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2"/>
  </p:notesMasterIdLst>
  <p:sldIdLst>
    <p:sldId id="256" r:id="rId2"/>
    <p:sldId id="259" r:id="rId3"/>
    <p:sldId id="257" r:id="rId4"/>
    <p:sldId id="303" r:id="rId5"/>
    <p:sldId id="258" r:id="rId6"/>
    <p:sldId id="264" r:id="rId7"/>
    <p:sldId id="267" r:id="rId8"/>
    <p:sldId id="260" r:id="rId9"/>
    <p:sldId id="304" r:id="rId10"/>
    <p:sldId id="271" r:id="rId11"/>
    <p:sldId id="276" r:id="rId12"/>
    <p:sldId id="305" r:id="rId13"/>
    <p:sldId id="306" r:id="rId14"/>
    <p:sldId id="268" r:id="rId15"/>
    <p:sldId id="272" r:id="rId16"/>
    <p:sldId id="275" r:id="rId17"/>
    <p:sldId id="273" r:id="rId18"/>
    <p:sldId id="263" r:id="rId19"/>
    <p:sldId id="270" r:id="rId20"/>
    <p:sldId id="274" r:id="rId21"/>
    <p:sldId id="307" r:id="rId22"/>
    <p:sldId id="308" r:id="rId23"/>
    <p:sldId id="266" r:id="rId24"/>
    <p:sldId id="269" r:id="rId25"/>
    <p:sldId id="278" r:id="rId26"/>
    <p:sldId id="279" r:id="rId27"/>
    <p:sldId id="280" r:id="rId28"/>
    <p:sldId id="265" r:id="rId29"/>
    <p:sldId id="277" r:id="rId30"/>
    <p:sldId id="281"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Fira Sans" panose="020B0604020202020204" charset="0"/>
      <p:regular r:id="rId37"/>
      <p:bold r:id="rId38"/>
      <p:italic r:id="rId39"/>
      <p:boldItalic r:id="rId40"/>
    </p:embeddedFont>
    <p:embeddedFont>
      <p:font typeface="Cambria Math" panose="02040503050406030204" pitchFamily="18" charset="0"/>
      <p:regular r:id="rId41"/>
    </p:embeddedFont>
    <p:embeddedFont>
      <p:font typeface="Abril Fatfac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92">
          <p15:clr>
            <a:srgbClr val="A4A3A4"/>
          </p15:clr>
        </p15:guide>
        <p15:guide id="2" pos="5544">
          <p15:clr>
            <a:srgbClr val="A4A3A4"/>
          </p15:clr>
        </p15:guide>
        <p15:guide id="3">
          <p15:clr>
            <a:srgbClr val="9AA0A6"/>
          </p15:clr>
        </p15:guide>
        <p15:guide id="4" orient="horz" pos="608">
          <p15:clr>
            <a:srgbClr val="FFFF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FBCF1B-9FCA-4CC2-A5B2-BCDEE4416FB4}">
  <a:tblStyle styleId="{78FBCF1B-9FCA-4CC2-A5B2-BCDEE4416F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58" y="78"/>
      </p:cViewPr>
      <p:guideLst>
        <p:guide orient="horz" pos="2192"/>
        <p:guide pos="5544"/>
        <p:guide/>
        <p:guide orient="horz" pos="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0588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37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a3321fee5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a3321fee5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d3e265c7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d3e265c7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33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ad3e265c7e_1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ad3e265c7e_1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39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d3e265c7e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d3e265c7e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69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d3e265c7e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d3e265c7e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28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d3e265c7e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d3e265c7e_1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82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3321fee5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a3321fee5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95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ad3e265c7e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ad3e265c7e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94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d3e265c7e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d3e265c7e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55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d3e265c7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ad3e265c7e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9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d3e265c7e_1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ad3e265c7e_1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0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a3321fee5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a3321fee5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3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a3321fee57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a3321fee57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33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a3321fee5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a3321fee5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a2f6c9be26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a2f6c9be26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757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a3321fee5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a3321fee5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91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3321fee5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a3321fee5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58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3e265c7e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d3e265c7e_1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7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05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2f6c9be2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2f6c9be2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87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d3e265c7e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d3e265c7e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91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ad3e265c7e_1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ad3e265c7e_1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87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2f6c9be2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2f6c9be2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73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3321fee5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a3321fee5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20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26675" y="1783775"/>
            <a:ext cx="7690500" cy="101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B1194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26675" y="2834125"/>
            <a:ext cx="7690800" cy="41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3"/>
          <p:cNvSpPr/>
          <p:nvPr/>
        </p:nvSpPr>
        <p:spPr>
          <a:xfrm>
            <a:off x="5656200" y="-664675"/>
            <a:ext cx="4968012" cy="3654991"/>
          </a:xfrm>
          <a:custGeom>
            <a:avLst/>
            <a:gdLst/>
            <a:ahLst/>
            <a:cxnLst/>
            <a:rect l="l" t="t" r="r" b="b"/>
            <a:pathLst>
              <a:path w="14276" h="10503" extrusionOk="0">
                <a:moveTo>
                  <a:pt x="24" y="1"/>
                </a:moveTo>
                <a:lnTo>
                  <a:pt x="24" y="72"/>
                </a:lnTo>
                <a:cubicBezTo>
                  <a:pt x="24" y="191"/>
                  <a:pt x="0" y="406"/>
                  <a:pt x="0" y="406"/>
                </a:cubicBezTo>
                <a:lnTo>
                  <a:pt x="48" y="799"/>
                </a:lnTo>
                <a:cubicBezTo>
                  <a:pt x="48" y="799"/>
                  <a:pt x="60" y="1382"/>
                  <a:pt x="167" y="1477"/>
                </a:cubicBezTo>
                <a:cubicBezTo>
                  <a:pt x="274" y="1561"/>
                  <a:pt x="465" y="1668"/>
                  <a:pt x="476" y="1691"/>
                </a:cubicBezTo>
                <a:cubicBezTo>
                  <a:pt x="500" y="1727"/>
                  <a:pt x="798" y="1930"/>
                  <a:pt x="834" y="2037"/>
                </a:cubicBezTo>
                <a:cubicBezTo>
                  <a:pt x="881" y="2156"/>
                  <a:pt x="941" y="2251"/>
                  <a:pt x="953" y="2311"/>
                </a:cubicBezTo>
                <a:cubicBezTo>
                  <a:pt x="976" y="2346"/>
                  <a:pt x="929" y="2608"/>
                  <a:pt x="929" y="2608"/>
                </a:cubicBezTo>
                <a:cubicBezTo>
                  <a:pt x="929" y="2608"/>
                  <a:pt x="955" y="2614"/>
                  <a:pt x="938" y="2614"/>
                </a:cubicBezTo>
                <a:cubicBezTo>
                  <a:pt x="929" y="2614"/>
                  <a:pt x="909" y="2612"/>
                  <a:pt x="869" y="2608"/>
                </a:cubicBezTo>
                <a:cubicBezTo>
                  <a:pt x="762" y="2584"/>
                  <a:pt x="643" y="2561"/>
                  <a:pt x="643" y="2561"/>
                </a:cubicBezTo>
                <a:lnTo>
                  <a:pt x="393" y="2561"/>
                </a:lnTo>
                <a:cubicBezTo>
                  <a:pt x="393" y="2561"/>
                  <a:pt x="274" y="2561"/>
                  <a:pt x="322" y="2644"/>
                </a:cubicBezTo>
                <a:cubicBezTo>
                  <a:pt x="357" y="2739"/>
                  <a:pt x="417" y="2811"/>
                  <a:pt x="476" y="2846"/>
                </a:cubicBezTo>
                <a:cubicBezTo>
                  <a:pt x="524" y="2870"/>
                  <a:pt x="703" y="3037"/>
                  <a:pt x="703" y="3037"/>
                </a:cubicBezTo>
                <a:cubicBezTo>
                  <a:pt x="703" y="3037"/>
                  <a:pt x="869" y="3180"/>
                  <a:pt x="929" y="3204"/>
                </a:cubicBezTo>
                <a:lnTo>
                  <a:pt x="1119" y="3204"/>
                </a:lnTo>
                <a:cubicBezTo>
                  <a:pt x="1119" y="3204"/>
                  <a:pt x="1126" y="3153"/>
                  <a:pt x="1175" y="3153"/>
                </a:cubicBezTo>
                <a:cubicBezTo>
                  <a:pt x="1193" y="3153"/>
                  <a:pt x="1218" y="3160"/>
                  <a:pt x="1250" y="3180"/>
                </a:cubicBezTo>
                <a:cubicBezTo>
                  <a:pt x="1369" y="3263"/>
                  <a:pt x="1346" y="3263"/>
                  <a:pt x="1429" y="3323"/>
                </a:cubicBezTo>
                <a:cubicBezTo>
                  <a:pt x="1512" y="3382"/>
                  <a:pt x="1608" y="3442"/>
                  <a:pt x="1655" y="3477"/>
                </a:cubicBezTo>
                <a:cubicBezTo>
                  <a:pt x="1703" y="3525"/>
                  <a:pt x="1762" y="3585"/>
                  <a:pt x="1774" y="3680"/>
                </a:cubicBezTo>
                <a:lnTo>
                  <a:pt x="1774" y="3954"/>
                </a:lnTo>
                <a:cubicBezTo>
                  <a:pt x="1774" y="3954"/>
                  <a:pt x="1770" y="3952"/>
                  <a:pt x="1763" y="3952"/>
                </a:cubicBezTo>
                <a:cubicBezTo>
                  <a:pt x="1740" y="3952"/>
                  <a:pt x="1686" y="3974"/>
                  <a:pt x="1667" y="4168"/>
                </a:cubicBezTo>
                <a:cubicBezTo>
                  <a:pt x="1655" y="4418"/>
                  <a:pt x="1631" y="4430"/>
                  <a:pt x="1846" y="4585"/>
                </a:cubicBezTo>
                <a:cubicBezTo>
                  <a:pt x="2060" y="4728"/>
                  <a:pt x="2381" y="5180"/>
                  <a:pt x="2441" y="5251"/>
                </a:cubicBezTo>
                <a:cubicBezTo>
                  <a:pt x="2493" y="5314"/>
                  <a:pt x="2536" y="5439"/>
                  <a:pt x="2616" y="5439"/>
                </a:cubicBezTo>
                <a:cubicBezTo>
                  <a:pt x="2629" y="5439"/>
                  <a:pt x="2641" y="5436"/>
                  <a:pt x="2655" y="5430"/>
                </a:cubicBezTo>
                <a:cubicBezTo>
                  <a:pt x="2762" y="5382"/>
                  <a:pt x="2905" y="5228"/>
                  <a:pt x="2905" y="5228"/>
                </a:cubicBezTo>
                <a:cubicBezTo>
                  <a:pt x="2905" y="5228"/>
                  <a:pt x="2762" y="4954"/>
                  <a:pt x="2727" y="4930"/>
                </a:cubicBezTo>
                <a:cubicBezTo>
                  <a:pt x="2715" y="4894"/>
                  <a:pt x="2381" y="4632"/>
                  <a:pt x="2381" y="4632"/>
                </a:cubicBezTo>
                <a:cubicBezTo>
                  <a:pt x="2381" y="4632"/>
                  <a:pt x="2298" y="4632"/>
                  <a:pt x="2298" y="4525"/>
                </a:cubicBezTo>
                <a:cubicBezTo>
                  <a:pt x="2298" y="4418"/>
                  <a:pt x="2310" y="4311"/>
                  <a:pt x="2310" y="4311"/>
                </a:cubicBezTo>
                <a:cubicBezTo>
                  <a:pt x="2310" y="4311"/>
                  <a:pt x="2298" y="4228"/>
                  <a:pt x="2286" y="4156"/>
                </a:cubicBezTo>
                <a:cubicBezTo>
                  <a:pt x="2262" y="4073"/>
                  <a:pt x="2227" y="3930"/>
                  <a:pt x="2227" y="3930"/>
                </a:cubicBezTo>
                <a:lnTo>
                  <a:pt x="2227" y="3620"/>
                </a:lnTo>
                <a:cubicBezTo>
                  <a:pt x="2227" y="3442"/>
                  <a:pt x="2167" y="3263"/>
                  <a:pt x="2167" y="3263"/>
                </a:cubicBezTo>
                <a:lnTo>
                  <a:pt x="1893" y="3096"/>
                </a:lnTo>
                <a:cubicBezTo>
                  <a:pt x="1893" y="3096"/>
                  <a:pt x="1822" y="3049"/>
                  <a:pt x="1750" y="2823"/>
                </a:cubicBezTo>
                <a:cubicBezTo>
                  <a:pt x="1667" y="2620"/>
                  <a:pt x="1631" y="2584"/>
                  <a:pt x="1608" y="2501"/>
                </a:cubicBezTo>
                <a:cubicBezTo>
                  <a:pt x="1608" y="2406"/>
                  <a:pt x="1643" y="2311"/>
                  <a:pt x="1584" y="2203"/>
                </a:cubicBezTo>
                <a:cubicBezTo>
                  <a:pt x="1536" y="2108"/>
                  <a:pt x="1512" y="2108"/>
                  <a:pt x="1393" y="1930"/>
                </a:cubicBezTo>
                <a:cubicBezTo>
                  <a:pt x="1250" y="1751"/>
                  <a:pt x="1191" y="1632"/>
                  <a:pt x="1107" y="1513"/>
                </a:cubicBezTo>
                <a:cubicBezTo>
                  <a:pt x="1012" y="1394"/>
                  <a:pt x="929" y="1489"/>
                  <a:pt x="941" y="1263"/>
                </a:cubicBezTo>
                <a:cubicBezTo>
                  <a:pt x="953" y="1037"/>
                  <a:pt x="941" y="1060"/>
                  <a:pt x="976" y="906"/>
                </a:cubicBezTo>
                <a:cubicBezTo>
                  <a:pt x="988" y="763"/>
                  <a:pt x="1131" y="477"/>
                  <a:pt x="1131" y="477"/>
                </a:cubicBezTo>
                <a:cubicBezTo>
                  <a:pt x="1131" y="477"/>
                  <a:pt x="1215" y="596"/>
                  <a:pt x="1286" y="620"/>
                </a:cubicBezTo>
                <a:cubicBezTo>
                  <a:pt x="1357" y="656"/>
                  <a:pt x="1548" y="679"/>
                  <a:pt x="1596" y="679"/>
                </a:cubicBezTo>
                <a:cubicBezTo>
                  <a:pt x="1631" y="679"/>
                  <a:pt x="1727" y="739"/>
                  <a:pt x="1750" y="834"/>
                </a:cubicBezTo>
                <a:cubicBezTo>
                  <a:pt x="1762" y="918"/>
                  <a:pt x="1762" y="1060"/>
                  <a:pt x="1762" y="1060"/>
                </a:cubicBezTo>
                <a:cubicBezTo>
                  <a:pt x="1762" y="1060"/>
                  <a:pt x="1717" y="1016"/>
                  <a:pt x="1696" y="1016"/>
                </a:cubicBezTo>
                <a:cubicBezTo>
                  <a:pt x="1676" y="1016"/>
                  <a:pt x="1676" y="1054"/>
                  <a:pt x="1750" y="1203"/>
                </a:cubicBezTo>
                <a:cubicBezTo>
                  <a:pt x="1881" y="1513"/>
                  <a:pt x="1989" y="1727"/>
                  <a:pt x="1989" y="1727"/>
                </a:cubicBezTo>
                <a:cubicBezTo>
                  <a:pt x="1989" y="1727"/>
                  <a:pt x="2131" y="2275"/>
                  <a:pt x="2239" y="2370"/>
                </a:cubicBezTo>
                <a:cubicBezTo>
                  <a:pt x="2358" y="2453"/>
                  <a:pt x="2381" y="2489"/>
                  <a:pt x="2536" y="2632"/>
                </a:cubicBezTo>
                <a:cubicBezTo>
                  <a:pt x="2679" y="2787"/>
                  <a:pt x="2858" y="2763"/>
                  <a:pt x="2727" y="2846"/>
                </a:cubicBezTo>
                <a:cubicBezTo>
                  <a:pt x="2584" y="2906"/>
                  <a:pt x="2608" y="2858"/>
                  <a:pt x="2584" y="2906"/>
                </a:cubicBezTo>
                <a:cubicBezTo>
                  <a:pt x="2548" y="2965"/>
                  <a:pt x="2620" y="3108"/>
                  <a:pt x="2667" y="3144"/>
                </a:cubicBezTo>
                <a:cubicBezTo>
                  <a:pt x="2715" y="3168"/>
                  <a:pt x="2822" y="3204"/>
                  <a:pt x="2917" y="3239"/>
                </a:cubicBezTo>
                <a:cubicBezTo>
                  <a:pt x="2977" y="3263"/>
                  <a:pt x="2998" y="3263"/>
                  <a:pt x="3008" y="3263"/>
                </a:cubicBezTo>
                <a:cubicBezTo>
                  <a:pt x="3018" y="3263"/>
                  <a:pt x="3018" y="3263"/>
                  <a:pt x="3036" y="3287"/>
                </a:cubicBezTo>
                <a:cubicBezTo>
                  <a:pt x="3084" y="3335"/>
                  <a:pt x="3001" y="3394"/>
                  <a:pt x="3155" y="3442"/>
                </a:cubicBezTo>
                <a:lnTo>
                  <a:pt x="3322" y="3501"/>
                </a:lnTo>
                <a:cubicBezTo>
                  <a:pt x="3322" y="3596"/>
                  <a:pt x="3370" y="3573"/>
                  <a:pt x="3310" y="3644"/>
                </a:cubicBezTo>
                <a:cubicBezTo>
                  <a:pt x="3239" y="3716"/>
                  <a:pt x="3120" y="3799"/>
                  <a:pt x="3084" y="3823"/>
                </a:cubicBezTo>
                <a:cubicBezTo>
                  <a:pt x="3060" y="3858"/>
                  <a:pt x="3060" y="4037"/>
                  <a:pt x="3060" y="4037"/>
                </a:cubicBezTo>
                <a:cubicBezTo>
                  <a:pt x="3060" y="4037"/>
                  <a:pt x="3132" y="4073"/>
                  <a:pt x="3251" y="4073"/>
                </a:cubicBezTo>
                <a:cubicBezTo>
                  <a:pt x="3280" y="4073"/>
                  <a:pt x="3315" y="4072"/>
                  <a:pt x="3350" y="4072"/>
                </a:cubicBezTo>
                <a:cubicBezTo>
                  <a:pt x="3457" y="4072"/>
                  <a:pt x="3575" y="4079"/>
                  <a:pt x="3620" y="4132"/>
                </a:cubicBezTo>
                <a:cubicBezTo>
                  <a:pt x="3667" y="4192"/>
                  <a:pt x="3834" y="4406"/>
                  <a:pt x="3834" y="4430"/>
                </a:cubicBezTo>
                <a:cubicBezTo>
                  <a:pt x="3834" y="4466"/>
                  <a:pt x="3894" y="4668"/>
                  <a:pt x="3929" y="4751"/>
                </a:cubicBezTo>
                <a:cubicBezTo>
                  <a:pt x="3977" y="4811"/>
                  <a:pt x="4108" y="4906"/>
                  <a:pt x="4132" y="4930"/>
                </a:cubicBezTo>
                <a:cubicBezTo>
                  <a:pt x="4144" y="4954"/>
                  <a:pt x="4227" y="5204"/>
                  <a:pt x="4263" y="5251"/>
                </a:cubicBezTo>
                <a:cubicBezTo>
                  <a:pt x="4286" y="5299"/>
                  <a:pt x="4441" y="5561"/>
                  <a:pt x="4489" y="5621"/>
                </a:cubicBezTo>
                <a:cubicBezTo>
                  <a:pt x="4525" y="5668"/>
                  <a:pt x="4906" y="5978"/>
                  <a:pt x="4906" y="6025"/>
                </a:cubicBezTo>
                <a:cubicBezTo>
                  <a:pt x="4917" y="6073"/>
                  <a:pt x="4929" y="6275"/>
                  <a:pt x="4882" y="6371"/>
                </a:cubicBezTo>
                <a:cubicBezTo>
                  <a:pt x="4846" y="6478"/>
                  <a:pt x="4751" y="6668"/>
                  <a:pt x="4703" y="6692"/>
                </a:cubicBezTo>
                <a:cubicBezTo>
                  <a:pt x="4667" y="6728"/>
                  <a:pt x="4525" y="6906"/>
                  <a:pt x="4525" y="6906"/>
                </a:cubicBezTo>
                <a:cubicBezTo>
                  <a:pt x="4525" y="6906"/>
                  <a:pt x="4560" y="7168"/>
                  <a:pt x="4560" y="7204"/>
                </a:cubicBezTo>
                <a:cubicBezTo>
                  <a:pt x="4560" y="7228"/>
                  <a:pt x="4572" y="7383"/>
                  <a:pt x="4632" y="7442"/>
                </a:cubicBezTo>
                <a:cubicBezTo>
                  <a:pt x="4679" y="7490"/>
                  <a:pt x="5203" y="7930"/>
                  <a:pt x="5203" y="7930"/>
                </a:cubicBezTo>
                <a:cubicBezTo>
                  <a:pt x="5203" y="7930"/>
                  <a:pt x="5441" y="7942"/>
                  <a:pt x="5477" y="8002"/>
                </a:cubicBezTo>
                <a:cubicBezTo>
                  <a:pt x="5525" y="8061"/>
                  <a:pt x="5644" y="8264"/>
                  <a:pt x="5644" y="8264"/>
                </a:cubicBezTo>
                <a:lnTo>
                  <a:pt x="6001" y="8442"/>
                </a:lnTo>
                <a:lnTo>
                  <a:pt x="6287" y="8502"/>
                </a:lnTo>
                <a:lnTo>
                  <a:pt x="6727" y="8764"/>
                </a:lnTo>
                <a:cubicBezTo>
                  <a:pt x="6727" y="8764"/>
                  <a:pt x="7299" y="8990"/>
                  <a:pt x="7299" y="9002"/>
                </a:cubicBezTo>
                <a:cubicBezTo>
                  <a:pt x="7299" y="9038"/>
                  <a:pt x="7203" y="9157"/>
                  <a:pt x="7620" y="9335"/>
                </a:cubicBezTo>
                <a:cubicBezTo>
                  <a:pt x="8037" y="9514"/>
                  <a:pt x="8430" y="9657"/>
                  <a:pt x="8477" y="9716"/>
                </a:cubicBezTo>
                <a:cubicBezTo>
                  <a:pt x="8513" y="9776"/>
                  <a:pt x="8299" y="9847"/>
                  <a:pt x="8692" y="9883"/>
                </a:cubicBezTo>
                <a:cubicBezTo>
                  <a:pt x="9017" y="9902"/>
                  <a:pt x="9143" y="9968"/>
                  <a:pt x="9285" y="9968"/>
                </a:cubicBezTo>
                <a:cubicBezTo>
                  <a:pt x="9319" y="9968"/>
                  <a:pt x="9355" y="9964"/>
                  <a:pt x="9394" y="9954"/>
                </a:cubicBezTo>
                <a:cubicBezTo>
                  <a:pt x="9609" y="9931"/>
                  <a:pt x="9692" y="9942"/>
                  <a:pt x="9811" y="9871"/>
                </a:cubicBezTo>
                <a:cubicBezTo>
                  <a:pt x="9930" y="9776"/>
                  <a:pt x="10049" y="9728"/>
                  <a:pt x="10109" y="9728"/>
                </a:cubicBezTo>
                <a:cubicBezTo>
                  <a:pt x="10168" y="9728"/>
                  <a:pt x="10799" y="9942"/>
                  <a:pt x="10799" y="9942"/>
                </a:cubicBezTo>
                <a:lnTo>
                  <a:pt x="11192" y="10347"/>
                </a:lnTo>
                <a:cubicBezTo>
                  <a:pt x="11192" y="10347"/>
                  <a:pt x="11216" y="10419"/>
                  <a:pt x="11240" y="10502"/>
                </a:cubicBezTo>
                <a:lnTo>
                  <a:pt x="11287" y="10502"/>
                </a:lnTo>
                <a:lnTo>
                  <a:pt x="11371" y="10347"/>
                </a:lnTo>
                <a:lnTo>
                  <a:pt x="11633" y="10085"/>
                </a:lnTo>
                <a:lnTo>
                  <a:pt x="11728" y="9990"/>
                </a:lnTo>
                <a:cubicBezTo>
                  <a:pt x="11728" y="9990"/>
                  <a:pt x="11871" y="9995"/>
                  <a:pt x="11987" y="9995"/>
                </a:cubicBezTo>
                <a:cubicBezTo>
                  <a:pt x="12045" y="9995"/>
                  <a:pt x="12097" y="9994"/>
                  <a:pt x="12121" y="9990"/>
                </a:cubicBezTo>
                <a:cubicBezTo>
                  <a:pt x="12180" y="9966"/>
                  <a:pt x="12323" y="9883"/>
                  <a:pt x="12323" y="9883"/>
                </a:cubicBezTo>
                <a:lnTo>
                  <a:pt x="12323" y="9764"/>
                </a:lnTo>
                <a:lnTo>
                  <a:pt x="12204" y="9585"/>
                </a:lnTo>
                <a:lnTo>
                  <a:pt x="12002" y="9419"/>
                </a:lnTo>
                <a:lnTo>
                  <a:pt x="11942" y="9371"/>
                </a:lnTo>
                <a:lnTo>
                  <a:pt x="11811" y="9276"/>
                </a:lnTo>
                <a:lnTo>
                  <a:pt x="11811" y="9192"/>
                </a:lnTo>
                <a:cubicBezTo>
                  <a:pt x="11811" y="9192"/>
                  <a:pt x="11823" y="9169"/>
                  <a:pt x="11895" y="9157"/>
                </a:cubicBezTo>
                <a:cubicBezTo>
                  <a:pt x="11990" y="9157"/>
                  <a:pt x="12002" y="9121"/>
                  <a:pt x="12002" y="9121"/>
                </a:cubicBezTo>
                <a:lnTo>
                  <a:pt x="12002" y="9014"/>
                </a:lnTo>
                <a:lnTo>
                  <a:pt x="12049" y="8919"/>
                </a:lnTo>
                <a:lnTo>
                  <a:pt x="12418" y="8930"/>
                </a:lnTo>
                <a:lnTo>
                  <a:pt x="12799" y="8954"/>
                </a:lnTo>
                <a:lnTo>
                  <a:pt x="12954" y="8978"/>
                </a:lnTo>
                <a:lnTo>
                  <a:pt x="13538" y="8621"/>
                </a:lnTo>
                <a:cubicBezTo>
                  <a:pt x="13547" y="8594"/>
                  <a:pt x="13555" y="8581"/>
                  <a:pt x="13574" y="8581"/>
                </a:cubicBezTo>
                <a:cubicBezTo>
                  <a:pt x="13581" y="8581"/>
                  <a:pt x="13588" y="8582"/>
                  <a:pt x="13597" y="8585"/>
                </a:cubicBezTo>
                <a:lnTo>
                  <a:pt x="13728" y="8633"/>
                </a:lnTo>
                <a:lnTo>
                  <a:pt x="13895" y="8621"/>
                </a:lnTo>
                <a:lnTo>
                  <a:pt x="13990" y="8478"/>
                </a:lnTo>
                <a:lnTo>
                  <a:pt x="14097" y="8180"/>
                </a:lnTo>
                <a:lnTo>
                  <a:pt x="13930" y="8037"/>
                </a:lnTo>
                <a:cubicBezTo>
                  <a:pt x="13930" y="8037"/>
                  <a:pt x="13921" y="8041"/>
                  <a:pt x="13913" y="8041"/>
                </a:cubicBezTo>
                <a:cubicBezTo>
                  <a:pt x="13900" y="8041"/>
                  <a:pt x="13890" y="8033"/>
                  <a:pt x="13919" y="7990"/>
                </a:cubicBezTo>
                <a:cubicBezTo>
                  <a:pt x="13954" y="7930"/>
                  <a:pt x="14026" y="7883"/>
                  <a:pt x="14026" y="7883"/>
                </a:cubicBezTo>
                <a:cubicBezTo>
                  <a:pt x="14026" y="7883"/>
                  <a:pt x="14050" y="7799"/>
                  <a:pt x="14050" y="7680"/>
                </a:cubicBezTo>
                <a:cubicBezTo>
                  <a:pt x="14014" y="7502"/>
                  <a:pt x="13942" y="7478"/>
                  <a:pt x="14085" y="7418"/>
                </a:cubicBezTo>
                <a:cubicBezTo>
                  <a:pt x="14240" y="7359"/>
                  <a:pt x="14276" y="7299"/>
                  <a:pt x="14276" y="7299"/>
                </a:cubicBezTo>
                <a:lnTo>
                  <a:pt x="14276" y="6966"/>
                </a:lnTo>
                <a:cubicBezTo>
                  <a:pt x="14276" y="6966"/>
                  <a:pt x="14192" y="6859"/>
                  <a:pt x="14038" y="6847"/>
                </a:cubicBezTo>
                <a:cubicBezTo>
                  <a:pt x="14009" y="6844"/>
                  <a:pt x="13970" y="6844"/>
                  <a:pt x="13926" y="6844"/>
                </a:cubicBezTo>
                <a:cubicBezTo>
                  <a:pt x="13749" y="6844"/>
                  <a:pt x="13490" y="6859"/>
                  <a:pt x="13490" y="6859"/>
                </a:cubicBezTo>
                <a:lnTo>
                  <a:pt x="13204" y="7014"/>
                </a:lnTo>
                <a:lnTo>
                  <a:pt x="12752" y="7061"/>
                </a:lnTo>
                <a:cubicBezTo>
                  <a:pt x="12752" y="7061"/>
                  <a:pt x="12645" y="7073"/>
                  <a:pt x="12645" y="7121"/>
                </a:cubicBezTo>
                <a:cubicBezTo>
                  <a:pt x="12645" y="7156"/>
                  <a:pt x="12633" y="7216"/>
                  <a:pt x="12633" y="7240"/>
                </a:cubicBezTo>
                <a:cubicBezTo>
                  <a:pt x="12645" y="7264"/>
                  <a:pt x="12645" y="7371"/>
                  <a:pt x="12645" y="7371"/>
                </a:cubicBezTo>
                <a:lnTo>
                  <a:pt x="12466" y="7776"/>
                </a:lnTo>
                <a:lnTo>
                  <a:pt x="12454" y="7966"/>
                </a:lnTo>
                <a:lnTo>
                  <a:pt x="12359" y="8109"/>
                </a:lnTo>
                <a:lnTo>
                  <a:pt x="12216" y="8168"/>
                </a:lnTo>
                <a:lnTo>
                  <a:pt x="12109" y="8204"/>
                </a:lnTo>
                <a:lnTo>
                  <a:pt x="12121" y="8395"/>
                </a:lnTo>
                <a:lnTo>
                  <a:pt x="12109" y="8502"/>
                </a:lnTo>
                <a:cubicBezTo>
                  <a:pt x="12109" y="8502"/>
                  <a:pt x="12049" y="8526"/>
                  <a:pt x="11883" y="8573"/>
                </a:cubicBezTo>
                <a:cubicBezTo>
                  <a:pt x="11716" y="8621"/>
                  <a:pt x="11561" y="8633"/>
                  <a:pt x="11561" y="8633"/>
                </a:cubicBezTo>
                <a:lnTo>
                  <a:pt x="11537" y="8538"/>
                </a:lnTo>
                <a:lnTo>
                  <a:pt x="11466" y="8430"/>
                </a:lnTo>
                <a:lnTo>
                  <a:pt x="11240" y="8395"/>
                </a:lnTo>
                <a:lnTo>
                  <a:pt x="11097" y="8430"/>
                </a:lnTo>
                <a:lnTo>
                  <a:pt x="10525" y="8502"/>
                </a:lnTo>
                <a:cubicBezTo>
                  <a:pt x="10525" y="8502"/>
                  <a:pt x="10488" y="8518"/>
                  <a:pt x="10435" y="8518"/>
                </a:cubicBezTo>
                <a:cubicBezTo>
                  <a:pt x="10409" y="8518"/>
                  <a:pt x="10378" y="8514"/>
                  <a:pt x="10347" y="8502"/>
                </a:cubicBezTo>
                <a:cubicBezTo>
                  <a:pt x="10263" y="8466"/>
                  <a:pt x="10204" y="8442"/>
                  <a:pt x="10204" y="8442"/>
                </a:cubicBezTo>
                <a:lnTo>
                  <a:pt x="10109" y="8407"/>
                </a:lnTo>
                <a:lnTo>
                  <a:pt x="9787" y="8288"/>
                </a:lnTo>
                <a:lnTo>
                  <a:pt x="9454" y="8073"/>
                </a:lnTo>
                <a:cubicBezTo>
                  <a:pt x="9454" y="8073"/>
                  <a:pt x="9394" y="8026"/>
                  <a:pt x="9323" y="7907"/>
                </a:cubicBezTo>
                <a:cubicBezTo>
                  <a:pt x="9263" y="7787"/>
                  <a:pt x="9132" y="7668"/>
                  <a:pt x="9144" y="7537"/>
                </a:cubicBezTo>
                <a:cubicBezTo>
                  <a:pt x="9156" y="7395"/>
                  <a:pt x="9251" y="7442"/>
                  <a:pt x="9156" y="7311"/>
                </a:cubicBezTo>
                <a:cubicBezTo>
                  <a:pt x="9073" y="7192"/>
                  <a:pt x="8942" y="7097"/>
                  <a:pt x="8906" y="7085"/>
                </a:cubicBezTo>
                <a:cubicBezTo>
                  <a:pt x="8870" y="7073"/>
                  <a:pt x="8787" y="7014"/>
                  <a:pt x="8787" y="7014"/>
                </a:cubicBezTo>
                <a:cubicBezTo>
                  <a:pt x="8787" y="7014"/>
                  <a:pt x="8858" y="6859"/>
                  <a:pt x="8918" y="6799"/>
                </a:cubicBezTo>
                <a:cubicBezTo>
                  <a:pt x="9001" y="6740"/>
                  <a:pt x="9013" y="6680"/>
                  <a:pt x="9013" y="6680"/>
                </a:cubicBezTo>
                <a:lnTo>
                  <a:pt x="9001" y="6525"/>
                </a:lnTo>
                <a:lnTo>
                  <a:pt x="8942" y="6299"/>
                </a:lnTo>
                <a:lnTo>
                  <a:pt x="8835" y="6049"/>
                </a:lnTo>
                <a:cubicBezTo>
                  <a:pt x="8835" y="6049"/>
                  <a:pt x="8716" y="5668"/>
                  <a:pt x="8739" y="5609"/>
                </a:cubicBezTo>
                <a:cubicBezTo>
                  <a:pt x="8775" y="5549"/>
                  <a:pt x="8858" y="5406"/>
                  <a:pt x="8858" y="5371"/>
                </a:cubicBezTo>
                <a:cubicBezTo>
                  <a:pt x="8858" y="5347"/>
                  <a:pt x="8751" y="5109"/>
                  <a:pt x="8751" y="5109"/>
                </a:cubicBezTo>
                <a:lnTo>
                  <a:pt x="8727" y="4859"/>
                </a:lnTo>
                <a:lnTo>
                  <a:pt x="8787" y="4632"/>
                </a:lnTo>
                <a:lnTo>
                  <a:pt x="8918" y="4704"/>
                </a:lnTo>
                <a:cubicBezTo>
                  <a:pt x="8918" y="4704"/>
                  <a:pt x="9023" y="4756"/>
                  <a:pt x="9068" y="4756"/>
                </a:cubicBezTo>
                <a:cubicBezTo>
                  <a:pt x="9075" y="4756"/>
                  <a:pt x="9081" y="4755"/>
                  <a:pt x="9085" y="4751"/>
                </a:cubicBezTo>
                <a:cubicBezTo>
                  <a:pt x="9120" y="4716"/>
                  <a:pt x="9156" y="4656"/>
                  <a:pt x="9156" y="4656"/>
                </a:cubicBezTo>
                <a:cubicBezTo>
                  <a:pt x="9156" y="4656"/>
                  <a:pt x="9263" y="4549"/>
                  <a:pt x="9263" y="4489"/>
                </a:cubicBezTo>
                <a:cubicBezTo>
                  <a:pt x="9263" y="4478"/>
                  <a:pt x="9263" y="4430"/>
                  <a:pt x="9251" y="4406"/>
                </a:cubicBezTo>
                <a:lnTo>
                  <a:pt x="9239" y="4394"/>
                </a:lnTo>
                <a:lnTo>
                  <a:pt x="8977" y="4156"/>
                </a:lnTo>
                <a:lnTo>
                  <a:pt x="8585" y="3977"/>
                </a:lnTo>
                <a:lnTo>
                  <a:pt x="8406" y="3501"/>
                </a:lnTo>
                <a:lnTo>
                  <a:pt x="7751" y="2287"/>
                </a:lnTo>
                <a:lnTo>
                  <a:pt x="7561" y="2025"/>
                </a:lnTo>
                <a:lnTo>
                  <a:pt x="7084" y="1930"/>
                </a:lnTo>
                <a:lnTo>
                  <a:pt x="6858" y="1989"/>
                </a:lnTo>
                <a:lnTo>
                  <a:pt x="6656" y="2192"/>
                </a:lnTo>
                <a:lnTo>
                  <a:pt x="6453" y="2311"/>
                </a:lnTo>
                <a:lnTo>
                  <a:pt x="6275" y="2323"/>
                </a:lnTo>
                <a:lnTo>
                  <a:pt x="6001" y="2215"/>
                </a:lnTo>
                <a:lnTo>
                  <a:pt x="5858" y="1930"/>
                </a:lnTo>
                <a:lnTo>
                  <a:pt x="5644" y="1501"/>
                </a:lnTo>
                <a:lnTo>
                  <a:pt x="5037" y="834"/>
                </a:lnTo>
                <a:lnTo>
                  <a:pt x="4334" y="799"/>
                </a:lnTo>
                <a:lnTo>
                  <a:pt x="4132" y="965"/>
                </a:lnTo>
                <a:lnTo>
                  <a:pt x="2834" y="834"/>
                </a:lnTo>
                <a:lnTo>
                  <a:pt x="1119" y="167"/>
                </a:lnTo>
                <a:lnTo>
                  <a:pt x="1096" y="60"/>
                </a:lnTo>
                <a:lnTo>
                  <a:pt x="24"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hasCustomPrompt="1"/>
          </p:nvPr>
        </p:nvSpPr>
        <p:spPr>
          <a:xfrm>
            <a:off x="1221613" y="1296700"/>
            <a:ext cx="5508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2" name="Google Shape;52;p13"/>
          <p:cNvSpPr txBox="1">
            <a:spLocks noGrp="1"/>
          </p:cNvSpPr>
          <p:nvPr>
            <p:ph type="subTitle" idx="1"/>
          </p:nvPr>
        </p:nvSpPr>
        <p:spPr>
          <a:xfrm>
            <a:off x="1238388" y="1913000"/>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13"/>
          <p:cNvSpPr txBox="1">
            <a:spLocks noGrp="1"/>
          </p:cNvSpPr>
          <p:nvPr>
            <p:ph type="title" idx="2" hasCustomPrompt="1"/>
          </p:nvPr>
        </p:nvSpPr>
        <p:spPr>
          <a:xfrm>
            <a:off x="1204963" y="3059625"/>
            <a:ext cx="5841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4" name="Google Shape;54;p13"/>
          <p:cNvSpPr txBox="1">
            <a:spLocks noGrp="1"/>
          </p:cNvSpPr>
          <p:nvPr>
            <p:ph type="subTitle" idx="3"/>
          </p:nvPr>
        </p:nvSpPr>
        <p:spPr>
          <a:xfrm>
            <a:off x="1238388" y="3657664"/>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13"/>
          <p:cNvSpPr txBox="1">
            <a:spLocks noGrp="1"/>
          </p:cNvSpPr>
          <p:nvPr>
            <p:ph type="title" idx="4" hasCustomPrompt="1"/>
          </p:nvPr>
        </p:nvSpPr>
        <p:spPr>
          <a:xfrm>
            <a:off x="5366988" y="1296700"/>
            <a:ext cx="5841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6" name="Google Shape;56;p13"/>
          <p:cNvSpPr txBox="1">
            <a:spLocks noGrp="1"/>
          </p:cNvSpPr>
          <p:nvPr>
            <p:ph type="subTitle" idx="5"/>
          </p:nvPr>
        </p:nvSpPr>
        <p:spPr>
          <a:xfrm>
            <a:off x="5283588" y="1913000"/>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7" name="Google Shape;57;p13"/>
          <p:cNvSpPr txBox="1">
            <a:spLocks noGrp="1"/>
          </p:cNvSpPr>
          <p:nvPr>
            <p:ph type="title" idx="6" hasCustomPrompt="1"/>
          </p:nvPr>
        </p:nvSpPr>
        <p:spPr>
          <a:xfrm>
            <a:off x="5303703" y="3038038"/>
            <a:ext cx="710400" cy="44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8" name="Google Shape;58;p13"/>
          <p:cNvSpPr txBox="1">
            <a:spLocks noGrp="1"/>
          </p:cNvSpPr>
          <p:nvPr>
            <p:ph type="subTitle" idx="7"/>
          </p:nvPr>
        </p:nvSpPr>
        <p:spPr>
          <a:xfrm>
            <a:off x="5283588" y="3657664"/>
            <a:ext cx="27387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subTitle" idx="8"/>
          </p:nvPr>
        </p:nvSpPr>
        <p:spPr>
          <a:xfrm>
            <a:off x="1238388" y="2279800"/>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3"/>
          <p:cNvSpPr txBox="1">
            <a:spLocks noGrp="1"/>
          </p:cNvSpPr>
          <p:nvPr>
            <p:ph type="subTitle" idx="9"/>
          </p:nvPr>
        </p:nvSpPr>
        <p:spPr>
          <a:xfrm>
            <a:off x="1238388" y="4024475"/>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3"/>
          <p:cNvSpPr txBox="1">
            <a:spLocks noGrp="1"/>
          </p:cNvSpPr>
          <p:nvPr>
            <p:ph type="subTitle" idx="13"/>
          </p:nvPr>
        </p:nvSpPr>
        <p:spPr>
          <a:xfrm>
            <a:off x="5283588" y="2279800"/>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subTitle" idx="14"/>
          </p:nvPr>
        </p:nvSpPr>
        <p:spPr>
          <a:xfrm>
            <a:off x="5283588" y="4024475"/>
            <a:ext cx="2738700" cy="5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title" idx="15"/>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B1194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4"/>
          <p:cNvSpPr txBox="1">
            <a:spLocks noGrp="1"/>
          </p:cNvSpPr>
          <p:nvPr>
            <p:ph type="subTitle" idx="1"/>
          </p:nvPr>
        </p:nvSpPr>
        <p:spPr>
          <a:xfrm>
            <a:off x="1010500"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4"/>
          <p:cNvSpPr txBox="1">
            <a:spLocks noGrp="1"/>
          </p:cNvSpPr>
          <p:nvPr>
            <p:ph type="subTitle" idx="2"/>
          </p:nvPr>
        </p:nvSpPr>
        <p:spPr>
          <a:xfrm>
            <a:off x="3590474"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4"/>
          <p:cNvSpPr txBox="1">
            <a:spLocks noGrp="1"/>
          </p:cNvSpPr>
          <p:nvPr>
            <p:ph type="subTitle" idx="3"/>
          </p:nvPr>
        </p:nvSpPr>
        <p:spPr>
          <a:xfrm>
            <a:off x="1010525"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subTitle" idx="4"/>
          </p:nvPr>
        </p:nvSpPr>
        <p:spPr>
          <a:xfrm>
            <a:off x="3590500"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4"/>
          <p:cNvSpPr txBox="1">
            <a:spLocks noGrp="1"/>
          </p:cNvSpPr>
          <p:nvPr>
            <p:ph type="subTitle" idx="5"/>
          </p:nvPr>
        </p:nvSpPr>
        <p:spPr>
          <a:xfrm>
            <a:off x="6170425" y="2540000"/>
            <a:ext cx="19629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4"/>
          <p:cNvSpPr txBox="1">
            <a:spLocks noGrp="1"/>
          </p:cNvSpPr>
          <p:nvPr>
            <p:ph type="subTitle" idx="6"/>
          </p:nvPr>
        </p:nvSpPr>
        <p:spPr>
          <a:xfrm>
            <a:off x="6170425" y="3043650"/>
            <a:ext cx="1962900" cy="10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79"/>
        <p:cNvGrpSpPr/>
        <p:nvPr/>
      </p:nvGrpSpPr>
      <p:grpSpPr>
        <a:xfrm>
          <a:off x="0" y="0"/>
          <a:ext cx="0" cy="0"/>
          <a:chOff x="0" y="0"/>
          <a:chExt cx="0" cy="0"/>
        </a:xfrm>
      </p:grpSpPr>
      <p:sp>
        <p:nvSpPr>
          <p:cNvPr id="80" name="Google Shape;80;p16"/>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nvPr>
        </p:nvSpPr>
        <p:spPr>
          <a:xfrm>
            <a:off x="697713"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6"/>
          <p:cNvSpPr txBox="1">
            <a:spLocks noGrp="1"/>
          </p:cNvSpPr>
          <p:nvPr>
            <p:ph type="subTitle" idx="1"/>
          </p:nvPr>
        </p:nvSpPr>
        <p:spPr>
          <a:xfrm>
            <a:off x="2441737" y="168937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16"/>
          <p:cNvSpPr txBox="1">
            <a:spLocks noGrp="1"/>
          </p:cNvSpPr>
          <p:nvPr>
            <p:ph type="subTitle" idx="2"/>
          </p:nvPr>
        </p:nvSpPr>
        <p:spPr>
          <a:xfrm>
            <a:off x="2441623" y="316802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16"/>
          <p:cNvSpPr txBox="1">
            <a:spLocks noGrp="1"/>
          </p:cNvSpPr>
          <p:nvPr>
            <p:ph type="subTitle" idx="3"/>
          </p:nvPr>
        </p:nvSpPr>
        <p:spPr>
          <a:xfrm>
            <a:off x="1728525" y="219301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16"/>
          <p:cNvSpPr txBox="1">
            <a:spLocks noGrp="1"/>
          </p:cNvSpPr>
          <p:nvPr>
            <p:ph type="subTitle" idx="4"/>
          </p:nvPr>
        </p:nvSpPr>
        <p:spPr>
          <a:xfrm>
            <a:off x="1728519" y="367166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16"/>
          <p:cNvSpPr txBox="1">
            <a:spLocks noGrp="1"/>
          </p:cNvSpPr>
          <p:nvPr>
            <p:ph type="subTitle" idx="5"/>
          </p:nvPr>
        </p:nvSpPr>
        <p:spPr>
          <a:xfrm>
            <a:off x="5908250" y="168937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16"/>
          <p:cNvSpPr txBox="1">
            <a:spLocks noGrp="1"/>
          </p:cNvSpPr>
          <p:nvPr>
            <p:ph type="subTitle" idx="6"/>
          </p:nvPr>
        </p:nvSpPr>
        <p:spPr>
          <a:xfrm>
            <a:off x="5195150" y="219301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16"/>
          <p:cNvSpPr txBox="1">
            <a:spLocks noGrp="1"/>
          </p:cNvSpPr>
          <p:nvPr>
            <p:ph type="subTitle" idx="7"/>
          </p:nvPr>
        </p:nvSpPr>
        <p:spPr>
          <a:xfrm>
            <a:off x="5908250" y="3168025"/>
            <a:ext cx="1817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16"/>
          <p:cNvSpPr txBox="1">
            <a:spLocks noGrp="1"/>
          </p:cNvSpPr>
          <p:nvPr>
            <p:ph type="subTitle" idx="8"/>
          </p:nvPr>
        </p:nvSpPr>
        <p:spPr>
          <a:xfrm>
            <a:off x="5195150" y="3671663"/>
            <a:ext cx="25305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CUSTOM_4">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p:nvPr/>
        </p:nvSpPr>
        <p:spPr>
          <a:xfrm>
            <a:off x="-701250" y="964558"/>
            <a:ext cx="3652088" cy="5273797"/>
          </a:xfrm>
          <a:custGeom>
            <a:avLst/>
            <a:gdLst/>
            <a:ahLst/>
            <a:cxnLst/>
            <a:rect l="l" t="t" r="r" b="b"/>
            <a:pathLst>
              <a:path w="6704" h="9681" extrusionOk="0">
                <a:moveTo>
                  <a:pt x="4358" y="0"/>
                </a:moveTo>
                <a:lnTo>
                  <a:pt x="4096" y="84"/>
                </a:lnTo>
                <a:lnTo>
                  <a:pt x="3989" y="143"/>
                </a:lnTo>
                <a:lnTo>
                  <a:pt x="3918" y="274"/>
                </a:lnTo>
                <a:lnTo>
                  <a:pt x="3799" y="417"/>
                </a:lnTo>
                <a:cubicBezTo>
                  <a:pt x="3799" y="417"/>
                  <a:pt x="3656" y="524"/>
                  <a:pt x="3477" y="596"/>
                </a:cubicBezTo>
                <a:cubicBezTo>
                  <a:pt x="3299" y="679"/>
                  <a:pt x="3168" y="703"/>
                  <a:pt x="3168" y="703"/>
                </a:cubicBezTo>
                <a:cubicBezTo>
                  <a:pt x="3168" y="703"/>
                  <a:pt x="3091" y="688"/>
                  <a:pt x="3037" y="688"/>
                </a:cubicBezTo>
                <a:cubicBezTo>
                  <a:pt x="3023" y="688"/>
                  <a:pt x="3010" y="689"/>
                  <a:pt x="3001" y="691"/>
                </a:cubicBezTo>
                <a:cubicBezTo>
                  <a:pt x="2953" y="691"/>
                  <a:pt x="2858" y="750"/>
                  <a:pt x="2858" y="750"/>
                </a:cubicBezTo>
                <a:lnTo>
                  <a:pt x="2751" y="810"/>
                </a:lnTo>
                <a:lnTo>
                  <a:pt x="2608" y="691"/>
                </a:lnTo>
                <a:lnTo>
                  <a:pt x="2608" y="596"/>
                </a:lnTo>
                <a:lnTo>
                  <a:pt x="2465" y="596"/>
                </a:lnTo>
                <a:lnTo>
                  <a:pt x="2358" y="691"/>
                </a:lnTo>
                <a:lnTo>
                  <a:pt x="2227" y="870"/>
                </a:lnTo>
                <a:lnTo>
                  <a:pt x="2096" y="1108"/>
                </a:lnTo>
                <a:lnTo>
                  <a:pt x="2120" y="1417"/>
                </a:lnTo>
                <a:lnTo>
                  <a:pt x="2001" y="1524"/>
                </a:lnTo>
                <a:lnTo>
                  <a:pt x="1810" y="1596"/>
                </a:lnTo>
                <a:lnTo>
                  <a:pt x="1751" y="1774"/>
                </a:lnTo>
                <a:lnTo>
                  <a:pt x="1655" y="1893"/>
                </a:lnTo>
                <a:lnTo>
                  <a:pt x="1525" y="1941"/>
                </a:lnTo>
                <a:lnTo>
                  <a:pt x="1513" y="2048"/>
                </a:lnTo>
                <a:cubicBezTo>
                  <a:pt x="1513" y="2048"/>
                  <a:pt x="1536" y="2227"/>
                  <a:pt x="1560" y="2251"/>
                </a:cubicBezTo>
                <a:cubicBezTo>
                  <a:pt x="1572" y="2286"/>
                  <a:pt x="1477" y="2358"/>
                  <a:pt x="1477" y="2358"/>
                </a:cubicBezTo>
                <a:lnTo>
                  <a:pt x="1382" y="2346"/>
                </a:lnTo>
                <a:lnTo>
                  <a:pt x="1298" y="2179"/>
                </a:lnTo>
                <a:cubicBezTo>
                  <a:pt x="1298" y="2179"/>
                  <a:pt x="1334" y="2084"/>
                  <a:pt x="1298" y="2024"/>
                </a:cubicBezTo>
                <a:cubicBezTo>
                  <a:pt x="1286" y="2001"/>
                  <a:pt x="1274" y="1989"/>
                  <a:pt x="1239" y="1953"/>
                </a:cubicBezTo>
                <a:lnTo>
                  <a:pt x="1203" y="2024"/>
                </a:lnTo>
                <a:lnTo>
                  <a:pt x="1227" y="2179"/>
                </a:lnTo>
                <a:lnTo>
                  <a:pt x="1227" y="2286"/>
                </a:lnTo>
                <a:cubicBezTo>
                  <a:pt x="1227" y="2310"/>
                  <a:pt x="1227" y="2358"/>
                  <a:pt x="1215" y="2405"/>
                </a:cubicBezTo>
                <a:cubicBezTo>
                  <a:pt x="1203" y="2441"/>
                  <a:pt x="1203" y="2489"/>
                  <a:pt x="1203" y="2489"/>
                </a:cubicBezTo>
                <a:cubicBezTo>
                  <a:pt x="1203" y="2489"/>
                  <a:pt x="1108" y="2477"/>
                  <a:pt x="1036" y="2465"/>
                </a:cubicBezTo>
                <a:cubicBezTo>
                  <a:pt x="1020" y="2457"/>
                  <a:pt x="1005" y="2454"/>
                  <a:pt x="991" y="2454"/>
                </a:cubicBezTo>
                <a:cubicBezTo>
                  <a:pt x="945" y="2454"/>
                  <a:pt x="917" y="2489"/>
                  <a:pt x="917" y="2489"/>
                </a:cubicBezTo>
                <a:lnTo>
                  <a:pt x="870" y="2608"/>
                </a:lnTo>
                <a:lnTo>
                  <a:pt x="834" y="2715"/>
                </a:lnTo>
                <a:lnTo>
                  <a:pt x="798" y="2715"/>
                </a:lnTo>
                <a:cubicBezTo>
                  <a:pt x="810" y="2763"/>
                  <a:pt x="810" y="2786"/>
                  <a:pt x="810" y="2786"/>
                </a:cubicBezTo>
                <a:cubicBezTo>
                  <a:pt x="810" y="2786"/>
                  <a:pt x="815" y="2784"/>
                  <a:pt x="822" y="2784"/>
                </a:cubicBezTo>
                <a:cubicBezTo>
                  <a:pt x="839" y="2784"/>
                  <a:pt x="870" y="2797"/>
                  <a:pt x="870" y="2882"/>
                </a:cubicBezTo>
                <a:cubicBezTo>
                  <a:pt x="858" y="3013"/>
                  <a:pt x="858" y="3060"/>
                  <a:pt x="905" y="3060"/>
                </a:cubicBezTo>
                <a:cubicBezTo>
                  <a:pt x="953" y="3060"/>
                  <a:pt x="989" y="3072"/>
                  <a:pt x="1036" y="3132"/>
                </a:cubicBezTo>
                <a:cubicBezTo>
                  <a:pt x="1084" y="3191"/>
                  <a:pt x="1144" y="3417"/>
                  <a:pt x="1144" y="3453"/>
                </a:cubicBezTo>
                <a:cubicBezTo>
                  <a:pt x="1144" y="3513"/>
                  <a:pt x="1132" y="3870"/>
                  <a:pt x="1108" y="3929"/>
                </a:cubicBezTo>
                <a:cubicBezTo>
                  <a:pt x="1096" y="3989"/>
                  <a:pt x="1132" y="4132"/>
                  <a:pt x="1036" y="4227"/>
                </a:cubicBezTo>
                <a:cubicBezTo>
                  <a:pt x="965" y="4346"/>
                  <a:pt x="917" y="4406"/>
                  <a:pt x="917" y="4441"/>
                </a:cubicBezTo>
                <a:cubicBezTo>
                  <a:pt x="917" y="4465"/>
                  <a:pt x="1013" y="4644"/>
                  <a:pt x="1013" y="4644"/>
                </a:cubicBezTo>
                <a:lnTo>
                  <a:pt x="1132" y="4763"/>
                </a:lnTo>
                <a:lnTo>
                  <a:pt x="977" y="4906"/>
                </a:lnTo>
                <a:cubicBezTo>
                  <a:pt x="977" y="4906"/>
                  <a:pt x="956" y="4901"/>
                  <a:pt x="928" y="4901"/>
                </a:cubicBezTo>
                <a:cubicBezTo>
                  <a:pt x="875" y="4901"/>
                  <a:pt x="798" y="4916"/>
                  <a:pt x="774" y="5001"/>
                </a:cubicBezTo>
                <a:cubicBezTo>
                  <a:pt x="727" y="5156"/>
                  <a:pt x="727" y="5239"/>
                  <a:pt x="679" y="5263"/>
                </a:cubicBezTo>
                <a:cubicBezTo>
                  <a:pt x="632" y="5275"/>
                  <a:pt x="441" y="5299"/>
                  <a:pt x="441" y="5299"/>
                </a:cubicBezTo>
                <a:cubicBezTo>
                  <a:pt x="441" y="5299"/>
                  <a:pt x="418" y="5295"/>
                  <a:pt x="385" y="5295"/>
                </a:cubicBezTo>
                <a:cubicBezTo>
                  <a:pt x="336" y="5295"/>
                  <a:pt x="265" y="5303"/>
                  <a:pt x="215" y="5346"/>
                </a:cubicBezTo>
                <a:cubicBezTo>
                  <a:pt x="143" y="5418"/>
                  <a:pt x="72" y="5442"/>
                  <a:pt x="84" y="5525"/>
                </a:cubicBezTo>
                <a:cubicBezTo>
                  <a:pt x="96" y="5620"/>
                  <a:pt x="179" y="5703"/>
                  <a:pt x="179" y="5703"/>
                </a:cubicBezTo>
                <a:cubicBezTo>
                  <a:pt x="179" y="5703"/>
                  <a:pt x="262" y="5811"/>
                  <a:pt x="239" y="5834"/>
                </a:cubicBezTo>
                <a:cubicBezTo>
                  <a:pt x="203" y="5870"/>
                  <a:pt x="143" y="5918"/>
                  <a:pt x="96" y="5942"/>
                </a:cubicBezTo>
                <a:cubicBezTo>
                  <a:pt x="60" y="5977"/>
                  <a:pt x="12" y="5942"/>
                  <a:pt x="1" y="6037"/>
                </a:cubicBezTo>
                <a:cubicBezTo>
                  <a:pt x="1" y="6120"/>
                  <a:pt x="12" y="6192"/>
                  <a:pt x="12" y="6239"/>
                </a:cubicBezTo>
                <a:lnTo>
                  <a:pt x="417" y="6489"/>
                </a:lnTo>
                <a:cubicBezTo>
                  <a:pt x="431" y="6482"/>
                  <a:pt x="445" y="6479"/>
                  <a:pt x="459" y="6479"/>
                </a:cubicBezTo>
                <a:cubicBezTo>
                  <a:pt x="514" y="6479"/>
                  <a:pt x="560" y="6527"/>
                  <a:pt x="560" y="6537"/>
                </a:cubicBezTo>
                <a:cubicBezTo>
                  <a:pt x="560" y="6549"/>
                  <a:pt x="715" y="6608"/>
                  <a:pt x="739" y="6644"/>
                </a:cubicBezTo>
                <a:cubicBezTo>
                  <a:pt x="774" y="6656"/>
                  <a:pt x="905" y="6835"/>
                  <a:pt x="905" y="6835"/>
                </a:cubicBezTo>
                <a:lnTo>
                  <a:pt x="1096" y="6906"/>
                </a:lnTo>
                <a:lnTo>
                  <a:pt x="1334" y="6966"/>
                </a:lnTo>
                <a:lnTo>
                  <a:pt x="1405" y="6966"/>
                </a:lnTo>
                <a:lnTo>
                  <a:pt x="1525" y="6906"/>
                </a:lnTo>
                <a:lnTo>
                  <a:pt x="1572" y="6894"/>
                </a:lnTo>
                <a:lnTo>
                  <a:pt x="1810" y="6942"/>
                </a:lnTo>
                <a:lnTo>
                  <a:pt x="2191" y="7180"/>
                </a:lnTo>
                <a:lnTo>
                  <a:pt x="2453" y="7239"/>
                </a:lnTo>
                <a:cubicBezTo>
                  <a:pt x="2453" y="7239"/>
                  <a:pt x="2572" y="7358"/>
                  <a:pt x="2584" y="7382"/>
                </a:cubicBezTo>
                <a:cubicBezTo>
                  <a:pt x="2596" y="7418"/>
                  <a:pt x="2644" y="7597"/>
                  <a:pt x="2644" y="7597"/>
                </a:cubicBezTo>
                <a:lnTo>
                  <a:pt x="2775" y="7728"/>
                </a:lnTo>
                <a:cubicBezTo>
                  <a:pt x="2834" y="7775"/>
                  <a:pt x="3037" y="7930"/>
                  <a:pt x="3037" y="7930"/>
                </a:cubicBezTo>
                <a:lnTo>
                  <a:pt x="3072" y="8049"/>
                </a:lnTo>
                <a:lnTo>
                  <a:pt x="3060" y="8216"/>
                </a:lnTo>
                <a:lnTo>
                  <a:pt x="3060" y="8382"/>
                </a:lnTo>
                <a:lnTo>
                  <a:pt x="3239" y="8454"/>
                </a:lnTo>
                <a:cubicBezTo>
                  <a:pt x="3239" y="8454"/>
                  <a:pt x="3251" y="8454"/>
                  <a:pt x="3334" y="8442"/>
                </a:cubicBezTo>
                <a:cubicBezTo>
                  <a:pt x="3358" y="8438"/>
                  <a:pt x="3394" y="8437"/>
                  <a:pt x="3431" y="8437"/>
                </a:cubicBezTo>
                <a:cubicBezTo>
                  <a:pt x="3505" y="8437"/>
                  <a:pt x="3584" y="8442"/>
                  <a:pt x="3584" y="8442"/>
                </a:cubicBezTo>
                <a:lnTo>
                  <a:pt x="3763" y="8394"/>
                </a:lnTo>
                <a:cubicBezTo>
                  <a:pt x="3763" y="8394"/>
                  <a:pt x="3965" y="8430"/>
                  <a:pt x="4013" y="8454"/>
                </a:cubicBezTo>
                <a:cubicBezTo>
                  <a:pt x="4061" y="8478"/>
                  <a:pt x="4382" y="8549"/>
                  <a:pt x="4382" y="8549"/>
                </a:cubicBezTo>
                <a:lnTo>
                  <a:pt x="4584" y="8632"/>
                </a:lnTo>
                <a:lnTo>
                  <a:pt x="4668" y="8692"/>
                </a:lnTo>
                <a:lnTo>
                  <a:pt x="4584" y="8870"/>
                </a:lnTo>
                <a:lnTo>
                  <a:pt x="4322" y="9371"/>
                </a:lnTo>
                <a:lnTo>
                  <a:pt x="4537" y="9442"/>
                </a:lnTo>
                <a:lnTo>
                  <a:pt x="4787" y="9680"/>
                </a:lnTo>
                <a:lnTo>
                  <a:pt x="5001" y="8918"/>
                </a:lnTo>
                <a:lnTo>
                  <a:pt x="5156" y="8013"/>
                </a:lnTo>
                <a:cubicBezTo>
                  <a:pt x="5156" y="8013"/>
                  <a:pt x="5156" y="7906"/>
                  <a:pt x="5180" y="7847"/>
                </a:cubicBezTo>
                <a:cubicBezTo>
                  <a:pt x="5192" y="7787"/>
                  <a:pt x="5144" y="7585"/>
                  <a:pt x="5144" y="7585"/>
                </a:cubicBezTo>
                <a:cubicBezTo>
                  <a:pt x="5144" y="7585"/>
                  <a:pt x="5120" y="7466"/>
                  <a:pt x="5096" y="7430"/>
                </a:cubicBezTo>
                <a:cubicBezTo>
                  <a:pt x="5084" y="7394"/>
                  <a:pt x="4965" y="7323"/>
                  <a:pt x="4965" y="7323"/>
                </a:cubicBezTo>
                <a:lnTo>
                  <a:pt x="4906" y="7180"/>
                </a:lnTo>
                <a:lnTo>
                  <a:pt x="4918" y="7013"/>
                </a:lnTo>
                <a:cubicBezTo>
                  <a:pt x="4918" y="7013"/>
                  <a:pt x="5013" y="6942"/>
                  <a:pt x="5037" y="6942"/>
                </a:cubicBezTo>
                <a:cubicBezTo>
                  <a:pt x="5084" y="6918"/>
                  <a:pt x="5275" y="6918"/>
                  <a:pt x="5275" y="6918"/>
                </a:cubicBezTo>
                <a:lnTo>
                  <a:pt x="5346" y="6882"/>
                </a:lnTo>
                <a:lnTo>
                  <a:pt x="5370" y="6727"/>
                </a:lnTo>
                <a:lnTo>
                  <a:pt x="5335" y="6644"/>
                </a:lnTo>
                <a:lnTo>
                  <a:pt x="5132" y="6561"/>
                </a:lnTo>
                <a:lnTo>
                  <a:pt x="5037" y="6561"/>
                </a:lnTo>
                <a:lnTo>
                  <a:pt x="4989" y="6442"/>
                </a:lnTo>
                <a:cubicBezTo>
                  <a:pt x="4989" y="6442"/>
                  <a:pt x="5108" y="6239"/>
                  <a:pt x="5132" y="6239"/>
                </a:cubicBezTo>
                <a:cubicBezTo>
                  <a:pt x="5140" y="6239"/>
                  <a:pt x="5296" y="6234"/>
                  <a:pt x="5406" y="6234"/>
                </a:cubicBezTo>
                <a:cubicBezTo>
                  <a:pt x="5462" y="6234"/>
                  <a:pt x="5505" y="6235"/>
                  <a:pt x="5513" y="6239"/>
                </a:cubicBezTo>
                <a:cubicBezTo>
                  <a:pt x="5549" y="6239"/>
                  <a:pt x="5763" y="6251"/>
                  <a:pt x="5763" y="6251"/>
                </a:cubicBezTo>
                <a:cubicBezTo>
                  <a:pt x="5763" y="6251"/>
                  <a:pt x="5906" y="6192"/>
                  <a:pt x="5930" y="6180"/>
                </a:cubicBezTo>
                <a:cubicBezTo>
                  <a:pt x="5933" y="6179"/>
                  <a:pt x="5936" y="6178"/>
                  <a:pt x="5939" y="6178"/>
                </a:cubicBezTo>
                <a:cubicBezTo>
                  <a:pt x="5978" y="6178"/>
                  <a:pt x="6049" y="6239"/>
                  <a:pt x="6049" y="6239"/>
                </a:cubicBezTo>
                <a:lnTo>
                  <a:pt x="6168" y="6227"/>
                </a:lnTo>
                <a:lnTo>
                  <a:pt x="6263" y="6168"/>
                </a:lnTo>
                <a:lnTo>
                  <a:pt x="6335" y="6132"/>
                </a:lnTo>
                <a:cubicBezTo>
                  <a:pt x="6335" y="6132"/>
                  <a:pt x="6382" y="6287"/>
                  <a:pt x="6394" y="6311"/>
                </a:cubicBezTo>
                <a:cubicBezTo>
                  <a:pt x="6406" y="6358"/>
                  <a:pt x="6454" y="6477"/>
                  <a:pt x="6418" y="6525"/>
                </a:cubicBezTo>
                <a:cubicBezTo>
                  <a:pt x="6406" y="6561"/>
                  <a:pt x="6358" y="6668"/>
                  <a:pt x="6358" y="6668"/>
                </a:cubicBezTo>
                <a:cubicBezTo>
                  <a:pt x="6358" y="6668"/>
                  <a:pt x="6573" y="6727"/>
                  <a:pt x="6585" y="6739"/>
                </a:cubicBezTo>
                <a:cubicBezTo>
                  <a:pt x="6597" y="6739"/>
                  <a:pt x="6656" y="6715"/>
                  <a:pt x="6704" y="6692"/>
                </a:cubicBezTo>
                <a:lnTo>
                  <a:pt x="6620" y="6549"/>
                </a:lnTo>
                <a:lnTo>
                  <a:pt x="6561" y="6108"/>
                </a:lnTo>
                <a:lnTo>
                  <a:pt x="6561" y="5953"/>
                </a:lnTo>
                <a:lnTo>
                  <a:pt x="6299" y="5751"/>
                </a:lnTo>
                <a:lnTo>
                  <a:pt x="6216" y="5715"/>
                </a:lnTo>
                <a:lnTo>
                  <a:pt x="6025" y="5680"/>
                </a:lnTo>
                <a:lnTo>
                  <a:pt x="6085" y="5465"/>
                </a:lnTo>
                <a:lnTo>
                  <a:pt x="6263" y="5346"/>
                </a:lnTo>
                <a:lnTo>
                  <a:pt x="6323" y="5215"/>
                </a:lnTo>
                <a:lnTo>
                  <a:pt x="6287" y="5096"/>
                </a:lnTo>
                <a:lnTo>
                  <a:pt x="6144" y="4822"/>
                </a:lnTo>
                <a:lnTo>
                  <a:pt x="6120" y="4691"/>
                </a:lnTo>
                <a:lnTo>
                  <a:pt x="6263" y="4310"/>
                </a:lnTo>
                <a:lnTo>
                  <a:pt x="6466" y="3965"/>
                </a:lnTo>
                <a:lnTo>
                  <a:pt x="6442" y="3715"/>
                </a:lnTo>
                <a:lnTo>
                  <a:pt x="6430" y="3715"/>
                </a:lnTo>
                <a:cubicBezTo>
                  <a:pt x="6430" y="3715"/>
                  <a:pt x="6311" y="3727"/>
                  <a:pt x="6251" y="3739"/>
                </a:cubicBezTo>
                <a:cubicBezTo>
                  <a:pt x="6202" y="3747"/>
                  <a:pt x="6045" y="3761"/>
                  <a:pt x="5929" y="3761"/>
                </a:cubicBezTo>
                <a:cubicBezTo>
                  <a:pt x="5877" y="3761"/>
                  <a:pt x="5833" y="3758"/>
                  <a:pt x="5811" y="3751"/>
                </a:cubicBezTo>
                <a:cubicBezTo>
                  <a:pt x="5751" y="3751"/>
                  <a:pt x="5608" y="3715"/>
                  <a:pt x="5608" y="3715"/>
                </a:cubicBezTo>
                <a:cubicBezTo>
                  <a:pt x="5608" y="3715"/>
                  <a:pt x="5370" y="3608"/>
                  <a:pt x="5346" y="3572"/>
                </a:cubicBezTo>
                <a:cubicBezTo>
                  <a:pt x="5335" y="3548"/>
                  <a:pt x="5227" y="3382"/>
                  <a:pt x="5227" y="3370"/>
                </a:cubicBezTo>
                <a:cubicBezTo>
                  <a:pt x="5227" y="3358"/>
                  <a:pt x="5108" y="3239"/>
                  <a:pt x="5108" y="3239"/>
                </a:cubicBezTo>
                <a:lnTo>
                  <a:pt x="4834" y="3179"/>
                </a:lnTo>
                <a:cubicBezTo>
                  <a:pt x="4834" y="3179"/>
                  <a:pt x="4394" y="3120"/>
                  <a:pt x="4382" y="3120"/>
                </a:cubicBezTo>
                <a:cubicBezTo>
                  <a:pt x="4370" y="3120"/>
                  <a:pt x="4025" y="3025"/>
                  <a:pt x="4025" y="3025"/>
                </a:cubicBezTo>
                <a:lnTo>
                  <a:pt x="3882" y="2941"/>
                </a:lnTo>
                <a:lnTo>
                  <a:pt x="3846" y="2679"/>
                </a:lnTo>
                <a:lnTo>
                  <a:pt x="3906" y="2441"/>
                </a:lnTo>
                <a:lnTo>
                  <a:pt x="3894" y="2203"/>
                </a:lnTo>
                <a:lnTo>
                  <a:pt x="3668" y="2001"/>
                </a:lnTo>
                <a:lnTo>
                  <a:pt x="3465" y="1882"/>
                </a:lnTo>
                <a:lnTo>
                  <a:pt x="3465" y="1774"/>
                </a:lnTo>
                <a:cubicBezTo>
                  <a:pt x="3465" y="1774"/>
                  <a:pt x="3525" y="1691"/>
                  <a:pt x="3525" y="1667"/>
                </a:cubicBezTo>
                <a:cubicBezTo>
                  <a:pt x="3525" y="1655"/>
                  <a:pt x="3549" y="1524"/>
                  <a:pt x="3584" y="1477"/>
                </a:cubicBezTo>
                <a:cubicBezTo>
                  <a:pt x="3608" y="1429"/>
                  <a:pt x="3691" y="1274"/>
                  <a:pt x="3691" y="1274"/>
                </a:cubicBezTo>
                <a:lnTo>
                  <a:pt x="3870" y="941"/>
                </a:lnTo>
                <a:lnTo>
                  <a:pt x="3906" y="750"/>
                </a:lnTo>
                <a:lnTo>
                  <a:pt x="3953" y="655"/>
                </a:lnTo>
                <a:lnTo>
                  <a:pt x="4144" y="560"/>
                </a:lnTo>
                <a:lnTo>
                  <a:pt x="4311" y="500"/>
                </a:lnTo>
                <a:lnTo>
                  <a:pt x="4382" y="477"/>
                </a:lnTo>
                <a:lnTo>
                  <a:pt x="4430" y="500"/>
                </a:lnTo>
                <a:cubicBezTo>
                  <a:pt x="4453" y="477"/>
                  <a:pt x="4477" y="477"/>
                  <a:pt x="4489" y="465"/>
                </a:cubicBezTo>
                <a:cubicBezTo>
                  <a:pt x="4537" y="441"/>
                  <a:pt x="4596" y="393"/>
                  <a:pt x="4596" y="393"/>
                </a:cubicBezTo>
                <a:lnTo>
                  <a:pt x="4584" y="262"/>
                </a:lnTo>
                <a:lnTo>
                  <a:pt x="4358"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rot="1748475">
            <a:off x="5772736" y="-488976"/>
            <a:ext cx="3925014" cy="3652051"/>
          </a:xfrm>
          <a:custGeom>
            <a:avLst/>
            <a:gdLst/>
            <a:ahLst/>
            <a:cxnLst/>
            <a:rect l="l" t="t" r="r" b="b"/>
            <a:pathLst>
              <a:path w="7205" h="6704" extrusionOk="0">
                <a:moveTo>
                  <a:pt x="906" y="227"/>
                </a:moveTo>
                <a:lnTo>
                  <a:pt x="846" y="262"/>
                </a:lnTo>
                <a:lnTo>
                  <a:pt x="762" y="292"/>
                </a:lnTo>
                <a:lnTo>
                  <a:pt x="762" y="292"/>
                </a:lnTo>
                <a:cubicBezTo>
                  <a:pt x="846" y="272"/>
                  <a:pt x="910" y="260"/>
                  <a:pt x="953" y="239"/>
                </a:cubicBezTo>
                <a:lnTo>
                  <a:pt x="906" y="227"/>
                </a:lnTo>
                <a:close/>
                <a:moveTo>
                  <a:pt x="762" y="292"/>
                </a:moveTo>
                <a:cubicBezTo>
                  <a:pt x="754" y="294"/>
                  <a:pt x="747" y="296"/>
                  <a:pt x="739" y="298"/>
                </a:cubicBezTo>
                <a:cubicBezTo>
                  <a:pt x="730" y="301"/>
                  <a:pt x="722" y="305"/>
                  <a:pt x="715" y="309"/>
                </a:cubicBezTo>
                <a:lnTo>
                  <a:pt x="715" y="309"/>
                </a:lnTo>
                <a:lnTo>
                  <a:pt x="762" y="292"/>
                </a:lnTo>
                <a:close/>
                <a:moveTo>
                  <a:pt x="1680" y="0"/>
                </a:moveTo>
                <a:cubicBezTo>
                  <a:pt x="1680" y="0"/>
                  <a:pt x="1572" y="0"/>
                  <a:pt x="1560" y="48"/>
                </a:cubicBezTo>
                <a:cubicBezTo>
                  <a:pt x="1549" y="96"/>
                  <a:pt x="1525" y="203"/>
                  <a:pt x="1525" y="262"/>
                </a:cubicBezTo>
                <a:cubicBezTo>
                  <a:pt x="1525" y="334"/>
                  <a:pt x="1394" y="453"/>
                  <a:pt x="1394" y="453"/>
                </a:cubicBezTo>
                <a:lnTo>
                  <a:pt x="1132" y="536"/>
                </a:lnTo>
                <a:lnTo>
                  <a:pt x="1108" y="655"/>
                </a:lnTo>
                <a:cubicBezTo>
                  <a:pt x="1108" y="655"/>
                  <a:pt x="1049" y="870"/>
                  <a:pt x="1049" y="917"/>
                </a:cubicBezTo>
                <a:cubicBezTo>
                  <a:pt x="1049" y="977"/>
                  <a:pt x="1025" y="1048"/>
                  <a:pt x="1096" y="1131"/>
                </a:cubicBezTo>
                <a:cubicBezTo>
                  <a:pt x="1168" y="1227"/>
                  <a:pt x="1203" y="1286"/>
                  <a:pt x="1203" y="1286"/>
                </a:cubicBezTo>
                <a:cubicBezTo>
                  <a:pt x="1203" y="1286"/>
                  <a:pt x="1227" y="1298"/>
                  <a:pt x="1203" y="1393"/>
                </a:cubicBezTo>
                <a:cubicBezTo>
                  <a:pt x="1168" y="1465"/>
                  <a:pt x="1156" y="1512"/>
                  <a:pt x="1132" y="1524"/>
                </a:cubicBezTo>
                <a:cubicBezTo>
                  <a:pt x="1102" y="1545"/>
                  <a:pt x="961" y="1616"/>
                  <a:pt x="889" y="1616"/>
                </a:cubicBezTo>
                <a:cubicBezTo>
                  <a:pt x="876" y="1616"/>
                  <a:pt x="865" y="1613"/>
                  <a:pt x="858" y="1608"/>
                </a:cubicBezTo>
                <a:cubicBezTo>
                  <a:pt x="810" y="1596"/>
                  <a:pt x="608" y="1417"/>
                  <a:pt x="608" y="1417"/>
                </a:cubicBezTo>
                <a:lnTo>
                  <a:pt x="608" y="1155"/>
                </a:lnTo>
                <a:cubicBezTo>
                  <a:pt x="608" y="1155"/>
                  <a:pt x="679" y="1060"/>
                  <a:pt x="727" y="1012"/>
                </a:cubicBezTo>
                <a:cubicBezTo>
                  <a:pt x="775" y="977"/>
                  <a:pt x="775" y="715"/>
                  <a:pt x="775" y="691"/>
                </a:cubicBezTo>
                <a:cubicBezTo>
                  <a:pt x="751" y="655"/>
                  <a:pt x="668" y="500"/>
                  <a:pt x="668" y="500"/>
                </a:cubicBezTo>
                <a:cubicBezTo>
                  <a:pt x="668" y="500"/>
                  <a:pt x="616" y="366"/>
                  <a:pt x="715" y="309"/>
                </a:cubicBezTo>
                <a:lnTo>
                  <a:pt x="715" y="309"/>
                </a:lnTo>
                <a:lnTo>
                  <a:pt x="679" y="322"/>
                </a:lnTo>
                <a:lnTo>
                  <a:pt x="489" y="429"/>
                </a:lnTo>
                <a:lnTo>
                  <a:pt x="441" y="512"/>
                </a:lnTo>
                <a:lnTo>
                  <a:pt x="406" y="703"/>
                </a:lnTo>
                <a:lnTo>
                  <a:pt x="227" y="1036"/>
                </a:lnTo>
                <a:cubicBezTo>
                  <a:pt x="227" y="1036"/>
                  <a:pt x="132" y="1203"/>
                  <a:pt x="120" y="1239"/>
                </a:cubicBezTo>
                <a:cubicBezTo>
                  <a:pt x="108" y="1286"/>
                  <a:pt x="72" y="1417"/>
                  <a:pt x="60" y="1441"/>
                </a:cubicBezTo>
                <a:cubicBezTo>
                  <a:pt x="60" y="1453"/>
                  <a:pt x="1" y="1536"/>
                  <a:pt x="1" y="1536"/>
                </a:cubicBezTo>
                <a:lnTo>
                  <a:pt x="1" y="1643"/>
                </a:lnTo>
                <a:lnTo>
                  <a:pt x="203" y="1763"/>
                </a:lnTo>
                <a:lnTo>
                  <a:pt x="429" y="1977"/>
                </a:lnTo>
                <a:lnTo>
                  <a:pt x="441" y="2215"/>
                </a:lnTo>
                <a:lnTo>
                  <a:pt x="382" y="2453"/>
                </a:lnTo>
                <a:lnTo>
                  <a:pt x="417" y="2703"/>
                </a:lnTo>
                <a:lnTo>
                  <a:pt x="560" y="2786"/>
                </a:lnTo>
                <a:cubicBezTo>
                  <a:pt x="560" y="2786"/>
                  <a:pt x="906" y="2882"/>
                  <a:pt x="918" y="2882"/>
                </a:cubicBezTo>
                <a:cubicBezTo>
                  <a:pt x="941" y="2882"/>
                  <a:pt x="1370" y="2941"/>
                  <a:pt x="1370" y="2941"/>
                </a:cubicBezTo>
                <a:lnTo>
                  <a:pt x="1656" y="3001"/>
                </a:lnTo>
                <a:cubicBezTo>
                  <a:pt x="1656" y="3001"/>
                  <a:pt x="1775" y="3120"/>
                  <a:pt x="1775" y="3132"/>
                </a:cubicBezTo>
                <a:cubicBezTo>
                  <a:pt x="1775" y="3144"/>
                  <a:pt x="1870" y="3310"/>
                  <a:pt x="1894" y="3346"/>
                </a:cubicBezTo>
                <a:cubicBezTo>
                  <a:pt x="1906" y="3370"/>
                  <a:pt x="2144" y="3477"/>
                  <a:pt x="2144" y="3477"/>
                </a:cubicBezTo>
                <a:cubicBezTo>
                  <a:pt x="2144" y="3477"/>
                  <a:pt x="2275" y="3525"/>
                  <a:pt x="2346" y="3525"/>
                </a:cubicBezTo>
                <a:cubicBezTo>
                  <a:pt x="2406" y="3525"/>
                  <a:pt x="2703" y="3525"/>
                  <a:pt x="2787" y="3501"/>
                </a:cubicBezTo>
                <a:cubicBezTo>
                  <a:pt x="2846" y="3489"/>
                  <a:pt x="2965" y="3477"/>
                  <a:pt x="2965" y="3477"/>
                </a:cubicBezTo>
                <a:lnTo>
                  <a:pt x="2977" y="3477"/>
                </a:lnTo>
                <a:lnTo>
                  <a:pt x="3001" y="3727"/>
                </a:lnTo>
                <a:lnTo>
                  <a:pt x="2799" y="4072"/>
                </a:lnTo>
                <a:lnTo>
                  <a:pt x="2668" y="4453"/>
                </a:lnTo>
                <a:lnTo>
                  <a:pt x="2680" y="4596"/>
                </a:lnTo>
                <a:lnTo>
                  <a:pt x="2823" y="4858"/>
                </a:lnTo>
                <a:lnTo>
                  <a:pt x="2858" y="4977"/>
                </a:lnTo>
                <a:lnTo>
                  <a:pt x="2799" y="5108"/>
                </a:lnTo>
                <a:lnTo>
                  <a:pt x="2620" y="5227"/>
                </a:lnTo>
                <a:lnTo>
                  <a:pt x="2561" y="5442"/>
                </a:lnTo>
                <a:lnTo>
                  <a:pt x="2751" y="5477"/>
                </a:lnTo>
                <a:lnTo>
                  <a:pt x="2834" y="5513"/>
                </a:lnTo>
                <a:lnTo>
                  <a:pt x="3096" y="5715"/>
                </a:lnTo>
                <a:lnTo>
                  <a:pt x="3096" y="5870"/>
                </a:lnTo>
                <a:lnTo>
                  <a:pt x="3156" y="6311"/>
                </a:lnTo>
                <a:lnTo>
                  <a:pt x="3335" y="6585"/>
                </a:lnTo>
                <a:lnTo>
                  <a:pt x="3573" y="6704"/>
                </a:lnTo>
                <a:lnTo>
                  <a:pt x="3870" y="6632"/>
                </a:lnTo>
                <a:cubicBezTo>
                  <a:pt x="3870" y="6632"/>
                  <a:pt x="4120" y="6585"/>
                  <a:pt x="4323" y="6477"/>
                </a:cubicBezTo>
                <a:lnTo>
                  <a:pt x="4799" y="6239"/>
                </a:lnTo>
                <a:cubicBezTo>
                  <a:pt x="4799" y="6239"/>
                  <a:pt x="4918" y="6073"/>
                  <a:pt x="5013" y="6037"/>
                </a:cubicBezTo>
                <a:cubicBezTo>
                  <a:pt x="5120" y="5989"/>
                  <a:pt x="5144" y="5989"/>
                  <a:pt x="5192" y="5954"/>
                </a:cubicBezTo>
                <a:cubicBezTo>
                  <a:pt x="5240" y="5930"/>
                  <a:pt x="5251" y="5882"/>
                  <a:pt x="5251" y="5882"/>
                </a:cubicBezTo>
                <a:lnTo>
                  <a:pt x="5228" y="5775"/>
                </a:lnTo>
                <a:lnTo>
                  <a:pt x="5061" y="5775"/>
                </a:lnTo>
                <a:lnTo>
                  <a:pt x="4847" y="5763"/>
                </a:lnTo>
                <a:lnTo>
                  <a:pt x="4787" y="5680"/>
                </a:lnTo>
                <a:lnTo>
                  <a:pt x="4775" y="5453"/>
                </a:lnTo>
                <a:lnTo>
                  <a:pt x="4775" y="5453"/>
                </a:lnTo>
                <a:cubicBezTo>
                  <a:pt x="4775" y="5453"/>
                  <a:pt x="4779" y="5457"/>
                  <a:pt x="4784" y="5457"/>
                </a:cubicBezTo>
                <a:cubicBezTo>
                  <a:pt x="4796" y="5457"/>
                  <a:pt x="4813" y="5433"/>
                  <a:pt x="4787" y="5263"/>
                </a:cubicBezTo>
                <a:cubicBezTo>
                  <a:pt x="4763" y="5025"/>
                  <a:pt x="4823" y="5061"/>
                  <a:pt x="4763" y="5025"/>
                </a:cubicBezTo>
                <a:lnTo>
                  <a:pt x="4549" y="4811"/>
                </a:lnTo>
                <a:cubicBezTo>
                  <a:pt x="4680" y="4787"/>
                  <a:pt x="4894" y="4787"/>
                  <a:pt x="4894" y="4787"/>
                </a:cubicBezTo>
                <a:lnTo>
                  <a:pt x="5132" y="4906"/>
                </a:lnTo>
                <a:lnTo>
                  <a:pt x="5299" y="4918"/>
                </a:lnTo>
                <a:lnTo>
                  <a:pt x="5501" y="4918"/>
                </a:lnTo>
                <a:lnTo>
                  <a:pt x="5740" y="4763"/>
                </a:lnTo>
                <a:cubicBezTo>
                  <a:pt x="5740" y="4763"/>
                  <a:pt x="5864" y="4722"/>
                  <a:pt x="5967" y="4722"/>
                </a:cubicBezTo>
                <a:cubicBezTo>
                  <a:pt x="5988" y="4722"/>
                  <a:pt x="6007" y="4723"/>
                  <a:pt x="6025" y="4727"/>
                </a:cubicBezTo>
                <a:cubicBezTo>
                  <a:pt x="6132" y="4727"/>
                  <a:pt x="6549" y="4620"/>
                  <a:pt x="6549" y="4620"/>
                </a:cubicBezTo>
                <a:lnTo>
                  <a:pt x="6704" y="4525"/>
                </a:lnTo>
                <a:lnTo>
                  <a:pt x="6752" y="4430"/>
                </a:lnTo>
                <a:lnTo>
                  <a:pt x="6752" y="4275"/>
                </a:lnTo>
                <a:lnTo>
                  <a:pt x="6692" y="4096"/>
                </a:lnTo>
                <a:lnTo>
                  <a:pt x="6573" y="3929"/>
                </a:lnTo>
                <a:lnTo>
                  <a:pt x="6442" y="3715"/>
                </a:lnTo>
                <a:lnTo>
                  <a:pt x="6454" y="3560"/>
                </a:lnTo>
                <a:lnTo>
                  <a:pt x="6787" y="3263"/>
                </a:lnTo>
                <a:lnTo>
                  <a:pt x="6811" y="3132"/>
                </a:lnTo>
                <a:lnTo>
                  <a:pt x="6799" y="2941"/>
                </a:lnTo>
                <a:lnTo>
                  <a:pt x="6883" y="2763"/>
                </a:lnTo>
                <a:lnTo>
                  <a:pt x="7156" y="2667"/>
                </a:lnTo>
                <a:lnTo>
                  <a:pt x="7204" y="2584"/>
                </a:lnTo>
                <a:lnTo>
                  <a:pt x="7204" y="2584"/>
                </a:lnTo>
                <a:cubicBezTo>
                  <a:pt x="7156" y="2596"/>
                  <a:pt x="7109" y="2596"/>
                  <a:pt x="7109" y="2596"/>
                </a:cubicBezTo>
                <a:lnTo>
                  <a:pt x="6871" y="2548"/>
                </a:lnTo>
                <a:lnTo>
                  <a:pt x="6787" y="2358"/>
                </a:lnTo>
                <a:lnTo>
                  <a:pt x="6859" y="2167"/>
                </a:lnTo>
                <a:lnTo>
                  <a:pt x="6573" y="1846"/>
                </a:lnTo>
                <a:lnTo>
                  <a:pt x="6323" y="1667"/>
                </a:lnTo>
                <a:lnTo>
                  <a:pt x="6037" y="1655"/>
                </a:lnTo>
                <a:lnTo>
                  <a:pt x="5847" y="1596"/>
                </a:lnTo>
                <a:lnTo>
                  <a:pt x="5668" y="1358"/>
                </a:lnTo>
                <a:cubicBezTo>
                  <a:pt x="5668" y="1358"/>
                  <a:pt x="5680" y="1346"/>
                  <a:pt x="5751" y="1310"/>
                </a:cubicBezTo>
                <a:cubicBezTo>
                  <a:pt x="5811" y="1286"/>
                  <a:pt x="5859" y="1286"/>
                  <a:pt x="5894" y="1274"/>
                </a:cubicBezTo>
                <a:cubicBezTo>
                  <a:pt x="5918" y="1251"/>
                  <a:pt x="5978" y="1191"/>
                  <a:pt x="5978" y="1191"/>
                </a:cubicBezTo>
                <a:lnTo>
                  <a:pt x="5835" y="1060"/>
                </a:lnTo>
                <a:cubicBezTo>
                  <a:pt x="5835" y="1060"/>
                  <a:pt x="5692" y="1048"/>
                  <a:pt x="5597" y="1036"/>
                </a:cubicBezTo>
                <a:cubicBezTo>
                  <a:pt x="5490" y="1036"/>
                  <a:pt x="5311" y="1012"/>
                  <a:pt x="5311" y="1012"/>
                </a:cubicBezTo>
                <a:lnTo>
                  <a:pt x="5085" y="1108"/>
                </a:lnTo>
                <a:lnTo>
                  <a:pt x="4739" y="1048"/>
                </a:lnTo>
                <a:cubicBezTo>
                  <a:pt x="4739" y="1048"/>
                  <a:pt x="4729" y="1043"/>
                  <a:pt x="4711" y="1043"/>
                </a:cubicBezTo>
                <a:cubicBezTo>
                  <a:pt x="4702" y="1043"/>
                  <a:pt x="4692" y="1044"/>
                  <a:pt x="4680" y="1048"/>
                </a:cubicBezTo>
                <a:cubicBezTo>
                  <a:pt x="4656" y="1072"/>
                  <a:pt x="4597" y="1155"/>
                  <a:pt x="4549" y="1179"/>
                </a:cubicBezTo>
                <a:cubicBezTo>
                  <a:pt x="4501" y="1215"/>
                  <a:pt x="4370" y="1251"/>
                  <a:pt x="4370" y="1251"/>
                </a:cubicBezTo>
                <a:lnTo>
                  <a:pt x="4073" y="1227"/>
                </a:lnTo>
                <a:cubicBezTo>
                  <a:pt x="4073" y="1227"/>
                  <a:pt x="3906" y="1072"/>
                  <a:pt x="3894" y="1048"/>
                </a:cubicBezTo>
                <a:cubicBezTo>
                  <a:pt x="3882" y="1012"/>
                  <a:pt x="3775" y="989"/>
                  <a:pt x="3775" y="989"/>
                </a:cubicBezTo>
                <a:lnTo>
                  <a:pt x="3287" y="941"/>
                </a:lnTo>
                <a:lnTo>
                  <a:pt x="3108" y="1001"/>
                </a:lnTo>
                <a:lnTo>
                  <a:pt x="2823" y="1012"/>
                </a:lnTo>
                <a:cubicBezTo>
                  <a:pt x="2823" y="1012"/>
                  <a:pt x="2786" y="1041"/>
                  <a:pt x="2750" y="1041"/>
                </a:cubicBezTo>
                <a:cubicBezTo>
                  <a:pt x="2720" y="1041"/>
                  <a:pt x="2690" y="1022"/>
                  <a:pt x="2680" y="953"/>
                </a:cubicBezTo>
                <a:cubicBezTo>
                  <a:pt x="2644" y="822"/>
                  <a:pt x="2620" y="679"/>
                  <a:pt x="2620" y="679"/>
                </a:cubicBezTo>
                <a:lnTo>
                  <a:pt x="2453" y="477"/>
                </a:lnTo>
                <a:lnTo>
                  <a:pt x="2049" y="417"/>
                </a:lnTo>
                <a:lnTo>
                  <a:pt x="1906" y="274"/>
                </a:lnTo>
                <a:cubicBezTo>
                  <a:pt x="1906" y="274"/>
                  <a:pt x="1870" y="143"/>
                  <a:pt x="1846" y="108"/>
                </a:cubicBezTo>
                <a:cubicBezTo>
                  <a:pt x="1822" y="84"/>
                  <a:pt x="1680" y="0"/>
                  <a:pt x="1680"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7"/>
          <p:cNvSpPr txBox="1">
            <a:spLocks noGrp="1"/>
          </p:cNvSpPr>
          <p:nvPr>
            <p:ph type="subTitle" idx="1"/>
          </p:nvPr>
        </p:nvSpPr>
        <p:spPr>
          <a:xfrm>
            <a:off x="726867" y="1689375"/>
            <a:ext cx="23124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subTitle" idx="2"/>
          </p:nvPr>
        </p:nvSpPr>
        <p:spPr>
          <a:xfrm>
            <a:off x="726781" y="3168032"/>
            <a:ext cx="2312400" cy="48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Google Shape;97;p17"/>
          <p:cNvSpPr txBox="1">
            <a:spLocks noGrp="1"/>
          </p:cNvSpPr>
          <p:nvPr>
            <p:ph type="subTitle" idx="3"/>
          </p:nvPr>
        </p:nvSpPr>
        <p:spPr>
          <a:xfrm>
            <a:off x="726780" y="2193015"/>
            <a:ext cx="2312400" cy="80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subTitle" idx="4"/>
          </p:nvPr>
        </p:nvSpPr>
        <p:spPr>
          <a:xfrm>
            <a:off x="726774" y="3671671"/>
            <a:ext cx="2312400" cy="80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7"/>
          <p:cNvSpPr txBox="1">
            <a:spLocks noGrp="1"/>
          </p:cNvSpPr>
          <p:nvPr>
            <p:ph type="subTitle" idx="5"/>
          </p:nvPr>
        </p:nvSpPr>
        <p:spPr>
          <a:xfrm>
            <a:off x="6104825" y="1689375"/>
            <a:ext cx="2312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7"/>
          <p:cNvSpPr txBox="1">
            <a:spLocks noGrp="1"/>
          </p:cNvSpPr>
          <p:nvPr>
            <p:ph type="subTitle" idx="6"/>
          </p:nvPr>
        </p:nvSpPr>
        <p:spPr>
          <a:xfrm>
            <a:off x="6104825" y="2193015"/>
            <a:ext cx="23124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7"/>
          <p:cNvSpPr txBox="1">
            <a:spLocks noGrp="1"/>
          </p:cNvSpPr>
          <p:nvPr>
            <p:ph type="subTitle" idx="7"/>
          </p:nvPr>
        </p:nvSpPr>
        <p:spPr>
          <a:xfrm>
            <a:off x="6104825" y="3168032"/>
            <a:ext cx="2312400" cy="4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9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7"/>
          <p:cNvSpPr txBox="1">
            <a:spLocks noGrp="1"/>
          </p:cNvSpPr>
          <p:nvPr>
            <p:ph type="subTitle" idx="8"/>
          </p:nvPr>
        </p:nvSpPr>
        <p:spPr>
          <a:xfrm>
            <a:off x="6104825" y="3671671"/>
            <a:ext cx="2312400" cy="80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726675" y="54067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8"/>
          <p:cNvSpPr txBox="1">
            <a:spLocks noGrp="1"/>
          </p:cNvSpPr>
          <p:nvPr>
            <p:ph type="subTitle" idx="1"/>
          </p:nvPr>
        </p:nvSpPr>
        <p:spPr>
          <a:xfrm>
            <a:off x="726929"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8"/>
          <p:cNvSpPr txBox="1">
            <a:spLocks noGrp="1"/>
          </p:cNvSpPr>
          <p:nvPr>
            <p:ph type="subTitle" idx="2"/>
          </p:nvPr>
        </p:nvSpPr>
        <p:spPr>
          <a:xfrm>
            <a:off x="726770"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18"/>
          <p:cNvSpPr txBox="1">
            <a:spLocks noGrp="1"/>
          </p:cNvSpPr>
          <p:nvPr>
            <p:ph type="subTitle" idx="3"/>
          </p:nvPr>
        </p:nvSpPr>
        <p:spPr>
          <a:xfrm>
            <a:off x="726675"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8"/>
          <p:cNvSpPr txBox="1">
            <a:spLocks noGrp="1"/>
          </p:cNvSpPr>
          <p:nvPr>
            <p:ph type="subTitle" idx="4"/>
          </p:nvPr>
        </p:nvSpPr>
        <p:spPr>
          <a:xfrm>
            <a:off x="726675"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8"/>
          <p:cNvSpPr txBox="1">
            <a:spLocks noGrp="1"/>
          </p:cNvSpPr>
          <p:nvPr>
            <p:ph type="subTitle" idx="5"/>
          </p:nvPr>
        </p:nvSpPr>
        <p:spPr>
          <a:xfrm>
            <a:off x="5887125"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18"/>
          <p:cNvSpPr txBox="1">
            <a:spLocks noGrp="1"/>
          </p:cNvSpPr>
          <p:nvPr>
            <p:ph type="subTitle" idx="6"/>
          </p:nvPr>
        </p:nvSpPr>
        <p:spPr>
          <a:xfrm>
            <a:off x="5886825"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8"/>
          <p:cNvSpPr txBox="1">
            <a:spLocks noGrp="1"/>
          </p:cNvSpPr>
          <p:nvPr>
            <p:ph type="subTitle" idx="7"/>
          </p:nvPr>
        </p:nvSpPr>
        <p:spPr>
          <a:xfrm>
            <a:off x="5887125"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18"/>
          <p:cNvSpPr txBox="1">
            <a:spLocks noGrp="1"/>
          </p:cNvSpPr>
          <p:nvPr>
            <p:ph type="subTitle" idx="8"/>
          </p:nvPr>
        </p:nvSpPr>
        <p:spPr>
          <a:xfrm>
            <a:off x="5886827"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18"/>
          <p:cNvSpPr txBox="1">
            <a:spLocks noGrp="1"/>
          </p:cNvSpPr>
          <p:nvPr>
            <p:ph type="subTitle" idx="9"/>
          </p:nvPr>
        </p:nvSpPr>
        <p:spPr>
          <a:xfrm>
            <a:off x="3307200" y="1948538"/>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18"/>
          <p:cNvSpPr txBox="1">
            <a:spLocks noGrp="1"/>
          </p:cNvSpPr>
          <p:nvPr>
            <p:ph type="subTitle" idx="13"/>
          </p:nvPr>
        </p:nvSpPr>
        <p:spPr>
          <a:xfrm>
            <a:off x="3306900" y="2299784"/>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 name="Google Shape;115;p18"/>
          <p:cNvSpPr txBox="1">
            <a:spLocks noGrp="1"/>
          </p:cNvSpPr>
          <p:nvPr>
            <p:ph type="subTitle" idx="14"/>
          </p:nvPr>
        </p:nvSpPr>
        <p:spPr>
          <a:xfrm>
            <a:off x="3307200" y="3684625"/>
            <a:ext cx="2530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18"/>
          <p:cNvSpPr txBox="1">
            <a:spLocks noGrp="1"/>
          </p:cNvSpPr>
          <p:nvPr>
            <p:ph type="subTitle" idx="15"/>
          </p:nvPr>
        </p:nvSpPr>
        <p:spPr>
          <a:xfrm>
            <a:off x="3306904" y="4035872"/>
            <a:ext cx="2530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6">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9"/>
          <p:cNvSpPr/>
          <p:nvPr/>
        </p:nvSpPr>
        <p:spPr>
          <a:xfrm rot="-3968231">
            <a:off x="625169" y="1007162"/>
            <a:ext cx="1782394" cy="5206355"/>
          </a:xfrm>
          <a:custGeom>
            <a:avLst/>
            <a:gdLst/>
            <a:ahLst/>
            <a:cxnLst/>
            <a:rect l="l" t="t" r="r" b="b"/>
            <a:pathLst>
              <a:path w="6632" h="19372" extrusionOk="0">
                <a:moveTo>
                  <a:pt x="5917" y="1"/>
                </a:moveTo>
                <a:lnTo>
                  <a:pt x="5906" y="24"/>
                </a:lnTo>
                <a:lnTo>
                  <a:pt x="5846" y="262"/>
                </a:lnTo>
                <a:lnTo>
                  <a:pt x="5763" y="393"/>
                </a:lnTo>
                <a:lnTo>
                  <a:pt x="5477" y="620"/>
                </a:lnTo>
                <a:lnTo>
                  <a:pt x="5310" y="667"/>
                </a:lnTo>
                <a:cubicBezTo>
                  <a:pt x="5310" y="739"/>
                  <a:pt x="5298" y="894"/>
                  <a:pt x="5298" y="1013"/>
                </a:cubicBezTo>
                <a:cubicBezTo>
                  <a:pt x="5298" y="1167"/>
                  <a:pt x="5286" y="1322"/>
                  <a:pt x="5286" y="1322"/>
                </a:cubicBezTo>
                <a:lnTo>
                  <a:pt x="5298" y="1703"/>
                </a:lnTo>
                <a:lnTo>
                  <a:pt x="5120" y="2179"/>
                </a:lnTo>
                <a:cubicBezTo>
                  <a:pt x="5120" y="2179"/>
                  <a:pt x="5084" y="2537"/>
                  <a:pt x="5072" y="2632"/>
                </a:cubicBezTo>
                <a:cubicBezTo>
                  <a:pt x="5072" y="2715"/>
                  <a:pt x="5024" y="2929"/>
                  <a:pt x="4965" y="3001"/>
                </a:cubicBezTo>
                <a:cubicBezTo>
                  <a:pt x="4905" y="3072"/>
                  <a:pt x="4786" y="3191"/>
                  <a:pt x="4810" y="3299"/>
                </a:cubicBezTo>
                <a:cubicBezTo>
                  <a:pt x="4834" y="3406"/>
                  <a:pt x="4870" y="3477"/>
                  <a:pt x="4870" y="3513"/>
                </a:cubicBezTo>
                <a:cubicBezTo>
                  <a:pt x="4882" y="3537"/>
                  <a:pt x="4810" y="3834"/>
                  <a:pt x="4810" y="3834"/>
                </a:cubicBezTo>
                <a:lnTo>
                  <a:pt x="4655" y="4084"/>
                </a:lnTo>
                <a:lnTo>
                  <a:pt x="4667" y="4430"/>
                </a:lnTo>
                <a:lnTo>
                  <a:pt x="4643" y="4608"/>
                </a:lnTo>
                <a:lnTo>
                  <a:pt x="4477" y="4763"/>
                </a:lnTo>
                <a:lnTo>
                  <a:pt x="4453" y="5120"/>
                </a:lnTo>
                <a:lnTo>
                  <a:pt x="4358" y="5477"/>
                </a:lnTo>
                <a:lnTo>
                  <a:pt x="4072" y="5656"/>
                </a:lnTo>
                <a:lnTo>
                  <a:pt x="4001" y="5894"/>
                </a:lnTo>
                <a:lnTo>
                  <a:pt x="3750" y="6585"/>
                </a:lnTo>
                <a:cubicBezTo>
                  <a:pt x="3750" y="6585"/>
                  <a:pt x="3858" y="6680"/>
                  <a:pt x="3834" y="6787"/>
                </a:cubicBezTo>
                <a:cubicBezTo>
                  <a:pt x="3822" y="6882"/>
                  <a:pt x="3679" y="7097"/>
                  <a:pt x="3679" y="7097"/>
                </a:cubicBezTo>
                <a:lnTo>
                  <a:pt x="3477" y="7216"/>
                </a:lnTo>
                <a:cubicBezTo>
                  <a:pt x="3477" y="7216"/>
                  <a:pt x="3441" y="7359"/>
                  <a:pt x="3417" y="7704"/>
                </a:cubicBezTo>
                <a:cubicBezTo>
                  <a:pt x="3405" y="8049"/>
                  <a:pt x="3465" y="8466"/>
                  <a:pt x="3465" y="8466"/>
                </a:cubicBezTo>
                <a:cubicBezTo>
                  <a:pt x="3465" y="8466"/>
                  <a:pt x="3524" y="8644"/>
                  <a:pt x="3405" y="8811"/>
                </a:cubicBezTo>
                <a:cubicBezTo>
                  <a:pt x="3298" y="8966"/>
                  <a:pt x="3167" y="9180"/>
                  <a:pt x="3167" y="9180"/>
                </a:cubicBezTo>
                <a:cubicBezTo>
                  <a:pt x="3167" y="9180"/>
                  <a:pt x="2488" y="9942"/>
                  <a:pt x="2488" y="9966"/>
                </a:cubicBezTo>
                <a:cubicBezTo>
                  <a:pt x="2488" y="10002"/>
                  <a:pt x="2465" y="10121"/>
                  <a:pt x="2465" y="10145"/>
                </a:cubicBezTo>
                <a:cubicBezTo>
                  <a:pt x="2453" y="10180"/>
                  <a:pt x="2215" y="10418"/>
                  <a:pt x="2215" y="10418"/>
                </a:cubicBezTo>
                <a:cubicBezTo>
                  <a:pt x="2215" y="10418"/>
                  <a:pt x="2203" y="10573"/>
                  <a:pt x="2155" y="10621"/>
                </a:cubicBezTo>
                <a:cubicBezTo>
                  <a:pt x="2107" y="10669"/>
                  <a:pt x="1976" y="10669"/>
                  <a:pt x="1953" y="10716"/>
                </a:cubicBezTo>
                <a:cubicBezTo>
                  <a:pt x="1917" y="10752"/>
                  <a:pt x="1905" y="10799"/>
                  <a:pt x="1869" y="10990"/>
                </a:cubicBezTo>
                <a:cubicBezTo>
                  <a:pt x="1845" y="11180"/>
                  <a:pt x="1845" y="11323"/>
                  <a:pt x="1834" y="11478"/>
                </a:cubicBezTo>
                <a:cubicBezTo>
                  <a:pt x="1810" y="11645"/>
                  <a:pt x="1929" y="11800"/>
                  <a:pt x="1929" y="11859"/>
                </a:cubicBezTo>
                <a:cubicBezTo>
                  <a:pt x="1929" y="11919"/>
                  <a:pt x="1774" y="12133"/>
                  <a:pt x="1774" y="12133"/>
                </a:cubicBezTo>
                <a:lnTo>
                  <a:pt x="1441" y="12621"/>
                </a:lnTo>
                <a:cubicBezTo>
                  <a:pt x="1441" y="12621"/>
                  <a:pt x="1476" y="12919"/>
                  <a:pt x="1512" y="12943"/>
                </a:cubicBezTo>
                <a:cubicBezTo>
                  <a:pt x="1560" y="12978"/>
                  <a:pt x="1774" y="13050"/>
                  <a:pt x="1774" y="13050"/>
                </a:cubicBezTo>
                <a:lnTo>
                  <a:pt x="1929" y="13252"/>
                </a:lnTo>
                <a:lnTo>
                  <a:pt x="1798" y="13597"/>
                </a:lnTo>
                <a:lnTo>
                  <a:pt x="1572" y="14014"/>
                </a:lnTo>
                <a:lnTo>
                  <a:pt x="1488" y="14419"/>
                </a:lnTo>
                <a:lnTo>
                  <a:pt x="1548" y="14490"/>
                </a:lnTo>
                <a:cubicBezTo>
                  <a:pt x="1548" y="14490"/>
                  <a:pt x="1393" y="14562"/>
                  <a:pt x="1369" y="14609"/>
                </a:cubicBezTo>
                <a:cubicBezTo>
                  <a:pt x="1334" y="14645"/>
                  <a:pt x="1310" y="14717"/>
                  <a:pt x="1310" y="14717"/>
                </a:cubicBezTo>
                <a:lnTo>
                  <a:pt x="1298" y="14895"/>
                </a:lnTo>
                <a:lnTo>
                  <a:pt x="1131" y="15074"/>
                </a:lnTo>
                <a:lnTo>
                  <a:pt x="1083" y="15419"/>
                </a:lnTo>
                <a:lnTo>
                  <a:pt x="1012" y="15491"/>
                </a:lnTo>
                <a:cubicBezTo>
                  <a:pt x="1012" y="15491"/>
                  <a:pt x="822" y="15479"/>
                  <a:pt x="798" y="15360"/>
                </a:cubicBezTo>
                <a:cubicBezTo>
                  <a:pt x="774" y="15252"/>
                  <a:pt x="726" y="15074"/>
                  <a:pt x="726" y="15074"/>
                </a:cubicBezTo>
                <a:lnTo>
                  <a:pt x="488" y="15086"/>
                </a:lnTo>
                <a:lnTo>
                  <a:pt x="405" y="15193"/>
                </a:lnTo>
                <a:cubicBezTo>
                  <a:pt x="405" y="15193"/>
                  <a:pt x="202" y="15276"/>
                  <a:pt x="202" y="15336"/>
                </a:cubicBezTo>
                <a:cubicBezTo>
                  <a:pt x="192" y="15389"/>
                  <a:pt x="200" y="15433"/>
                  <a:pt x="262" y="15433"/>
                </a:cubicBezTo>
                <a:cubicBezTo>
                  <a:pt x="269" y="15433"/>
                  <a:pt x="277" y="15432"/>
                  <a:pt x="286" y="15431"/>
                </a:cubicBezTo>
                <a:cubicBezTo>
                  <a:pt x="345" y="15431"/>
                  <a:pt x="488" y="15371"/>
                  <a:pt x="488" y="15371"/>
                </a:cubicBezTo>
                <a:cubicBezTo>
                  <a:pt x="488" y="15371"/>
                  <a:pt x="595" y="15395"/>
                  <a:pt x="643" y="15479"/>
                </a:cubicBezTo>
                <a:cubicBezTo>
                  <a:pt x="679" y="15538"/>
                  <a:pt x="822" y="15657"/>
                  <a:pt x="822" y="15657"/>
                </a:cubicBezTo>
                <a:lnTo>
                  <a:pt x="536" y="15872"/>
                </a:lnTo>
                <a:lnTo>
                  <a:pt x="500" y="16169"/>
                </a:lnTo>
                <a:cubicBezTo>
                  <a:pt x="500" y="16169"/>
                  <a:pt x="298" y="16384"/>
                  <a:pt x="286" y="16443"/>
                </a:cubicBezTo>
                <a:cubicBezTo>
                  <a:pt x="286" y="16503"/>
                  <a:pt x="143" y="16550"/>
                  <a:pt x="143" y="16550"/>
                </a:cubicBezTo>
                <a:lnTo>
                  <a:pt x="48" y="16586"/>
                </a:lnTo>
                <a:lnTo>
                  <a:pt x="0" y="16824"/>
                </a:lnTo>
                <a:lnTo>
                  <a:pt x="119" y="16907"/>
                </a:lnTo>
                <a:lnTo>
                  <a:pt x="310" y="16907"/>
                </a:lnTo>
                <a:lnTo>
                  <a:pt x="429" y="16931"/>
                </a:lnTo>
                <a:lnTo>
                  <a:pt x="262" y="17146"/>
                </a:lnTo>
                <a:lnTo>
                  <a:pt x="298" y="17288"/>
                </a:lnTo>
                <a:cubicBezTo>
                  <a:pt x="298" y="17288"/>
                  <a:pt x="357" y="17265"/>
                  <a:pt x="476" y="17229"/>
                </a:cubicBezTo>
                <a:cubicBezTo>
                  <a:pt x="542" y="17214"/>
                  <a:pt x="598" y="17173"/>
                  <a:pt x="627" y="17173"/>
                </a:cubicBezTo>
                <a:cubicBezTo>
                  <a:pt x="645" y="17173"/>
                  <a:pt x="652" y="17190"/>
                  <a:pt x="643" y="17241"/>
                </a:cubicBezTo>
                <a:cubicBezTo>
                  <a:pt x="595" y="17384"/>
                  <a:pt x="417" y="17527"/>
                  <a:pt x="405" y="17562"/>
                </a:cubicBezTo>
                <a:cubicBezTo>
                  <a:pt x="369" y="17586"/>
                  <a:pt x="405" y="17824"/>
                  <a:pt x="405" y="17824"/>
                </a:cubicBezTo>
                <a:cubicBezTo>
                  <a:pt x="405" y="17824"/>
                  <a:pt x="481" y="17949"/>
                  <a:pt x="583" y="17949"/>
                </a:cubicBezTo>
                <a:cubicBezTo>
                  <a:pt x="595" y="17949"/>
                  <a:pt x="607" y="17947"/>
                  <a:pt x="619" y="17943"/>
                </a:cubicBezTo>
                <a:cubicBezTo>
                  <a:pt x="726" y="17919"/>
                  <a:pt x="845" y="17872"/>
                  <a:pt x="845" y="17872"/>
                </a:cubicBezTo>
                <a:cubicBezTo>
                  <a:pt x="845" y="17872"/>
                  <a:pt x="964" y="17919"/>
                  <a:pt x="941" y="17979"/>
                </a:cubicBezTo>
                <a:cubicBezTo>
                  <a:pt x="905" y="18038"/>
                  <a:pt x="429" y="18193"/>
                  <a:pt x="429" y="18229"/>
                </a:cubicBezTo>
                <a:cubicBezTo>
                  <a:pt x="429" y="18253"/>
                  <a:pt x="476" y="18431"/>
                  <a:pt x="476" y="18431"/>
                </a:cubicBezTo>
                <a:lnTo>
                  <a:pt x="762" y="18598"/>
                </a:lnTo>
                <a:lnTo>
                  <a:pt x="833" y="18777"/>
                </a:lnTo>
                <a:cubicBezTo>
                  <a:pt x="833" y="18777"/>
                  <a:pt x="714" y="18848"/>
                  <a:pt x="798" y="18955"/>
                </a:cubicBezTo>
                <a:cubicBezTo>
                  <a:pt x="893" y="19062"/>
                  <a:pt x="1179" y="19193"/>
                  <a:pt x="1203" y="19193"/>
                </a:cubicBezTo>
                <a:cubicBezTo>
                  <a:pt x="1238" y="19205"/>
                  <a:pt x="1715" y="19372"/>
                  <a:pt x="1715" y="19372"/>
                </a:cubicBezTo>
                <a:cubicBezTo>
                  <a:pt x="1715" y="19372"/>
                  <a:pt x="1929" y="19360"/>
                  <a:pt x="2131" y="19360"/>
                </a:cubicBezTo>
                <a:lnTo>
                  <a:pt x="2096" y="19253"/>
                </a:lnTo>
                <a:lnTo>
                  <a:pt x="2072" y="18824"/>
                </a:lnTo>
                <a:lnTo>
                  <a:pt x="2262" y="18408"/>
                </a:lnTo>
                <a:cubicBezTo>
                  <a:pt x="2226" y="18372"/>
                  <a:pt x="2203" y="18360"/>
                  <a:pt x="2203" y="18360"/>
                </a:cubicBezTo>
                <a:cubicBezTo>
                  <a:pt x="2203" y="18360"/>
                  <a:pt x="2191" y="18360"/>
                  <a:pt x="2174" y="18360"/>
                </a:cubicBezTo>
                <a:cubicBezTo>
                  <a:pt x="2105" y="18360"/>
                  <a:pt x="1941" y="18353"/>
                  <a:pt x="2036" y="18277"/>
                </a:cubicBezTo>
                <a:cubicBezTo>
                  <a:pt x="2084" y="18241"/>
                  <a:pt x="2096" y="18229"/>
                  <a:pt x="2107" y="18217"/>
                </a:cubicBezTo>
                <a:lnTo>
                  <a:pt x="2107" y="18217"/>
                </a:lnTo>
                <a:lnTo>
                  <a:pt x="1595" y="18277"/>
                </a:lnTo>
                <a:lnTo>
                  <a:pt x="1500" y="18098"/>
                </a:lnTo>
                <a:lnTo>
                  <a:pt x="1381" y="18015"/>
                </a:lnTo>
                <a:lnTo>
                  <a:pt x="1083" y="17681"/>
                </a:lnTo>
                <a:cubicBezTo>
                  <a:pt x="1083" y="17681"/>
                  <a:pt x="1083" y="17646"/>
                  <a:pt x="1012" y="17515"/>
                </a:cubicBezTo>
                <a:cubicBezTo>
                  <a:pt x="941" y="17384"/>
                  <a:pt x="976" y="17098"/>
                  <a:pt x="976" y="17098"/>
                </a:cubicBezTo>
                <a:lnTo>
                  <a:pt x="1024" y="16979"/>
                </a:lnTo>
                <a:lnTo>
                  <a:pt x="1060" y="16562"/>
                </a:lnTo>
                <a:lnTo>
                  <a:pt x="1250" y="16431"/>
                </a:lnTo>
                <a:lnTo>
                  <a:pt x="1381" y="16336"/>
                </a:lnTo>
                <a:lnTo>
                  <a:pt x="1488" y="16169"/>
                </a:lnTo>
                <a:lnTo>
                  <a:pt x="1774" y="15574"/>
                </a:lnTo>
                <a:lnTo>
                  <a:pt x="1774" y="15431"/>
                </a:lnTo>
                <a:cubicBezTo>
                  <a:pt x="1774" y="15431"/>
                  <a:pt x="1786" y="15181"/>
                  <a:pt x="1810" y="15133"/>
                </a:cubicBezTo>
                <a:cubicBezTo>
                  <a:pt x="1845" y="15086"/>
                  <a:pt x="1893" y="15062"/>
                  <a:pt x="1929" y="15002"/>
                </a:cubicBezTo>
                <a:cubicBezTo>
                  <a:pt x="1965" y="14943"/>
                  <a:pt x="1976" y="14848"/>
                  <a:pt x="1976" y="14848"/>
                </a:cubicBezTo>
                <a:lnTo>
                  <a:pt x="1965" y="14729"/>
                </a:lnTo>
                <a:cubicBezTo>
                  <a:pt x="1965" y="14729"/>
                  <a:pt x="1965" y="14657"/>
                  <a:pt x="2012" y="14586"/>
                </a:cubicBezTo>
                <a:lnTo>
                  <a:pt x="2226" y="14467"/>
                </a:lnTo>
                <a:lnTo>
                  <a:pt x="2226" y="14359"/>
                </a:lnTo>
                <a:lnTo>
                  <a:pt x="2191" y="14300"/>
                </a:lnTo>
                <a:lnTo>
                  <a:pt x="2143" y="14109"/>
                </a:lnTo>
                <a:lnTo>
                  <a:pt x="2203" y="13967"/>
                </a:lnTo>
                <a:lnTo>
                  <a:pt x="2250" y="13776"/>
                </a:lnTo>
                <a:lnTo>
                  <a:pt x="2250" y="13597"/>
                </a:lnTo>
                <a:lnTo>
                  <a:pt x="2191" y="13455"/>
                </a:lnTo>
                <a:lnTo>
                  <a:pt x="2262" y="13347"/>
                </a:lnTo>
                <a:lnTo>
                  <a:pt x="2274" y="13276"/>
                </a:lnTo>
                <a:lnTo>
                  <a:pt x="2369" y="13121"/>
                </a:lnTo>
                <a:lnTo>
                  <a:pt x="2465" y="12895"/>
                </a:lnTo>
                <a:lnTo>
                  <a:pt x="2512" y="12597"/>
                </a:lnTo>
                <a:cubicBezTo>
                  <a:pt x="2512" y="12597"/>
                  <a:pt x="2548" y="12502"/>
                  <a:pt x="2524" y="12323"/>
                </a:cubicBezTo>
                <a:cubicBezTo>
                  <a:pt x="2512" y="12145"/>
                  <a:pt x="2572" y="12204"/>
                  <a:pt x="2607" y="12121"/>
                </a:cubicBezTo>
                <a:cubicBezTo>
                  <a:pt x="2631" y="12050"/>
                  <a:pt x="2691" y="12038"/>
                  <a:pt x="2691" y="12038"/>
                </a:cubicBezTo>
                <a:lnTo>
                  <a:pt x="2905" y="11752"/>
                </a:lnTo>
                <a:lnTo>
                  <a:pt x="3024" y="11502"/>
                </a:lnTo>
                <a:lnTo>
                  <a:pt x="3036" y="11311"/>
                </a:lnTo>
                <a:lnTo>
                  <a:pt x="2977" y="11192"/>
                </a:lnTo>
                <a:lnTo>
                  <a:pt x="2988" y="10954"/>
                </a:lnTo>
                <a:lnTo>
                  <a:pt x="3227" y="10573"/>
                </a:lnTo>
                <a:lnTo>
                  <a:pt x="3393" y="10264"/>
                </a:lnTo>
                <a:lnTo>
                  <a:pt x="3691" y="9859"/>
                </a:lnTo>
                <a:lnTo>
                  <a:pt x="3941" y="9490"/>
                </a:lnTo>
                <a:lnTo>
                  <a:pt x="4143" y="9252"/>
                </a:lnTo>
                <a:lnTo>
                  <a:pt x="4227" y="9121"/>
                </a:lnTo>
                <a:lnTo>
                  <a:pt x="4251" y="8954"/>
                </a:lnTo>
                <a:cubicBezTo>
                  <a:pt x="4251" y="8954"/>
                  <a:pt x="4346" y="8609"/>
                  <a:pt x="4286" y="8430"/>
                </a:cubicBezTo>
                <a:cubicBezTo>
                  <a:pt x="4227" y="8252"/>
                  <a:pt x="4167" y="8228"/>
                  <a:pt x="4167" y="8228"/>
                </a:cubicBezTo>
                <a:lnTo>
                  <a:pt x="4131" y="7954"/>
                </a:lnTo>
                <a:lnTo>
                  <a:pt x="4179" y="7585"/>
                </a:lnTo>
                <a:cubicBezTo>
                  <a:pt x="4179" y="7585"/>
                  <a:pt x="4298" y="7442"/>
                  <a:pt x="4441" y="7323"/>
                </a:cubicBezTo>
                <a:cubicBezTo>
                  <a:pt x="4500" y="7281"/>
                  <a:pt x="4517" y="7269"/>
                  <a:pt x="4519" y="7269"/>
                </a:cubicBezTo>
                <a:lnTo>
                  <a:pt x="4519" y="7269"/>
                </a:lnTo>
                <a:cubicBezTo>
                  <a:pt x="4522" y="7269"/>
                  <a:pt x="4493" y="7294"/>
                  <a:pt x="4510" y="7294"/>
                </a:cubicBezTo>
                <a:cubicBezTo>
                  <a:pt x="4515" y="7294"/>
                  <a:pt x="4523" y="7292"/>
                  <a:pt x="4536" y="7287"/>
                </a:cubicBezTo>
                <a:cubicBezTo>
                  <a:pt x="4620" y="7263"/>
                  <a:pt x="4608" y="7204"/>
                  <a:pt x="4608" y="7204"/>
                </a:cubicBezTo>
                <a:lnTo>
                  <a:pt x="4608" y="7097"/>
                </a:lnTo>
                <a:cubicBezTo>
                  <a:pt x="4608" y="7097"/>
                  <a:pt x="4584" y="7001"/>
                  <a:pt x="4429" y="6966"/>
                </a:cubicBezTo>
                <a:cubicBezTo>
                  <a:pt x="4286" y="6918"/>
                  <a:pt x="4465" y="6787"/>
                  <a:pt x="4465" y="6787"/>
                </a:cubicBezTo>
                <a:lnTo>
                  <a:pt x="4608" y="6549"/>
                </a:lnTo>
                <a:lnTo>
                  <a:pt x="4858" y="6216"/>
                </a:lnTo>
                <a:lnTo>
                  <a:pt x="5144" y="5870"/>
                </a:lnTo>
                <a:lnTo>
                  <a:pt x="5405" y="5608"/>
                </a:lnTo>
                <a:lnTo>
                  <a:pt x="5548" y="5549"/>
                </a:lnTo>
                <a:lnTo>
                  <a:pt x="5679" y="5430"/>
                </a:lnTo>
                <a:lnTo>
                  <a:pt x="5679" y="5370"/>
                </a:lnTo>
                <a:cubicBezTo>
                  <a:pt x="5679" y="5311"/>
                  <a:pt x="5655" y="5120"/>
                  <a:pt x="5655" y="5120"/>
                </a:cubicBezTo>
                <a:lnTo>
                  <a:pt x="5786" y="4906"/>
                </a:lnTo>
                <a:lnTo>
                  <a:pt x="5894" y="4537"/>
                </a:lnTo>
                <a:lnTo>
                  <a:pt x="5822" y="4239"/>
                </a:lnTo>
                <a:lnTo>
                  <a:pt x="5846" y="4061"/>
                </a:lnTo>
                <a:lnTo>
                  <a:pt x="6060" y="3846"/>
                </a:lnTo>
                <a:lnTo>
                  <a:pt x="6537" y="3608"/>
                </a:lnTo>
                <a:lnTo>
                  <a:pt x="6596" y="3418"/>
                </a:lnTo>
                <a:lnTo>
                  <a:pt x="6632" y="3191"/>
                </a:lnTo>
                <a:lnTo>
                  <a:pt x="6501" y="3180"/>
                </a:lnTo>
                <a:lnTo>
                  <a:pt x="6334" y="3096"/>
                </a:lnTo>
                <a:lnTo>
                  <a:pt x="6358" y="2929"/>
                </a:lnTo>
                <a:lnTo>
                  <a:pt x="6298" y="2418"/>
                </a:lnTo>
                <a:lnTo>
                  <a:pt x="6203" y="2120"/>
                </a:lnTo>
                <a:cubicBezTo>
                  <a:pt x="6203" y="2120"/>
                  <a:pt x="6120" y="1917"/>
                  <a:pt x="6096" y="1882"/>
                </a:cubicBezTo>
                <a:cubicBezTo>
                  <a:pt x="6084" y="1858"/>
                  <a:pt x="6132" y="1644"/>
                  <a:pt x="6132" y="1644"/>
                </a:cubicBezTo>
                <a:lnTo>
                  <a:pt x="6203" y="1382"/>
                </a:lnTo>
                <a:lnTo>
                  <a:pt x="6251" y="1108"/>
                </a:lnTo>
                <a:lnTo>
                  <a:pt x="6156" y="953"/>
                </a:lnTo>
                <a:lnTo>
                  <a:pt x="6013" y="798"/>
                </a:lnTo>
                <a:lnTo>
                  <a:pt x="5941" y="513"/>
                </a:lnTo>
                <a:lnTo>
                  <a:pt x="5965" y="84"/>
                </a:lnTo>
                <a:lnTo>
                  <a:pt x="5917"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1821657" y="-846181"/>
            <a:ext cx="3321843" cy="4224062"/>
          </a:xfrm>
          <a:custGeom>
            <a:avLst/>
            <a:gdLst/>
            <a:ahLst/>
            <a:cxnLst/>
            <a:rect l="l" t="t" r="r" b="b"/>
            <a:pathLst>
              <a:path w="12360" h="15717" extrusionOk="0">
                <a:moveTo>
                  <a:pt x="6466" y="1"/>
                </a:moveTo>
                <a:lnTo>
                  <a:pt x="6335" y="60"/>
                </a:lnTo>
                <a:lnTo>
                  <a:pt x="6192" y="298"/>
                </a:lnTo>
                <a:lnTo>
                  <a:pt x="5870" y="525"/>
                </a:lnTo>
                <a:lnTo>
                  <a:pt x="5692" y="632"/>
                </a:lnTo>
                <a:lnTo>
                  <a:pt x="5656" y="858"/>
                </a:lnTo>
                <a:lnTo>
                  <a:pt x="5597" y="1049"/>
                </a:lnTo>
                <a:lnTo>
                  <a:pt x="5120" y="1287"/>
                </a:lnTo>
                <a:lnTo>
                  <a:pt x="4906" y="1501"/>
                </a:lnTo>
                <a:lnTo>
                  <a:pt x="4870" y="1680"/>
                </a:lnTo>
                <a:lnTo>
                  <a:pt x="4954" y="1977"/>
                </a:lnTo>
                <a:lnTo>
                  <a:pt x="4846" y="2346"/>
                </a:lnTo>
                <a:lnTo>
                  <a:pt x="4715" y="2561"/>
                </a:lnTo>
                <a:cubicBezTo>
                  <a:pt x="4715" y="2561"/>
                  <a:pt x="4739" y="2763"/>
                  <a:pt x="4739" y="2811"/>
                </a:cubicBezTo>
                <a:lnTo>
                  <a:pt x="4739" y="2870"/>
                </a:lnTo>
                <a:lnTo>
                  <a:pt x="4608" y="2989"/>
                </a:lnTo>
                <a:lnTo>
                  <a:pt x="4454" y="3049"/>
                </a:lnTo>
                <a:lnTo>
                  <a:pt x="4204" y="3311"/>
                </a:lnTo>
                <a:lnTo>
                  <a:pt x="3918" y="3656"/>
                </a:lnTo>
                <a:lnTo>
                  <a:pt x="3668" y="3989"/>
                </a:lnTo>
                <a:lnTo>
                  <a:pt x="3525" y="4227"/>
                </a:lnTo>
                <a:cubicBezTo>
                  <a:pt x="3525" y="4227"/>
                  <a:pt x="3346" y="4358"/>
                  <a:pt x="3489" y="4406"/>
                </a:cubicBezTo>
                <a:cubicBezTo>
                  <a:pt x="3644" y="4442"/>
                  <a:pt x="3668" y="4537"/>
                  <a:pt x="3668" y="4537"/>
                </a:cubicBezTo>
                <a:lnTo>
                  <a:pt x="3668" y="4644"/>
                </a:lnTo>
                <a:cubicBezTo>
                  <a:pt x="3668" y="4644"/>
                  <a:pt x="3680" y="4704"/>
                  <a:pt x="3596" y="4728"/>
                </a:cubicBezTo>
                <a:cubicBezTo>
                  <a:pt x="3583" y="4733"/>
                  <a:pt x="3575" y="4735"/>
                  <a:pt x="3570" y="4735"/>
                </a:cubicBezTo>
                <a:cubicBezTo>
                  <a:pt x="3553" y="4735"/>
                  <a:pt x="3582" y="4709"/>
                  <a:pt x="3579" y="4709"/>
                </a:cubicBezTo>
                <a:lnTo>
                  <a:pt x="3579" y="4709"/>
                </a:lnTo>
                <a:cubicBezTo>
                  <a:pt x="3577" y="4709"/>
                  <a:pt x="3560" y="4721"/>
                  <a:pt x="3501" y="4763"/>
                </a:cubicBezTo>
                <a:cubicBezTo>
                  <a:pt x="3346" y="4882"/>
                  <a:pt x="3239" y="5025"/>
                  <a:pt x="3239" y="5025"/>
                </a:cubicBezTo>
                <a:lnTo>
                  <a:pt x="3191" y="5394"/>
                </a:lnTo>
                <a:lnTo>
                  <a:pt x="3227" y="5668"/>
                </a:lnTo>
                <a:cubicBezTo>
                  <a:pt x="3227" y="5668"/>
                  <a:pt x="3287" y="5680"/>
                  <a:pt x="3346" y="5871"/>
                </a:cubicBezTo>
                <a:cubicBezTo>
                  <a:pt x="3406" y="6049"/>
                  <a:pt x="3311" y="6394"/>
                  <a:pt x="3311" y="6394"/>
                </a:cubicBezTo>
                <a:lnTo>
                  <a:pt x="3287" y="6561"/>
                </a:lnTo>
                <a:lnTo>
                  <a:pt x="3203" y="6692"/>
                </a:lnTo>
                <a:lnTo>
                  <a:pt x="3001" y="6930"/>
                </a:lnTo>
                <a:lnTo>
                  <a:pt x="2751" y="7299"/>
                </a:lnTo>
                <a:lnTo>
                  <a:pt x="2453" y="7704"/>
                </a:lnTo>
                <a:lnTo>
                  <a:pt x="2287" y="8026"/>
                </a:lnTo>
                <a:lnTo>
                  <a:pt x="2048" y="8395"/>
                </a:lnTo>
                <a:lnTo>
                  <a:pt x="2037" y="8633"/>
                </a:lnTo>
                <a:lnTo>
                  <a:pt x="2096" y="8752"/>
                </a:lnTo>
                <a:lnTo>
                  <a:pt x="2084" y="8942"/>
                </a:lnTo>
                <a:lnTo>
                  <a:pt x="1965" y="9192"/>
                </a:lnTo>
                <a:lnTo>
                  <a:pt x="1751" y="9478"/>
                </a:lnTo>
                <a:cubicBezTo>
                  <a:pt x="1751" y="9478"/>
                  <a:pt x="1691" y="9490"/>
                  <a:pt x="1667" y="9561"/>
                </a:cubicBezTo>
                <a:cubicBezTo>
                  <a:pt x="1632" y="9645"/>
                  <a:pt x="1572" y="9585"/>
                  <a:pt x="1584" y="9764"/>
                </a:cubicBezTo>
                <a:cubicBezTo>
                  <a:pt x="1596" y="9942"/>
                  <a:pt x="1572" y="10038"/>
                  <a:pt x="1572" y="10038"/>
                </a:cubicBezTo>
                <a:lnTo>
                  <a:pt x="1525" y="10335"/>
                </a:lnTo>
                <a:lnTo>
                  <a:pt x="1429" y="10562"/>
                </a:lnTo>
                <a:lnTo>
                  <a:pt x="1334" y="10716"/>
                </a:lnTo>
                <a:lnTo>
                  <a:pt x="1322" y="10788"/>
                </a:lnTo>
                <a:lnTo>
                  <a:pt x="1251" y="10895"/>
                </a:lnTo>
                <a:lnTo>
                  <a:pt x="1310" y="11038"/>
                </a:lnTo>
                <a:lnTo>
                  <a:pt x="1310" y="11216"/>
                </a:lnTo>
                <a:lnTo>
                  <a:pt x="1263" y="11407"/>
                </a:lnTo>
                <a:lnTo>
                  <a:pt x="1203" y="11550"/>
                </a:lnTo>
                <a:lnTo>
                  <a:pt x="1251" y="11740"/>
                </a:lnTo>
                <a:lnTo>
                  <a:pt x="1286" y="11800"/>
                </a:lnTo>
                <a:lnTo>
                  <a:pt x="1286" y="11907"/>
                </a:lnTo>
                <a:lnTo>
                  <a:pt x="1072" y="12026"/>
                </a:lnTo>
                <a:cubicBezTo>
                  <a:pt x="1036" y="12086"/>
                  <a:pt x="1025" y="12169"/>
                  <a:pt x="1025" y="12169"/>
                </a:cubicBezTo>
                <a:lnTo>
                  <a:pt x="1036" y="12288"/>
                </a:lnTo>
                <a:cubicBezTo>
                  <a:pt x="1036" y="12288"/>
                  <a:pt x="1025" y="12383"/>
                  <a:pt x="989" y="12443"/>
                </a:cubicBezTo>
                <a:cubicBezTo>
                  <a:pt x="965" y="12502"/>
                  <a:pt x="905" y="12526"/>
                  <a:pt x="870" y="12574"/>
                </a:cubicBezTo>
                <a:cubicBezTo>
                  <a:pt x="846" y="12621"/>
                  <a:pt x="834" y="12871"/>
                  <a:pt x="834" y="12871"/>
                </a:cubicBezTo>
                <a:lnTo>
                  <a:pt x="834" y="13014"/>
                </a:lnTo>
                <a:lnTo>
                  <a:pt x="548" y="13610"/>
                </a:lnTo>
                <a:lnTo>
                  <a:pt x="441" y="13776"/>
                </a:lnTo>
                <a:lnTo>
                  <a:pt x="310" y="13872"/>
                </a:lnTo>
                <a:lnTo>
                  <a:pt x="120" y="14002"/>
                </a:lnTo>
                <a:lnTo>
                  <a:pt x="84" y="14419"/>
                </a:lnTo>
                <a:lnTo>
                  <a:pt x="36" y="14538"/>
                </a:lnTo>
                <a:cubicBezTo>
                  <a:pt x="36" y="14538"/>
                  <a:pt x="1" y="14824"/>
                  <a:pt x="72" y="14955"/>
                </a:cubicBezTo>
                <a:cubicBezTo>
                  <a:pt x="143" y="15086"/>
                  <a:pt x="143" y="15122"/>
                  <a:pt x="143" y="15122"/>
                </a:cubicBezTo>
                <a:lnTo>
                  <a:pt x="441" y="15455"/>
                </a:lnTo>
                <a:lnTo>
                  <a:pt x="560" y="15538"/>
                </a:lnTo>
                <a:lnTo>
                  <a:pt x="655" y="15717"/>
                </a:lnTo>
                <a:lnTo>
                  <a:pt x="1167" y="15657"/>
                </a:lnTo>
                <a:cubicBezTo>
                  <a:pt x="1203" y="15622"/>
                  <a:pt x="1203" y="15610"/>
                  <a:pt x="1286" y="15574"/>
                </a:cubicBezTo>
                <a:cubicBezTo>
                  <a:pt x="1429" y="15538"/>
                  <a:pt x="1465" y="15574"/>
                  <a:pt x="1489" y="15479"/>
                </a:cubicBezTo>
                <a:cubicBezTo>
                  <a:pt x="1489" y="15372"/>
                  <a:pt x="1417" y="15300"/>
                  <a:pt x="1406" y="15217"/>
                </a:cubicBezTo>
                <a:cubicBezTo>
                  <a:pt x="1394" y="15145"/>
                  <a:pt x="1382" y="15134"/>
                  <a:pt x="1382" y="15086"/>
                </a:cubicBezTo>
                <a:cubicBezTo>
                  <a:pt x="1394" y="15038"/>
                  <a:pt x="1620" y="14955"/>
                  <a:pt x="1703" y="14884"/>
                </a:cubicBezTo>
                <a:cubicBezTo>
                  <a:pt x="1810" y="14800"/>
                  <a:pt x="1739" y="14848"/>
                  <a:pt x="1941" y="14705"/>
                </a:cubicBezTo>
                <a:cubicBezTo>
                  <a:pt x="2156" y="14562"/>
                  <a:pt x="2227" y="14264"/>
                  <a:pt x="2227" y="14264"/>
                </a:cubicBezTo>
                <a:cubicBezTo>
                  <a:pt x="2227" y="14264"/>
                  <a:pt x="2310" y="14229"/>
                  <a:pt x="2525" y="14133"/>
                </a:cubicBezTo>
                <a:cubicBezTo>
                  <a:pt x="2574" y="14114"/>
                  <a:pt x="2608" y="14110"/>
                  <a:pt x="2637" y="14110"/>
                </a:cubicBezTo>
                <a:cubicBezTo>
                  <a:pt x="2667" y="14110"/>
                  <a:pt x="2691" y="14115"/>
                  <a:pt x="2718" y="14115"/>
                </a:cubicBezTo>
                <a:cubicBezTo>
                  <a:pt x="2782" y="14115"/>
                  <a:pt x="2865" y="14088"/>
                  <a:pt x="3084" y="13907"/>
                </a:cubicBezTo>
                <a:cubicBezTo>
                  <a:pt x="3501" y="13586"/>
                  <a:pt x="3549" y="13526"/>
                  <a:pt x="3549" y="13526"/>
                </a:cubicBezTo>
                <a:lnTo>
                  <a:pt x="3263" y="13336"/>
                </a:lnTo>
                <a:lnTo>
                  <a:pt x="2906" y="12824"/>
                </a:lnTo>
                <a:cubicBezTo>
                  <a:pt x="2906" y="12824"/>
                  <a:pt x="2870" y="12657"/>
                  <a:pt x="2965" y="12586"/>
                </a:cubicBezTo>
                <a:cubicBezTo>
                  <a:pt x="3072" y="12502"/>
                  <a:pt x="3227" y="12395"/>
                  <a:pt x="3227" y="12395"/>
                </a:cubicBezTo>
                <a:lnTo>
                  <a:pt x="3834" y="12288"/>
                </a:lnTo>
                <a:lnTo>
                  <a:pt x="4192" y="11967"/>
                </a:lnTo>
                <a:lnTo>
                  <a:pt x="4275" y="11633"/>
                </a:lnTo>
                <a:lnTo>
                  <a:pt x="4501" y="11347"/>
                </a:lnTo>
                <a:cubicBezTo>
                  <a:pt x="4501" y="11347"/>
                  <a:pt x="4620" y="11216"/>
                  <a:pt x="4775" y="11216"/>
                </a:cubicBezTo>
                <a:cubicBezTo>
                  <a:pt x="4864" y="11223"/>
                  <a:pt x="4898" y="11238"/>
                  <a:pt x="4922" y="11238"/>
                </a:cubicBezTo>
                <a:cubicBezTo>
                  <a:pt x="4940" y="11238"/>
                  <a:pt x="4952" y="11230"/>
                  <a:pt x="4977" y="11205"/>
                </a:cubicBezTo>
                <a:cubicBezTo>
                  <a:pt x="5049" y="11145"/>
                  <a:pt x="5096" y="10931"/>
                  <a:pt x="5096" y="10931"/>
                </a:cubicBezTo>
                <a:cubicBezTo>
                  <a:pt x="5096" y="10931"/>
                  <a:pt x="5025" y="10859"/>
                  <a:pt x="4977" y="10859"/>
                </a:cubicBezTo>
                <a:cubicBezTo>
                  <a:pt x="4918" y="10859"/>
                  <a:pt x="4918" y="10859"/>
                  <a:pt x="4846" y="10895"/>
                </a:cubicBezTo>
                <a:cubicBezTo>
                  <a:pt x="4751" y="10931"/>
                  <a:pt x="4656" y="10931"/>
                  <a:pt x="4656" y="10931"/>
                </a:cubicBezTo>
                <a:cubicBezTo>
                  <a:pt x="4656" y="10931"/>
                  <a:pt x="4537" y="10835"/>
                  <a:pt x="4549" y="10788"/>
                </a:cubicBezTo>
                <a:cubicBezTo>
                  <a:pt x="4561" y="10728"/>
                  <a:pt x="4620" y="10693"/>
                  <a:pt x="4632" y="10669"/>
                </a:cubicBezTo>
                <a:cubicBezTo>
                  <a:pt x="4668" y="10633"/>
                  <a:pt x="4692" y="10633"/>
                  <a:pt x="4680" y="10514"/>
                </a:cubicBezTo>
                <a:cubicBezTo>
                  <a:pt x="4668" y="10395"/>
                  <a:pt x="4739" y="10145"/>
                  <a:pt x="4739" y="10145"/>
                </a:cubicBezTo>
                <a:lnTo>
                  <a:pt x="5037" y="10204"/>
                </a:lnTo>
                <a:cubicBezTo>
                  <a:pt x="5037" y="10204"/>
                  <a:pt x="5144" y="10276"/>
                  <a:pt x="5192" y="10300"/>
                </a:cubicBezTo>
                <a:cubicBezTo>
                  <a:pt x="5227" y="10312"/>
                  <a:pt x="5561" y="10371"/>
                  <a:pt x="5561" y="10371"/>
                </a:cubicBezTo>
                <a:cubicBezTo>
                  <a:pt x="5561" y="10371"/>
                  <a:pt x="5692" y="10312"/>
                  <a:pt x="5739" y="10264"/>
                </a:cubicBezTo>
                <a:cubicBezTo>
                  <a:pt x="5787" y="10240"/>
                  <a:pt x="5882" y="10157"/>
                  <a:pt x="5942" y="10097"/>
                </a:cubicBezTo>
                <a:cubicBezTo>
                  <a:pt x="6025" y="10026"/>
                  <a:pt x="6037" y="10002"/>
                  <a:pt x="6120" y="9907"/>
                </a:cubicBezTo>
                <a:cubicBezTo>
                  <a:pt x="6216" y="9823"/>
                  <a:pt x="6359" y="9740"/>
                  <a:pt x="6347" y="9669"/>
                </a:cubicBezTo>
                <a:cubicBezTo>
                  <a:pt x="6347" y="9597"/>
                  <a:pt x="6239" y="9371"/>
                  <a:pt x="6239" y="9371"/>
                </a:cubicBezTo>
                <a:lnTo>
                  <a:pt x="6335" y="9300"/>
                </a:lnTo>
                <a:lnTo>
                  <a:pt x="6406" y="9264"/>
                </a:lnTo>
                <a:lnTo>
                  <a:pt x="6775" y="9323"/>
                </a:lnTo>
                <a:cubicBezTo>
                  <a:pt x="6775" y="9323"/>
                  <a:pt x="7359" y="9300"/>
                  <a:pt x="7525" y="9240"/>
                </a:cubicBezTo>
                <a:cubicBezTo>
                  <a:pt x="7704" y="9180"/>
                  <a:pt x="8049" y="9228"/>
                  <a:pt x="8180" y="9169"/>
                </a:cubicBezTo>
                <a:cubicBezTo>
                  <a:pt x="8311" y="9109"/>
                  <a:pt x="8406" y="9073"/>
                  <a:pt x="8537" y="8930"/>
                </a:cubicBezTo>
                <a:cubicBezTo>
                  <a:pt x="8656" y="8788"/>
                  <a:pt x="8656" y="8704"/>
                  <a:pt x="8776" y="8633"/>
                </a:cubicBezTo>
                <a:cubicBezTo>
                  <a:pt x="8895" y="8573"/>
                  <a:pt x="8918" y="8573"/>
                  <a:pt x="9002" y="8526"/>
                </a:cubicBezTo>
                <a:cubicBezTo>
                  <a:pt x="9073" y="8478"/>
                  <a:pt x="9204" y="8359"/>
                  <a:pt x="9204" y="8359"/>
                </a:cubicBezTo>
                <a:cubicBezTo>
                  <a:pt x="9204" y="8359"/>
                  <a:pt x="9252" y="8299"/>
                  <a:pt x="9240" y="8240"/>
                </a:cubicBezTo>
                <a:cubicBezTo>
                  <a:pt x="9228" y="8180"/>
                  <a:pt x="9157" y="8121"/>
                  <a:pt x="9157" y="8121"/>
                </a:cubicBezTo>
                <a:cubicBezTo>
                  <a:pt x="9157" y="8121"/>
                  <a:pt x="9073" y="8002"/>
                  <a:pt x="9097" y="7918"/>
                </a:cubicBezTo>
                <a:cubicBezTo>
                  <a:pt x="9133" y="7835"/>
                  <a:pt x="9180" y="7764"/>
                  <a:pt x="9180" y="7764"/>
                </a:cubicBezTo>
                <a:cubicBezTo>
                  <a:pt x="9180" y="7764"/>
                  <a:pt x="9240" y="7633"/>
                  <a:pt x="9240" y="7573"/>
                </a:cubicBezTo>
                <a:cubicBezTo>
                  <a:pt x="9228" y="7525"/>
                  <a:pt x="8954" y="7264"/>
                  <a:pt x="8954" y="7264"/>
                </a:cubicBezTo>
                <a:lnTo>
                  <a:pt x="8764" y="7037"/>
                </a:lnTo>
                <a:lnTo>
                  <a:pt x="8883" y="7002"/>
                </a:lnTo>
                <a:lnTo>
                  <a:pt x="8895" y="7002"/>
                </a:lnTo>
                <a:lnTo>
                  <a:pt x="8799" y="6883"/>
                </a:lnTo>
                <a:lnTo>
                  <a:pt x="8883" y="6573"/>
                </a:lnTo>
                <a:lnTo>
                  <a:pt x="8966" y="6394"/>
                </a:lnTo>
                <a:lnTo>
                  <a:pt x="9216" y="6287"/>
                </a:lnTo>
                <a:lnTo>
                  <a:pt x="9323" y="6025"/>
                </a:lnTo>
                <a:lnTo>
                  <a:pt x="9335" y="5692"/>
                </a:lnTo>
                <a:lnTo>
                  <a:pt x="9442" y="5442"/>
                </a:lnTo>
                <a:lnTo>
                  <a:pt x="9573" y="5132"/>
                </a:lnTo>
                <a:lnTo>
                  <a:pt x="9680" y="4858"/>
                </a:lnTo>
                <a:lnTo>
                  <a:pt x="9954" y="4835"/>
                </a:lnTo>
                <a:lnTo>
                  <a:pt x="9954" y="4763"/>
                </a:lnTo>
                <a:lnTo>
                  <a:pt x="10133" y="4608"/>
                </a:lnTo>
                <a:lnTo>
                  <a:pt x="10419" y="4477"/>
                </a:lnTo>
                <a:lnTo>
                  <a:pt x="10728" y="4299"/>
                </a:lnTo>
                <a:lnTo>
                  <a:pt x="10811" y="4192"/>
                </a:lnTo>
                <a:lnTo>
                  <a:pt x="11085" y="4061"/>
                </a:lnTo>
                <a:lnTo>
                  <a:pt x="11407" y="3846"/>
                </a:lnTo>
                <a:lnTo>
                  <a:pt x="11573" y="3656"/>
                </a:lnTo>
                <a:lnTo>
                  <a:pt x="11954" y="3537"/>
                </a:lnTo>
                <a:lnTo>
                  <a:pt x="12216" y="3394"/>
                </a:lnTo>
                <a:lnTo>
                  <a:pt x="12359" y="3037"/>
                </a:lnTo>
                <a:lnTo>
                  <a:pt x="12347" y="2811"/>
                </a:lnTo>
                <a:lnTo>
                  <a:pt x="12228" y="2668"/>
                </a:lnTo>
                <a:lnTo>
                  <a:pt x="12145" y="2489"/>
                </a:lnTo>
                <a:lnTo>
                  <a:pt x="11931" y="2608"/>
                </a:lnTo>
                <a:lnTo>
                  <a:pt x="11788" y="2882"/>
                </a:lnTo>
                <a:lnTo>
                  <a:pt x="11514" y="3096"/>
                </a:lnTo>
                <a:lnTo>
                  <a:pt x="11276" y="3311"/>
                </a:lnTo>
                <a:cubicBezTo>
                  <a:pt x="11276" y="3311"/>
                  <a:pt x="11109" y="3465"/>
                  <a:pt x="11097" y="3501"/>
                </a:cubicBezTo>
                <a:cubicBezTo>
                  <a:pt x="11085" y="3513"/>
                  <a:pt x="10990" y="3516"/>
                  <a:pt x="10898" y="3516"/>
                </a:cubicBezTo>
                <a:cubicBezTo>
                  <a:pt x="10806" y="3516"/>
                  <a:pt x="10716" y="3513"/>
                  <a:pt x="10716" y="3513"/>
                </a:cubicBezTo>
                <a:lnTo>
                  <a:pt x="10300" y="3525"/>
                </a:lnTo>
                <a:lnTo>
                  <a:pt x="9823" y="3442"/>
                </a:lnTo>
                <a:lnTo>
                  <a:pt x="9645" y="3287"/>
                </a:lnTo>
                <a:lnTo>
                  <a:pt x="9704" y="3144"/>
                </a:lnTo>
                <a:lnTo>
                  <a:pt x="10014" y="2858"/>
                </a:lnTo>
                <a:lnTo>
                  <a:pt x="10419" y="2549"/>
                </a:lnTo>
                <a:lnTo>
                  <a:pt x="10454" y="2394"/>
                </a:lnTo>
                <a:lnTo>
                  <a:pt x="10252" y="2156"/>
                </a:lnTo>
                <a:lnTo>
                  <a:pt x="9942" y="1965"/>
                </a:lnTo>
                <a:lnTo>
                  <a:pt x="9418" y="1680"/>
                </a:lnTo>
                <a:lnTo>
                  <a:pt x="8871" y="1430"/>
                </a:lnTo>
                <a:lnTo>
                  <a:pt x="8466" y="1084"/>
                </a:lnTo>
                <a:lnTo>
                  <a:pt x="8121" y="489"/>
                </a:lnTo>
                <a:lnTo>
                  <a:pt x="8061" y="370"/>
                </a:lnTo>
                <a:lnTo>
                  <a:pt x="7704" y="346"/>
                </a:lnTo>
                <a:lnTo>
                  <a:pt x="7561" y="465"/>
                </a:lnTo>
                <a:lnTo>
                  <a:pt x="7347" y="608"/>
                </a:lnTo>
                <a:lnTo>
                  <a:pt x="7240" y="656"/>
                </a:lnTo>
                <a:lnTo>
                  <a:pt x="7121" y="548"/>
                </a:lnTo>
                <a:lnTo>
                  <a:pt x="7085" y="382"/>
                </a:lnTo>
                <a:lnTo>
                  <a:pt x="7037" y="310"/>
                </a:lnTo>
                <a:lnTo>
                  <a:pt x="6906" y="251"/>
                </a:lnTo>
                <a:lnTo>
                  <a:pt x="6668" y="203"/>
                </a:lnTo>
                <a:cubicBezTo>
                  <a:pt x="6668" y="203"/>
                  <a:pt x="6549" y="120"/>
                  <a:pt x="6561" y="84"/>
                </a:cubicBezTo>
                <a:lnTo>
                  <a:pt x="6561" y="13"/>
                </a:lnTo>
                <a:lnTo>
                  <a:pt x="6466"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title"/>
          </p:nvPr>
        </p:nvSpPr>
        <p:spPr>
          <a:xfrm>
            <a:off x="726675" y="1640675"/>
            <a:ext cx="384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19"/>
          <p:cNvSpPr txBox="1">
            <a:spLocks noGrp="1"/>
          </p:cNvSpPr>
          <p:nvPr>
            <p:ph type="subTitle" idx="1"/>
          </p:nvPr>
        </p:nvSpPr>
        <p:spPr>
          <a:xfrm>
            <a:off x="726675" y="2213375"/>
            <a:ext cx="3845400" cy="139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7">
    <p:bg>
      <p:bgPr>
        <a:blipFill>
          <a:blip r:embed="rId2">
            <a:alphaModFix/>
          </a:blip>
          <a:stretch>
            <a:fillRect/>
          </a:stretch>
        </a:blipFill>
        <a:effectLst/>
      </p:bgPr>
    </p:bg>
    <p:spTree>
      <p:nvGrpSpPr>
        <p:cNvPr id="1" name="Shape 122"/>
        <p:cNvGrpSpPr/>
        <p:nvPr/>
      </p:nvGrpSpPr>
      <p:grpSpPr>
        <a:xfrm>
          <a:off x="0" y="0"/>
          <a:ext cx="0" cy="0"/>
          <a:chOff x="0" y="0"/>
          <a:chExt cx="0" cy="0"/>
        </a:xfrm>
      </p:grpSpPr>
      <p:grpSp>
        <p:nvGrpSpPr>
          <p:cNvPr id="123" name="Google Shape;123;p20"/>
          <p:cNvGrpSpPr/>
          <p:nvPr/>
        </p:nvGrpSpPr>
        <p:grpSpPr>
          <a:xfrm>
            <a:off x="-7" y="-92013"/>
            <a:ext cx="5888678" cy="5405506"/>
            <a:chOff x="5130975" y="470704"/>
            <a:chExt cx="3487520" cy="3201366"/>
          </a:xfrm>
        </p:grpSpPr>
        <p:sp>
          <p:nvSpPr>
            <p:cNvPr id="124" name="Google Shape;124;p20"/>
            <p:cNvSpPr/>
            <p:nvPr/>
          </p:nvSpPr>
          <p:spPr>
            <a:xfrm>
              <a:off x="6626685" y="470704"/>
              <a:ext cx="1991810" cy="761792"/>
            </a:xfrm>
            <a:custGeom>
              <a:avLst/>
              <a:gdLst/>
              <a:ahLst/>
              <a:cxnLst/>
              <a:rect l="l" t="t" r="r" b="b"/>
              <a:pathLst>
                <a:path w="5645" h="2159" extrusionOk="0">
                  <a:moveTo>
                    <a:pt x="1453" y="0"/>
                  </a:moveTo>
                  <a:lnTo>
                    <a:pt x="1036" y="72"/>
                  </a:lnTo>
                  <a:lnTo>
                    <a:pt x="703" y="84"/>
                  </a:lnTo>
                  <a:lnTo>
                    <a:pt x="524" y="238"/>
                  </a:lnTo>
                  <a:lnTo>
                    <a:pt x="382" y="357"/>
                  </a:lnTo>
                  <a:lnTo>
                    <a:pt x="370" y="477"/>
                  </a:lnTo>
                  <a:cubicBezTo>
                    <a:pt x="370" y="488"/>
                    <a:pt x="298" y="536"/>
                    <a:pt x="251" y="536"/>
                  </a:cubicBezTo>
                  <a:cubicBezTo>
                    <a:pt x="203" y="536"/>
                    <a:pt x="24" y="548"/>
                    <a:pt x="24" y="548"/>
                  </a:cubicBezTo>
                  <a:cubicBezTo>
                    <a:pt x="24" y="548"/>
                    <a:pt x="1" y="667"/>
                    <a:pt x="48" y="691"/>
                  </a:cubicBezTo>
                  <a:lnTo>
                    <a:pt x="143" y="750"/>
                  </a:lnTo>
                  <a:cubicBezTo>
                    <a:pt x="143" y="750"/>
                    <a:pt x="222" y="777"/>
                    <a:pt x="290" y="777"/>
                  </a:cubicBezTo>
                  <a:cubicBezTo>
                    <a:pt x="301" y="777"/>
                    <a:pt x="312" y="776"/>
                    <a:pt x="322" y="774"/>
                  </a:cubicBezTo>
                  <a:cubicBezTo>
                    <a:pt x="405" y="750"/>
                    <a:pt x="477" y="738"/>
                    <a:pt x="501" y="727"/>
                  </a:cubicBezTo>
                  <a:cubicBezTo>
                    <a:pt x="536" y="727"/>
                    <a:pt x="620" y="631"/>
                    <a:pt x="620" y="631"/>
                  </a:cubicBezTo>
                  <a:lnTo>
                    <a:pt x="667" y="548"/>
                  </a:lnTo>
                  <a:lnTo>
                    <a:pt x="834" y="512"/>
                  </a:lnTo>
                  <a:cubicBezTo>
                    <a:pt x="834" y="512"/>
                    <a:pt x="953" y="536"/>
                    <a:pt x="977" y="536"/>
                  </a:cubicBezTo>
                  <a:cubicBezTo>
                    <a:pt x="1013" y="536"/>
                    <a:pt x="1179" y="488"/>
                    <a:pt x="1179" y="488"/>
                  </a:cubicBezTo>
                  <a:lnTo>
                    <a:pt x="1358" y="417"/>
                  </a:lnTo>
                  <a:cubicBezTo>
                    <a:pt x="1358" y="417"/>
                    <a:pt x="1454" y="391"/>
                    <a:pt x="1497" y="391"/>
                  </a:cubicBezTo>
                  <a:cubicBezTo>
                    <a:pt x="1504" y="391"/>
                    <a:pt x="1509" y="391"/>
                    <a:pt x="1513" y="393"/>
                  </a:cubicBezTo>
                  <a:cubicBezTo>
                    <a:pt x="1548" y="417"/>
                    <a:pt x="1548" y="548"/>
                    <a:pt x="1548" y="548"/>
                  </a:cubicBezTo>
                  <a:cubicBezTo>
                    <a:pt x="1548" y="548"/>
                    <a:pt x="1536" y="631"/>
                    <a:pt x="1632" y="667"/>
                  </a:cubicBezTo>
                  <a:cubicBezTo>
                    <a:pt x="1739" y="691"/>
                    <a:pt x="2072" y="703"/>
                    <a:pt x="2072" y="703"/>
                  </a:cubicBezTo>
                  <a:lnTo>
                    <a:pt x="2251" y="667"/>
                  </a:lnTo>
                  <a:cubicBezTo>
                    <a:pt x="2251" y="667"/>
                    <a:pt x="2572" y="774"/>
                    <a:pt x="2572" y="786"/>
                  </a:cubicBezTo>
                  <a:cubicBezTo>
                    <a:pt x="2572" y="798"/>
                    <a:pt x="2679" y="905"/>
                    <a:pt x="2679" y="905"/>
                  </a:cubicBezTo>
                  <a:lnTo>
                    <a:pt x="2822" y="1048"/>
                  </a:lnTo>
                  <a:lnTo>
                    <a:pt x="3108" y="1108"/>
                  </a:lnTo>
                  <a:lnTo>
                    <a:pt x="3239" y="1143"/>
                  </a:lnTo>
                  <a:lnTo>
                    <a:pt x="3239" y="1286"/>
                  </a:lnTo>
                  <a:lnTo>
                    <a:pt x="3275" y="1441"/>
                  </a:lnTo>
                  <a:lnTo>
                    <a:pt x="3477" y="1512"/>
                  </a:lnTo>
                  <a:lnTo>
                    <a:pt x="3942" y="1548"/>
                  </a:lnTo>
                  <a:lnTo>
                    <a:pt x="3989" y="1560"/>
                  </a:lnTo>
                  <a:lnTo>
                    <a:pt x="4037" y="1727"/>
                  </a:lnTo>
                  <a:lnTo>
                    <a:pt x="3977" y="1750"/>
                  </a:lnTo>
                  <a:lnTo>
                    <a:pt x="3799" y="1858"/>
                  </a:lnTo>
                  <a:cubicBezTo>
                    <a:pt x="3799" y="1858"/>
                    <a:pt x="3797" y="1857"/>
                    <a:pt x="3793" y="1857"/>
                  </a:cubicBezTo>
                  <a:cubicBezTo>
                    <a:pt x="3784" y="1857"/>
                    <a:pt x="3765" y="1863"/>
                    <a:pt x="3739" y="1905"/>
                  </a:cubicBezTo>
                  <a:cubicBezTo>
                    <a:pt x="3692" y="1965"/>
                    <a:pt x="3692" y="2024"/>
                    <a:pt x="3692" y="2024"/>
                  </a:cubicBezTo>
                  <a:lnTo>
                    <a:pt x="3870" y="2120"/>
                  </a:lnTo>
                  <a:lnTo>
                    <a:pt x="4061" y="2048"/>
                  </a:lnTo>
                  <a:cubicBezTo>
                    <a:pt x="4061" y="2048"/>
                    <a:pt x="4180" y="1989"/>
                    <a:pt x="4251" y="1989"/>
                  </a:cubicBezTo>
                  <a:cubicBezTo>
                    <a:pt x="4334" y="1989"/>
                    <a:pt x="4454" y="2024"/>
                    <a:pt x="4584" y="2048"/>
                  </a:cubicBezTo>
                  <a:cubicBezTo>
                    <a:pt x="4715" y="2084"/>
                    <a:pt x="4882" y="2108"/>
                    <a:pt x="5001" y="2120"/>
                  </a:cubicBezTo>
                  <a:cubicBezTo>
                    <a:pt x="5092" y="2136"/>
                    <a:pt x="5172" y="2159"/>
                    <a:pt x="5232" y="2159"/>
                  </a:cubicBezTo>
                  <a:cubicBezTo>
                    <a:pt x="5258" y="2159"/>
                    <a:pt x="5281" y="2154"/>
                    <a:pt x="5299" y="2143"/>
                  </a:cubicBezTo>
                  <a:cubicBezTo>
                    <a:pt x="5358" y="2096"/>
                    <a:pt x="5406" y="2060"/>
                    <a:pt x="5477" y="2024"/>
                  </a:cubicBezTo>
                  <a:cubicBezTo>
                    <a:pt x="5549" y="1989"/>
                    <a:pt x="5644" y="1941"/>
                    <a:pt x="5644" y="1941"/>
                  </a:cubicBezTo>
                  <a:lnTo>
                    <a:pt x="5620" y="1810"/>
                  </a:lnTo>
                  <a:lnTo>
                    <a:pt x="5346" y="1679"/>
                  </a:lnTo>
                  <a:lnTo>
                    <a:pt x="5001" y="1584"/>
                  </a:lnTo>
                  <a:lnTo>
                    <a:pt x="5001" y="1489"/>
                  </a:lnTo>
                  <a:lnTo>
                    <a:pt x="5001" y="1369"/>
                  </a:lnTo>
                  <a:lnTo>
                    <a:pt x="4763" y="1250"/>
                  </a:lnTo>
                  <a:lnTo>
                    <a:pt x="4406" y="1191"/>
                  </a:lnTo>
                  <a:lnTo>
                    <a:pt x="4132" y="1024"/>
                  </a:lnTo>
                  <a:lnTo>
                    <a:pt x="3822" y="750"/>
                  </a:lnTo>
                  <a:cubicBezTo>
                    <a:pt x="3822" y="750"/>
                    <a:pt x="3632" y="608"/>
                    <a:pt x="3584" y="596"/>
                  </a:cubicBezTo>
                  <a:cubicBezTo>
                    <a:pt x="3537" y="572"/>
                    <a:pt x="3406" y="572"/>
                    <a:pt x="3406" y="572"/>
                  </a:cubicBezTo>
                  <a:cubicBezTo>
                    <a:pt x="3406" y="572"/>
                    <a:pt x="3180" y="536"/>
                    <a:pt x="3144" y="512"/>
                  </a:cubicBezTo>
                  <a:cubicBezTo>
                    <a:pt x="3096" y="488"/>
                    <a:pt x="2870" y="381"/>
                    <a:pt x="2799" y="334"/>
                  </a:cubicBezTo>
                  <a:cubicBezTo>
                    <a:pt x="2739" y="298"/>
                    <a:pt x="2549" y="203"/>
                    <a:pt x="2453" y="191"/>
                  </a:cubicBezTo>
                  <a:cubicBezTo>
                    <a:pt x="2370" y="179"/>
                    <a:pt x="2072" y="131"/>
                    <a:pt x="2072" y="131"/>
                  </a:cubicBezTo>
                  <a:lnTo>
                    <a:pt x="1870" y="60"/>
                  </a:lnTo>
                  <a:lnTo>
                    <a:pt x="1453"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5731870" y="1264607"/>
              <a:ext cx="206061" cy="496100"/>
            </a:xfrm>
            <a:custGeom>
              <a:avLst/>
              <a:gdLst/>
              <a:ahLst/>
              <a:cxnLst/>
              <a:rect l="l" t="t" r="r" b="b"/>
              <a:pathLst>
                <a:path w="584" h="1406" extrusionOk="0">
                  <a:moveTo>
                    <a:pt x="584" y="1"/>
                  </a:moveTo>
                  <a:lnTo>
                    <a:pt x="1" y="358"/>
                  </a:lnTo>
                  <a:lnTo>
                    <a:pt x="36" y="370"/>
                  </a:lnTo>
                  <a:lnTo>
                    <a:pt x="84" y="465"/>
                  </a:lnTo>
                  <a:lnTo>
                    <a:pt x="96" y="1358"/>
                  </a:lnTo>
                  <a:lnTo>
                    <a:pt x="203" y="1405"/>
                  </a:lnTo>
                  <a:cubicBezTo>
                    <a:pt x="227" y="1382"/>
                    <a:pt x="262" y="1346"/>
                    <a:pt x="298" y="1322"/>
                  </a:cubicBezTo>
                  <a:cubicBezTo>
                    <a:pt x="405" y="1263"/>
                    <a:pt x="477" y="1203"/>
                    <a:pt x="477" y="1203"/>
                  </a:cubicBezTo>
                  <a:lnTo>
                    <a:pt x="524" y="870"/>
                  </a:lnTo>
                  <a:lnTo>
                    <a:pt x="513" y="322"/>
                  </a:lnTo>
                  <a:lnTo>
                    <a:pt x="572" y="60"/>
                  </a:lnTo>
                  <a:cubicBezTo>
                    <a:pt x="572" y="60"/>
                    <a:pt x="572" y="36"/>
                    <a:pt x="584" y="1"/>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130975" y="1365520"/>
              <a:ext cx="870116" cy="849298"/>
            </a:xfrm>
            <a:custGeom>
              <a:avLst/>
              <a:gdLst/>
              <a:ahLst/>
              <a:cxnLst/>
              <a:rect l="l" t="t" r="r" b="b"/>
              <a:pathLst>
                <a:path w="2466" h="2407" extrusionOk="0">
                  <a:moveTo>
                    <a:pt x="799" y="0"/>
                  </a:moveTo>
                  <a:lnTo>
                    <a:pt x="751" y="107"/>
                  </a:lnTo>
                  <a:lnTo>
                    <a:pt x="751" y="215"/>
                  </a:lnTo>
                  <a:cubicBezTo>
                    <a:pt x="751" y="215"/>
                    <a:pt x="739" y="238"/>
                    <a:pt x="656" y="238"/>
                  </a:cubicBezTo>
                  <a:cubicBezTo>
                    <a:pt x="561" y="238"/>
                    <a:pt x="561" y="286"/>
                    <a:pt x="561" y="286"/>
                  </a:cubicBezTo>
                  <a:lnTo>
                    <a:pt x="561" y="357"/>
                  </a:lnTo>
                  <a:lnTo>
                    <a:pt x="692" y="465"/>
                  </a:lnTo>
                  <a:lnTo>
                    <a:pt x="751" y="512"/>
                  </a:lnTo>
                  <a:lnTo>
                    <a:pt x="965" y="679"/>
                  </a:lnTo>
                  <a:lnTo>
                    <a:pt x="1084" y="858"/>
                  </a:lnTo>
                  <a:lnTo>
                    <a:pt x="1084" y="977"/>
                  </a:lnTo>
                  <a:cubicBezTo>
                    <a:pt x="1084" y="977"/>
                    <a:pt x="953" y="1060"/>
                    <a:pt x="870" y="1072"/>
                  </a:cubicBezTo>
                  <a:cubicBezTo>
                    <a:pt x="850" y="1080"/>
                    <a:pt x="801" y="1082"/>
                    <a:pt x="745" y="1082"/>
                  </a:cubicBezTo>
                  <a:cubicBezTo>
                    <a:pt x="632" y="1082"/>
                    <a:pt x="489" y="1072"/>
                    <a:pt x="489" y="1072"/>
                  </a:cubicBezTo>
                  <a:lnTo>
                    <a:pt x="382" y="1179"/>
                  </a:lnTo>
                  <a:lnTo>
                    <a:pt x="132" y="1429"/>
                  </a:lnTo>
                  <a:lnTo>
                    <a:pt x="37" y="1596"/>
                  </a:lnTo>
                  <a:lnTo>
                    <a:pt x="1" y="1596"/>
                  </a:lnTo>
                  <a:cubicBezTo>
                    <a:pt x="25" y="1691"/>
                    <a:pt x="60" y="1810"/>
                    <a:pt x="84" y="1846"/>
                  </a:cubicBezTo>
                  <a:cubicBezTo>
                    <a:pt x="132" y="1941"/>
                    <a:pt x="144" y="2024"/>
                    <a:pt x="358" y="2179"/>
                  </a:cubicBezTo>
                  <a:cubicBezTo>
                    <a:pt x="546" y="2334"/>
                    <a:pt x="693" y="2407"/>
                    <a:pt x="770" y="2407"/>
                  </a:cubicBezTo>
                  <a:cubicBezTo>
                    <a:pt x="776" y="2407"/>
                    <a:pt x="782" y="2406"/>
                    <a:pt x="787" y="2405"/>
                  </a:cubicBezTo>
                  <a:cubicBezTo>
                    <a:pt x="836" y="2389"/>
                    <a:pt x="904" y="2366"/>
                    <a:pt x="976" y="2366"/>
                  </a:cubicBezTo>
                  <a:cubicBezTo>
                    <a:pt x="1007" y="2366"/>
                    <a:pt x="1040" y="2371"/>
                    <a:pt x="1073" y="2382"/>
                  </a:cubicBezTo>
                  <a:cubicBezTo>
                    <a:pt x="1084" y="2382"/>
                    <a:pt x="1084" y="2382"/>
                    <a:pt x="1096" y="2405"/>
                  </a:cubicBezTo>
                  <a:lnTo>
                    <a:pt x="1192" y="2310"/>
                  </a:lnTo>
                  <a:lnTo>
                    <a:pt x="1573" y="2179"/>
                  </a:lnTo>
                  <a:lnTo>
                    <a:pt x="1584" y="1989"/>
                  </a:lnTo>
                  <a:lnTo>
                    <a:pt x="1799" y="1941"/>
                  </a:lnTo>
                  <a:lnTo>
                    <a:pt x="1799" y="1810"/>
                  </a:lnTo>
                  <a:lnTo>
                    <a:pt x="1823" y="1643"/>
                  </a:lnTo>
                  <a:lnTo>
                    <a:pt x="2144" y="1524"/>
                  </a:lnTo>
                  <a:lnTo>
                    <a:pt x="2466" y="1191"/>
                  </a:lnTo>
                  <a:lnTo>
                    <a:pt x="2442" y="1167"/>
                  </a:lnTo>
                  <a:lnTo>
                    <a:pt x="2216" y="1250"/>
                  </a:lnTo>
                  <a:lnTo>
                    <a:pt x="1930" y="1286"/>
                  </a:lnTo>
                  <a:lnTo>
                    <a:pt x="1823" y="1179"/>
                  </a:lnTo>
                  <a:cubicBezTo>
                    <a:pt x="1823" y="1179"/>
                    <a:pt x="1858" y="1155"/>
                    <a:pt x="1882" y="1108"/>
                  </a:cubicBezTo>
                  <a:lnTo>
                    <a:pt x="1775" y="1060"/>
                  </a:lnTo>
                  <a:lnTo>
                    <a:pt x="1763" y="167"/>
                  </a:lnTo>
                  <a:lnTo>
                    <a:pt x="1727" y="60"/>
                  </a:lnTo>
                  <a:lnTo>
                    <a:pt x="1561" y="48"/>
                  </a:lnTo>
                  <a:lnTo>
                    <a:pt x="1168" y="24"/>
                  </a:lnTo>
                  <a:lnTo>
                    <a:pt x="799"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689882" y="1785406"/>
              <a:ext cx="1185206" cy="639002"/>
            </a:xfrm>
            <a:custGeom>
              <a:avLst/>
              <a:gdLst/>
              <a:ahLst/>
              <a:cxnLst/>
              <a:rect l="l" t="t" r="r" b="b"/>
              <a:pathLst>
                <a:path w="3359" h="1811" extrusionOk="0">
                  <a:moveTo>
                    <a:pt x="893" y="1"/>
                  </a:moveTo>
                  <a:lnTo>
                    <a:pt x="572" y="334"/>
                  </a:lnTo>
                  <a:lnTo>
                    <a:pt x="262" y="453"/>
                  </a:lnTo>
                  <a:lnTo>
                    <a:pt x="227" y="620"/>
                  </a:lnTo>
                  <a:lnTo>
                    <a:pt x="227" y="751"/>
                  </a:lnTo>
                  <a:lnTo>
                    <a:pt x="24" y="799"/>
                  </a:lnTo>
                  <a:lnTo>
                    <a:pt x="0" y="953"/>
                  </a:lnTo>
                  <a:lnTo>
                    <a:pt x="417" y="977"/>
                  </a:lnTo>
                  <a:lnTo>
                    <a:pt x="441" y="1072"/>
                  </a:lnTo>
                  <a:lnTo>
                    <a:pt x="596" y="1180"/>
                  </a:lnTo>
                  <a:lnTo>
                    <a:pt x="667" y="1156"/>
                  </a:lnTo>
                  <a:lnTo>
                    <a:pt x="834" y="1132"/>
                  </a:lnTo>
                  <a:lnTo>
                    <a:pt x="965" y="1239"/>
                  </a:lnTo>
                  <a:lnTo>
                    <a:pt x="929" y="1406"/>
                  </a:lnTo>
                  <a:lnTo>
                    <a:pt x="929" y="1584"/>
                  </a:lnTo>
                  <a:cubicBezTo>
                    <a:pt x="1036" y="1584"/>
                    <a:pt x="1132" y="1608"/>
                    <a:pt x="1132" y="1632"/>
                  </a:cubicBezTo>
                  <a:cubicBezTo>
                    <a:pt x="1132" y="1656"/>
                    <a:pt x="1167" y="1727"/>
                    <a:pt x="1179" y="1811"/>
                  </a:cubicBezTo>
                  <a:lnTo>
                    <a:pt x="1215" y="1811"/>
                  </a:lnTo>
                  <a:lnTo>
                    <a:pt x="1346" y="1715"/>
                  </a:lnTo>
                  <a:lnTo>
                    <a:pt x="1405" y="1525"/>
                  </a:lnTo>
                  <a:lnTo>
                    <a:pt x="1417" y="1370"/>
                  </a:lnTo>
                  <a:lnTo>
                    <a:pt x="1548" y="1299"/>
                  </a:lnTo>
                  <a:lnTo>
                    <a:pt x="1953" y="1299"/>
                  </a:lnTo>
                  <a:cubicBezTo>
                    <a:pt x="1953" y="1299"/>
                    <a:pt x="2060" y="1287"/>
                    <a:pt x="2144" y="1275"/>
                  </a:cubicBezTo>
                  <a:cubicBezTo>
                    <a:pt x="2227" y="1251"/>
                    <a:pt x="2298" y="1227"/>
                    <a:pt x="2298" y="1227"/>
                  </a:cubicBezTo>
                  <a:lnTo>
                    <a:pt x="2477" y="1096"/>
                  </a:lnTo>
                  <a:lnTo>
                    <a:pt x="2644" y="930"/>
                  </a:lnTo>
                  <a:lnTo>
                    <a:pt x="3037" y="882"/>
                  </a:lnTo>
                  <a:lnTo>
                    <a:pt x="3358" y="656"/>
                  </a:lnTo>
                  <a:lnTo>
                    <a:pt x="3322" y="584"/>
                  </a:lnTo>
                  <a:lnTo>
                    <a:pt x="3096" y="513"/>
                  </a:lnTo>
                  <a:lnTo>
                    <a:pt x="2977" y="358"/>
                  </a:lnTo>
                  <a:lnTo>
                    <a:pt x="2727" y="203"/>
                  </a:lnTo>
                  <a:lnTo>
                    <a:pt x="2441" y="168"/>
                  </a:lnTo>
                  <a:lnTo>
                    <a:pt x="2203" y="168"/>
                  </a:lnTo>
                  <a:lnTo>
                    <a:pt x="1989" y="49"/>
                  </a:lnTo>
                  <a:lnTo>
                    <a:pt x="1786" y="96"/>
                  </a:lnTo>
                  <a:lnTo>
                    <a:pt x="1453" y="84"/>
                  </a:lnTo>
                  <a:lnTo>
                    <a:pt x="941" y="49"/>
                  </a:lnTo>
                  <a:lnTo>
                    <a:pt x="893"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6088949" y="2016520"/>
              <a:ext cx="806957" cy="874350"/>
            </a:xfrm>
            <a:custGeom>
              <a:avLst/>
              <a:gdLst/>
              <a:ahLst/>
              <a:cxnLst/>
              <a:rect l="l" t="t" r="r" b="b"/>
              <a:pathLst>
                <a:path w="2287" h="2478" extrusionOk="0">
                  <a:moveTo>
                    <a:pt x="2191" y="1"/>
                  </a:moveTo>
                  <a:lnTo>
                    <a:pt x="1882" y="227"/>
                  </a:lnTo>
                  <a:lnTo>
                    <a:pt x="1477" y="275"/>
                  </a:lnTo>
                  <a:lnTo>
                    <a:pt x="1310" y="441"/>
                  </a:lnTo>
                  <a:lnTo>
                    <a:pt x="1132" y="572"/>
                  </a:lnTo>
                  <a:cubicBezTo>
                    <a:pt x="1132" y="572"/>
                    <a:pt x="1060" y="596"/>
                    <a:pt x="989" y="608"/>
                  </a:cubicBezTo>
                  <a:cubicBezTo>
                    <a:pt x="917" y="632"/>
                    <a:pt x="798" y="644"/>
                    <a:pt x="798" y="644"/>
                  </a:cubicBezTo>
                  <a:lnTo>
                    <a:pt x="393" y="644"/>
                  </a:lnTo>
                  <a:lnTo>
                    <a:pt x="263" y="715"/>
                  </a:lnTo>
                  <a:lnTo>
                    <a:pt x="239" y="870"/>
                  </a:lnTo>
                  <a:lnTo>
                    <a:pt x="179" y="1060"/>
                  </a:lnTo>
                  <a:lnTo>
                    <a:pt x="36" y="1144"/>
                  </a:lnTo>
                  <a:lnTo>
                    <a:pt x="1" y="1144"/>
                  </a:lnTo>
                  <a:cubicBezTo>
                    <a:pt x="24" y="1191"/>
                    <a:pt x="24" y="1227"/>
                    <a:pt x="24" y="1239"/>
                  </a:cubicBezTo>
                  <a:cubicBezTo>
                    <a:pt x="24" y="1275"/>
                    <a:pt x="48" y="1549"/>
                    <a:pt x="48" y="1549"/>
                  </a:cubicBezTo>
                  <a:lnTo>
                    <a:pt x="227" y="1763"/>
                  </a:lnTo>
                  <a:cubicBezTo>
                    <a:pt x="227" y="1763"/>
                    <a:pt x="346" y="1930"/>
                    <a:pt x="465" y="2120"/>
                  </a:cubicBezTo>
                  <a:cubicBezTo>
                    <a:pt x="524" y="2203"/>
                    <a:pt x="560" y="2299"/>
                    <a:pt x="584" y="2370"/>
                  </a:cubicBezTo>
                  <a:lnTo>
                    <a:pt x="679" y="2322"/>
                  </a:lnTo>
                  <a:cubicBezTo>
                    <a:pt x="703" y="2322"/>
                    <a:pt x="917" y="2346"/>
                    <a:pt x="929" y="2358"/>
                  </a:cubicBezTo>
                  <a:cubicBezTo>
                    <a:pt x="941" y="2370"/>
                    <a:pt x="1013" y="2442"/>
                    <a:pt x="1096" y="2442"/>
                  </a:cubicBezTo>
                  <a:cubicBezTo>
                    <a:pt x="1144" y="2442"/>
                    <a:pt x="1196" y="2452"/>
                    <a:pt x="1241" y="2452"/>
                  </a:cubicBezTo>
                  <a:cubicBezTo>
                    <a:pt x="1263" y="2452"/>
                    <a:pt x="1282" y="2449"/>
                    <a:pt x="1298" y="2442"/>
                  </a:cubicBezTo>
                  <a:cubicBezTo>
                    <a:pt x="1346" y="2430"/>
                    <a:pt x="1406" y="2358"/>
                    <a:pt x="1406" y="2358"/>
                  </a:cubicBezTo>
                  <a:lnTo>
                    <a:pt x="1584" y="2358"/>
                  </a:lnTo>
                  <a:lnTo>
                    <a:pt x="1822" y="2477"/>
                  </a:lnTo>
                  <a:lnTo>
                    <a:pt x="1822" y="2382"/>
                  </a:lnTo>
                  <a:lnTo>
                    <a:pt x="1989" y="2227"/>
                  </a:lnTo>
                  <a:cubicBezTo>
                    <a:pt x="1989" y="2227"/>
                    <a:pt x="2060" y="2132"/>
                    <a:pt x="2001" y="2001"/>
                  </a:cubicBezTo>
                  <a:cubicBezTo>
                    <a:pt x="1941" y="1870"/>
                    <a:pt x="1763" y="1596"/>
                    <a:pt x="1763" y="1596"/>
                  </a:cubicBezTo>
                  <a:lnTo>
                    <a:pt x="1834" y="1560"/>
                  </a:lnTo>
                  <a:cubicBezTo>
                    <a:pt x="1834" y="1560"/>
                    <a:pt x="1903" y="1576"/>
                    <a:pt x="1959" y="1576"/>
                  </a:cubicBezTo>
                  <a:cubicBezTo>
                    <a:pt x="1988" y="1576"/>
                    <a:pt x="2013" y="1572"/>
                    <a:pt x="2025" y="1560"/>
                  </a:cubicBezTo>
                  <a:cubicBezTo>
                    <a:pt x="2036" y="1555"/>
                    <a:pt x="2045" y="1553"/>
                    <a:pt x="2053" y="1553"/>
                  </a:cubicBezTo>
                  <a:cubicBezTo>
                    <a:pt x="2064" y="1553"/>
                    <a:pt x="2072" y="1556"/>
                    <a:pt x="2080" y="1556"/>
                  </a:cubicBezTo>
                  <a:cubicBezTo>
                    <a:pt x="2089" y="1556"/>
                    <a:pt x="2098" y="1551"/>
                    <a:pt x="2108" y="1525"/>
                  </a:cubicBezTo>
                  <a:cubicBezTo>
                    <a:pt x="2132" y="1465"/>
                    <a:pt x="2132" y="1334"/>
                    <a:pt x="2132" y="1334"/>
                  </a:cubicBezTo>
                  <a:lnTo>
                    <a:pt x="2060" y="1168"/>
                  </a:lnTo>
                  <a:lnTo>
                    <a:pt x="1965" y="977"/>
                  </a:lnTo>
                  <a:cubicBezTo>
                    <a:pt x="1965" y="977"/>
                    <a:pt x="1906" y="810"/>
                    <a:pt x="2048" y="739"/>
                  </a:cubicBezTo>
                  <a:cubicBezTo>
                    <a:pt x="2179" y="656"/>
                    <a:pt x="2251" y="584"/>
                    <a:pt x="2251" y="584"/>
                  </a:cubicBezTo>
                  <a:lnTo>
                    <a:pt x="2287" y="298"/>
                  </a:lnTo>
                  <a:lnTo>
                    <a:pt x="2191"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6870501" y="3159386"/>
              <a:ext cx="1113579" cy="512684"/>
            </a:xfrm>
            <a:custGeom>
              <a:avLst/>
              <a:gdLst/>
              <a:ahLst/>
              <a:cxnLst/>
              <a:rect l="l" t="t" r="r" b="b"/>
              <a:pathLst>
                <a:path w="3156" h="1453" extrusionOk="0">
                  <a:moveTo>
                    <a:pt x="345" y="0"/>
                  </a:moveTo>
                  <a:lnTo>
                    <a:pt x="119" y="12"/>
                  </a:lnTo>
                  <a:lnTo>
                    <a:pt x="48" y="36"/>
                  </a:lnTo>
                  <a:lnTo>
                    <a:pt x="83" y="238"/>
                  </a:lnTo>
                  <a:lnTo>
                    <a:pt x="95" y="369"/>
                  </a:lnTo>
                  <a:lnTo>
                    <a:pt x="36" y="560"/>
                  </a:lnTo>
                  <a:lnTo>
                    <a:pt x="36" y="691"/>
                  </a:lnTo>
                  <a:lnTo>
                    <a:pt x="0" y="774"/>
                  </a:lnTo>
                  <a:cubicBezTo>
                    <a:pt x="107" y="774"/>
                    <a:pt x="203" y="786"/>
                    <a:pt x="274" y="786"/>
                  </a:cubicBezTo>
                  <a:cubicBezTo>
                    <a:pt x="381" y="786"/>
                    <a:pt x="774" y="869"/>
                    <a:pt x="774" y="869"/>
                  </a:cubicBezTo>
                  <a:cubicBezTo>
                    <a:pt x="774" y="869"/>
                    <a:pt x="774" y="917"/>
                    <a:pt x="834" y="965"/>
                  </a:cubicBezTo>
                  <a:cubicBezTo>
                    <a:pt x="893" y="1012"/>
                    <a:pt x="1060" y="1024"/>
                    <a:pt x="1060" y="1024"/>
                  </a:cubicBezTo>
                  <a:lnTo>
                    <a:pt x="1155" y="1215"/>
                  </a:lnTo>
                  <a:cubicBezTo>
                    <a:pt x="1155" y="1215"/>
                    <a:pt x="1330" y="1351"/>
                    <a:pt x="1408" y="1351"/>
                  </a:cubicBezTo>
                  <a:cubicBezTo>
                    <a:pt x="1416" y="1351"/>
                    <a:pt x="1423" y="1349"/>
                    <a:pt x="1429" y="1346"/>
                  </a:cubicBezTo>
                  <a:cubicBezTo>
                    <a:pt x="1488" y="1322"/>
                    <a:pt x="1524" y="1310"/>
                    <a:pt x="1524" y="1239"/>
                  </a:cubicBezTo>
                  <a:cubicBezTo>
                    <a:pt x="1524" y="1179"/>
                    <a:pt x="1536" y="1143"/>
                    <a:pt x="1512" y="1048"/>
                  </a:cubicBezTo>
                  <a:cubicBezTo>
                    <a:pt x="1465" y="965"/>
                    <a:pt x="1369" y="905"/>
                    <a:pt x="1453" y="858"/>
                  </a:cubicBezTo>
                  <a:cubicBezTo>
                    <a:pt x="1512" y="810"/>
                    <a:pt x="1524" y="810"/>
                    <a:pt x="1607" y="798"/>
                  </a:cubicBezTo>
                  <a:cubicBezTo>
                    <a:pt x="1703" y="786"/>
                    <a:pt x="1750" y="786"/>
                    <a:pt x="1762" y="750"/>
                  </a:cubicBezTo>
                  <a:cubicBezTo>
                    <a:pt x="1774" y="727"/>
                    <a:pt x="1774" y="607"/>
                    <a:pt x="1774" y="607"/>
                  </a:cubicBezTo>
                  <a:cubicBezTo>
                    <a:pt x="1774" y="607"/>
                    <a:pt x="1727" y="560"/>
                    <a:pt x="1822" y="512"/>
                  </a:cubicBezTo>
                  <a:cubicBezTo>
                    <a:pt x="1905" y="477"/>
                    <a:pt x="2060" y="441"/>
                    <a:pt x="2119" y="441"/>
                  </a:cubicBezTo>
                  <a:cubicBezTo>
                    <a:pt x="2179" y="441"/>
                    <a:pt x="2322" y="548"/>
                    <a:pt x="2369" y="560"/>
                  </a:cubicBezTo>
                  <a:cubicBezTo>
                    <a:pt x="2417" y="572"/>
                    <a:pt x="2489" y="619"/>
                    <a:pt x="2524" y="667"/>
                  </a:cubicBezTo>
                  <a:cubicBezTo>
                    <a:pt x="2548" y="715"/>
                    <a:pt x="2596" y="750"/>
                    <a:pt x="2608" y="798"/>
                  </a:cubicBezTo>
                  <a:cubicBezTo>
                    <a:pt x="2620" y="846"/>
                    <a:pt x="2596" y="929"/>
                    <a:pt x="2596" y="929"/>
                  </a:cubicBezTo>
                  <a:cubicBezTo>
                    <a:pt x="2596" y="929"/>
                    <a:pt x="2548" y="1084"/>
                    <a:pt x="2596" y="1119"/>
                  </a:cubicBezTo>
                  <a:cubicBezTo>
                    <a:pt x="2620" y="1155"/>
                    <a:pt x="2679" y="1346"/>
                    <a:pt x="2715" y="1453"/>
                  </a:cubicBezTo>
                  <a:lnTo>
                    <a:pt x="2739" y="1453"/>
                  </a:lnTo>
                  <a:lnTo>
                    <a:pt x="2786" y="1405"/>
                  </a:lnTo>
                  <a:lnTo>
                    <a:pt x="2834" y="1286"/>
                  </a:lnTo>
                  <a:cubicBezTo>
                    <a:pt x="2834" y="1286"/>
                    <a:pt x="2878" y="1260"/>
                    <a:pt x="2928" y="1260"/>
                  </a:cubicBezTo>
                  <a:cubicBezTo>
                    <a:pt x="2936" y="1260"/>
                    <a:pt x="2944" y="1261"/>
                    <a:pt x="2953" y="1262"/>
                  </a:cubicBezTo>
                  <a:cubicBezTo>
                    <a:pt x="3024" y="1274"/>
                    <a:pt x="3120" y="1286"/>
                    <a:pt x="3120" y="1286"/>
                  </a:cubicBezTo>
                  <a:cubicBezTo>
                    <a:pt x="3120" y="1286"/>
                    <a:pt x="3131" y="1250"/>
                    <a:pt x="3131" y="1203"/>
                  </a:cubicBezTo>
                  <a:cubicBezTo>
                    <a:pt x="3143" y="1155"/>
                    <a:pt x="3143" y="1108"/>
                    <a:pt x="3143" y="1084"/>
                  </a:cubicBezTo>
                  <a:lnTo>
                    <a:pt x="3143" y="977"/>
                  </a:lnTo>
                  <a:lnTo>
                    <a:pt x="3120" y="834"/>
                  </a:lnTo>
                  <a:lnTo>
                    <a:pt x="3155" y="750"/>
                  </a:lnTo>
                  <a:cubicBezTo>
                    <a:pt x="3120" y="715"/>
                    <a:pt x="3072" y="655"/>
                    <a:pt x="3024" y="596"/>
                  </a:cubicBezTo>
                  <a:cubicBezTo>
                    <a:pt x="2941" y="500"/>
                    <a:pt x="2834" y="369"/>
                    <a:pt x="2786" y="298"/>
                  </a:cubicBezTo>
                  <a:cubicBezTo>
                    <a:pt x="2739" y="238"/>
                    <a:pt x="2608" y="191"/>
                    <a:pt x="2608" y="191"/>
                  </a:cubicBezTo>
                  <a:lnTo>
                    <a:pt x="2227" y="143"/>
                  </a:lnTo>
                  <a:lnTo>
                    <a:pt x="2000" y="143"/>
                  </a:lnTo>
                  <a:lnTo>
                    <a:pt x="1881" y="203"/>
                  </a:lnTo>
                  <a:cubicBezTo>
                    <a:pt x="1881" y="203"/>
                    <a:pt x="1703" y="262"/>
                    <a:pt x="1512" y="322"/>
                  </a:cubicBezTo>
                  <a:cubicBezTo>
                    <a:pt x="1352" y="375"/>
                    <a:pt x="1250" y="419"/>
                    <a:pt x="1162" y="419"/>
                  </a:cubicBezTo>
                  <a:cubicBezTo>
                    <a:pt x="1151" y="419"/>
                    <a:pt x="1141" y="418"/>
                    <a:pt x="1131" y="417"/>
                  </a:cubicBezTo>
                  <a:cubicBezTo>
                    <a:pt x="1048" y="417"/>
                    <a:pt x="774" y="393"/>
                    <a:pt x="774" y="393"/>
                  </a:cubicBezTo>
                  <a:lnTo>
                    <a:pt x="453" y="357"/>
                  </a:lnTo>
                  <a:cubicBezTo>
                    <a:pt x="453" y="357"/>
                    <a:pt x="512" y="274"/>
                    <a:pt x="417" y="119"/>
                  </a:cubicBezTo>
                  <a:cubicBezTo>
                    <a:pt x="393" y="60"/>
                    <a:pt x="357" y="24"/>
                    <a:pt x="345"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6273840" y="2844295"/>
              <a:ext cx="727214" cy="617832"/>
            </a:xfrm>
            <a:custGeom>
              <a:avLst/>
              <a:gdLst/>
              <a:ahLst/>
              <a:cxnLst/>
              <a:rect l="l" t="t" r="r" b="b"/>
              <a:pathLst>
                <a:path w="2061" h="1751" extrusionOk="0">
                  <a:moveTo>
                    <a:pt x="203" y="0"/>
                  </a:moveTo>
                  <a:lnTo>
                    <a:pt x="120" y="36"/>
                  </a:lnTo>
                  <a:cubicBezTo>
                    <a:pt x="155" y="131"/>
                    <a:pt x="167" y="191"/>
                    <a:pt x="167" y="191"/>
                  </a:cubicBezTo>
                  <a:lnTo>
                    <a:pt x="108" y="357"/>
                  </a:lnTo>
                  <a:cubicBezTo>
                    <a:pt x="108" y="357"/>
                    <a:pt x="0" y="393"/>
                    <a:pt x="120" y="512"/>
                  </a:cubicBezTo>
                  <a:cubicBezTo>
                    <a:pt x="227" y="631"/>
                    <a:pt x="381" y="738"/>
                    <a:pt x="381" y="738"/>
                  </a:cubicBezTo>
                  <a:lnTo>
                    <a:pt x="548" y="738"/>
                  </a:lnTo>
                  <a:cubicBezTo>
                    <a:pt x="548" y="738"/>
                    <a:pt x="643" y="608"/>
                    <a:pt x="667" y="608"/>
                  </a:cubicBezTo>
                  <a:cubicBezTo>
                    <a:pt x="703" y="608"/>
                    <a:pt x="858" y="655"/>
                    <a:pt x="858" y="655"/>
                  </a:cubicBezTo>
                  <a:cubicBezTo>
                    <a:pt x="858" y="655"/>
                    <a:pt x="917" y="798"/>
                    <a:pt x="917" y="834"/>
                  </a:cubicBezTo>
                  <a:cubicBezTo>
                    <a:pt x="941" y="858"/>
                    <a:pt x="1060" y="977"/>
                    <a:pt x="1060" y="977"/>
                  </a:cubicBezTo>
                  <a:lnTo>
                    <a:pt x="1239" y="1143"/>
                  </a:lnTo>
                  <a:lnTo>
                    <a:pt x="1239" y="1429"/>
                  </a:lnTo>
                  <a:lnTo>
                    <a:pt x="1298" y="1512"/>
                  </a:lnTo>
                  <a:cubicBezTo>
                    <a:pt x="1298" y="1512"/>
                    <a:pt x="1382" y="1500"/>
                    <a:pt x="1393" y="1465"/>
                  </a:cubicBezTo>
                  <a:cubicBezTo>
                    <a:pt x="1418" y="1448"/>
                    <a:pt x="1432" y="1426"/>
                    <a:pt x="1446" y="1426"/>
                  </a:cubicBezTo>
                  <a:cubicBezTo>
                    <a:pt x="1452" y="1426"/>
                    <a:pt x="1458" y="1430"/>
                    <a:pt x="1465" y="1441"/>
                  </a:cubicBezTo>
                  <a:cubicBezTo>
                    <a:pt x="1477" y="1465"/>
                    <a:pt x="1536" y="1524"/>
                    <a:pt x="1548" y="1584"/>
                  </a:cubicBezTo>
                  <a:cubicBezTo>
                    <a:pt x="1560" y="1631"/>
                    <a:pt x="1429" y="1727"/>
                    <a:pt x="1584" y="1739"/>
                  </a:cubicBezTo>
                  <a:cubicBezTo>
                    <a:pt x="1620" y="1739"/>
                    <a:pt x="1667" y="1739"/>
                    <a:pt x="1715" y="1751"/>
                  </a:cubicBezTo>
                  <a:lnTo>
                    <a:pt x="1739" y="1679"/>
                  </a:lnTo>
                  <a:lnTo>
                    <a:pt x="1739" y="1500"/>
                  </a:lnTo>
                  <a:lnTo>
                    <a:pt x="1798" y="1310"/>
                  </a:lnTo>
                  <a:lnTo>
                    <a:pt x="1786" y="1167"/>
                  </a:lnTo>
                  <a:lnTo>
                    <a:pt x="1763" y="977"/>
                  </a:lnTo>
                  <a:lnTo>
                    <a:pt x="1834" y="953"/>
                  </a:lnTo>
                  <a:lnTo>
                    <a:pt x="2060" y="929"/>
                  </a:lnTo>
                  <a:cubicBezTo>
                    <a:pt x="2013" y="869"/>
                    <a:pt x="1965" y="834"/>
                    <a:pt x="1917" y="786"/>
                  </a:cubicBezTo>
                  <a:cubicBezTo>
                    <a:pt x="1858" y="715"/>
                    <a:pt x="1703" y="655"/>
                    <a:pt x="1560" y="548"/>
                  </a:cubicBezTo>
                  <a:cubicBezTo>
                    <a:pt x="1429" y="441"/>
                    <a:pt x="1370" y="417"/>
                    <a:pt x="1346" y="310"/>
                  </a:cubicBezTo>
                  <a:cubicBezTo>
                    <a:pt x="1322" y="250"/>
                    <a:pt x="1322" y="179"/>
                    <a:pt x="1310" y="131"/>
                  </a:cubicBezTo>
                  <a:lnTo>
                    <a:pt x="1072" y="12"/>
                  </a:lnTo>
                  <a:lnTo>
                    <a:pt x="893" y="12"/>
                  </a:lnTo>
                  <a:cubicBezTo>
                    <a:pt x="893" y="12"/>
                    <a:pt x="834" y="84"/>
                    <a:pt x="786" y="96"/>
                  </a:cubicBezTo>
                  <a:cubicBezTo>
                    <a:pt x="774" y="103"/>
                    <a:pt x="756" y="106"/>
                    <a:pt x="734" y="106"/>
                  </a:cubicBezTo>
                  <a:cubicBezTo>
                    <a:pt x="690" y="106"/>
                    <a:pt x="631" y="96"/>
                    <a:pt x="584" y="96"/>
                  </a:cubicBezTo>
                  <a:cubicBezTo>
                    <a:pt x="501" y="96"/>
                    <a:pt x="417" y="24"/>
                    <a:pt x="417" y="12"/>
                  </a:cubicBezTo>
                  <a:cubicBezTo>
                    <a:pt x="405" y="0"/>
                    <a:pt x="203" y="0"/>
                    <a:pt x="203" y="0"/>
                  </a:cubicBez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20"/>
          <p:cNvSpPr txBox="1">
            <a:spLocks noGrp="1"/>
          </p:cNvSpPr>
          <p:nvPr>
            <p:ph type="title" hasCustomPrompt="1"/>
          </p:nvPr>
        </p:nvSpPr>
        <p:spPr>
          <a:xfrm>
            <a:off x="1082725" y="108295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20"/>
          <p:cNvSpPr txBox="1">
            <a:spLocks noGrp="1"/>
          </p:cNvSpPr>
          <p:nvPr>
            <p:ph type="subTitle" idx="1"/>
          </p:nvPr>
        </p:nvSpPr>
        <p:spPr>
          <a:xfrm>
            <a:off x="1082775" y="1659550"/>
            <a:ext cx="29784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0"/>
          <p:cNvSpPr txBox="1">
            <a:spLocks noGrp="1"/>
          </p:cNvSpPr>
          <p:nvPr>
            <p:ph type="title" idx="2" hasCustomPrompt="1"/>
          </p:nvPr>
        </p:nvSpPr>
        <p:spPr>
          <a:xfrm>
            <a:off x="5082850" y="108295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20"/>
          <p:cNvSpPr txBox="1">
            <a:spLocks noGrp="1"/>
          </p:cNvSpPr>
          <p:nvPr>
            <p:ph type="subTitle" idx="3"/>
          </p:nvPr>
        </p:nvSpPr>
        <p:spPr>
          <a:xfrm>
            <a:off x="5082900" y="1659550"/>
            <a:ext cx="29784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0"/>
          <p:cNvSpPr txBox="1">
            <a:spLocks noGrp="1"/>
          </p:cNvSpPr>
          <p:nvPr>
            <p:ph type="title" idx="4" hasCustomPrompt="1"/>
          </p:nvPr>
        </p:nvSpPr>
        <p:spPr>
          <a:xfrm>
            <a:off x="3082800" y="3221400"/>
            <a:ext cx="2978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F5B92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6" name="Google Shape;136;p20"/>
          <p:cNvSpPr txBox="1">
            <a:spLocks noGrp="1"/>
          </p:cNvSpPr>
          <p:nvPr>
            <p:ph type="subTitle" idx="5"/>
          </p:nvPr>
        </p:nvSpPr>
        <p:spPr>
          <a:xfrm>
            <a:off x="2526575" y="3798000"/>
            <a:ext cx="4090800" cy="41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8">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2">
  <p:cSld name="CUSTOM_9">
    <p:bg>
      <p:bgPr>
        <a:blipFill>
          <a:blip r:embed="rId2">
            <a:alphaModFix/>
          </a:blip>
          <a:stretch>
            <a:fillRect/>
          </a:stretch>
        </a:blipFill>
        <a:effectLst/>
      </p:bgPr>
    </p:bg>
    <p:spTree>
      <p:nvGrpSpPr>
        <p:cNvPr id="1" name="Shape 146"/>
        <p:cNvGrpSpPr/>
        <p:nvPr/>
      </p:nvGrpSpPr>
      <p:grpSpPr>
        <a:xfrm>
          <a:off x="0" y="0"/>
          <a:ext cx="0" cy="0"/>
          <a:chOff x="0" y="0"/>
          <a:chExt cx="0" cy="0"/>
        </a:xfrm>
      </p:grpSpPr>
      <p:grpSp>
        <p:nvGrpSpPr>
          <p:cNvPr id="147" name="Google Shape;147;p23"/>
          <p:cNvGrpSpPr/>
          <p:nvPr/>
        </p:nvGrpSpPr>
        <p:grpSpPr>
          <a:xfrm>
            <a:off x="272150" y="189053"/>
            <a:ext cx="8599688" cy="4765378"/>
            <a:chOff x="272150" y="189053"/>
            <a:chExt cx="8599688" cy="4765378"/>
          </a:xfrm>
        </p:grpSpPr>
        <p:sp>
          <p:nvSpPr>
            <p:cNvPr id="148" name="Google Shape;148;p23"/>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3"/>
          <p:cNvSpPr txBox="1">
            <a:spLocks noGrp="1"/>
          </p:cNvSpPr>
          <p:nvPr>
            <p:ph type="title"/>
          </p:nvPr>
        </p:nvSpPr>
        <p:spPr>
          <a:xfrm>
            <a:off x="726675" y="1775100"/>
            <a:ext cx="3559500" cy="760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23"/>
          <p:cNvSpPr txBox="1">
            <a:spLocks noGrp="1"/>
          </p:cNvSpPr>
          <p:nvPr>
            <p:ph type="subTitle" idx="1"/>
          </p:nvPr>
        </p:nvSpPr>
        <p:spPr>
          <a:xfrm>
            <a:off x="726675" y="2535275"/>
            <a:ext cx="3559500" cy="83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88550" y="1659163"/>
            <a:ext cx="355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2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730675" y="1788100"/>
            <a:ext cx="1958100" cy="15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0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 name="Google Shape;16;p3"/>
          <p:cNvSpPr txBox="1">
            <a:spLocks noGrp="1"/>
          </p:cNvSpPr>
          <p:nvPr>
            <p:ph type="subTitle" idx="1"/>
          </p:nvPr>
        </p:nvSpPr>
        <p:spPr>
          <a:xfrm>
            <a:off x="4588625" y="2688138"/>
            <a:ext cx="3559500" cy="95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3">
  <p:cSld name="CUSTOM_10">
    <p:bg>
      <p:bgPr>
        <a:blipFill>
          <a:blip r:embed="rId2">
            <a:alphaModFix/>
          </a:blip>
          <a:stretch>
            <a:fillRect/>
          </a:stretch>
        </a:blipFill>
        <a:effectLst/>
      </p:bgPr>
    </p:bg>
    <p:spTree>
      <p:nvGrpSpPr>
        <p:cNvPr id="1" name="Shape 152"/>
        <p:cNvGrpSpPr/>
        <p:nvPr/>
      </p:nvGrpSpPr>
      <p:grpSpPr>
        <a:xfrm>
          <a:off x="0" y="0"/>
          <a:ext cx="0" cy="0"/>
          <a:chOff x="0" y="0"/>
          <a:chExt cx="0" cy="0"/>
        </a:xfrm>
      </p:grpSpPr>
      <p:grpSp>
        <p:nvGrpSpPr>
          <p:cNvPr id="153" name="Google Shape;153;p24"/>
          <p:cNvGrpSpPr/>
          <p:nvPr/>
        </p:nvGrpSpPr>
        <p:grpSpPr>
          <a:xfrm>
            <a:off x="272150" y="189053"/>
            <a:ext cx="8599688" cy="4765378"/>
            <a:chOff x="272150" y="189053"/>
            <a:chExt cx="8599688" cy="4765378"/>
          </a:xfrm>
        </p:grpSpPr>
        <p:sp>
          <p:nvSpPr>
            <p:cNvPr id="154" name="Google Shape;154;p2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24"/>
          <p:cNvSpPr txBox="1">
            <a:spLocks noGrp="1"/>
          </p:cNvSpPr>
          <p:nvPr>
            <p:ph type="title"/>
          </p:nvPr>
        </p:nvSpPr>
        <p:spPr>
          <a:xfrm>
            <a:off x="4857825" y="1775100"/>
            <a:ext cx="3559500" cy="760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 name="Google Shape;157;p24"/>
          <p:cNvSpPr txBox="1">
            <a:spLocks noGrp="1"/>
          </p:cNvSpPr>
          <p:nvPr>
            <p:ph type="subTitle" idx="1"/>
          </p:nvPr>
        </p:nvSpPr>
        <p:spPr>
          <a:xfrm>
            <a:off x="4857825" y="2535275"/>
            <a:ext cx="3559500" cy="83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11">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2469863" y="534925"/>
            <a:ext cx="4204200" cy="9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2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60" name="Google Shape;160;p25"/>
          <p:cNvSpPr txBox="1">
            <a:spLocks noGrp="1"/>
          </p:cNvSpPr>
          <p:nvPr>
            <p:ph type="subTitle" idx="1"/>
          </p:nvPr>
        </p:nvSpPr>
        <p:spPr>
          <a:xfrm>
            <a:off x="2469863" y="1380300"/>
            <a:ext cx="4204200" cy="137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1" name="Google Shape;161;p25"/>
          <p:cNvSpPr txBox="1"/>
          <p:nvPr/>
        </p:nvSpPr>
        <p:spPr>
          <a:xfrm>
            <a:off x="2811900" y="3302800"/>
            <a:ext cx="3520200" cy="735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1200">
                <a:solidFill>
                  <a:schemeClr val="lt1"/>
                </a:solidFill>
              </a:rPr>
              <a:t>CREDITS: This presentation template was created by </a:t>
            </a:r>
            <a:r>
              <a:rPr lang="en" sz="1200"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lt1"/>
                </a:solidFill>
              </a:rPr>
              <a:t>, including icons by </a:t>
            </a:r>
            <a:r>
              <a:rPr lang="en" sz="1200" u="sng">
                <a:solidFill>
                  <a:schemeClr val="l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lt1"/>
                </a:solidFill>
              </a:rPr>
              <a:t>, infographics &amp; images by </a:t>
            </a:r>
            <a:r>
              <a:rPr lang="en" sz="1200" u="sng">
                <a:solidFill>
                  <a:schemeClr val="l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lt1"/>
                </a:solidFill>
              </a:rPr>
              <a:t> </a:t>
            </a:r>
            <a:endParaRPr sz="1200">
              <a:solidFill>
                <a:schemeClr val="lt1"/>
              </a:solidFill>
            </a:endParaRPr>
          </a:p>
          <a:p>
            <a:pPr marL="0" lvl="0" indent="0" algn="ctr" rtl="0">
              <a:spcBef>
                <a:spcPts val="0"/>
              </a:spcBef>
              <a:spcAft>
                <a:spcPts val="0"/>
              </a:spcAft>
              <a:buNone/>
            </a:pPr>
            <a:endParaRPr sz="1200">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16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13">
    <p:bg>
      <p:bgPr>
        <a:blipFill>
          <a:blip r:embed="rId2">
            <a:alphaModFix/>
          </a:blip>
          <a:stretch>
            <a:fillRect/>
          </a:stretch>
        </a:blip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6675" y="534925"/>
            <a:ext cx="7690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726675" y="1152475"/>
            <a:ext cx="76908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2599775" y="534925"/>
            <a:ext cx="3944400" cy="10623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subTitle" idx="1"/>
          </p:nvPr>
        </p:nvSpPr>
        <p:spPr>
          <a:xfrm>
            <a:off x="726675" y="3133400"/>
            <a:ext cx="3100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 name="Google Shape;25;p5"/>
          <p:cNvSpPr txBox="1">
            <a:spLocks noGrp="1"/>
          </p:cNvSpPr>
          <p:nvPr>
            <p:ph type="subTitle" idx="2"/>
          </p:nvPr>
        </p:nvSpPr>
        <p:spPr>
          <a:xfrm>
            <a:off x="5317275" y="3133400"/>
            <a:ext cx="3100200" cy="8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 name="Google Shape;26;p5"/>
          <p:cNvSpPr txBox="1">
            <a:spLocks noGrp="1"/>
          </p:cNvSpPr>
          <p:nvPr>
            <p:ph type="subTitle" idx="3"/>
          </p:nvPr>
        </p:nvSpPr>
        <p:spPr>
          <a:xfrm>
            <a:off x="726675" y="2663413"/>
            <a:ext cx="3100200" cy="45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 name="Google Shape;27;p5"/>
          <p:cNvSpPr txBox="1">
            <a:spLocks noGrp="1"/>
          </p:cNvSpPr>
          <p:nvPr>
            <p:ph type="subTitle" idx="4"/>
          </p:nvPr>
        </p:nvSpPr>
        <p:spPr>
          <a:xfrm>
            <a:off x="5317273" y="2663413"/>
            <a:ext cx="3100200" cy="45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900">
                <a:solidFill>
                  <a:schemeClr val="accent3"/>
                </a:solidFill>
                <a:latin typeface="Abril Fatface"/>
                <a:ea typeface="Abril Fatface"/>
                <a:cs typeface="Abril Fatface"/>
                <a:sym typeface="Abril Fatfac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869125" y="1429875"/>
            <a:ext cx="4968012" cy="3654991"/>
          </a:xfrm>
          <a:custGeom>
            <a:avLst/>
            <a:gdLst/>
            <a:ahLst/>
            <a:cxnLst/>
            <a:rect l="l" t="t" r="r" b="b"/>
            <a:pathLst>
              <a:path w="14276" h="10503" extrusionOk="0">
                <a:moveTo>
                  <a:pt x="24" y="1"/>
                </a:moveTo>
                <a:lnTo>
                  <a:pt x="24" y="72"/>
                </a:lnTo>
                <a:cubicBezTo>
                  <a:pt x="24" y="191"/>
                  <a:pt x="0" y="406"/>
                  <a:pt x="0" y="406"/>
                </a:cubicBezTo>
                <a:lnTo>
                  <a:pt x="48" y="799"/>
                </a:lnTo>
                <a:cubicBezTo>
                  <a:pt x="48" y="799"/>
                  <a:pt x="60" y="1382"/>
                  <a:pt x="167" y="1477"/>
                </a:cubicBezTo>
                <a:cubicBezTo>
                  <a:pt x="274" y="1561"/>
                  <a:pt x="465" y="1668"/>
                  <a:pt x="476" y="1691"/>
                </a:cubicBezTo>
                <a:cubicBezTo>
                  <a:pt x="500" y="1727"/>
                  <a:pt x="798" y="1930"/>
                  <a:pt x="834" y="2037"/>
                </a:cubicBezTo>
                <a:cubicBezTo>
                  <a:pt x="881" y="2156"/>
                  <a:pt x="941" y="2251"/>
                  <a:pt x="953" y="2311"/>
                </a:cubicBezTo>
                <a:cubicBezTo>
                  <a:pt x="976" y="2346"/>
                  <a:pt x="929" y="2608"/>
                  <a:pt x="929" y="2608"/>
                </a:cubicBezTo>
                <a:cubicBezTo>
                  <a:pt x="929" y="2608"/>
                  <a:pt x="955" y="2614"/>
                  <a:pt x="938" y="2614"/>
                </a:cubicBezTo>
                <a:cubicBezTo>
                  <a:pt x="929" y="2614"/>
                  <a:pt x="909" y="2612"/>
                  <a:pt x="869" y="2608"/>
                </a:cubicBezTo>
                <a:cubicBezTo>
                  <a:pt x="762" y="2584"/>
                  <a:pt x="643" y="2561"/>
                  <a:pt x="643" y="2561"/>
                </a:cubicBezTo>
                <a:lnTo>
                  <a:pt x="393" y="2561"/>
                </a:lnTo>
                <a:cubicBezTo>
                  <a:pt x="393" y="2561"/>
                  <a:pt x="274" y="2561"/>
                  <a:pt x="322" y="2644"/>
                </a:cubicBezTo>
                <a:cubicBezTo>
                  <a:pt x="357" y="2739"/>
                  <a:pt x="417" y="2811"/>
                  <a:pt x="476" y="2846"/>
                </a:cubicBezTo>
                <a:cubicBezTo>
                  <a:pt x="524" y="2870"/>
                  <a:pt x="703" y="3037"/>
                  <a:pt x="703" y="3037"/>
                </a:cubicBezTo>
                <a:cubicBezTo>
                  <a:pt x="703" y="3037"/>
                  <a:pt x="869" y="3180"/>
                  <a:pt x="929" y="3204"/>
                </a:cubicBezTo>
                <a:lnTo>
                  <a:pt x="1119" y="3204"/>
                </a:lnTo>
                <a:cubicBezTo>
                  <a:pt x="1119" y="3204"/>
                  <a:pt x="1126" y="3153"/>
                  <a:pt x="1175" y="3153"/>
                </a:cubicBezTo>
                <a:cubicBezTo>
                  <a:pt x="1193" y="3153"/>
                  <a:pt x="1218" y="3160"/>
                  <a:pt x="1250" y="3180"/>
                </a:cubicBezTo>
                <a:cubicBezTo>
                  <a:pt x="1369" y="3263"/>
                  <a:pt x="1346" y="3263"/>
                  <a:pt x="1429" y="3323"/>
                </a:cubicBezTo>
                <a:cubicBezTo>
                  <a:pt x="1512" y="3382"/>
                  <a:pt x="1608" y="3442"/>
                  <a:pt x="1655" y="3477"/>
                </a:cubicBezTo>
                <a:cubicBezTo>
                  <a:pt x="1703" y="3525"/>
                  <a:pt x="1762" y="3585"/>
                  <a:pt x="1774" y="3680"/>
                </a:cubicBezTo>
                <a:lnTo>
                  <a:pt x="1774" y="3954"/>
                </a:lnTo>
                <a:cubicBezTo>
                  <a:pt x="1774" y="3954"/>
                  <a:pt x="1770" y="3952"/>
                  <a:pt x="1763" y="3952"/>
                </a:cubicBezTo>
                <a:cubicBezTo>
                  <a:pt x="1740" y="3952"/>
                  <a:pt x="1686" y="3974"/>
                  <a:pt x="1667" y="4168"/>
                </a:cubicBezTo>
                <a:cubicBezTo>
                  <a:pt x="1655" y="4418"/>
                  <a:pt x="1631" y="4430"/>
                  <a:pt x="1846" y="4585"/>
                </a:cubicBezTo>
                <a:cubicBezTo>
                  <a:pt x="2060" y="4728"/>
                  <a:pt x="2381" y="5180"/>
                  <a:pt x="2441" y="5251"/>
                </a:cubicBezTo>
                <a:cubicBezTo>
                  <a:pt x="2493" y="5314"/>
                  <a:pt x="2536" y="5439"/>
                  <a:pt x="2616" y="5439"/>
                </a:cubicBezTo>
                <a:cubicBezTo>
                  <a:pt x="2629" y="5439"/>
                  <a:pt x="2641" y="5436"/>
                  <a:pt x="2655" y="5430"/>
                </a:cubicBezTo>
                <a:cubicBezTo>
                  <a:pt x="2762" y="5382"/>
                  <a:pt x="2905" y="5228"/>
                  <a:pt x="2905" y="5228"/>
                </a:cubicBezTo>
                <a:cubicBezTo>
                  <a:pt x="2905" y="5228"/>
                  <a:pt x="2762" y="4954"/>
                  <a:pt x="2727" y="4930"/>
                </a:cubicBezTo>
                <a:cubicBezTo>
                  <a:pt x="2715" y="4894"/>
                  <a:pt x="2381" y="4632"/>
                  <a:pt x="2381" y="4632"/>
                </a:cubicBezTo>
                <a:cubicBezTo>
                  <a:pt x="2381" y="4632"/>
                  <a:pt x="2298" y="4632"/>
                  <a:pt x="2298" y="4525"/>
                </a:cubicBezTo>
                <a:cubicBezTo>
                  <a:pt x="2298" y="4418"/>
                  <a:pt x="2310" y="4311"/>
                  <a:pt x="2310" y="4311"/>
                </a:cubicBezTo>
                <a:cubicBezTo>
                  <a:pt x="2310" y="4311"/>
                  <a:pt x="2298" y="4228"/>
                  <a:pt x="2286" y="4156"/>
                </a:cubicBezTo>
                <a:cubicBezTo>
                  <a:pt x="2262" y="4073"/>
                  <a:pt x="2227" y="3930"/>
                  <a:pt x="2227" y="3930"/>
                </a:cubicBezTo>
                <a:lnTo>
                  <a:pt x="2227" y="3620"/>
                </a:lnTo>
                <a:cubicBezTo>
                  <a:pt x="2227" y="3442"/>
                  <a:pt x="2167" y="3263"/>
                  <a:pt x="2167" y="3263"/>
                </a:cubicBezTo>
                <a:lnTo>
                  <a:pt x="1893" y="3096"/>
                </a:lnTo>
                <a:cubicBezTo>
                  <a:pt x="1893" y="3096"/>
                  <a:pt x="1822" y="3049"/>
                  <a:pt x="1750" y="2823"/>
                </a:cubicBezTo>
                <a:cubicBezTo>
                  <a:pt x="1667" y="2620"/>
                  <a:pt x="1631" y="2584"/>
                  <a:pt x="1608" y="2501"/>
                </a:cubicBezTo>
                <a:cubicBezTo>
                  <a:pt x="1608" y="2406"/>
                  <a:pt x="1643" y="2311"/>
                  <a:pt x="1584" y="2203"/>
                </a:cubicBezTo>
                <a:cubicBezTo>
                  <a:pt x="1536" y="2108"/>
                  <a:pt x="1512" y="2108"/>
                  <a:pt x="1393" y="1930"/>
                </a:cubicBezTo>
                <a:cubicBezTo>
                  <a:pt x="1250" y="1751"/>
                  <a:pt x="1191" y="1632"/>
                  <a:pt x="1107" y="1513"/>
                </a:cubicBezTo>
                <a:cubicBezTo>
                  <a:pt x="1012" y="1394"/>
                  <a:pt x="929" y="1489"/>
                  <a:pt x="941" y="1263"/>
                </a:cubicBezTo>
                <a:cubicBezTo>
                  <a:pt x="953" y="1037"/>
                  <a:pt x="941" y="1060"/>
                  <a:pt x="976" y="906"/>
                </a:cubicBezTo>
                <a:cubicBezTo>
                  <a:pt x="988" y="763"/>
                  <a:pt x="1131" y="477"/>
                  <a:pt x="1131" y="477"/>
                </a:cubicBezTo>
                <a:cubicBezTo>
                  <a:pt x="1131" y="477"/>
                  <a:pt x="1215" y="596"/>
                  <a:pt x="1286" y="620"/>
                </a:cubicBezTo>
                <a:cubicBezTo>
                  <a:pt x="1357" y="656"/>
                  <a:pt x="1548" y="679"/>
                  <a:pt x="1596" y="679"/>
                </a:cubicBezTo>
                <a:cubicBezTo>
                  <a:pt x="1631" y="679"/>
                  <a:pt x="1727" y="739"/>
                  <a:pt x="1750" y="834"/>
                </a:cubicBezTo>
                <a:cubicBezTo>
                  <a:pt x="1762" y="918"/>
                  <a:pt x="1762" y="1060"/>
                  <a:pt x="1762" y="1060"/>
                </a:cubicBezTo>
                <a:cubicBezTo>
                  <a:pt x="1762" y="1060"/>
                  <a:pt x="1717" y="1016"/>
                  <a:pt x="1696" y="1016"/>
                </a:cubicBezTo>
                <a:cubicBezTo>
                  <a:pt x="1676" y="1016"/>
                  <a:pt x="1676" y="1054"/>
                  <a:pt x="1750" y="1203"/>
                </a:cubicBezTo>
                <a:cubicBezTo>
                  <a:pt x="1881" y="1513"/>
                  <a:pt x="1989" y="1727"/>
                  <a:pt x="1989" y="1727"/>
                </a:cubicBezTo>
                <a:cubicBezTo>
                  <a:pt x="1989" y="1727"/>
                  <a:pt x="2131" y="2275"/>
                  <a:pt x="2239" y="2370"/>
                </a:cubicBezTo>
                <a:cubicBezTo>
                  <a:pt x="2358" y="2453"/>
                  <a:pt x="2381" y="2489"/>
                  <a:pt x="2536" y="2632"/>
                </a:cubicBezTo>
                <a:cubicBezTo>
                  <a:pt x="2679" y="2787"/>
                  <a:pt x="2858" y="2763"/>
                  <a:pt x="2727" y="2846"/>
                </a:cubicBezTo>
                <a:cubicBezTo>
                  <a:pt x="2584" y="2906"/>
                  <a:pt x="2608" y="2858"/>
                  <a:pt x="2584" y="2906"/>
                </a:cubicBezTo>
                <a:cubicBezTo>
                  <a:pt x="2548" y="2965"/>
                  <a:pt x="2620" y="3108"/>
                  <a:pt x="2667" y="3144"/>
                </a:cubicBezTo>
                <a:cubicBezTo>
                  <a:pt x="2715" y="3168"/>
                  <a:pt x="2822" y="3204"/>
                  <a:pt x="2917" y="3239"/>
                </a:cubicBezTo>
                <a:cubicBezTo>
                  <a:pt x="2977" y="3263"/>
                  <a:pt x="2998" y="3263"/>
                  <a:pt x="3008" y="3263"/>
                </a:cubicBezTo>
                <a:cubicBezTo>
                  <a:pt x="3018" y="3263"/>
                  <a:pt x="3018" y="3263"/>
                  <a:pt x="3036" y="3287"/>
                </a:cubicBezTo>
                <a:cubicBezTo>
                  <a:pt x="3084" y="3335"/>
                  <a:pt x="3001" y="3394"/>
                  <a:pt x="3155" y="3442"/>
                </a:cubicBezTo>
                <a:lnTo>
                  <a:pt x="3322" y="3501"/>
                </a:lnTo>
                <a:cubicBezTo>
                  <a:pt x="3322" y="3596"/>
                  <a:pt x="3370" y="3573"/>
                  <a:pt x="3310" y="3644"/>
                </a:cubicBezTo>
                <a:cubicBezTo>
                  <a:pt x="3239" y="3716"/>
                  <a:pt x="3120" y="3799"/>
                  <a:pt x="3084" y="3823"/>
                </a:cubicBezTo>
                <a:cubicBezTo>
                  <a:pt x="3060" y="3858"/>
                  <a:pt x="3060" y="4037"/>
                  <a:pt x="3060" y="4037"/>
                </a:cubicBezTo>
                <a:cubicBezTo>
                  <a:pt x="3060" y="4037"/>
                  <a:pt x="3132" y="4073"/>
                  <a:pt x="3251" y="4073"/>
                </a:cubicBezTo>
                <a:cubicBezTo>
                  <a:pt x="3280" y="4073"/>
                  <a:pt x="3315" y="4072"/>
                  <a:pt x="3350" y="4072"/>
                </a:cubicBezTo>
                <a:cubicBezTo>
                  <a:pt x="3457" y="4072"/>
                  <a:pt x="3575" y="4079"/>
                  <a:pt x="3620" y="4132"/>
                </a:cubicBezTo>
                <a:cubicBezTo>
                  <a:pt x="3667" y="4192"/>
                  <a:pt x="3834" y="4406"/>
                  <a:pt x="3834" y="4430"/>
                </a:cubicBezTo>
                <a:cubicBezTo>
                  <a:pt x="3834" y="4466"/>
                  <a:pt x="3894" y="4668"/>
                  <a:pt x="3929" y="4751"/>
                </a:cubicBezTo>
                <a:cubicBezTo>
                  <a:pt x="3977" y="4811"/>
                  <a:pt x="4108" y="4906"/>
                  <a:pt x="4132" y="4930"/>
                </a:cubicBezTo>
                <a:cubicBezTo>
                  <a:pt x="4144" y="4954"/>
                  <a:pt x="4227" y="5204"/>
                  <a:pt x="4263" y="5251"/>
                </a:cubicBezTo>
                <a:cubicBezTo>
                  <a:pt x="4286" y="5299"/>
                  <a:pt x="4441" y="5561"/>
                  <a:pt x="4489" y="5621"/>
                </a:cubicBezTo>
                <a:cubicBezTo>
                  <a:pt x="4525" y="5668"/>
                  <a:pt x="4906" y="5978"/>
                  <a:pt x="4906" y="6025"/>
                </a:cubicBezTo>
                <a:cubicBezTo>
                  <a:pt x="4917" y="6073"/>
                  <a:pt x="4929" y="6275"/>
                  <a:pt x="4882" y="6371"/>
                </a:cubicBezTo>
                <a:cubicBezTo>
                  <a:pt x="4846" y="6478"/>
                  <a:pt x="4751" y="6668"/>
                  <a:pt x="4703" y="6692"/>
                </a:cubicBezTo>
                <a:cubicBezTo>
                  <a:pt x="4667" y="6728"/>
                  <a:pt x="4525" y="6906"/>
                  <a:pt x="4525" y="6906"/>
                </a:cubicBezTo>
                <a:cubicBezTo>
                  <a:pt x="4525" y="6906"/>
                  <a:pt x="4560" y="7168"/>
                  <a:pt x="4560" y="7204"/>
                </a:cubicBezTo>
                <a:cubicBezTo>
                  <a:pt x="4560" y="7228"/>
                  <a:pt x="4572" y="7383"/>
                  <a:pt x="4632" y="7442"/>
                </a:cubicBezTo>
                <a:cubicBezTo>
                  <a:pt x="4679" y="7490"/>
                  <a:pt x="5203" y="7930"/>
                  <a:pt x="5203" y="7930"/>
                </a:cubicBezTo>
                <a:cubicBezTo>
                  <a:pt x="5203" y="7930"/>
                  <a:pt x="5441" y="7942"/>
                  <a:pt x="5477" y="8002"/>
                </a:cubicBezTo>
                <a:cubicBezTo>
                  <a:pt x="5525" y="8061"/>
                  <a:pt x="5644" y="8264"/>
                  <a:pt x="5644" y="8264"/>
                </a:cubicBezTo>
                <a:lnTo>
                  <a:pt x="6001" y="8442"/>
                </a:lnTo>
                <a:lnTo>
                  <a:pt x="6287" y="8502"/>
                </a:lnTo>
                <a:lnTo>
                  <a:pt x="6727" y="8764"/>
                </a:lnTo>
                <a:cubicBezTo>
                  <a:pt x="6727" y="8764"/>
                  <a:pt x="7299" y="8990"/>
                  <a:pt x="7299" y="9002"/>
                </a:cubicBezTo>
                <a:cubicBezTo>
                  <a:pt x="7299" y="9038"/>
                  <a:pt x="7203" y="9157"/>
                  <a:pt x="7620" y="9335"/>
                </a:cubicBezTo>
                <a:cubicBezTo>
                  <a:pt x="8037" y="9514"/>
                  <a:pt x="8430" y="9657"/>
                  <a:pt x="8477" y="9716"/>
                </a:cubicBezTo>
                <a:cubicBezTo>
                  <a:pt x="8513" y="9776"/>
                  <a:pt x="8299" y="9847"/>
                  <a:pt x="8692" y="9883"/>
                </a:cubicBezTo>
                <a:cubicBezTo>
                  <a:pt x="9017" y="9902"/>
                  <a:pt x="9143" y="9968"/>
                  <a:pt x="9285" y="9968"/>
                </a:cubicBezTo>
                <a:cubicBezTo>
                  <a:pt x="9319" y="9968"/>
                  <a:pt x="9355" y="9964"/>
                  <a:pt x="9394" y="9954"/>
                </a:cubicBezTo>
                <a:cubicBezTo>
                  <a:pt x="9609" y="9931"/>
                  <a:pt x="9692" y="9942"/>
                  <a:pt x="9811" y="9871"/>
                </a:cubicBezTo>
                <a:cubicBezTo>
                  <a:pt x="9930" y="9776"/>
                  <a:pt x="10049" y="9728"/>
                  <a:pt x="10109" y="9728"/>
                </a:cubicBezTo>
                <a:cubicBezTo>
                  <a:pt x="10168" y="9728"/>
                  <a:pt x="10799" y="9942"/>
                  <a:pt x="10799" y="9942"/>
                </a:cubicBezTo>
                <a:lnTo>
                  <a:pt x="11192" y="10347"/>
                </a:lnTo>
                <a:cubicBezTo>
                  <a:pt x="11192" y="10347"/>
                  <a:pt x="11216" y="10419"/>
                  <a:pt x="11240" y="10502"/>
                </a:cubicBezTo>
                <a:lnTo>
                  <a:pt x="11287" y="10502"/>
                </a:lnTo>
                <a:lnTo>
                  <a:pt x="11371" y="10347"/>
                </a:lnTo>
                <a:lnTo>
                  <a:pt x="11633" y="10085"/>
                </a:lnTo>
                <a:lnTo>
                  <a:pt x="11728" y="9990"/>
                </a:lnTo>
                <a:cubicBezTo>
                  <a:pt x="11728" y="9990"/>
                  <a:pt x="11871" y="9995"/>
                  <a:pt x="11987" y="9995"/>
                </a:cubicBezTo>
                <a:cubicBezTo>
                  <a:pt x="12045" y="9995"/>
                  <a:pt x="12097" y="9994"/>
                  <a:pt x="12121" y="9990"/>
                </a:cubicBezTo>
                <a:cubicBezTo>
                  <a:pt x="12180" y="9966"/>
                  <a:pt x="12323" y="9883"/>
                  <a:pt x="12323" y="9883"/>
                </a:cubicBezTo>
                <a:lnTo>
                  <a:pt x="12323" y="9764"/>
                </a:lnTo>
                <a:lnTo>
                  <a:pt x="12204" y="9585"/>
                </a:lnTo>
                <a:lnTo>
                  <a:pt x="12002" y="9419"/>
                </a:lnTo>
                <a:lnTo>
                  <a:pt x="11942" y="9371"/>
                </a:lnTo>
                <a:lnTo>
                  <a:pt x="11811" y="9276"/>
                </a:lnTo>
                <a:lnTo>
                  <a:pt x="11811" y="9192"/>
                </a:lnTo>
                <a:cubicBezTo>
                  <a:pt x="11811" y="9192"/>
                  <a:pt x="11823" y="9169"/>
                  <a:pt x="11895" y="9157"/>
                </a:cubicBezTo>
                <a:cubicBezTo>
                  <a:pt x="11990" y="9157"/>
                  <a:pt x="12002" y="9121"/>
                  <a:pt x="12002" y="9121"/>
                </a:cubicBezTo>
                <a:lnTo>
                  <a:pt x="12002" y="9014"/>
                </a:lnTo>
                <a:lnTo>
                  <a:pt x="12049" y="8919"/>
                </a:lnTo>
                <a:lnTo>
                  <a:pt x="12418" y="8930"/>
                </a:lnTo>
                <a:lnTo>
                  <a:pt x="12799" y="8954"/>
                </a:lnTo>
                <a:lnTo>
                  <a:pt x="12954" y="8978"/>
                </a:lnTo>
                <a:lnTo>
                  <a:pt x="13538" y="8621"/>
                </a:lnTo>
                <a:cubicBezTo>
                  <a:pt x="13547" y="8594"/>
                  <a:pt x="13555" y="8581"/>
                  <a:pt x="13574" y="8581"/>
                </a:cubicBezTo>
                <a:cubicBezTo>
                  <a:pt x="13581" y="8581"/>
                  <a:pt x="13588" y="8582"/>
                  <a:pt x="13597" y="8585"/>
                </a:cubicBezTo>
                <a:lnTo>
                  <a:pt x="13728" y="8633"/>
                </a:lnTo>
                <a:lnTo>
                  <a:pt x="13895" y="8621"/>
                </a:lnTo>
                <a:lnTo>
                  <a:pt x="13990" y="8478"/>
                </a:lnTo>
                <a:lnTo>
                  <a:pt x="14097" y="8180"/>
                </a:lnTo>
                <a:lnTo>
                  <a:pt x="13930" y="8037"/>
                </a:lnTo>
                <a:cubicBezTo>
                  <a:pt x="13930" y="8037"/>
                  <a:pt x="13921" y="8041"/>
                  <a:pt x="13913" y="8041"/>
                </a:cubicBezTo>
                <a:cubicBezTo>
                  <a:pt x="13900" y="8041"/>
                  <a:pt x="13890" y="8033"/>
                  <a:pt x="13919" y="7990"/>
                </a:cubicBezTo>
                <a:cubicBezTo>
                  <a:pt x="13954" y="7930"/>
                  <a:pt x="14026" y="7883"/>
                  <a:pt x="14026" y="7883"/>
                </a:cubicBezTo>
                <a:cubicBezTo>
                  <a:pt x="14026" y="7883"/>
                  <a:pt x="14050" y="7799"/>
                  <a:pt x="14050" y="7680"/>
                </a:cubicBezTo>
                <a:cubicBezTo>
                  <a:pt x="14014" y="7502"/>
                  <a:pt x="13942" y="7478"/>
                  <a:pt x="14085" y="7418"/>
                </a:cubicBezTo>
                <a:cubicBezTo>
                  <a:pt x="14240" y="7359"/>
                  <a:pt x="14276" y="7299"/>
                  <a:pt x="14276" y="7299"/>
                </a:cubicBezTo>
                <a:lnTo>
                  <a:pt x="14276" y="6966"/>
                </a:lnTo>
                <a:cubicBezTo>
                  <a:pt x="14276" y="6966"/>
                  <a:pt x="14192" y="6859"/>
                  <a:pt x="14038" y="6847"/>
                </a:cubicBezTo>
                <a:cubicBezTo>
                  <a:pt x="14009" y="6844"/>
                  <a:pt x="13970" y="6844"/>
                  <a:pt x="13926" y="6844"/>
                </a:cubicBezTo>
                <a:cubicBezTo>
                  <a:pt x="13749" y="6844"/>
                  <a:pt x="13490" y="6859"/>
                  <a:pt x="13490" y="6859"/>
                </a:cubicBezTo>
                <a:lnTo>
                  <a:pt x="13204" y="7014"/>
                </a:lnTo>
                <a:lnTo>
                  <a:pt x="12752" y="7061"/>
                </a:lnTo>
                <a:cubicBezTo>
                  <a:pt x="12752" y="7061"/>
                  <a:pt x="12645" y="7073"/>
                  <a:pt x="12645" y="7121"/>
                </a:cubicBezTo>
                <a:cubicBezTo>
                  <a:pt x="12645" y="7156"/>
                  <a:pt x="12633" y="7216"/>
                  <a:pt x="12633" y="7240"/>
                </a:cubicBezTo>
                <a:cubicBezTo>
                  <a:pt x="12645" y="7264"/>
                  <a:pt x="12645" y="7371"/>
                  <a:pt x="12645" y="7371"/>
                </a:cubicBezTo>
                <a:lnTo>
                  <a:pt x="12466" y="7776"/>
                </a:lnTo>
                <a:lnTo>
                  <a:pt x="12454" y="7966"/>
                </a:lnTo>
                <a:lnTo>
                  <a:pt x="12359" y="8109"/>
                </a:lnTo>
                <a:lnTo>
                  <a:pt x="12216" y="8168"/>
                </a:lnTo>
                <a:lnTo>
                  <a:pt x="12109" y="8204"/>
                </a:lnTo>
                <a:lnTo>
                  <a:pt x="12121" y="8395"/>
                </a:lnTo>
                <a:lnTo>
                  <a:pt x="12109" y="8502"/>
                </a:lnTo>
                <a:cubicBezTo>
                  <a:pt x="12109" y="8502"/>
                  <a:pt x="12049" y="8526"/>
                  <a:pt x="11883" y="8573"/>
                </a:cubicBezTo>
                <a:cubicBezTo>
                  <a:pt x="11716" y="8621"/>
                  <a:pt x="11561" y="8633"/>
                  <a:pt x="11561" y="8633"/>
                </a:cubicBezTo>
                <a:lnTo>
                  <a:pt x="11537" y="8538"/>
                </a:lnTo>
                <a:lnTo>
                  <a:pt x="11466" y="8430"/>
                </a:lnTo>
                <a:lnTo>
                  <a:pt x="11240" y="8395"/>
                </a:lnTo>
                <a:lnTo>
                  <a:pt x="11097" y="8430"/>
                </a:lnTo>
                <a:lnTo>
                  <a:pt x="10525" y="8502"/>
                </a:lnTo>
                <a:cubicBezTo>
                  <a:pt x="10525" y="8502"/>
                  <a:pt x="10488" y="8518"/>
                  <a:pt x="10435" y="8518"/>
                </a:cubicBezTo>
                <a:cubicBezTo>
                  <a:pt x="10409" y="8518"/>
                  <a:pt x="10378" y="8514"/>
                  <a:pt x="10347" y="8502"/>
                </a:cubicBezTo>
                <a:cubicBezTo>
                  <a:pt x="10263" y="8466"/>
                  <a:pt x="10204" y="8442"/>
                  <a:pt x="10204" y="8442"/>
                </a:cubicBezTo>
                <a:lnTo>
                  <a:pt x="10109" y="8407"/>
                </a:lnTo>
                <a:lnTo>
                  <a:pt x="9787" y="8288"/>
                </a:lnTo>
                <a:lnTo>
                  <a:pt x="9454" y="8073"/>
                </a:lnTo>
                <a:cubicBezTo>
                  <a:pt x="9454" y="8073"/>
                  <a:pt x="9394" y="8026"/>
                  <a:pt x="9323" y="7907"/>
                </a:cubicBezTo>
                <a:cubicBezTo>
                  <a:pt x="9263" y="7787"/>
                  <a:pt x="9132" y="7668"/>
                  <a:pt x="9144" y="7537"/>
                </a:cubicBezTo>
                <a:cubicBezTo>
                  <a:pt x="9156" y="7395"/>
                  <a:pt x="9251" y="7442"/>
                  <a:pt x="9156" y="7311"/>
                </a:cubicBezTo>
                <a:cubicBezTo>
                  <a:pt x="9073" y="7192"/>
                  <a:pt x="8942" y="7097"/>
                  <a:pt x="8906" y="7085"/>
                </a:cubicBezTo>
                <a:cubicBezTo>
                  <a:pt x="8870" y="7073"/>
                  <a:pt x="8787" y="7014"/>
                  <a:pt x="8787" y="7014"/>
                </a:cubicBezTo>
                <a:cubicBezTo>
                  <a:pt x="8787" y="7014"/>
                  <a:pt x="8858" y="6859"/>
                  <a:pt x="8918" y="6799"/>
                </a:cubicBezTo>
                <a:cubicBezTo>
                  <a:pt x="9001" y="6740"/>
                  <a:pt x="9013" y="6680"/>
                  <a:pt x="9013" y="6680"/>
                </a:cubicBezTo>
                <a:lnTo>
                  <a:pt x="9001" y="6525"/>
                </a:lnTo>
                <a:lnTo>
                  <a:pt x="8942" y="6299"/>
                </a:lnTo>
                <a:lnTo>
                  <a:pt x="8835" y="6049"/>
                </a:lnTo>
                <a:cubicBezTo>
                  <a:pt x="8835" y="6049"/>
                  <a:pt x="8716" y="5668"/>
                  <a:pt x="8739" y="5609"/>
                </a:cubicBezTo>
                <a:cubicBezTo>
                  <a:pt x="8775" y="5549"/>
                  <a:pt x="8858" y="5406"/>
                  <a:pt x="8858" y="5371"/>
                </a:cubicBezTo>
                <a:cubicBezTo>
                  <a:pt x="8858" y="5347"/>
                  <a:pt x="8751" y="5109"/>
                  <a:pt x="8751" y="5109"/>
                </a:cubicBezTo>
                <a:lnTo>
                  <a:pt x="8727" y="4859"/>
                </a:lnTo>
                <a:lnTo>
                  <a:pt x="8787" y="4632"/>
                </a:lnTo>
                <a:lnTo>
                  <a:pt x="8918" y="4704"/>
                </a:lnTo>
                <a:cubicBezTo>
                  <a:pt x="8918" y="4704"/>
                  <a:pt x="9023" y="4756"/>
                  <a:pt x="9068" y="4756"/>
                </a:cubicBezTo>
                <a:cubicBezTo>
                  <a:pt x="9075" y="4756"/>
                  <a:pt x="9081" y="4755"/>
                  <a:pt x="9085" y="4751"/>
                </a:cubicBezTo>
                <a:cubicBezTo>
                  <a:pt x="9120" y="4716"/>
                  <a:pt x="9156" y="4656"/>
                  <a:pt x="9156" y="4656"/>
                </a:cubicBezTo>
                <a:cubicBezTo>
                  <a:pt x="9156" y="4656"/>
                  <a:pt x="9263" y="4549"/>
                  <a:pt x="9263" y="4489"/>
                </a:cubicBezTo>
                <a:cubicBezTo>
                  <a:pt x="9263" y="4478"/>
                  <a:pt x="9263" y="4430"/>
                  <a:pt x="9251" y="4406"/>
                </a:cubicBezTo>
                <a:lnTo>
                  <a:pt x="9239" y="4394"/>
                </a:lnTo>
                <a:lnTo>
                  <a:pt x="8977" y="4156"/>
                </a:lnTo>
                <a:lnTo>
                  <a:pt x="8585" y="3977"/>
                </a:lnTo>
                <a:lnTo>
                  <a:pt x="8406" y="3501"/>
                </a:lnTo>
                <a:lnTo>
                  <a:pt x="7751" y="2287"/>
                </a:lnTo>
                <a:lnTo>
                  <a:pt x="7561" y="2025"/>
                </a:lnTo>
                <a:lnTo>
                  <a:pt x="7084" y="1930"/>
                </a:lnTo>
                <a:lnTo>
                  <a:pt x="6858" y="1989"/>
                </a:lnTo>
                <a:lnTo>
                  <a:pt x="6656" y="2192"/>
                </a:lnTo>
                <a:lnTo>
                  <a:pt x="6453" y="2311"/>
                </a:lnTo>
                <a:lnTo>
                  <a:pt x="6275" y="2323"/>
                </a:lnTo>
                <a:lnTo>
                  <a:pt x="6001" y="2215"/>
                </a:lnTo>
                <a:lnTo>
                  <a:pt x="5858" y="1930"/>
                </a:lnTo>
                <a:lnTo>
                  <a:pt x="5644" y="1501"/>
                </a:lnTo>
                <a:lnTo>
                  <a:pt x="5037" y="834"/>
                </a:lnTo>
                <a:lnTo>
                  <a:pt x="4334" y="799"/>
                </a:lnTo>
                <a:lnTo>
                  <a:pt x="4132" y="965"/>
                </a:lnTo>
                <a:lnTo>
                  <a:pt x="2834" y="834"/>
                </a:lnTo>
                <a:lnTo>
                  <a:pt x="1119" y="167"/>
                </a:lnTo>
                <a:lnTo>
                  <a:pt x="1096" y="60"/>
                </a:lnTo>
                <a:lnTo>
                  <a:pt x="24" y="1"/>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B1194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26675" y="906150"/>
            <a:ext cx="3559500" cy="91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3"/>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subTitle" idx="1"/>
          </p:nvPr>
        </p:nvSpPr>
        <p:spPr>
          <a:xfrm>
            <a:off x="726675" y="1819050"/>
            <a:ext cx="3559500" cy="241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194800" y="1835700"/>
            <a:ext cx="4754400" cy="88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ubTitle" idx="1"/>
          </p:nvPr>
        </p:nvSpPr>
        <p:spPr>
          <a:xfrm>
            <a:off x="2194800" y="2722500"/>
            <a:ext cx="47544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8"/>
          <p:cNvSpPr/>
          <p:nvPr/>
        </p:nvSpPr>
        <p:spPr>
          <a:xfrm>
            <a:off x="5853545" y="394325"/>
            <a:ext cx="2339347" cy="2242174"/>
          </a:xfrm>
          <a:custGeom>
            <a:avLst/>
            <a:gdLst/>
            <a:ahLst/>
            <a:cxnLst/>
            <a:rect l="l" t="t" r="r" b="b"/>
            <a:pathLst>
              <a:path w="3442" h="3299" extrusionOk="0">
                <a:moveTo>
                  <a:pt x="1286" y="0"/>
                </a:moveTo>
                <a:cubicBezTo>
                  <a:pt x="1298" y="36"/>
                  <a:pt x="1227" y="155"/>
                  <a:pt x="1191" y="191"/>
                </a:cubicBezTo>
                <a:cubicBezTo>
                  <a:pt x="1167" y="215"/>
                  <a:pt x="1000" y="298"/>
                  <a:pt x="1000" y="298"/>
                </a:cubicBezTo>
                <a:cubicBezTo>
                  <a:pt x="1000" y="298"/>
                  <a:pt x="983" y="300"/>
                  <a:pt x="961" y="300"/>
                </a:cubicBezTo>
                <a:cubicBezTo>
                  <a:pt x="928" y="300"/>
                  <a:pt x="884" y="296"/>
                  <a:pt x="869" y="274"/>
                </a:cubicBezTo>
                <a:lnTo>
                  <a:pt x="786" y="203"/>
                </a:lnTo>
                <a:cubicBezTo>
                  <a:pt x="786" y="203"/>
                  <a:pt x="775" y="202"/>
                  <a:pt x="759" y="202"/>
                </a:cubicBezTo>
                <a:cubicBezTo>
                  <a:pt x="718" y="202"/>
                  <a:pt x="641" y="208"/>
                  <a:pt x="607" y="250"/>
                </a:cubicBezTo>
                <a:cubicBezTo>
                  <a:pt x="572" y="310"/>
                  <a:pt x="536" y="334"/>
                  <a:pt x="512" y="429"/>
                </a:cubicBezTo>
                <a:cubicBezTo>
                  <a:pt x="476" y="512"/>
                  <a:pt x="453" y="679"/>
                  <a:pt x="453" y="679"/>
                </a:cubicBezTo>
                <a:lnTo>
                  <a:pt x="310" y="953"/>
                </a:lnTo>
                <a:lnTo>
                  <a:pt x="107" y="1167"/>
                </a:lnTo>
                <a:lnTo>
                  <a:pt x="72" y="1727"/>
                </a:lnTo>
                <a:cubicBezTo>
                  <a:pt x="72" y="1727"/>
                  <a:pt x="0" y="1751"/>
                  <a:pt x="0" y="1882"/>
                </a:cubicBezTo>
                <a:cubicBezTo>
                  <a:pt x="0" y="2024"/>
                  <a:pt x="48" y="2060"/>
                  <a:pt x="48" y="2060"/>
                </a:cubicBezTo>
                <a:lnTo>
                  <a:pt x="238" y="2096"/>
                </a:lnTo>
                <a:cubicBezTo>
                  <a:pt x="238" y="2096"/>
                  <a:pt x="393" y="2036"/>
                  <a:pt x="429" y="2024"/>
                </a:cubicBezTo>
                <a:cubicBezTo>
                  <a:pt x="459" y="2013"/>
                  <a:pt x="500" y="2004"/>
                  <a:pt x="536" y="2004"/>
                </a:cubicBezTo>
                <a:cubicBezTo>
                  <a:pt x="572" y="2004"/>
                  <a:pt x="601" y="2013"/>
                  <a:pt x="607" y="2036"/>
                </a:cubicBezTo>
                <a:cubicBezTo>
                  <a:pt x="631" y="2084"/>
                  <a:pt x="691" y="2275"/>
                  <a:pt x="691" y="2275"/>
                </a:cubicBezTo>
                <a:cubicBezTo>
                  <a:pt x="691" y="2275"/>
                  <a:pt x="488" y="2394"/>
                  <a:pt x="369" y="2417"/>
                </a:cubicBezTo>
                <a:lnTo>
                  <a:pt x="357" y="2417"/>
                </a:lnTo>
                <a:lnTo>
                  <a:pt x="369" y="2465"/>
                </a:lnTo>
                <a:lnTo>
                  <a:pt x="453" y="2584"/>
                </a:lnTo>
                <a:lnTo>
                  <a:pt x="357" y="2763"/>
                </a:lnTo>
                <a:lnTo>
                  <a:pt x="345" y="2870"/>
                </a:lnTo>
                <a:lnTo>
                  <a:pt x="465" y="2977"/>
                </a:lnTo>
                <a:lnTo>
                  <a:pt x="607" y="3001"/>
                </a:lnTo>
                <a:lnTo>
                  <a:pt x="822" y="3036"/>
                </a:lnTo>
                <a:lnTo>
                  <a:pt x="929" y="3191"/>
                </a:lnTo>
                <a:lnTo>
                  <a:pt x="1048" y="3298"/>
                </a:lnTo>
                <a:lnTo>
                  <a:pt x="1167" y="3227"/>
                </a:lnTo>
                <a:lnTo>
                  <a:pt x="1417" y="2858"/>
                </a:lnTo>
                <a:lnTo>
                  <a:pt x="1596" y="2441"/>
                </a:lnTo>
                <a:lnTo>
                  <a:pt x="1977" y="2382"/>
                </a:lnTo>
                <a:lnTo>
                  <a:pt x="2453" y="2334"/>
                </a:lnTo>
                <a:lnTo>
                  <a:pt x="2834" y="2167"/>
                </a:lnTo>
                <a:cubicBezTo>
                  <a:pt x="2834" y="2167"/>
                  <a:pt x="3191" y="1870"/>
                  <a:pt x="3215" y="1822"/>
                </a:cubicBezTo>
                <a:cubicBezTo>
                  <a:pt x="3262" y="1786"/>
                  <a:pt x="3441" y="1501"/>
                  <a:pt x="3441" y="1501"/>
                </a:cubicBezTo>
                <a:lnTo>
                  <a:pt x="3441" y="1167"/>
                </a:lnTo>
                <a:lnTo>
                  <a:pt x="3346" y="953"/>
                </a:lnTo>
                <a:lnTo>
                  <a:pt x="3012" y="739"/>
                </a:lnTo>
                <a:lnTo>
                  <a:pt x="2774" y="691"/>
                </a:lnTo>
                <a:lnTo>
                  <a:pt x="2727" y="715"/>
                </a:lnTo>
                <a:lnTo>
                  <a:pt x="2608" y="774"/>
                </a:lnTo>
                <a:lnTo>
                  <a:pt x="2536" y="774"/>
                </a:lnTo>
                <a:lnTo>
                  <a:pt x="2298" y="715"/>
                </a:lnTo>
                <a:lnTo>
                  <a:pt x="2096" y="631"/>
                </a:lnTo>
                <a:cubicBezTo>
                  <a:pt x="2096" y="631"/>
                  <a:pt x="1965" y="453"/>
                  <a:pt x="1941" y="441"/>
                </a:cubicBezTo>
                <a:cubicBezTo>
                  <a:pt x="1905" y="429"/>
                  <a:pt x="1774" y="358"/>
                  <a:pt x="1762" y="334"/>
                </a:cubicBezTo>
                <a:cubicBezTo>
                  <a:pt x="1762" y="322"/>
                  <a:pt x="1679" y="250"/>
                  <a:pt x="1679" y="250"/>
                </a:cubicBezTo>
                <a:lnTo>
                  <a:pt x="1286"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p:nvPr/>
        </p:nvSpPr>
        <p:spPr>
          <a:xfrm>
            <a:off x="-74625" y="-700826"/>
            <a:ext cx="3598880" cy="5788378"/>
          </a:xfrm>
          <a:custGeom>
            <a:avLst/>
            <a:gdLst/>
            <a:ahLst/>
            <a:cxnLst/>
            <a:rect l="l" t="t" r="r" b="b"/>
            <a:pathLst>
              <a:path w="6537" h="10514" extrusionOk="0">
                <a:moveTo>
                  <a:pt x="3691" y="0"/>
                </a:moveTo>
                <a:lnTo>
                  <a:pt x="3774" y="215"/>
                </a:lnTo>
                <a:lnTo>
                  <a:pt x="3774" y="548"/>
                </a:lnTo>
                <a:cubicBezTo>
                  <a:pt x="3774" y="548"/>
                  <a:pt x="3596" y="846"/>
                  <a:pt x="3560" y="870"/>
                </a:cubicBezTo>
                <a:cubicBezTo>
                  <a:pt x="3512" y="917"/>
                  <a:pt x="3167" y="1215"/>
                  <a:pt x="3167" y="1215"/>
                </a:cubicBezTo>
                <a:lnTo>
                  <a:pt x="2798" y="1382"/>
                </a:lnTo>
                <a:lnTo>
                  <a:pt x="2322" y="1429"/>
                </a:lnTo>
                <a:lnTo>
                  <a:pt x="1929" y="1489"/>
                </a:lnTo>
                <a:lnTo>
                  <a:pt x="1750" y="1905"/>
                </a:lnTo>
                <a:lnTo>
                  <a:pt x="1500" y="2274"/>
                </a:lnTo>
                <a:lnTo>
                  <a:pt x="1381" y="2346"/>
                </a:lnTo>
                <a:lnTo>
                  <a:pt x="1262" y="2239"/>
                </a:lnTo>
                <a:lnTo>
                  <a:pt x="1155" y="2084"/>
                </a:lnTo>
                <a:lnTo>
                  <a:pt x="953" y="2048"/>
                </a:lnTo>
                <a:lnTo>
                  <a:pt x="798" y="2024"/>
                </a:lnTo>
                <a:lnTo>
                  <a:pt x="679" y="1917"/>
                </a:lnTo>
                <a:lnTo>
                  <a:pt x="703" y="1810"/>
                </a:lnTo>
                <a:lnTo>
                  <a:pt x="786" y="1632"/>
                </a:lnTo>
                <a:lnTo>
                  <a:pt x="786" y="1489"/>
                </a:lnTo>
                <a:lnTo>
                  <a:pt x="774" y="1441"/>
                </a:lnTo>
                <a:cubicBezTo>
                  <a:pt x="643" y="1489"/>
                  <a:pt x="357" y="1584"/>
                  <a:pt x="298" y="1643"/>
                </a:cubicBezTo>
                <a:cubicBezTo>
                  <a:pt x="226" y="1703"/>
                  <a:pt x="24" y="1751"/>
                  <a:pt x="12" y="1965"/>
                </a:cubicBezTo>
                <a:cubicBezTo>
                  <a:pt x="0" y="2167"/>
                  <a:pt x="48" y="2334"/>
                  <a:pt x="72" y="2334"/>
                </a:cubicBezTo>
                <a:cubicBezTo>
                  <a:pt x="107" y="2346"/>
                  <a:pt x="167" y="2358"/>
                  <a:pt x="191" y="2441"/>
                </a:cubicBezTo>
                <a:cubicBezTo>
                  <a:pt x="238" y="2501"/>
                  <a:pt x="286" y="2596"/>
                  <a:pt x="298" y="2655"/>
                </a:cubicBezTo>
                <a:cubicBezTo>
                  <a:pt x="298" y="2715"/>
                  <a:pt x="310" y="2834"/>
                  <a:pt x="286" y="2834"/>
                </a:cubicBezTo>
                <a:cubicBezTo>
                  <a:pt x="250" y="2834"/>
                  <a:pt x="143" y="2834"/>
                  <a:pt x="107" y="2894"/>
                </a:cubicBezTo>
                <a:cubicBezTo>
                  <a:pt x="72" y="2953"/>
                  <a:pt x="12" y="2917"/>
                  <a:pt x="24" y="3013"/>
                </a:cubicBezTo>
                <a:cubicBezTo>
                  <a:pt x="48" y="3108"/>
                  <a:pt x="381" y="3298"/>
                  <a:pt x="381" y="3298"/>
                </a:cubicBezTo>
                <a:lnTo>
                  <a:pt x="643" y="3429"/>
                </a:lnTo>
                <a:lnTo>
                  <a:pt x="905" y="3763"/>
                </a:lnTo>
                <a:cubicBezTo>
                  <a:pt x="905" y="3763"/>
                  <a:pt x="1036" y="4120"/>
                  <a:pt x="1072" y="4191"/>
                </a:cubicBezTo>
                <a:cubicBezTo>
                  <a:pt x="1119" y="4263"/>
                  <a:pt x="1191" y="4322"/>
                  <a:pt x="1238" y="4370"/>
                </a:cubicBezTo>
                <a:cubicBezTo>
                  <a:pt x="1274" y="4418"/>
                  <a:pt x="1429" y="4656"/>
                  <a:pt x="1441" y="4680"/>
                </a:cubicBezTo>
                <a:cubicBezTo>
                  <a:pt x="1453" y="4715"/>
                  <a:pt x="1727" y="5834"/>
                  <a:pt x="1727" y="5834"/>
                </a:cubicBezTo>
                <a:cubicBezTo>
                  <a:pt x="1727" y="5834"/>
                  <a:pt x="1738" y="6192"/>
                  <a:pt x="1774" y="6215"/>
                </a:cubicBezTo>
                <a:cubicBezTo>
                  <a:pt x="1798" y="6251"/>
                  <a:pt x="1929" y="6442"/>
                  <a:pt x="1965" y="6465"/>
                </a:cubicBezTo>
                <a:cubicBezTo>
                  <a:pt x="1977" y="6501"/>
                  <a:pt x="2072" y="6704"/>
                  <a:pt x="2072" y="6751"/>
                </a:cubicBezTo>
                <a:cubicBezTo>
                  <a:pt x="2072" y="6799"/>
                  <a:pt x="2012" y="6918"/>
                  <a:pt x="2072" y="6942"/>
                </a:cubicBezTo>
                <a:cubicBezTo>
                  <a:pt x="2131" y="6989"/>
                  <a:pt x="2369" y="7239"/>
                  <a:pt x="2369" y="7239"/>
                </a:cubicBezTo>
                <a:cubicBezTo>
                  <a:pt x="2369" y="7239"/>
                  <a:pt x="2489" y="7477"/>
                  <a:pt x="2465" y="7525"/>
                </a:cubicBezTo>
                <a:cubicBezTo>
                  <a:pt x="2441" y="7585"/>
                  <a:pt x="2429" y="7632"/>
                  <a:pt x="2381" y="7644"/>
                </a:cubicBezTo>
                <a:cubicBezTo>
                  <a:pt x="2334" y="7656"/>
                  <a:pt x="2274" y="7811"/>
                  <a:pt x="2274" y="7811"/>
                </a:cubicBezTo>
                <a:cubicBezTo>
                  <a:pt x="2274" y="7811"/>
                  <a:pt x="2405" y="8013"/>
                  <a:pt x="2429" y="8049"/>
                </a:cubicBezTo>
                <a:cubicBezTo>
                  <a:pt x="2441" y="8073"/>
                  <a:pt x="2905" y="8632"/>
                  <a:pt x="2905" y="8632"/>
                </a:cubicBezTo>
                <a:lnTo>
                  <a:pt x="3358" y="8966"/>
                </a:lnTo>
                <a:lnTo>
                  <a:pt x="3953" y="9240"/>
                </a:lnTo>
                <a:lnTo>
                  <a:pt x="4477" y="9704"/>
                </a:lnTo>
                <a:lnTo>
                  <a:pt x="4810" y="10121"/>
                </a:lnTo>
                <a:lnTo>
                  <a:pt x="5191" y="10478"/>
                </a:lnTo>
                <a:lnTo>
                  <a:pt x="5191" y="10514"/>
                </a:lnTo>
                <a:lnTo>
                  <a:pt x="5358" y="10478"/>
                </a:lnTo>
                <a:lnTo>
                  <a:pt x="5525" y="10275"/>
                </a:lnTo>
                <a:lnTo>
                  <a:pt x="5608" y="10144"/>
                </a:lnTo>
                <a:lnTo>
                  <a:pt x="5668" y="9906"/>
                </a:lnTo>
                <a:lnTo>
                  <a:pt x="5798" y="9680"/>
                </a:lnTo>
                <a:lnTo>
                  <a:pt x="6191" y="9525"/>
                </a:lnTo>
                <a:lnTo>
                  <a:pt x="6310" y="9418"/>
                </a:lnTo>
                <a:lnTo>
                  <a:pt x="6144" y="9073"/>
                </a:lnTo>
                <a:lnTo>
                  <a:pt x="5965" y="8835"/>
                </a:lnTo>
                <a:lnTo>
                  <a:pt x="5965" y="8609"/>
                </a:lnTo>
                <a:lnTo>
                  <a:pt x="6144" y="8418"/>
                </a:lnTo>
                <a:lnTo>
                  <a:pt x="6275" y="8156"/>
                </a:lnTo>
                <a:lnTo>
                  <a:pt x="6275" y="7870"/>
                </a:lnTo>
                <a:lnTo>
                  <a:pt x="6251" y="7561"/>
                </a:lnTo>
                <a:lnTo>
                  <a:pt x="6430" y="7287"/>
                </a:lnTo>
                <a:lnTo>
                  <a:pt x="6537" y="7085"/>
                </a:lnTo>
                <a:lnTo>
                  <a:pt x="6310" y="6644"/>
                </a:lnTo>
                <a:lnTo>
                  <a:pt x="6203" y="6454"/>
                </a:lnTo>
                <a:lnTo>
                  <a:pt x="6037" y="6287"/>
                </a:lnTo>
                <a:lnTo>
                  <a:pt x="5763" y="6156"/>
                </a:lnTo>
                <a:cubicBezTo>
                  <a:pt x="5763" y="6156"/>
                  <a:pt x="5715" y="6108"/>
                  <a:pt x="5727" y="6049"/>
                </a:cubicBezTo>
                <a:cubicBezTo>
                  <a:pt x="5727" y="5989"/>
                  <a:pt x="5763" y="5834"/>
                  <a:pt x="5763" y="5834"/>
                </a:cubicBezTo>
                <a:cubicBezTo>
                  <a:pt x="5763" y="5834"/>
                  <a:pt x="5798" y="5656"/>
                  <a:pt x="5787" y="5608"/>
                </a:cubicBezTo>
                <a:cubicBezTo>
                  <a:pt x="5775" y="5561"/>
                  <a:pt x="5668" y="5501"/>
                  <a:pt x="5668" y="5501"/>
                </a:cubicBezTo>
                <a:cubicBezTo>
                  <a:pt x="5668" y="5501"/>
                  <a:pt x="5618" y="5496"/>
                  <a:pt x="5558" y="5496"/>
                </a:cubicBezTo>
                <a:cubicBezTo>
                  <a:pt x="5483" y="5496"/>
                  <a:pt x="5391" y="5504"/>
                  <a:pt x="5358" y="5537"/>
                </a:cubicBezTo>
                <a:cubicBezTo>
                  <a:pt x="5298" y="5572"/>
                  <a:pt x="5191" y="5692"/>
                  <a:pt x="5191" y="5692"/>
                </a:cubicBezTo>
                <a:cubicBezTo>
                  <a:pt x="5191" y="5692"/>
                  <a:pt x="5152" y="5737"/>
                  <a:pt x="5118" y="5737"/>
                </a:cubicBezTo>
                <a:cubicBezTo>
                  <a:pt x="5105" y="5737"/>
                  <a:pt x="5094" y="5731"/>
                  <a:pt x="5084" y="5715"/>
                </a:cubicBezTo>
                <a:cubicBezTo>
                  <a:pt x="5048" y="5656"/>
                  <a:pt x="4894" y="5489"/>
                  <a:pt x="4894" y="5489"/>
                </a:cubicBezTo>
                <a:lnTo>
                  <a:pt x="4727" y="5299"/>
                </a:lnTo>
                <a:lnTo>
                  <a:pt x="4489" y="5239"/>
                </a:lnTo>
                <a:lnTo>
                  <a:pt x="4477" y="5180"/>
                </a:lnTo>
                <a:lnTo>
                  <a:pt x="4465" y="5001"/>
                </a:lnTo>
                <a:lnTo>
                  <a:pt x="4310" y="4668"/>
                </a:lnTo>
                <a:cubicBezTo>
                  <a:pt x="4310" y="4668"/>
                  <a:pt x="4132" y="4310"/>
                  <a:pt x="4108" y="4227"/>
                </a:cubicBezTo>
                <a:cubicBezTo>
                  <a:pt x="4072" y="4132"/>
                  <a:pt x="4036" y="3965"/>
                  <a:pt x="4036" y="3894"/>
                </a:cubicBezTo>
                <a:cubicBezTo>
                  <a:pt x="4036" y="3822"/>
                  <a:pt x="4167" y="3667"/>
                  <a:pt x="4167" y="3667"/>
                </a:cubicBezTo>
                <a:lnTo>
                  <a:pt x="4358" y="3596"/>
                </a:lnTo>
                <a:lnTo>
                  <a:pt x="4489" y="3453"/>
                </a:lnTo>
                <a:lnTo>
                  <a:pt x="4548" y="3167"/>
                </a:lnTo>
                <a:lnTo>
                  <a:pt x="4763" y="2679"/>
                </a:lnTo>
                <a:lnTo>
                  <a:pt x="5072" y="2560"/>
                </a:lnTo>
                <a:lnTo>
                  <a:pt x="5417" y="2513"/>
                </a:lnTo>
                <a:lnTo>
                  <a:pt x="5739" y="2358"/>
                </a:lnTo>
                <a:lnTo>
                  <a:pt x="5906" y="2417"/>
                </a:lnTo>
                <a:lnTo>
                  <a:pt x="6179" y="2584"/>
                </a:lnTo>
                <a:lnTo>
                  <a:pt x="6251" y="2453"/>
                </a:lnTo>
                <a:lnTo>
                  <a:pt x="6072" y="2286"/>
                </a:lnTo>
                <a:lnTo>
                  <a:pt x="5858" y="2215"/>
                </a:lnTo>
                <a:lnTo>
                  <a:pt x="6120" y="1727"/>
                </a:lnTo>
                <a:lnTo>
                  <a:pt x="6203" y="1548"/>
                </a:lnTo>
                <a:lnTo>
                  <a:pt x="6120" y="1489"/>
                </a:lnTo>
                <a:lnTo>
                  <a:pt x="5918" y="1393"/>
                </a:lnTo>
                <a:cubicBezTo>
                  <a:pt x="5918" y="1393"/>
                  <a:pt x="5596" y="1322"/>
                  <a:pt x="5548" y="1310"/>
                </a:cubicBezTo>
                <a:cubicBezTo>
                  <a:pt x="5501" y="1286"/>
                  <a:pt x="5298" y="1251"/>
                  <a:pt x="5298" y="1251"/>
                </a:cubicBezTo>
                <a:lnTo>
                  <a:pt x="5120" y="1286"/>
                </a:lnTo>
                <a:lnTo>
                  <a:pt x="4870" y="1286"/>
                </a:lnTo>
                <a:cubicBezTo>
                  <a:pt x="4786" y="1310"/>
                  <a:pt x="4775" y="1310"/>
                  <a:pt x="4775" y="1310"/>
                </a:cubicBezTo>
                <a:lnTo>
                  <a:pt x="4596" y="1227"/>
                </a:lnTo>
                <a:lnTo>
                  <a:pt x="4596" y="1072"/>
                </a:lnTo>
                <a:lnTo>
                  <a:pt x="4608" y="905"/>
                </a:lnTo>
                <a:lnTo>
                  <a:pt x="4572" y="786"/>
                </a:lnTo>
                <a:cubicBezTo>
                  <a:pt x="4572" y="786"/>
                  <a:pt x="4370" y="631"/>
                  <a:pt x="4310" y="572"/>
                </a:cubicBezTo>
                <a:cubicBezTo>
                  <a:pt x="4251" y="536"/>
                  <a:pt x="4179" y="441"/>
                  <a:pt x="4179" y="441"/>
                </a:cubicBezTo>
                <a:cubicBezTo>
                  <a:pt x="4179" y="441"/>
                  <a:pt x="4120" y="262"/>
                  <a:pt x="4120" y="239"/>
                </a:cubicBezTo>
                <a:cubicBezTo>
                  <a:pt x="4108" y="203"/>
                  <a:pt x="3989" y="84"/>
                  <a:pt x="3989" y="84"/>
                </a:cubicBezTo>
                <a:lnTo>
                  <a:pt x="3739" y="24"/>
                </a:lnTo>
                <a:lnTo>
                  <a:pt x="3691"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p:nvPr/>
        </p:nvSpPr>
        <p:spPr>
          <a:xfrm rot="-1356725">
            <a:off x="5444800" y="810514"/>
            <a:ext cx="5017603" cy="4009473"/>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FFFFFF">
              <a:alpha val="8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4797825" y="1487550"/>
            <a:ext cx="3619500" cy="7560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4797825" y="2243550"/>
            <a:ext cx="3619500" cy="141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726675" y="1680113"/>
            <a:ext cx="7700100" cy="1352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6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subTitle" idx="1"/>
          </p:nvPr>
        </p:nvSpPr>
        <p:spPr>
          <a:xfrm>
            <a:off x="2649300" y="3032588"/>
            <a:ext cx="3845400" cy="4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00000"/>
              </a:lnSpc>
              <a:spcBef>
                <a:spcPts val="0"/>
              </a:spcBef>
              <a:spcAft>
                <a:spcPts val="0"/>
              </a:spcAft>
              <a:buClr>
                <a:schemeClr val="dk2"/>
              </a:buClr>
              <a:buSzPts val="1400"/>
              <a:buChar char="○"/>
              <a:defRPr>
                <a:solidFill>
                  <a:schemeClr val="dk2"/>
                </a:solidFill>
              </a:defRPr>
            </a:lvl2pPr>
            <a:lvl3pPr marL="1371600" lvl="2" indent="-317500">
              <a:lnSpc>
                <a:spcPct val="100000"/>
              </a:lnSpc>
              <a:spcBef>
                <a:spcPts val="0"/>
              </a:spcBef>
              <a:spcAft>
                <a:spcPts val="0"/>
              </a:spcAft>
              <a:buClr>
                <a:schemeClr val="dk2"/>
              </a:buClr>
              <a:buSzPts val="1400"/>
              <a:buChar char="■"/>
              <a:defRPr>
                <a:solidFill>
                  <a:schemeClr val="dk2"/>
                </a:solidFill>
              </a:defRPr>
            </a:lvl3pPr>
            <a:lvl4pPr marL="1828800" lvl="3" indent="-317500">
              <a:lnSpc>
                <a:spcPct val="100000"/>
              </a:lnSpc>
              <a:spcBef>
                <a:spcPts val="0"/>
              </a:spcBef>
              <a:spcAft>
                <a:spcPts val="0"/>
              </a:spcAft>
              <a:buClr>
                <a:schemeClr val="dk2"/>
              </a:buClr>
              <a:buSzPts val="1400"/>
              <a:buChar char="●"/>
              <a:defRPr>
                <a:solidFill>
                  <a:schemeClr val="dk2"/>
                </a:solidFill>
              </a:defRPr>
            </a:lvl4pPr>
            <a:lvl5pPr marL="2286000" lvl="4" indent="-317500">
              <a:lnSpc>
                <a:spcPct val="100000"/>
              </a:lnSpc>
              <a:spcBef>
                <a:spcPts val="0"/>
              </a:spcBef>
              <a:spcAft>
                <a:spcPts val="0"/>
              </a:spcAft>
              <a:buClr>
                <a:schemeClr val="dk2"/>
              </a:buClr>
              <a:buSzPts val="1400"/>
              <a:buChar char="○"/>
              <a:defRPr>
                <a:solidFill>
                  <a:schemeClr val="dk2"/>
                </a:solidFill>
              </a:defRPr>
            </a:lvl5pPr>
            <a:lvl6pPr marL="2743200" lvl="5" indent="-317500">
              <a:lnSpc>
                <a:spcPct val="100000"/>
              </a:lnSpc>
              <a:spcBef>
                <a:spcPts val="0"/>
              </a:spcBef>
              <a:spcAft>
                <a:spcPts val="0"/>
              </a:spcAft>
              <a:buClr>
                <a:schemeClr val="dk2"/>
              </a:buClr>
              <a:buSzPts val="1400"/>
              <a:buChar char="■"/>
              <a:defRPr>
                <a:solidFill>
                  <a:schemeClr val="dk2"/>
                </a:solidFill>
              </a:defRPr>
            </a:lvl6pPr>
            <a:lvl7pPr marL="3200400" lvl="6" indent="-317500">
              <a:lnSpc>
                <a:spcPct val="100000"/>
              </a:lnSpc>
              <a:spcBef>
                <a:spcPts val="0"/>
              </a:spcBef>
              <a:spcAft>
                <a:spcPts val="0"/>
              </a:spcAft>
              <a:buClr>
                <a:schemeClr val="dk2"/>
              </a:buClr>
              <a:buSzPts val="1400"/>
              <a:buChar char="●"/>
              <a:defRPr>
                <a:solidFill>
                  <a:schemeClr val="dk2"/>
                </a:solidFill>
              </a:defRPr>
            </a:lvl7pPr>
            <a:lvl8pPr marL="3657600" lvl="7" indent="-317500">
              <a:lnSpc>
                <a:spcPct val="100000"/>
              </a:lnSpc>
              <a:spcBef>
                <a:spcPts val="0"/>
              </a:spcBef>
              <a:spcAft>
                <a:spcPts val="0"/>
              </a:spcAft>
              <a:buClr>
                <a:schemeClr val="dk2"/>
              </a:buClr>
              <a:buSzPts val="1400"/>
              <a:buChar char="○"/>
              <a:defRPr>
                <a:solidFill>
                  <a:schemeClr val="dk2"/>
                </a:solidFill>
              </a:defRPr>
            </a:lvl8pPr>
            <a:lvl9pPr marL="4114800" lvl="8" indent="-317500">
              <a:lnSpc>
                <a:spcPct val="100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9" r:id="rId19"/>
    <p:sldLayoutId id="2147483670" r:id="rId20"/>
    <p:sldLayoutId id="2147483671" r:id="rId21"/>
    <p:sldLayoutId id="2147483672" r:id="rId22"/>
    <p:sldLayoutId id="214748367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7">
          <p15:clr>
            <a:srgbClr val="EA4335"/>
          </p15:clr>
        </p15:guide>
        <p15:guide id="2" orient="horz" pos="2903">
          <p15:clr>
            <a:srgbClr val="EA4335"/>
          </p15:clr>
        </p15:guide>
        <p15:guide id="3" pos="458">
          <p15:clr>
            <a:srgbClr val="EA4335"/>
          </p15:clr>
        </p15:guide>
        <p15:guide id="4" pos="530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p:nvPr/>
        </p:nvSpPr>
        <p:spPr>
          <a:xfrm>
            <a:off x="805300" y="-150667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ctrTitle"/>
          </p:nvPr>
        </p:nvSpPr>
        <p:spPr>
          <a:xfrm>
            <a:off x="674228" y="2310422"/>
            <a:ext cx="7690500" cy="1013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smtClean="0">
                <a:latin typeface="+mn-lt"/>
              </a:rPr>
              <a:t>CHÀO MỪNG CÁC EM </a:t>
            </a:r>
            <a:br>
              <a:rPr lang="en-US" sz="3800" b="1" dirty="0" smtClean="0">
                <a:latin typeface="+mn-lt"/>
              </a:rPr>
            </a:br>
            <a:r>
              <a:rPr lang="en-US" sz="3800" b="1" dirty="0" smtClean="0">
                <a:latin typeface="+mn-lt"/>
              </a:rPr>
              <a:t>ĐẾN VỚI BÀI HỌC HÔM NAY!</a:t>
            </a:r>
            <a:endParaRPr sz="3800" b="1" dirty="0">
              <a:latin typeface="+mn-lt"/>
            </a:endParaRPr>
          </a:p>
        </p:txBody>
      </p:sp>
      <p:grpSp>
        <p:nvGrpSpPr>
          <p:cNvPr id="175" name="Google Shape;175;p30"/>
          <p:cNvGrpSpPr/>
          <p:nvPr/>
        </p:nvGrpSpPr>
        <p:grpSpPr>
          <a:xfrm>
            <a:off x="7523955" y="315682"/>
            <a:ext cx="1153494" cy="1087110"/>
            <a:chOff x="6311500" y="1838150"/>
            <a:chExt cx="620325" cy="584625"/>
          </a:xfrm>
        </p:grpSpPr>
        <p:sp>
          <p:nvSpPr>
            <p:cNvPr id="176" name="Google Shape;176;p30"/>
            <p:cNvSpPr/>
            <p:nvPr/>
          </p:nvSpPr>
          <p:spPr>
            <a:xfrm>
              <a:off x="6311500" y="1838150"/>
              <a:ext cx="620325" cy="584625"/>
            </a:xfrm>
            <a:custGeom>
              <a:avLst/>
              <a:gdLst/>
              <a:ahLst/>
              <a:cxnLst/>
              <a:rect l="l" t="t" r="r" b="b"/>
              <a:pathLst>
                <a:path w="24813" h="23385" extrusionOk="0">
                  <a:moveTo>
                    <a:pt x="11894" y="2680"/>
                  </a:moveTo>
                  <a:lnTo>
                    <a:pt x="11990" y="2918"/>
                  </a:lnTo>
                  <a:lnTo>
                    <a:pt x="6179" y="5239"/>
                  </a:lnTo>
                  <a:lnTo>
                    <a:pt x="6072" y="5001"/>
                  </a:lnTo>
                  <a:lnTo>
                    <a:pt x="11894" y="2680"/>
                  </a:lnTo>
                  <a:close/>
                  <a:moveTo>
                    <a:pt x="11918" y="1"/>
                  </a:moveTo>
                  <a:cubicBezTo>
                    <a:pt x="11573" y="1"/>
                    <a:pt x="11252" y="60"/>
                    <a:pt x="10918" y="191"/>
                  </a:cubicBezTo>
                  <a:lnTo>
                    <a:pt x="5060" y="2537"/>
                  </a:lnTo>
                  <a:cubicBezTo>
                    <a:pt x="3691" y="3084"/>
                    <a:pt x="3024" y="4644"/>
                    <a:pt x="3572" y="6013"/>
                  </a:cubicBezTo>
                  <a:lnTo>
                    <a:pt x="3679" y="6287"/>
                  </a:lnTo>
                  <a:lnTo>
                    <a:pt x="3393" y="6382"/>
                  </a:lnTo>
                  <a:cubicBezTo>
                    <a:pt x="2584" y="6704"/>
                    <a:pt x="2096" y="7478"/>
                    <a:pt x="2096" y="8287"/>
                  </a:cubicBezTo>
                  <a:lnTo>
                    <a:pt x="1215" y="8645"/>
                  </a:lnTo>
                  <a:cubicBezTo>
                    <a:pt x="762" y="8823"/>
                    <a:pt x="405" y="9180"/>
                    <a:pt x="203" y="9645"/>
                  </a:cubicBezTo>
                  <a:cubicBezTo>
                    <a:pt x="12" y="10109"/>
                    <a:pt x="0" y="10609"/>
                    <a:pt x="191" y="11062"/>
                  </a:cubicBezTo>
                  <a:lnTo>
                    <a:pt x="3465" y="19229"/>
                  </a:lnTo>
                  <a:lnTo>
                    <a:pt x="3274" y="19360"/>
                  </a:lnTo>
                  <a:lnTo>
                    <a:pt x="3501" y="19920"/>
                  </a:lnTo>
                  <a:lnTo>
                    <a:pt x="4191" y="21670"/>
                  </a:lnTo>
                  <a:cubicBezTo>
                    <a:pt x="4394" y="22146"/>
                    <a:pt x="4703" y="22551"/>
                    <a:pt x="5120" y="22861"/>
                  </a:cubicBezTo>
                  <a:cubicBezTo>
                    <a:pt x="5429" y="23146"/>
                    <a:pt x="5822" y="23313"/>
                    <a:pt x="6239" y="23337"/>
                  </a:cubicBezTo>
                  <a:cubicBezTo>
                    <a:pt x="6394" y="23373"/>
                    <a:pt x="6560" y="23384"/>
                    <a:pt x="6727" y="23384"/>
                  </a:cubicBezTo>
                  <a:cubicBezTo>
                    <a:pt x="7072" y="23384"/>
                    <a:pt x="7406" y="23325"/>
                    <a:pt x="7727" y="23194"/>
                  </a:cubicBezTo>
                  <a:lnTo>
                    <a:pt x="9668" y="22420"/>
                  </a:lnTo>
                  <a:lnTo>
                    <a:pt x="10251" y="22182"/>
                  </a:lnTo>
                  <a:lnTo>
                    <a:pt x="10204" y="21956"/>
                  </a:lnTo>
                  <a:lnTo>
                    <a:pt x="20384" y="17896"/>
                  </a:lnTo>
                  <a:lnTo>
                    <a:pt x="20503" y="18086"/>
                  </a:lnTo>
                  <a:lnTo>
                    <a:pt x="21086" y="17848"/>
                  </a:lnTo>
                  <a:lnTo>
                    <a:pt x="23039" y="17074"/>
                  </a:lnTo>
                  <a:cubicBezTo>
                    <a:pt x="23455" y="16907"/>
                    <a:pt x="23825" y="16646"/>
                    <a:pt x="24110" y="16288"/>
                  </a:cubicBezTo>
                  <a:cubicBezTo>
                    <a:pt x="24575" y="15860"/>
                    <a:pt x="24813" y="15217"/>
                    <a:pt x="24718" y="14586"/>
                  </a:cubicBezTo>
                  <a:cubicBezTo>
                    <a:pt x="24729" y="14217"/>
                    <a:pt x="24658" y="13859"/>
                    <a:pt x="24527" y="13538"/>
                  </a:cubicBezTo>
                  <a:lnTo>
                    <a:pt x="23825" y="11776"/>
                  </a:lnTo>
                  <a:lnTo>
                    <a:pt x="23598" y="11228"/>
                  </a:lnTo>
                  <a:lnTo>
                    <a:pt x="23444" y="11252"/>
                  </a:lnTo>
                  <a:lnTo>
                    <a:pt x="20598" y="4156"/>
                  </a:lnTo>
                  <a:lnTo>
                    <a:pt x="20169" y="3072"/>
                  </a:lnTo>
                  <a:cubicBezTo>
                    <a:pt x="19884" y="2358"/>
                    <a:pt x="19193" y="1906"/>
                    <a:pt x="18443" y="1906"/>
                  </a:cubicBezTo>
                  <a:cubicBezTo>
                    <a:pt x="18205" y="1906"/>
                    <a:pt x="17979" y="1953"/>
                    <a:pt x="17752" y="2037"/>
                  </a:cubicBezTo>
                  <a:lnTo>
                    <a:pt x="16871" y="2394"/>
                  </a:lnTo>
                  <a:cubicBezTo>
                    <a:pt x="16502" y="2001"/>
                    <a:pt x="15966" y="1763"/>
                    <a:pt x="15383" y="1763"/>
                  </a:cubicBezTo>
                  <a:cubicBezTo>
                    <a:pt x="15121" y="1763"/>
                    <a:pt x="14871" y="1798"/>
                    <a:pt x="14633" y="1906"/>
                  </a:cubicBezTo>
                  <a:lnTo>
                    <a:pt x="14526" y="1953"/>
                  </a:lnTo>
                  <a:lnTo>
                    <a:pt x="14419" y="1679"/>
                  </a:lnTo>
                  <a:cubicBezTo>
                    <a:pt x="14002" y="655"/>
                    <a:pt x="13037" y="1"/>
                    <a:pt x="11918"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6327575" y="1904025"/>
              <a:ext cx="587300" cy="498750"/>
            </a:xfrm>
            <a:custGeom>
              <a:avLst/>
              <a:gdLst/>
              <a:ahLst/>
              <a:cxnLst/>
              <a:rect l="l" t="t" r="r" b="b"/>
              <a:pathLst>
                <a:path w="23492" h="19950" extrusionOk="0">
                  <a:moveTo>
                    <a:pt x="17791" y="1"/>
                  </a:moveTo>
                  <a:cubicBezTo>
                    <a:pt x="17655" y="1"/>
                    <a:pt x="17516" y="27"/>
                    <a:pt x="17383" y="80"/>
                  </a:cubicBezTo>
                  <a:lnTo>
                    <a:pt x="845" y="6688"/>
                  </a:lnTo>
                  <a:cubicBezTo>
                    <a:pt x="262" y="6914"/>
                    <a:pt x="0" y="7569"/>
                    <a:pt x="214" y="8129"/>
                  </a:cubicBezTo>
                  <a:lnTo>
                    <a:pt x="4667" y="19249"/>
                  </a:lnTo>
                  <a:cubicBezTo>
                    <a:pt x="4839" y="19692"/>
                    <a:pt x="5257" y="19949"/>
                    <a:pt x="5693" y="19949"/>
                  </a:cubicBezTo>
                  <a:cubicBezTo>
                    <a:pt x="5832" y="19949"/>
                    <a:pt x="5973" y="19923"/>
                    <a:pt x="6108" y="19868"/>
                  </a:cubicBezTo>
                  <a:lnTo>
                    <a:pt x="22646" y="13260"/>
                  </a:lnTo>
                  <a:cubicBezTo>
                    <a:pt x="23217" y="13022"/>
                    <a:pt x="23491" y="12391"/>
                    <a:pt x="23277" y="11820"/>
                  </a:cubicBezTo>
                  <a:lnTo>
                    <a:pt x="18824" y="699"/>
                  </a:lnTo>
                  <a:cubicBezTo>
                    <a:pt x="18651" y="264"/>
                    <a:pt x="18230" y="1"/>
                    <a:pt x="17791"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p:nvPr/>
          </p:nvSpPr>
          <p:spPr>
            <a:xfrm>
              <a:off x="6557350" y="1912700"/>
              <a:ext cx="352750" cy="404700"/>
            </a:xfrm>
            <a:custGeom>
              <a:avLst/>
              <a:gdLst/>
              <a:ahLst/>
              <a:cxnLst/>
              <a:rect l="l" t="t" r="r" b="b"/>
              <a:pathLst>
                <a:path w="14110" h="16188" extrusionOk="0">
                  <a:moveTo>
                    <a:pt x="7941" y="1"/>
                  </a:moveTo>
                  <a:cubicBezTo>
                    <a:pt x="7660" y="1"/>
                    <a:pt x="7375" y="52"/>
                    <a:pt x="7097" y="162"/>
                  </a:cubicBezTo>
                  <a:lnTo>
                    <a:pt x="1" y="3007"/>
                  </a:lnTo>
                  <a:lnTo>
                    <a:pt x="5275" y="16188"/>
                  </a:lnTo>
                  <a:lnTo>
                    <a:pt x="12371" y="13354"/>
                  </a:lnTo>
                  <a:cubicBezTo>
                    <a:pt x="13550" y="12890"/>
                    <a:pt x="14110" y="11544"/>
                    <a:pt x="13633" y="10389"/>
                  </a:cubicBezTo>
                  <a:lnTo>
                    <a:pt x="10061" y="1448"/>
                  </a:lnTo>
                  <a:cubicBezTo>
                    <a:pt x="9707" y="547"/>
                    <a:pt x="8851" y="1"/>
                    <a:pt x="7941"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6367150" y="1914050"/>
              <a:ext cx="396500" cy="259650"/>
            </a:xfrm>
            <a:custGeom>
              <a:avLst/>
              <a:gdLst/>
              <a:ahLst/>
              <a:cxnLst/>
              <a:rect l="l" t="t" r="r" b="b"/>
              <a:pathLst>
                <a:path w="15860" h="10386" extrusionOk="0">
                  <a:moveTo>
                    <a:pt x="15086" y="1"/>
                  </a:moveTo>
                  <a:cubicBezTo>
                    <a:pt x="14967" y="36"/>
                    <a:pt x="14848" y="60"/>
                    <a:pt x="14705" y="108"/>
                  </a:cubicBezTo>
                  <a:lnTo>
                    <a:pt x="346" y="5859"/>
                  </a:lnTo>
                  <a:cubicBezTo>
                    <a:pt x="227" y="5894"/>
                    <a:pt x="108" y="5954"/>
                    <a:pt x="1" y="6025"/>
                  </a:cubicBezTo>
                  <a:cubicBezTo>
                    <a:pt x="60" y="6180"/>
                    <a:pt x="143" y="6311"/>
                    <a:pt x="227" y="6430"/>
                  </a:cubicBezTo>
                  <a:lnTo>
                    <a:pt x="1596" y="8383"/>
                  </a:lnTo>
                  <a:cubicBezTo>
                    <a:pt x="2504" y="9668"/>
                    <a:pt x="3955" y="10386"/>
                    <a:pt x="5455" y="10386"/>
                  </a:cubicBezTo>
                  <a:cubicBezTo>
                    <a:pt x="6040" y="10386"/>
                    <a:pt x="6633" y="10277"/>
                    <a:pt x="7204" y="10050"/>
                  </a:cubicBezTo>
                  <a:lnTo>
                    <a:pt x="12609" y="7895"/>
                  </a:lnTo>
                  <a:cubicBezTo>
                    <a:pt x="14645" y="7073"/>
                    <a:pt x="15860" y="4989"/>
                    <a:pt x="15526" y="2811"/>
                  </a:cubicBezTo>
                  <a:lnTo>
                    <a:pt x="15181" y="453"/>
                  </a:lnTo>
                  <a:cubicBezTo>
                    <a:pt x="15169" y="286"/>
                    <a:pt x="15122" y="144"/>
                    <a:pt x="1508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6806200" y="2139675"/>
              <a:ext cx="111350" cy="127125"/>
            </a:xfrm>
            <a:custGeom>
              <a:avLst/>
              <a:gdLst/>
              <a:ahLst/>
              <a:cxnLst/>
              <a:rect l="l" t="t" r="r" b="b"/>
              <a:pathLst>
                <a:path w="4454" h="5085" extrusionOk="0">
                  <a:moveTo>
                    <a:pt x="3203" y="1"/>
                  </a:moveTo>
                  <a:cubicBezTo>
                    <a:pt x="2965" y="48"/>
                    <a:pt x="2727" y="108"/>
                    <a:pt x="2501" y="191"/>
                  </a:cubicBezTo>
                  <a:cubicBezTo>
                    <a:pt x="822" y="858"/>
                    <a:pt x="0" y="2787"/>
                    <a:pt x="679" y="4465"/>
                  </a:cubicBezTo>
                  <a:cubicBezTo>
                    <a:pt x="739" y="4632"/>
                    <a:pt x="822" y="4787"/>
                    <a:pt x="929" y="4954"/>
                  </a:cubicBezTo>
                  <a:lnTo>
                    <a:pt x="1000" y="5085"/>
                  </a:lnTo>
                  <a:lnTo>
                    <a:pt x="2953" y="4311"/>
                  </a:lnTo>
                  <a:cubicBezTo>
                    <a:pt x="3965" y="3918"/>
                    <a:pt x="4453" y="2763"/>
                    <a:pt x="4048" y="1751"/>
                  </a:cubicBezTo>
                  <a:lnTo>
                    <a:pt x="3358" y="1"/>
                  </a:ln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6415375" y="2312450"/>
              <a:ext cx="130100" cy="91225"/>
            </a:xfrm>
            <a:custGeom>
              <a:avLst/>
              <a:gdLst/>
              <a:ahLst/>
              <a:cxnLst/>
              <a:rect l="l" t="t" r="r" b="b"/>
              <a:pathLst>
                <a:path w="5204" h="3649" extrusionOk="0">
                  <a:moveTo>
                    <a:pt x="1972" y="0"/>
                  </a:moveTo>
                  <a:cubicBezTo>
                    <a:pt x="1565" y="0"/>
                    <a:pt x="1151" y="75"/>
                    <a:pt x="751" y="233"/>
                  </a:cubicBezTo>
                  <a:cubicBezTo>
                    <a:pt x="536" y="317"/>
                    <a:pt x="322" y="436"/>
                    <a:pt x="119" y="579"/>
                  </a:cubicBezTo>
                  <a:lnTo>
                    <a:pt x="0" y="650"/>
                  </a:lnTo>
                  <a:lnTo>
                    <a:pt x="691" y="2400"/>
                  </a:lnTo>
                  <a:cubicBezTo>
                    <a:pt x="1000" y="3174"/>
                    <a:pt x="1741" y="3648"/>
                    <a:pt x="2525" y="3648"/>
                  </a:cubicBezTo>
                  <a:cubicBezTo>
                    <a:pt x="2766" y="3648"/>
                    <a:pt x="3012" y="3603"/>
                    <a:pt x="3251" y="3508"/>
                  </a:cubicBezTo>
                  <a:lnTo>
                    <a:pt x="5203" y="2734"/>
                  </a:lnTo>
                  <a:lnTo>
                    <a:pt x="5180" y="2579"/>
                  </a:lnTo>
                  <a:cubicBezTo>
                    <a:pt x="5132" y="2400"/>
                    <a:pt x="5084" y="2222"/>
                    <a:pt x="5013" y="2067"/>
                  </a:cubicBezTo>
                  <a:cubicBezTo>
                    <a:pt x="4513" y="777"/>
                    <a:pt x="3279" y="0"/>
                    <a:pt x="1972" y="0"/>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p:nvPr/>
          </p:nvSpPr>
          <p:spPr>
            <a:xfrm>
              <a:off x="6407325" y="1856025"/>
              <a:ext cx="256625" cy="148550"/>
            </a:xfrm>
            <a:custGeom>
              <a:avLst/>
              <a:gdLst/>
              <a:ahLst/>
              <a:cxnLst/>
              <a:rect l="l" t="t" r="r" b="b"/>
              <a:pathLst>
                <a:path w="10265" h="5942" extrusionOk="0">
                  <a:moveTo>
                    <a:pt x="8086" y="0"/>
                  </a:moveTo>
                  <a:cubicBezTo>
                    <a:pt x="7844" y="0"/>
                    <a:pt x="7598" y="46"/>
                    <a:pt x="7359" y="143"/>
                  </a:cubicBezTo>
                  <a:lnTo>
                    <a:pt x="1489" y="2477"/>
                  </a:lnTo>
                  <a:cubicBezTo>
                    <a:pt x="501" y="2858"/>
                    <a:pt x="1" y="3989"/>
                    <a:pt x="406" y="4989"/>
                  </a:cubicBezTo>
                  <a:lnTo>
                    <a:pt x="799" y="5941"/>
                  </a:lnTo>
                  <a:lnTo>
                    <a:pt x="1930" y="5501"/>
                  </a:lnTo>
                  <a:lnTo>
                    <a:pt x="1537" y="4548"/>
                  </a:lnTo>
                  <a:cubicBezTo>
                    <a:pt x="1394" y="4167"/>
                    <a:pt x="1573" y="3750"/>
                    <a:pt x="1942" y="3608"/>
                  </a:cubicBezTo>
                  <a:lnTo>
                    <a:pt x="7800" y="1274"/>
                  </a:lnTo>
                  <a:cubicBezTo>
                    <a:pt x="7893" y="1236"/>
                    <a:pt x="7988" y="1218"/>
                    <a:pt x="8081" y="1218"/>
                  </a:cubicBezTo>
                  <a:cubicBezTo>
                    <a:pt x="8368" y="1218"/>
                    <a:pt x="8632" y="1388"/>
                    <a:pt x="8740" y="1667"/>
                  </a:cubicBezTo>
                  <a:lnTo>
                    <a:pt x="9133" y="2619"/>
                  </a:lnTo>
                  <a:lnTo>
                    <a:pt x="10264" y="2179"/>
                  </a:lnTo>
                  <a:lnTo>
                    <a:pt x="9871" y="1226"/>
                  </a:lnTo>
                  <a:cubicBezTo>
                    <a:pt x="9581" y="465"/>
                    <a:pt x="8857" y="0"/>
                    <a:pt x="8086"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0"/>
            <p:cNvSpPr/>
            <p:nvPr/>
          </p:nvSpPr>
          <p:spPr>
            <a:xfrm>
              <a:off x="6557350" y="1913750"/>
              <a:ext cx="206600" cy="223275"/>
            </a:xfrm>
            <a:custGeom>
              <a:avLst/>
              <a:gdLst/>
              <a:ahLst/>
              <a:cxnLst/>
              <a:rect l="l" t="t" r="r" b="b"/>
              <a:pathLst>
                <a:path w="8264" h="8931" extrusionOk="0">
                  <a:moveTo>
                    <a:pt x="7478" y="1"/>
                  </a:moveTo>
                  <a:lnTo>
                    <a:pt x="7299" y="48"/>
                  </a:lnTo>
                  <a:cubicBezTo>
                    <a:pt x="7228" y="60"/>
                    <a:pt x="7180" y="96"/>
                    <a:pt x="7097" y="108"/>
                  </a:cubicBezTo>
                  <a:lnTo>
                    <a:pt x="1" y="2954"/>
                  </a:lnTo>
                  <a:lnTo>
                    <a:pt x="2394" y="8930"/>
                  </a:lnTo>
                  <a:lnTo>
                    <a:pt x="5013" y="7895"/>
                  </a:lnTo>
                  <a:cubicBezTo>
                    <a:pt x="7061" y="7073"/>
                    <a:pt x="8264" y="4990"/>
                    <a:pt x="7930" y="2811"/>
                  </a:cubicBezTo>
                  <a:lnTo>
                    <a:pt x="7597" y="453"/>
                  </a:lnTo>
                  <a:cubicBezTo>
                    <a:pt x="7561" y="298"/>
                    <a:pt x="7525" y="132"/>
                    <a:pt x="7478"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a:off x="6376675" y="1899875"/>
              <a:ext cx="366750" cy="254775"/>
            </a:xfrm>
            <a:custGeom>
              <a:avLst/>
              <a:gdLst/>
              <a:ahLst/>
              <a:cxnLst/>
              <a:rect l="l" t="t" r="r" b="b"/>
              <a:pathLst>
                <a:path w="14670" h="10191" extrusionOk="0">
                  <a:moveTo>
                    <a:pt x="12764" y="0"/>
                  </a:moveTo>
                  <a:cubicBezTo>
                    <a:pt x="12607" y="0"/>
                    <a:pt x="12446" y="29"/>
                    <a:pt x="12288" y="91"/>
                  </a:cubicBezTo>
                  <a:lnTo>
                    <a:pt x="1072" y="4592"/>
                  </a:lnTo>
                  <a:cubicBezTo>
                    <a:pt x="274" y="4902"/>
                    <a:pt x="1" y="5866"/>
                    <a:pt x="489" y="6557"/>
                  </a:cubicBezTo>
                  <a:lnTo>
                    <a:pt x="1858" y="8509"/>
                  </a:lnTo>
                  <a:cubicBezTo>
                    <a:pt x="2619" y="9586"/>
                    <a:pt x="3833" y="10190"/>
                    <a:pt x="5088" y="10190"/>
                  </a:cubicBezTo>
                  <a:cubicBezTo>
                    <a:pt x="5581" y="10190"/>
                    <a:pt x="6080" y="10097"/>
                    <a:pt x="6561" y="9902"/>
                  </a:cubicBezTo>
                  <a:lnTo>
                    <a:pt x="11966" y="7747"/>
                  </a:lnTo>
                  <a:cubicBezTo>
                    <a:pt x="13657" y="7057"/>
                    <a:pt x="14669" y="5306"/>
                    <a:pt x="14419" y="3485"/>
                  </a:cubicBezTo>
                  <a:lnTo>
                    <a:pt x="14074" y="1127"/>
                  </a:lnTo>
                  <a:cubicBezTo>
                    <a:pt x="13969" y="461"/>
                    <a:pt x="13393" y="0"/>
                    <a:pt x="12764" y="0"/>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6533250" y="2088475"/>
              <a:ext cx="171775" cy="110175"/>
            </a:xfrm>
            <a:custGeom>
              <a:avLst/>
              <a:gdLst/>
              <a:ahLst/>
              <a:cxnLst/>
              <a:rect l="l" t="t" r="r" b="b"/>
              <a:pathLst>
                <a:path w="6871" h="4407" extrusionOk="0">
                  <a:moveTo>
                    <a:pt x="6084" y="1"/>
                  </a:moveTo>
                  <a:lnTo>
                    <a:pt x="0" y="2430"/>
                  </a:lnTo>
                  <a:lnTo>
                    <a:pt x="798" y="4406"/>
                  </a:lnTo>
                  <a:lnTo>
                    <a:pt x="6870" y="1965"/>
                  </a:lnTo>
                  <a:lnTo>
                    <a:pt x="6084"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6526100" y="2070625"/>
              <a:ext cx="171775" cy="110150"/>
            </a:xfrm>
            <a:custGeom>
              <a:avLst/>
              <a:gdLst/>
              <a:ahLst/>
              <a:cxnLst/>
              <a:rect l="l" t="t" r="r" b="b"/>
              <a:pathLst>
                <a:path w="6871" h="4406" extrusionOk="0">
                  <a:moveTo>
                    <a:pt x="6085" y="0"/>
                  </a:moveTo>
                  <a:lnTo>
                    <a:pt x="1" y="2429"/>
                  </a:lnTo>
                  <a:lnTo>
                    <a:pt x="798" y="4406"/>
                  </a:lnTo>
                  <a:lnTo>
                    <a:pt x="6870" y="1977"/>
                  </a:lnTo>
                  <a:lnTo>
                    <a:pt x="6085" y="0"/>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30"/>
          <p:cNvSpPr/>
          <p:nvPr/>
        </p:nvSpPr>
        <p:spPr>
          <a:xfrm rot="164036">
            <a:off x="1056418" y="4168600"/>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pic>
        <p:nvPicPr>
          <p:cNvPr id="188" name="Google Shape;188;p30"/>
          <p:cNvPicPr preferRelativeResize="0"/>
          <p:nvPr/>
        </p:nvPicPr>
        <p:blipFill rotWithShape="1">
          <a:blip r:embed="rId4">
            <a:alphaModFix/>
          </a:blip>
          <a:srcRect/>
          <a:stretch/>
        </p:blipFill>
        <p:spPr>
          <a:xfrm rot="-1084893">
            <a:off x="329025" y="352700"/>
            <a:ext cx="1394125" cy="1394125"/>
          </a:xfrm>
          <a:prstGeom prst="rect">
            <a:avLst/>
          </a:prstGeom>
          <a:noFill/>
          <a:ln>
            <a:noFill/>
          </a:ln>
          <a:effectLst>
            <a:outerShdw blurRad="57150" dist="19050" dir="5400000" algn="bl" rotWithShape="0">
              <a:srgbClr val="000000">
                <a:alpha val="30000"/>
              </a:srgbClr>
            </a:outerShdw>
          </a:effectLst>
        </p:spPr>
      </p:pic>
      <p:sp>
        <p:nvSpPr>
          <p:cNvPr id="189" name="Google Shape;189;p30"/>
          <p:cNvSpPr/>
          <p:nvPr/>
        </p:nvSpPr>
        <p:spPr>
          <a:xfrm rot="1400849">
            <a:off x="1503833" y="770032"/>
            <a:ext cx="621489" cy="621489"/>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rot="1401138" flipH="1">
            <a:off x="1692512" y="901122"/>
            <a:ext cx="244150" cy="359283"/>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30"/>
          <p:cNvGrpSpPr/>
          <p:nvPr/>
        </p:nvGrpSpPr>
        <p:grpSpPr>
          <a:xfrm rot="-1214970">
            <a:off x="617693" y="3739672"/>
            <a:ext cx="816910" cy="980930"/>
            <a:chOff x="2423225" y="3393750"/>
            <a:chExt cx="613186" cy="736302"/>
          </a:xfrm>
        </p:grpSpPr>
        <p:sp>
          <p:nvSpPr>
            <p:cNvPr id="192" name="Google Shape;192;p30"/>
            <p:cNvSpPr/>
            <p:nvPr/>
          </p:nvSpPr>
          <p:spPr>
            <a:xfrm>
              <a:off x="2423225" y="3393750"/>
              <a:ext cx="613186" cy="736302"/>
            </a:xfrm>
            <a:custGeom>
              <a:avLst/>
              <a:gdLst/>
              <a:ahLst/>
              <a:cxnLst/>
              <a:rect l="l" t="t" r="r" b="b"/>
              <a:pathLst>
                <a:path w="12038" h="14455" extrusionOk="0">
                  <a:moveTo>
                    <a:pt x="1953" y="0"/>
                  </a:moveTo>
                  <a:cubicBezTo>
                    <a:pt x="881" y="0"/>
                    <a:pt x="0" y="881"/>
                    <a:pt x="0" y="1953"/>
                  </a:cubicBezTo>
                  <a:lnTo>
                    <a:pt x="0" y="2084"/>
                  </a:lnTo>
                  <a:lnTo>
                    <a:pt x="0" y="2251"/>
                  </a:lnTo>
                  <a:lnTo>
                    <a:pt x="0" y="11002"/>
                  </a:lnTo>
                  <a:lnTo>
                    <a:pt x="0" y="11561"/>
                  </a:lnTo>
                  <a:cubicBezTo>
                    <a:pt x="0" y="13157"/>
                    <a:pt x="1298" y="14455"/>
                    <a:pt x="2881" y="14455"/>
                  </a:cubicBezTo>
                  <a:lnTo>
                    <a:pt x="10763" y="14455"/>
                  </a:lnTo>
                  <a:cubicBezTo>
                    <a:pt x="11478" y="14455"/>
                    <a:pt x="12037" y="13871"/>
                    <a:pt x="12037" y="13169"/>
                  </a:cubicBezTo>
                  <a:lnTo>
                    <a:pt x="12037" y="2632"/>
                  </a:lnTo>
                  <a:cubicBezTo>
                    <a:pt x="12025" y="2108"/>
                    <a:pt x="11716" y="1655"/>
                    <a:pt x="11251" y="1453"/>
                  </a:cubicBezTo>
                  <a:cubicBezTo>
                    <a:pt x="11204" y="1358"/>
                    <a:pt x="11144" y="1286"/>
                    <a:pt x="11085" y="1215"/>
                  </a:cubicBezTo>
                  <a:cubicBezTo>
                    <a:pt x="11037" y="536"/>
                    <a:pt x="10489" y="0"/>
                    <a:pt x="9811"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488067" y="3474129"/>
              <a:ext cx="483448" cy="590417"/>
            </a:xfrm>
            <a:custGeom>
              <a:avLst/>
              <a:gdLst/>
              <a:ahLst/>
              <a:cxnLst/>
              <a:rect l="l" t="t" r="r" b="b"/>
              <a:pathLst>
                <a:path w="9491" h="11591" extrusionOk="0">
                  <a:moveTo>
                    <a:pt x="757" y="0"/>
                  </a:moveTo>
                  <a:cubicBezTo>
                    <a:pt x="302" y="0"/>
                    <a:pt x="1" y="101"/>
                    <a:pt x="1" y="673"/>
                  </a:cubicBezTo>
                  <a:lnTo>
                    <a:pt x="1" y="9424"/>
                  </a:lnTo>
                  <a:lnTo>
                    <a:pt x="1" y="9983"/>
                  </a:lnTo>
                  <a:cubicBezTo>
                    <a:pt x="1" y="10876"/>
                    <a:pt x="715" y="11591"/>
                    <a:pt x="1608" y="11591"/>
                  </a:cubicBezTo>
                  <a:lnTo>
                    <a:pt x="9490" y="11591"/>
                  </a:lnTo>
                  <a:lnTo>
                    <a:pt x="9490" y="1054"/>
                  </a:lnTo>
                  <a:lnTo>
                    <a:pt x="3620" y="1054"/>
                  </a:lnTo>
                  <a:lnTo>
                    <a:pt x="3620" y="1042"/>
                  </a:lnTo>
                  <a:cubicBezTo>
                    <a:pt x="3620" y="149"/>
                    <a:pt x="2906" y="30"/>
                    <a:pt x="2013" y="30"/>
                  </a:cubicBezTo>
                  <a:lnTo>
                    <a:pt x="1608" y="30"/>
                  </a:lnTo>
                  <a:cubicBezTo>
                    <a:pt x="1295" y="30"/>
                    <a:pt x="1004" y="0"/>
                    <a:pt x="757" y="0"/>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488067" y="3459867"/>
              <a:ext cx="436127" cy="68562"/>
            </a:xfrm>
            <a:custGeom>
              <a:avLst/>
              <a:gdLst/>
              <a:ahLst/>
              <a:cxnLst/>
              <a:rect l="l" t="t" r="r" b="b"/>
              <a:pathLst>
                <a:path w="8562" h="1346" extrusionOk="0">
                  <a:moveTo>
                    <a:pt x="680" y="0"/>
                  </a:moveTo>
                  <a:cubicBezTo>
                    <a:pt x="299" y="0"/>
                    <a:pt x="1" y="298"/>
                    <a:pt x="1" y="667"/>
                  </a:cubicBezTo>
                  <a:cubicBezTo>
                    <a:pt x="1" y="1048"/>
                    <a:pt x="299" y="1346"/>
                    <a:pt x="680" y="1346"/>
                  </a:cubicBezTo>
                  <a:lnTo>
                    <a:pt x="7895" y="1346"/>
                  </a:lnTo>
                  <a:cubicBezTo>
                    <a:pt x="8204" y="1322"/>
                    <a:pt x="8454" y="1119"/>
                    <a:pt x="8538" y="834"/>
                  </a:cubicBezTo>
                  <a:cubicBezTo>
                    <a:pt x="8550" y="774"/>
                    <a:pt x="8562" y="726"/>
                    <a:pt x="8562" y="667"/>
                  </a:cubicBezTo>
                  <a:cubicBezTo>
                    <a:pt x="8562" y="607"/>
                    <a:pt x="8550" y="548"/>
                    <a:pt x="8538" y="512"/>
                  </a:cubicBezTo>
                  <a:lnTo>
                    <a:pt x="8538" y="0"/>
                  </a:lnTo>
                  <a:close/>
                </a:path>
              </a:pathLst>
            </a:custGeom>
            <a:solidFill>
              <a:srgbClr val="F49239"/>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525709" y="3477440"/>
              <a:ext cx="433682" cy="49766"/>
            </a:xfrm>
            <a:custGeom>
              <a:avLst/>
              <a:gdLst/>
              <a:ahLst/>
              <a:cxnLst/>
              <a:rect l="l" t="t" r="r" b="b"/>
              <a:pathLst>
                <a:path w="8514" h="977" extrusionOk="0">
                  <a:moveTo>
                    <a:pt x="488" y="0"/>
                  </a:moveTo>
                  <a:cubicBezTo>
                    <a:pt x="214" y="0"/>
                    <a:pt x="0" y="227"/>
                    <a:pt x="0" y="489"/>
                  </a:cubicBezTo>
                  <a:cubicBezTo>
                    <a:pt x="0" y="762"/>
                    <a:pt x="214" y="977"/>
                    <a:pt x="488" y="977"/>
                  </a:cubicBezTo>
                  <a:lnTo>
                    <a:pt x="8239" y="977"/>
                  </a:lnTo>
                  <a:cubicBezTo>
                    <a:pt x="8513" y="977"/>
                    <a:pt x="7942" y="0"/>
                    <a:pt x="7680" y="0"/>
                  </a:cubicBezTo>
                  <a:close/>
                </a:path>
              </a:pathLst>
            </a:custGeom>
            <a:solidFill>
              <a:srgbClr val="EBEADE"/>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575424" y="3715165"/>
              <a:ext cx="97087" cy="106205"/>
            </a:xfrm>
            <a:custGeom>
              <a:avLst/>
              <a:gdLst/>
              <a:ahLst/>
              <a:cxnLst/>
              <a:rect l="l" t="t" r="r" b="b"/>
              <a:pathLst>
                <a:path w="1906" h="2085" extrusionOk="0">
                  <a:moveTo>
                    <a:pt x="953" y="286"/>
                  </a:moveTo>
                  <a:lnTo>
                    <a:pt x="1334" y="1322"/>
                  </a:lnTo>
                  <a:lnTo>
                    <a:pt x="572" y="1322"/>
                  </a:lnTo>
                  <a:lnTo>
                    <a:pt x="953" y="286"/>
                  </a:lnTo>
                  <a:close/>
                  <a:moveTo>
                    <a:pt x="798" y="1"/>
                  </a:moveTo>
                  <a:lnTo>
                    <a:pt x="0" y="2084"/>
                  </a:lnTo>
                  <a:lnTo>
                    <a:pt x="298" y="2084"/>
                  </a:lnTo>
                  <a:lnTo>
                    <a:pt x="489" y="1549"/>
                  </a:lnTo>
                  <a:lnTo>
                    <a:pt x="1429" y="1549"/>
                  </a:lnTo>
                  <a:lnTo>
                    <a:pt x="1620" y="2084"/>
                  </a:lnTo>
                  <a:lnTo>
                    <a:pt x="1905" y="2084"/>
                  </a:lnTo>
                  <a:lnTo>
                    <a:pt x="1108" y="1"/>
                  </a:ln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688248" y="3715165"/>
              <a:ext cx="75235" cy="106205"/>
            </a:xfrm>
            <a:custGeom>
              <a:avLst/>
              <a:gdLst/>
              <a:ahLst/>
              <a:cxnLst/>
              <a:rect l="l" t="t" r="r" b="b"/>
              <a:pathLst>
                <a:path w="1477" h="2085" extrusionOk="0">
                  <a:moveTo>
                    <a:pt x="691" y="239"/>
                  </a:moveTo>
                  <a:cubicBezTo>
                    <a:pt x="833" y="239"/>
                    <a:pt x="941" y="263"/>
                    <a:pt x="1000" y="310"/>
                  </a:cubicBezTo>
                  <a:cubicBezTo>
                    <a:pt x="1072" y="370"/>
                    <a:pt x="1107" y="441"/>
                    <a:pt x="1107" y="548"/>
                  </a:cubicBezTo>
                  <a:cubicBezTo>
                    <a:pt x="1107" y="656"/>
                    <a:pt x="1072" y="739"/>
                    <a:pt x="1000" y="787"/>
                  </a:cubicBezTo>
                  <a:cubicBezTo>
                    <a:pt x="941" y="834"/>
                    <a:pt x="833" y="858"/>
                    <a:pt x="691" y="858"/>
                  </a:cubicBezTo>
                  <a:lnTo>
                    <a:pt x="274" y="858"/>
                  </a:lnTo>
                  <a:lnTo>
                    <a:pt x="274" y="239"/>
                  </a:lnTo>
                  <a:close/>
                  <a:moveTo>
                    <a:pt x="726" y="1096"/>
                  </a:moveTo>
                  <a:cubicBezTo>
                    <a:pt x="881" y="1096"/>
                    <a:pt x="988" y="1120"/>
                    <a:pt x="1072" y="1191"/>
                  </a:cubicBezTo>
                  <a:cubicBezTo>
                    <a:pt x="1143" y="1251"/>
                    <a:pt x="1179" y="1346"/>
                    <a:pt x="1179" y="1477"/>
                  </a:cubicBezTo>
                  <a:cubicBezTo>
                    <a:pt x="1179" y="1608"/>
                    <a:pt x="1143" y="1703"/>
                    <a:pt x="1072" y="1763"/>
                  </a:cubicBezTo>
                  <a:cubicBezTo>
                    <a:pt x="988" y="1822"/>
                    <a:pt x="881" y="1858"/>
                    <a:pt x="726" y="1858"/>
                  </a:cubicBezTo>
                  <a:lnTo>
                    <a:pt x="274" y="1858"/>
                  </a:lnTo>
                  <a:lnTo>
                    <a:pt x="274" y="1096"/>
                  </a:lnTo>
                  <a:close/>
                  <a:moveTo>
                    <a:pt x="0" y="1"/>
                  </a:moveTo>
                  <a:lnTo>
                    <a:pt x="0" y="2084"/>
                  </a:lnTo>
                  <a:lnTo>
                    <a:pt x="738" y="2084"/>
                  </a:lnTo>
                  <a:cubicBezTo>
                    <a:pt x="976" y="2084"/>
                    <a:pt x="1155" y="2037"/>
                    <a:pt x="1286" y="1930"/>
                  </a:cubicBezTo>
                  <a:cubicBezTo>
                    <a:pt x="1405" y="1834"/>
                    <a:pt x="1476" y="1691"/>
                    <a:pt x="1476" y="1501"/>
                  </a:cubicBezTo>
                  <a:cubicBezTo>
                    <a:pt x="1476" y="1358"/>
                    <a:pt x="1429" y="1251"/>
                    <a:pt x="1357" y="1156"/>
                  </a:cubicBezTo>
                  <a:cubicBezTo>
                    <a:pt x="1286" y="1060"/>
                    <a:pt x="1179" y="989"/>
                    <a:pt x="1036" y="965"/>
                  </a:cubicBezTo>
                  <a:cubicBezTo>
                    <a:pt x="1155" y="941"/>
                    <a:pt x="1238" y="894"/>
                    <a:pt x="1298" y="822"/>
                  </a:cubicBezTo>
                  <a:cubicBezTo>
                    <a:pt x="1357" y="751"/>
                    <a:pt x="1381" y="644"/>
                    <a:pt x="1381" y="525"/>
                  </a:cubicBezTo>
                  <a:cubicBezTo>
                    <a:pt x="1381" y="358"/>
                    <a:pt x="1334" y="227"/>
                    <a:pt x="1214" y="144"/>
                  </a:cubicBezTo>
                  <a:cubicBezTo>
                    <a:pt x="1095" y="48"/>
                    <a:pt x="929" y="1"/>
                    <a:pt x="71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779170" y="3713331"/>
              <a:ext cx="85575" cy="110432"/>
            </a:xfrm>
            <a:custGeom>
              <a:avLst/>
              <a:gdLst/>
              <a:ahLst/>
              <a:cxnLst/>
              <a:rect l="l" t="t" r="r" b="b"/>
              <a:pathLst>
                <a:path w="1680" h="2168" extrusionOk="0">
                  <a:moveTo>
                    <a:pt x="1013" y="1"/>
                  </a:moveTo>
                  <a:cubicBezTo>
                    <a:pt x="703" y="1"/>
                    <a:pt x="453" y="96"/>
                    <a:pt x="275" y="299"/>
                  </a:cubicBezTo>
                  <a:cubicBezTo>
                    <a:pt x="96" y="489"/>
                    <a:pt x="1" y="751"/>
                    <a:pt x="1" y="1084"/>
                  </a:cubicBezTo>
                  <a:cubicBezTo>
                    <a:pt x="1" y="1418"/>
                    <a:pt x="96" y="1680"/>
                    <a:pt x="275" y="1870"/>
                  </a:cubicBezTo>
                  <a:cubicBezTo>
                    <a:pt x="453" y="2073"/>
                    <a:pt x="703" y="2168"/>
                    <a:pt x="1013" y="2168"/>
                  </a:cubicBezTo>
                  <a:cubicBezTo>
                    <a:pt x="1144" y="2168"/>
                    <a:pt x="1251" y="2144"/>
                    <a:pt x="1370" y="2108"/>
                  </a:cubicBezTo>
                  <a:cubicBezTo>
                    <a:pt x="1477" y="2085"/>
                    <a:pt x="1585" y="2025"/>
                    <a:pt x="1680" y="1966"/>
                  </a:cubicBezTo>
                  <a:lnTo>
                    <a:pt x="1680" y="1668"/>
                  </a:lnTo>
                  <a:cubicBezTo>
                    <a:pt x="1585" y="1751"/>
                    <a:pt x="1489" y="1823"/>
                    <a:pt x="1370" y="1870"/>
                  </a:cubicBezTo>
                  <a:cubicBezTo>
                    <a:pt x="1263" y="1906"/>
                    <a:pt x="1156" y="1930"/>
                    <a:pt x="1037" y="1930"/>
                  </a:cubicBezTo>
                  <a:cubicBezTo>
                    <a:pt x="799" y="1930"/>
                    <a:pt x="608" y="1858"/>
                    <a:pt x="489" y="1715"/>
                  </a:cubicBezTo>
                  <a:cubicBezTo>
                    <a:pt x="358" y="1573"/>
                    <a:pt x="299" y="1358"/>
                    <a:pt x="299" y="1084"/>
                  </a:cubicBezTo>
                  <a:cubicBezTo>
                    <a:pt x="299" y="811"/>
                    <a:pt x="358" y="596"/>
                    <a:pt x="489" y="453"/>
                  </a:cubicBezTo>
                  <a:cubicBezTo>
                    <a:pt x="608" y="311"/>
                    <a:pt x="799" y="239"/>
                    <a:pt x="1037" y="239"/>
                  </a:cubicBezTo>
                  <a:cubicBezTo>
                    <a:pt x="1156" y="239"/>
                    <a:pt x="1263" y="251"/>
                    <a:pt x="1370" y="299"/>
                  </a:cubicBezTo>
                  <a:cubicBezTo>
                    <a:pt x="1489" y="346"/>
                    <a:pt x="1585" y="406"/>
                    <a:pt x="1680" y="501"/>
                  </a:cubicBezTo>
                  <a:lnTo>
                    <a:pt x="1680" y="203"/>
                  </a:lnTo>
                  <a:cubicBezTo>
                    <a:pt x="1585" y="132"/>
                    <a:pt x="1477" y="84"/>
                    <a:pt x="1370" y="49"/>
                  </a:cubicBezTo>
                  <a:cubicBezTo>
                    <a:pt x="1263" y="25"/>
                    <a:pt x="1144" y="1"/>
                    <a:pt x="1013"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0"/>
        <p:cNvGrpSpPr/>
        <p:nvPr/>
      </p:nvGrpSpPr>
      <p:grpSpPr>
        <a:xfrm>
          <a:off x="0" y="0"/>
          <a:ext cx="0" cy="0"/>
          <a:chOff x="0" y="0"/>
          <a:chExt cx="0" cy="0"/>
        </a:xfrm>
      </p:grpSpPr>
      <p:sp>
        <p:nvSpPr>
          <p:cNvPr id="507" name="Google Shape;507;p45"/>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508" name="Google Shape;508;p45"/>
          <p:cNvGrpSpPr/>
          <p:nvPr/>
        </p:nvGrpSpPr>
        <p:grpSpPr>
          <a:xfrm rot="1625726">
            <a:off x="7740522" y="3850969"/>
            <a:ext cx="645937" cy="645937"/>
            <a:chOff x="7688240" y="639957"/>
            <a:chExt cx="645900" cy="645900"/>
          </a:xfrm>
        </p:grpSpPr>
        <p:sp>
          <p:nvSpPr>
            <p:cNvPr id="509" name="Google Shape;509;p45"/>
            <p:cNvSpPr/>
            <p:nvPr/>
          </p:nvSpPr>
          <p:spPr>
            <a:xfrm>
              <a:off x="7688240" y="639957"/>
              <a:ext cx="645900" cy="6459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a:off x="7828981" y="778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63" y="350451"/>
            <a:ext cx="831077" cy="831077"/>
          </a:xfrm>
          <a:prstGeom prst="rect">
            <a:avLst/>
          </a:prstGeom>
        </p:spPr>
      </p:pic>
      <p:sp>
        <p:nvSpPr>
          <p:cNvPr id="7" name="TextBox 6"/>
          <p:cNvSpPr txBox="1"/>
          <p:nvPr/>
        </p:nvSpPr>
        <p:spPr>
          <a:xfrm>
            <a:off x="1633592" y="350451"/>
            <a:ext cx="6780943" cy="1015663"/>
          </a:xfrm>
          <a:prstGeom prst="rect">
            <a:avLst/>
          </a:prstGeom>
          <a:noFill/>
        </p:spPr>
        <p:txBody>
          <a:bodyPr wrap="square" rtlCol="0">
            <a:spAutoFit/>
          </a:bodyPr>
          <a:lstStyle/>
          <a:p>
            <a:pPr>
              <a:lnSpc>
                <a:spcPct val="150000"/>
              </a:lnSpc>
            </a:pPr>
            <a:r>
              <a:rPr lang="en-US" sz="2000" i="1" dirty="0" err="1" smtClean="0">
                <a:solidFill>
                  <a:srgbClr val="002060"/>
                </a:solidFill>
              </a:rPr>
              <a:t>Quan</a:t>
            </a:r>
            <a:r>
              <a:rPr lang="en-US" sz="2000" i="1" dirty="0" smtClean="0">
                <a:solidFill>
                  <a:srgbClr val="002060"/>
                </a:solidFill>
              </a:rPr>
              <a:t> </a:t>
            </a:r>
            <a:r>
              <a:rPr lang="en-US" sz="2000" i="1" dirty="0" err="1" smtClean="0">
                <a:solidFill>
                  <a:srgbClr val="002060"/>
                </a:solidFill>
              </a:rPr>
              <a:t>sát</a:t>
            </a:r>
            <a:r>
              <a:rPr lang="en-US" sz="2000" i="1" dirty="0" smtClean="0">
                <a:solidFill>
                  <a:srgbClr val="002060"/>
                </a:solidFill>
              </a:rPr>
              <a:t> </a:t>
            </a:r>
            <a:r>
              <a:rPr lang="en-US" sz="2000" i="1" dirty="0" err="1" smtClean="0">
                <a:solidFill>
                  <a:srgbClr val="002060"/>
                </a:solidFill>
              </a:rPr>
              <a:t>Ví</a:t>
            </a:r>
            <a:r>
              <a:rPr lang="en-US" sz="2000" i="1" dirty="0" smtClean="0">
                <a:solidFill>
                  <a:srgbClr val="002060"/>
                </a:solidFill>
              </a:rPr>
              <a:t> </a:t>
            </a:r>
            <a:r>
              <a:rPr lang="en-US" sz="2000" i="1" dirty="0" err="1" smtClean="0">
                <a:solidFill>
                  <a:srgbClr val="002060"/>
                </a:solidFill>
              </a:rPr>
              <a:t>dụ</a:t>
            </a:r>
            <a:r>
              <a:rPr lang="en-US" sz="2000" i="1" dirty="0" smtClean="0">
                <a:solidFill>
                  <a:srgbClr val="002060"/>
                </a:solidFill>
              </a:rPr>
              <a:t> 1 </a:t>
            </a:r>
            <a:r>
              <a:rPr lang="en-US" sz="2000" i="1" dirty="0" err="1" smtClean="0">
                <a:solidFill>
                  <a:srgbClr val="002060"/>
                </a:solidFill>
              </a:rPr>
              <a:t>trang</a:t>
            </a:r>
            <a:r>
              <a:rPr lang="en-US" sz="2000" i="1" dirty="0" smtClean="0">
                <a:solidFill>
                  <a:srgbClr val="002060"/>
                </a:solidFill>
              </a:rPr>
              <a:t> 73 SGK, </a:t>
            </a:r>
            <a:r>
              <a:rPr lang="en-US" sz="2000" i="1" dirty="0" err="1" smtClean="0">
                <a:solidFill>
                  <a:srgbClr val="002060"/>
                </a:solidFill>
              </a:rPr>
              <a:t>đọc</a:t>
            </a:r>
            <a:r>
              <a:rPr lang="en-US" sz="2000" i="1" dirty="0" smtClean="0">
                <a:solidFill>
                  <a:srgbClr val="002060"/>
                </a:solidFill>
              </a:rPr>
              <a:t> </a:t>
            </a:r>
            <a:r>
              <a:rPr lang="en-US" sz="2000" i="1" dirty="0" err="1" smtClean="0">
                <a:solidFill>
                  <a:srgbClr val="002060"/>
                </a:solidFill>
              </a:rPr>
              <a:t>và</a:t>
            </a:r>
            <a:r>
              <a:rPr lang="en-US" sz="2000" i="1" dirty="0" smtClean="0">
                <a:solidFill>
                  <a:srgbClr val="002060"/>
                </a:solidFill>
              </a:rPr>
              <a:t> </a:t>
            </a:r>
            <a:r>
              <a:rPr lang="en-US" sz="2000" i="1" dirty="0" err="1" smtClean="0">
                <a:solidFill>
                  <a:srgbClr val="002060"/>
                </a:solidFill>
              </a:rPr>
              <a:t>phân</a:t>
            </a:r>
            <a:r>
              <a:rPr lang="en-US" sz="2000" i="1" dirty="0" smtClean="0">
                <a:solidFill>
                  <a:srgbClr val="002060"/>
                </a:solidFill>
              </a:rPr>
              <a:t> </a:t>
            </a:r>
            <a:r>
              <a:rPr lang="en-US" sz="2000" i="1" dirty="0" err="1" smtClean="0">
                <a:solidFill>
                  <a:srgbClr val="002060"/>
                </a:solidFill>
              </a:rPr>
              <a:t>tích</a:t>
            </a:r>
            <a:r>
              <a:rPr lang="en-US" sz="2000" i="1" dirty="0" smtClean="0">
                <a:solidFill>
                  <a:srgbClr val="002060"/>
                </a:solidFill>
              </a:rPr>
              <a:t> </a:t>
            </a:r>
            <a:r>
              <a:rPr lang="en-US" sz="2000" i="1" dirty="0" err="1" smtClean="0">
                <a:solidFill>
                  <a:srgbClr val="002060"/>
                </a:solidFill>
              </a:rPr>
              <a:t>dữ</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từ</a:t>
            </a:r>
            <a:r>
              <a:rPr lang="en-US" sz="2000" i="1" dirty="0" smtClean="0">
                <a:solidFill>
                  <a:srgbClr val="002060"/>
                </a:solidFill>
              </a:rPr>
              <a:t> </a:t>
            </a:r>
            <a:r>
              <a:rPr lang="en-US" sz="2000" i="1" dirty="0" err="1" smtClean="0">
                <a:solidFill>
                  <a:srgbClr val="002060"/>
                </a:solidFill>
              </a:rPr>
              <a:t>bảng</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a:t>
            </a:r>
            <a:endParaRPr lang="en-US" sz="2000" i="1" dirty="0">
              <a:solidFill>
                <a:srgbClr val="002060"/>
              </a:solidFill>
            </a:endParaRPr>
          </a:p>
        </p:txBody>
      </p:sp>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1907253353"/>
                  </p:ext>
                </p:extLst>
              </p:nvPr>
            </p:nvGraphicFramePr>
            <p:xfrm>
              <a:off x="696562" y="1553291"/>
              <a:ext cx="7985101" cy="1920240"/>
            </p:xfrm>
            <a:graphic>
              <a:graphicData uri="http://schemas.openxmlformats.org/drawingml/2006/table">
                <a:tbl>
                  <a:tblPr firstRow="1" bandRow="1">
                    <a:tableStyleId>{78FBCF1B-9FCA-4CC2-A5B2-BCDEE4416FB4}</a:tableStyleId>
                  </a:tblPr>
                  <a:tblGrid>
                    <a:gridCol w="1979214"/>
                    <a:gridCol w="1364975"/>
                    <a:gridCol w="1618470"/>
                    <a:gridCol w="1425422"/>
                    <a:gridCol w="1597020"/>
                  </a:tblGrid>
                  <a:tr h="370840">
                    <a:tc>
                      <a:txBody>
                        <a:bodyPr/>
                        <a:lstStyle/>
                        <a:p>
                          <a:pPr algn="ctr">
                            <a:lnSpc>
                              <a:spcPct val="150000"/>
                            </a:lnSpc>
                          </a:pPr>
                          <a:endParaRPr lang="en-US" sz="1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800" dirty="0" err="1" smtClean="0"/>
                            <a:t>Hà</a:t>
                          </a:r>
                          <a:r>
                            <a:rPr lang="en-US" sz="1800" baseline="0" dirty="0" smtClean="0"/>
                            <a:t> </a:t>
                          </a:r>
                          <a:r>
                            <a:rPr lang="en-US" sz="1800" baseline="0" dirty="0" err="1" smtClean="0"/>
                            <a:t>Nội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Vĩnh</a:t>
                          </a:r>
                          <a:r>
                            <a:rPr lang="en-US" sz="1800" baseline="0" dirty="0" smtClean="0"/>
                            <a:t> </a:t>
                          </a:r>
                          <a:r>
                            <a:rPr lang="en-US" sz="1800" baseline="0" dirty="0" err="1" smtClean="0"/>
                            <a:t>Phúc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Bắc</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Quảng</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pPr algn="ctr">
                            <a:lnSpc>
                              <a:spcPct val="150000"/>
                            </a:lnSpc>
                          </a:pPr>
                          <a:r>
                            <a:rPr lang="en-US" sz="1800" dirty="0" smtClean="0"/>
                            <a:t>Diện</a:t>
                          </a:r>
                          <a:r>
                            <a:rPr lang="en-US" sz="1800" baseline="0" dirty="0" smtClean="0"/>
                            <a:t> </a:t>
                          </a:r>
                          <a:r>
                            <a:rPr lang="en-US" sz="1800" baseline="0" dirty="0" err="1" smtClean="0"/>
                            <a:t>tích</a:t>
                          </a:r>
                          <a:r>
                            <a:rPr lang="en-US" sz="1800" baseline="0" dirty="0" smtClean="0"/>
                            <a:t> (</a:t>
                          </a:r>
                          <a14:m>
                            <m:oMath xmlns:m="http://schemas.openxmlformats.org/officeDocument/2006/math">
                              <m:sSup>
                                <m:sSupPr>
                                  <m:ctrlPr>
                                    <a:rPr lang="en-US" sz="1800" i="1" baseline="0" smtClean="0">
                                      <a:latin typeface="Cambria Math" panose="02040503050406030204" pitchFamily="18" charset="0"/>
                                    </a:rPr>
                                  </m:ctrlPr>
                                </m:sSupPr>
                                <m:e>
                                  <m:r>
                                    <a:rPr lang="en-US" sz="1800" b="0" i="1" baseline="0" smtClean="0">
                                      <a:latin typeface="Cambria Math" panose="02040503050406030204" pitchFamily="18" charset="0"/>
                                    </a:rPr>
                                    <m:t>𝑘𝑚</m:t>
                                  </m:r>
                                </m:e>
                                <m:sup>
                                  <m:r>
                                    <a:rPr lang="en-US" sz="1800" b="0" i="1" baseline="0" smtClean="0">
                                      <a:latin typeface="Cambria Math" panose="02040503050406030204" pitchFamily="18" charset="0"/>
                                    </a:rPr>
                                    <m:t>2</m:t>
                                  </m:r>
                                </m:sup>
                              </m:sSup>
                            </m:oMath>
                          </a14:m>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3 358,6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1 235,2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822,7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6 178,2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dirty="0" err="1" smtClean="0"/>
                            <a:t>Dân</a:t>
                          </a:r>
                          <a:r>
                            <a:rPr lang="en-US" sz="1800" baseline="0" dirty="0" smtClean="0"/>
                            <a:t> </a:t>
                          </a:r>
                          <a:r>
                            <a:rPr lang="en-US" sz="1800" baseline="0" dirty="0" err="1" smtClean="0"/>
                            <a:t>số</a:t>
                          </a:r>
                          <a:r>
                            <a:rPr lang="en-US" sz="1800" baseline="0" dirty="0" smtClean="0"/>
                            <a:t> (</a:t>
                          </a:r>
                          <a:r>
                            <a:rPr lang="en-US" sz="1800" baseline="0" dirty="0" err="1" smtClean="0"/>
                            <a:t>nghìn</a:t>
                          </a:r>
                          <a:r>
                            <a:rPr lang="en-US" sz="1800" baseline="0" dirty="0" smtClean="0"/>
                            <a:t> </a:t>
                          </a:r>
                          <a:r>
                            <a:rPr lang="en-US" sz="1800" baseline="0" dirty="0" err="1" smtClean="0"/>
                            <a:t>người</a:t>
                          </a:r>
                          <a:r>
                            <a:rPr lang="en-US" sz="1800" baseline="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7 520,7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1 092,4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1 247,5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1 266,5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1907253353"/>
                  </p:ext>
                </p:extLst>
              </p:nvPr>
            </p:nvGraphicFramePr>
            <p:xfrm>
              <a:off x="696562" y="1553291"/>
              <a:ext cx="7985101" cy="1920240"/>
            </p:xfrm>
            <a:graphic>
              <a:graphicData uri="http://schemas.openxmlformats.org/drawingml/2006/table">
                <a:tbl>
                  <a:tblPr firstRow="1" bandRow="1">
                    <a:tableStyleId>{78FBCF1B-9FCA-4CC2-A5B2-BCDEE4416FB4}</a:tableStyleId>
                  </a:tblPr>
                  <a:tblGrid>
                    <a:gridCol w="1979214"/>
                    <a:gridCol w="1364975"/>
                    <a:gridCol w="1618470"/>
                    <a:gridCol w="1425422"/>
                    <a:gridCol w="1597020"/>
                  </a:tblGrid>
                  <a:tr h="502920">
                    <a:tc>
                      <a:txBody>
                        <a:bodyPr/>
                        <a:lstStyle/>
                        <a:p>
                          <a:pPr algn="ctr">
                            <a:lnSpc>
                              <a:spcPct val="150000"/>
                            </a:lnSpc>
                          </a:pPr>
                          <a:endParaRPr lang="en-US" sz="1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800" dirty="0" err="1" smtClean="0"/>
                            <a:t>Hà</a:t>
                          </a:r>
                          <a:r>
                            <a:rPr lang="en-US" sz="1800" baseline="0" dirty="0" smtClean="0"/>
                            <a:t> </a:t>
                          </a:r>
                          <a:r>
                            <a:rPr lang="en-US" sz="1800" baseline="0" dirty="0" err="1" smtClean="0"/>
                            <a:t>Nội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Vĩnh</a:t>
                          </a:r>
                          <a:r>
                            <a:rPr lang="en-US" sz="1800" baseline="0" dirty="0" smtClean="0"/>
                            <a:t> </a:t>
                          </a:r>
                          <a:r>
                            <a:rPr lang="en-US" sz="1800" baseline="0" dirty="0" err="1" smtClean="0"/>
                            <a:t>Phúc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Bắc</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err="1" smtClean="0"/>
                            <a:t>Quảng</a:t>
                          </a:r>
                          <a:r>
                            <a:rPr lang="en-US" sz="1800" baseline="0" dirty="0" smtClean="0"/>
                            <a:t> </a:t>
                          </a:r>
                          <a:r>
                            <a:rPr lang="en-US" sz="1800" baseline="0" dirty="0" err="1" smtClean="0"/>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5029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308" t="-101205" r="-304000" b="-190361"/>
                          </a:stretch>
                        </a:blipFill>
                      </a:tcPr>
                    </a:tc>
                    <a:tc>
                      <a:txBody>
                        <a:bodyPr/>
                        <a:lstStyle/>
                        <a:p>
                          <a:pPr algn="ctr">
                            <a:lnSpc>
                              <a:spcPct val="150000"/>
                            </a:lnSpc>
                          </a:pPr>
                          <a:r>
                            <a:rPr lang="en-US" sz="1800" dirty="0" smtClean="0"/>
                            <a:t>3 358,6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1 235,2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822,7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6 178,2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4400">
                    <a:tc>
                      <a:txBody>
                        <a:bodyPr/>
                        <a:lstStyle/>
                        <a:p>
                          <a:pPr algn="ctr">
                            <a:lnSpc>
                              <a:spcPct val="150000"/>
                            </a:lnSpc>
                          </a:pPr>
                          <a:r>
                            <a:rPr lang="en-US" sz="1800" dirty="0" err="1" smtClean="0"/>
                            <a:t>Dân</a:t>
                          </a:r>
                          <a:r>
                            <a:rPr lang="en-US" sz="1800" baseline="0" dirty="0" smtClean="0"/>
                            <a:t> </a:t>
                          </a:r>
                          <a:r>
                            <a:rPr lang="en-US" sz="1800" baseline="0" dirty="0" err="1" smtClean="0"/>
                            <a:t>số</a:t>
                          </a:r>
                          <a:r>
                            <a:rPr lang="en-US" sz="1800" baseline="0" dirty="0" smtClean="0"/>
                            <a:t> (</a:t>
                          </a:r>
                          <a:r>
                            <a:rPr lang="en-US" sz="1800" baseline="0" dirty="0" err="1" smtClean="0"/>
                            <a:t>nghìn</a:t>
                          </a:r>
                          <a:r>
                            <a:rPr lang="en-US" sz="1800" baseline="0" dirty="0" smtClean="0"/>
                            <a:t> </a:t>
                          </a:r>
                          <a:r>
                            <a:rPr lang="en-US" sz="1800" baseline="0" dirty="0" err="1" smtClean="0"/>
                            <a:t>người</a:t>
                          </a:r>
                          <a:r>
                            <a:rPr lang="en-US" sz="1800" baseline="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sz="1800" dirty="0" smtClean="0"/>
                            <a:t>7 520,7</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1 092,4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1 247,5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t>1 266,5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9" name="Rounded Rectangular Callout 8"/>
          <p:cNvSpPr/>
          <p:nvPr/>
        </p:nvSpPr>
        <p:spPr>
          <a:xfrm>
            <a:off x="2250040" y="3771893"/>
            <a:ext cx="4993241" cy="869253"/>
          </a:xfrm>
          <a:prstGeom prst="wedgeRoundRectCallout">
            <a:avLst>
              <a:gd name="adj1" fmla="val -57376"/>
              <a:gd name="adj2" fmla="val -44381"/>
              <a:gd name="adj3" fmla="val 16667"/>
            </a:avLst>
          </a:prstGeom>
          <a:solidFill>
            <a:schemeClr val="tx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Bảng</a:t>
            </a:r>
            <a:r>
              <a:rPr lang="en-US" sz="2000" dirty="0" smtClean="0">
                <a:solidFill>
                  <a:schemeClr val="tx1"/>
                </a:solidFill>
              </a:rPr>
              <a:t> </a:t>
            </a:r>
            <a:r>
              <a:rPr lang="en-US" sz="2000" dirty="0" err="1" smtClean="0">
                <a:solidFill>
                  <a:schemeClr val="tx1"/>
                </a:solidFill>
              </a:rPr>
              <a:t>trên</a:t>
            </a:r>
            <a:r>
              <a:rPr lang="en-US" sz="2000" dirty="0" smtClean="0">
                <a:solidFill>
                  <a:schemeClr val="tx1"/>
                </a:solidFill>
              </a:rPr>
              <a:t> </a:t>
            </a:r>
            <a:r>
              <a:rPr lang="en-US" sz="2000" dirty="0" err="1" smtClean="0">
                <a:solidFill>
                  <a:schemeClr val="tx1"/>
                </a:solidFill>
              </a:rPr>
              <a:t>cho</a:t>
            </a:r>
            <a:r>
              <a:rPr lang="en-US" sz="2000" dirty="0" smtClean="0">
                <a:solidFill>
                  <a:schemeClr val="tx1"/>
                </a:solidFill>
              </a:rPr>
              <a:t> </a:t>
            </a:r>
            <a:r>
              <a:rPr lang="en-US" sz="2000" dirty="0" err="1" smtClean="0">
                <a:solidFill>
                  <a:schemeClr val="tx1"/>
                </a:solidFill>
              </a:rPr>
              <a:t>biết</a:t>
            </a:r>
            <a:r>
              <a:rPr lang="en-US" sz="2000" dirty="0" smtClean="0">
                <a:solidFill>
                  <a:schemeClr val="tx1"/>
                </a:solidFill>
              </a:rPr>
              <a:t> </a:t>
            </a:r>
            <a:r>
              <a:rPr lang="en-US" sz="2000" dirty="0" err="1" smtClean="0">
                <a:solidFill>
                  <a:schemeClr val="tx1"/>
                </a:solidFill>
              </a:rPr>
              <a:t>những</a:t>
            </a:r>
            <a:r>
              <a:rPr lang="en-US" sz="2000" dirty="0" smtClean="0">
                <a:solidFill>
                  <a:schemeClr val="tx1"/>
                </a:solidFill>
              </a:rPr>
              <a:t> </a:t>
            </a:r>
            <a:r>
              <a:rPr lang="en-US" sz="2000" dirty="0" err="1" smtClean="0">
                <a:solidFill>
                  <a:schemeClr val="tx1"/>
                </a:solidFill>
              </a:rPr>
              <a:t>thông</a:t>
            </a:r>
            <a:r>
              <a:rPr lang="en-US" sz="2000" dirty="0" smtClean="0">
                <a:solidFill>
                  <a:schemeClr val="tx1"/>
                </a:solidFill>
              </a:rPr>
              <a:t> tin </a:t>
            </a:r>
            <a:r>
              <a:rPr lang="en-US" sz="2000" dirty="0" err="1" smtClean="0">
                <a:solidFill>
                  <a:schemeClr val="tx1"/>
                </a:solidFill>
              </a:rPr>
              <a:t>gì</a:t>
            </a:r>
            <a:r>
              <a:rPr lang="en-US" sz="2000" dirty="0" smtClean="0">
                <a:solidFill>
                  <a:schemeClr val="tx1"/>
                </a:solidFill>
              </a:rPr>
              <a:t>?</a:t>
            </a:r>
            <a:endParaRPr lang="en-US" sz="2000"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0"/>
        <p:cNvGrpSpPr/>
        <p:nvPr/>
      </p:nvGrpSpPr>
      <p:grpSpPr>
        <a:xfrm>
          <a:off x="0" y="0"/>
          <a:ext cx="0" cy="0"/>
          <a:chOff x="0" y="0"/>
          <a:chExt cx="0" cy="0"/>
        </a:xfrm>
      </p:grpSpPr>
      <p:sp>
        <p:nvSpPr>
          <p:cNvPr id="691" name="Google Shape;691;p50"/>
          <p:cNvSpPr/>
          <p:nvPr/>
        </p:nvSpPr>
        <p:spPr>
          <a:xfrm rot="-1952754">
            <a:off x="-658118" y="4749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692" name="Google Shape;692;p50"/>
          <p:cNvGrpSpPr/>
          <p:nvPr/>
        </p:nvGrpSpPr>
        <p:grpSpPr>
          <a:xfrm>
            <a:off x="272150" y="1249234"/>
            <a:ext cx="8599688" cy="3262093"/>
            <a:chOff x="272150" y="1249252"/>
            <a:chExt cx="8599688" cy="2645011"/>
          </a:xfrm>
        </p:grpSpPr>
        <p:sp>
          <p:nvSpPr>
            <p:cNvPr id="693" name="Google Shape;693;p50"/>
            <p:cNvSpPr/>
            <p:nvPr/>
          </p:nvSpPr>
          <p:spPr>
            <a:xfrm>
              <a:off x="272150" y="1319534"/>
              <a:ext cx="8541628" cy="2574729"/>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0"/>
            <p:cNvSpPr/>
            <p:nvPr/>
          </p:nvSpPr>
          <p:spPr>
            <a:xfrm>
              <a:off x="582325" y="1249252"/>
              <a:ext cx="8289513" cy="260632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50"/>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latin typeface="+mn-lt"/>
              </a:rPr>
              <a:t>KẾT LUẬN</a:t>
            </a:r>
            <a:endParaRPr b="1" dirty="0">
              <a:latin typeface="+mn-lt"/>
            </a:endParaRPr>
          </a:p>
        </p:txBody>
      </p:sp>
      <p:grpSp>
        <p:nvGrpSpPr>
          <p:cNvPr id="699" name="Google Shape;699;p50"/>
          <p:cNvGrpSpPr/>
          <p:nvPr/>
        </p:nvGrpSpPr>
        <p:grpSpPr>
          <a:xfrm rot="908588">
            <a:off x="757094" y="631212"/>
            <a:ext cx="832990" cy="721231"/>
            <a:chOff x="2970000" y="2401625"/>
            <a:chExt cx="366150" cy="317025"/>
          </a:xfrm>
        </p:grpSpPr>
        <p:sp>
          <p:nvSpPr>
            <p:cNvPr id="700" name="Google Shape;700;p50"/>
            <p:cNvSpPr/>
            <p:nvPr/>
          </p:nvSpPr>
          <p:spPr>
            <a:xfrm>
              <a:off x="2970000" y="2401625"/>
              <a:ext cx="366150" cy="317025"/>
            </a:xfrm>
            <a:custGeom>
              <a:avLst/>
              <a:gdLst/>
              <a:ahLst/>
              <a:cxnLst/>
              <a:rect l="l" t="t" r="r" b="b"/>
              <a:pathLst>
                <a:path w="14646" h="12681" extrusionOk="0">
                  <a:moveTo>
                    <a:pt x="4061" y="6322"/>
                  </a:moveTo>
                  <a:cubicBezTo>
                    <a:pt x="4263" y="6513"/>
                    <a:pt x="4489" y="6680"/>
                    <a:pt x="4704" y="6810"/>
                  </a:cubicBezTo>
                  <a:cubicBezTo>
                    <a:pt x="4442" y="7013"/>
                    <a:pt x="4203" y="7263"/>
                    <a:pt x="4061" y="7620"/>
                  </a:cubicBezTo>
                  <a:lnTo>
                    <a:pt x="4061" y="6322"/>
                  </a:lnTo>
                  <a:close/>
                  <a:moveTo>
                    <a:pt x="1917" y="0"/>
                  </a:moveTo>
                  <a:cubicBezTo>
                    <a:pt x="1501" y="0"/>
                    <a:pt x="1108" y="191"/>
                    <a:pt x="858" y="548"/>
                  </a:cubicBezTo>
                  <a:cubicBezTo>
                    <a:pt x="632" y="869"/>
                    <a:pt x="572" y="1298"/>
                    <a:pt x="679" y="1643"/>
                  </a:cubicBezTo>
                  <a:cubicBezTo>
                    <a:pt x="155" y="2274"/>
                    <a:pt x="1" y="3000"/>
                    <a:pt x="203" y="3632"/>
                  </a:cubicBezTo>
                  <a:cubicBezTo>
                    <a:pt x="263" y="3810"/>
                    <a:pt x="370" y="4024"/>
                    <a:pt x="572" y="4251"/>
                  </a:cubicBezTo>
                  <a:lnTo>
                    <a:pt x="453" y="4941"/>
                  </a:lnTo>
                  <a:cubicBezTo>
                    <a:pt x="417" y="5108"/>
                    <a:pt x="393" y="5251"/>
                    <a:pt x="393" y="5417"/>
                  </a:cubicBezTo>
                  <a:lnTo>
                    <a:pt x="393" y="10847"/>
                  </a:lnTo>
                  <a:cubicBezTo>
                    <a:pt x="393" y="11859"/>
                    <a:pt x="1215" y="12680"/>
                    <a:pt x="2227" y="12680"/>
                  </a:cubicBezTo>
                  <a:cubicBezTo>
                    <a:pt x="3239" y="12680"/>
                    <a:pt x="4061" y="11859"/>
                    <a:pt x="4061" y="10847"/>
                  </a:cubicBezTo>
                  <a:lnTo>
                    <a:pt x="4061" y="9287"/>
                  </a:lnTo>
                  <a:cubicBezTo>
                    <a:pt x="4084" y="9358"/>
                    <a:pt x="4120" y="9454"/>
                    <a:pt x="4144" y="9525"/>
                  </a:cubicBezTo>
                  <a:cubicBezTo>
                    <a:pt x="4715" y="10918"/>
                    <a:pt x="6442" y="11859"/>
                    <a:pt x="8430" y="11859"/>
                  </a:cubicBezTo>
                  <a:cubicBezTo>
                    <a:pt x="10169" y="11859"/>
                    <a:pt x="11740" y="11121"/>
                    <a:pt x="12716" y="9799"/>
                  </a:cubicBezTo>
                  <a:cubicBezTo>
                    <a:pt x="13883" y="8287"/>
                    <a:pt x="14645" y="5584"/>
                    <a:pt x="13574" y="3239"/>
                  </a:cubicBezTo>
                  <a:cubicBezTo>
                    <a:pt x="12359" y="643"/>
                    <a:pt x="9609" y="107"/>
                    <a:pt x="8097" y="12"/>
                  </a:cubicBezTo>
                  <a:cubicBezTo>
                    <a:pt x="7978" y="12"/>
                    <a:pt x="7859" y="0"/>
                    <a:pt x="7740" y="0"/>
                  </a:cubicBezTo>
                  <a:cubicBezTo>
                    <a:pt x="6275" y="0"/>
                    <a:pt x="4894" y="500"/>
                    <a:pt x="3942" y="1322"/>
                  </a:cubicBezTo>
                  <a:cubicBezTo>
                    <a:pt x="3584" y="679"/>
                    <a:pt x="2953" y="203"/>
                    <a:pt x="2215" y="24"/>
                  </a:cubicBezTo>
                  <a:cubicBezTo>
                    <a:pt x="2108" y="0"/>
                    <a:pt x="2025" y="0"/>
                    <a:pt x="1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0"/>
            <p:cNvSpPr/>
            <p:nvPr/>
          </p:nvSpPr>
          <p:spPr>
            <a:xfrm>
              <a:off x="3063225" y="2433875"/>
              <a:ext cx="246125" cy="232875"/>
            </a:xfrm>
            <a:custGeom>
              <a:avLst/>
              <a:gdLst/>
              <a:ahLst/>
              <a:cxnLst/>
              <a:rect l="l" t="t" r="r" b="b"/>
              <a:pathLst>
                <a:path w="9845" h="9315" extrusionOk="0">
                  <a:moveTo>
                    <a:pt x="2963" y="6796"/>
                  </a:moveTo>
                  <a:cubicBezTo>
                    <a:pt x="3083" y="6796"/>
                    <a:pt x="3220" y="6832"/>
                    <a:pt x="3368" y="6914"/>
                  </a:cubicBezTo>
                  <a:cubicBezTo>
                    <a:pt x="4404" y="7461"/>
                    <a:pt x="4027" y="8194"/>
                    <a:pt x="3358" y="8194"/>
                  </a:cubicBezTo>
                  <a:cubicBezTo>
                    <a:pt x="3212" y="8194"/>
                    <a:pt x="3053" y="8159"/>
                    <a:pt x="2891" y="8080"/>
                  </a:cubicBezTo>
                  <a:cubicBezTo>
                    <a:pt x="2134" y="7722"/>
                    <a:pt x="2344" y="6796"/>
                    <a:pt x="2963" y="6796"/>
                  </a:cubicBezTo>
                  <a:close/>
                  <a:moveTo>
                    <a:pt x="4001" y="1"/>
                  </a:moveTo>
                  <a:cubicBezTo>
                    <a:pt x="1913" y="1"/>
                    <a:pt x="0" y="1298"/>
                    <a:pt x="320" y="2782"/>
                  </a:cubicBezTo>
                  <a:cubicBezTo>
                    <a:pt x="641" y="4330"/>
                    <a:pt x="2939" y="4866"/>
                    <a:pt x="2891" y="5735"/>
                  </a:cubicBezTo>
                  <a:cubicBezTo>
                    <a:pt x="2832" y="6592"/>
                    <a:pt x="915" y="6056"/>
                    <a:pt x="1606" y="7771"/>
                  </a:cubicBezTo>
                  <a:cubicBezTo>
                    <a:pt x="1969" y="8679"/>
                    <a:pt x="3290" y="9315"/>
                    <a:pt x="4710" y="9315"/>
                  </a:cubicBezTo>
                  <a:cubicBezTo>
                    <a:pt x="5896" y="9315"/>
                    <a:pt x="7152" y="8871"/>
                    <a:pt x="7975" y="7771"/>
                  </a:cubicBezTo>
                  <a:cubicBezTo>
                    <a:pt x="9797" y="5366"/>
                    <a:pt x="9845" y="329"/>
                    <a:pt x="4273" y="8"/>
                  </a:cubicBezTo>
                  <a:cubicBezTo>
                    <a:pt x="4182" y="3"/>
                    <a:pt x="4091" y="1"/>
                    <a:pt x="4001"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0"/>
            <p:cNvSpPr/>
            <p:nvPr/>
          </p:nvSpPr>
          <p:spPr>
            <a:xfrm>
              <a:off x="3105675" y="2461550"/>
              <a:ext cx="57825" cy="51100"/>
            </a:xfrm>
            <a:custGeom>
              <a:avLst/>
              <a:gdLst/>
              <a:ahLst/>
              <a:cxnLst/>
              <a:rect l="l" t="t" r="r" b="b"/>
              <a:pathLst>
                <a:path w="2313" h="2044" extrusionOk="0">
                  <a:moveTo>
                    <a:pt x="772" y="1"/>
                  </a:moveTo>
                  <a:cubicBezTo>
                    <a:pt x="499" y="1"/>
                    <a:pt x="282" y="308"/>
                    <a:pt x="324" y="651"/>
                  </a:cubicBezTo>
                  <a:cubicBezTo>
                    <a:pt x="384" y="1139"/>
                    <a:pt x="265" y="1187"/>
                    <a:pt x="122" y="1520"/>
                  </a:cubicBezTo>
                  <a:cubicBezTo>
                    <a:pt x="1" y="1754"/>
                    <a:pt x="250" y="2044"/>
                    <a:pt x="642" y="2044"/>
                  </a:cubicBezTo>
                  <a:cubicBezTo>
                    <a:pt x="790" y="2044"/>
                    <a:pt x="958" y="2002"/>
                    <a:pt x="1134" y="1901"/>
                  </a:cubicBezTo>
                  <a:cubicBezTo>
                    <a:pt x="1765" y="1532"/>
                    <a:pt x="2313" y="1223"/>
                    <a:pt x="2039" y="818"/>
                  </a:cubicBezTo>
                  <a:cubicBezTo>
                    <a:pt x="1777" y="413"/>
                    <a:pt x="1670" y="782"/>
                    <a:pt x="1134" y="187"/>
                  </a:cubicBezTo>
                  <a:cubicBezTo>
                    <a:pt x="1013" y="56"/>
                    <a:pt x="888" y="1"/>
                    <a:pt x="772" y="1"/>
                  </a:cubicBez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0"/>
            <p:cNvSpPr/>
            <p:nvPr/>
          </p:nvSpPr>
          <p:spPr>
            <a:xfrm>
              <a:off x="3168950" y="2453375"/>
              <a:ext cx="57350" cy="47725"/>
            </a:xfrm>
            <a:custGeom>
              <a:avLst/>
              <a:gdLst/>
              <a:ahLst/>
              <a:cxnLst/>
              <a:rect l="l" t="t" r="r" b="b"/>
              <a:pathLst>
                <a:path w="2294" h="1909" extrusionOk="0">
                  <a:moveTo>
                    <a:pt x="611" y="1"/>
                  </a:moveTo>
                  <a:cubicBezTo>
                    <a:pt x="474" y="1"/>
                    <a:pt x="362" y="60"/>
                    <a:pt x="282" y="204"/>
                  </a:cubicBezTo>
                  <a:cubicBezTo>
                    <a:pt x="44" y="621"/>
                    <a:pt x="413" y="538"/>
                    <a:pt x="151" y="1288"/>
                  </a:cubicBezTo>
                  <a:cubicBezTo>
                    <a:pt x="0" y="1689"/>
                    <a:pt x="243" y="1909"/>
                    <a:pt x="546" y="1909"/>
                  </a:cubicBezTo>
                  <a:cubicBezTo>
                    <a:pt x="674" y="1909"/>
                    <a:pt x="813" y="1869"/>
                    <a:pt x="937" y="1788"/>
                  </a:cubicBezTo>
                  <a:cubicBezTo>
                    <a:pt x="1214" y="1597"/>
                    <a:pt x="1349" y="1571"/>
                    <a:pt x="1514" y="1571"/>
                  </a:cubicBezTo>
                  <a:cubicBezTo>
                    <a:pt x="1578" y="1571"/>
                    <a:pt x="1646" y="1575"/>
                    <a:pt x="1728" y="1575"/>
                  </a:cubicBezTo>
                  <a:cubicBezTo>
                    <a:pt x="1752" y="1575"/>
                    <a:pt x="1778" y="1574"/>
                    <a:pt x="1806" y="1573"/>
                  </a:cubicBezTo>
                  <a:cubicBezTo>
                    <a:pt x="2175" y="1562"/>
                    <a:pt x="2294" y="895"/>
                    <a:pt x="1663" y="502"/>
                  </a:cubicBezTo>
                  <a:cubicBezTo>
                    <a:pt x="1252" y="233"/>
                    <a:pt x="882" y="1"/>
                    <a:pt x="611" y="1"/>
                  </a:cubicBez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0"/>
            <p:cNvSpPr/>
            <p:nvPr/>
          </p:nvSpPr>
          <p:spPr>
            <a:xfrm>
              <a:off x="3213425" y="2485250"/>
              <a:ext cx="60200" cy="49500"/>
            </a:xfrm>
            <a:custGeom>
              <a:avLst/>
              <a:gdLst/>
              <a:ahLst/>
              <a:cxnLst/>
              <a:rect l="l" t="t" r="r" b="b"/>
              <a:pathLst>
                <a:path w="2408" h="1980" extrusionOk="0">
                  <a:moveTo>
                    <a:pt x="1149" y="0"/>
                  </a:moveTo>
                  <a:cubicBezTo>
                    <a:pt x="919" y="0"/>
                    <a:pt x="690" y="224"/>
                    <a:pt x="646" y="525"/>
                  </a:cubicBezTo>
                  <a:cubicBezTo>
                    <a:pt x="562" y="1013"/>
                    <a:pt x="455" y="1025"/>
                    <a:pt x="205" y="1299"/>
                  </a:cubicBezTo>
                  <a:cubicBezTo>
                    <a:pt x="0" y="1524"/>
                    <a:pt x="255" y="1980"/>
                    <a:pt x="793" y="1980"/>
                  </a:cubicBezTo>
                  <a:cubicBezTo>
                    <a:pt x="880" y="1980"/>
                    <a:pt x="974" y="1968"/>
                    <a:pt x="1074" y="1941"/>
                  </a:cubicBezTo>
                  <a:cubicBezTo>
                    <a:pt x="1789" y="1763"/>
                    <a:pt x="2408" y="1608"/>
                    <a:pt x="2253" y="1132"/>
                  </a:cubicBezTo>
                  <a:cubicBezTo>
                    <a:pt x="2110" y="668"/>
                    <a:pt x="1896" y="1013"/>
                    <a:pt x="1539" y="298"/>
                  </a:cubicBezTo>
                  <a:cubicBezTo>
                    <a:pt x="1438" y="88"/>
                    <a:pt x="1293" y="0"/>
                    <a:pt x="1149" y="0"/>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0"/>
            <p:cNvSpPr/>
            <p:nvPr/>
          </p:nvSpPr>
          <p:spPr>
            <a:xfrm>
              <a:off x="3222125" y="2550525"/>
              <a:ext cx="57750" cy="46650"/>
            </a:xfrm>
            <a:custGeom>
              <a:avLst/>
              <a:gdLst/>
              <a:ahLst/>
              <a:cxnLst/>
              <a:rect l="l" t="t" r="r" b="b"/>
              <a:pathLst>
                <a:path w="2310" h="1866" extrusionOk="0">
                  <a:moveTo>
                    <a:pt x="775" y="0"/>
                  </a:moveTo>
                  <a:cubicBezTo>
                    <a:pt x="317" y="0"/>
                    <a:pt x="0" y="73"/>
                    <a:pt x="0" y="426"/>
                  </a:cubicBezTo>
                  <a:cubicBezTo>
                    <a:pt x="12" y="902"/>
                    <a:pt x="310" y="652"/>
                    <a:pt x="417" y="1438"/>
                  </a:cubicBezTo>
                  <a:cubicBezTo>
                    <a:pt x="464" y="1736"/>
                    <a:pt x="634" y="1865"/>
                    <a:pt x="822" y="1865"/>
                  </a:cubicBezTo>
                  <a:cubicBezTo>
                    <a:pt x="1017" y="1865"/>
                    <a:pt x="1231" y="1727"/>
                    <a:pt x="1346" y="1497"/>
                  </a:cubicBezTo>
                  <a:cubicBezTo>
                    <a:pt x="1584" y="1057"/>
                    <a:pt x="1679" y="1081"/>
                    <a:pt x="2000" y="902"/>
                  </a:cubicBezTo>
                  <a:cubicBezTo>
                    <a:pt x="2310" y="724"/>
                    <a:pt x="2096" y="69"/>
                    <a:pt x="1357" y="21"/>
                  </a:cubicBezTo>
                  <a:cubicBezTo>
                    <a:pt x="1149" y="11"/>
                    <a:pt x="951" y="0"/>
                    <a:pt x="775"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0"/>
            <p:cNvSpPr/>
            <p:nvPr/>
          </p:nvSpPr>
          <p:spPr>
            <a:xfrm>
              <a:off x="3011975" y="2523650"/>
              <a:ext cx="27400" cy="163450"/>
            </a:xfrm>
            <a:custGeom>
              <a:avLst/>
              <a:gdLst/>
              <a:ahLst/>
              <a:cxnLst/>
              <a:rect l="l" t="t" r="r" b="b"/>
              <a:pathLst>
                <a:path w="1096" h="6538" extrusionOk="0">
                  <a:moveTo>
                    <a:pt x="548" y="1"/>
                  </a:moveTo>
                  <a:cubicBezTo>
                    <a:pt x="250" y="1"/>
                    <a:pt x="0" y="251"/>
                    <a:pt x="0" y="548"/>
                  </a:cubicBezTo>
                  <a:lnTo>
                    <a:pt x="0" y="5978"/>
                  </a:lnTo>
                  <a:cubicBezTo>
                    <a:pt x="0" y="6275"/>
                    <a:pt x="250" y="6537"/>
                    <a:pt x="548" y="6537"/>
                  </a:cubicBezTo>
                  <a:cubicBezTo>
                    <a:pt x="846" y="6537"/>
                    <a:pt x="1096" y="6275"/>
                    <a:pt x="1096" y="5978"/>
                  </a:cubicBezTo>
                  <a:lnTo>
                    <a:pt x="1096" y="548"/>
                  </a:lnTo>
                  <a:cubicBezTo>
                    <a:pt x="1096" y="251"/>
                    <a:pt x="846" y="1"/>
                    <a:pt x="548"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0"/>
            <p:cNvSpPr/>
            <p:nvPr/>
          </p:nvSpPr>
          <p:spPr>
            <a:xfrm>
              <a:off x="3011975" y="2492700"/>
              <a:ext cx="27400" cy="44675"/>
            </a:xfrm>
            <a:custGeom>
              <a:avLst/>
              <a:gdLst/>
              <a:ahLst/>
              <a:cxnLst/>
              <a:rect l="l" t="t" r="r" b="b"/>
              <a:pathLst>
                <a:path w="1096" h="1787" extrusionOk="0">
                  <a:moveTo>
                    <a:pt x="310" y="0"/>
                  </a:moveTo>
                  <a:lnTo>
                    <a:pt x="0" y="1786"/>
                  </a:lnTo>
                  <a:lnTo>
                    <a:pt x="1096" y="1786"/>
                  </a:lnTo>
                  <a:lnTo>
                    <a:pt x="774" y="0"/>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0"/>
            <p:cNvSpPr/>
            <p:nvPr/>
          </p:nvSpPr>
          <p:spPr>
            <a:xfrm>
              <a:off x="2997100" y="2434050"/>
              <a:ext cx="56275" cy="58675"/>
            </a:xfrm>
            <a:custGeom>
              <a:avLst/>
              <a:gdLst/>
              <a:ahLst/>
              <a:cxnLst/>
              <a:rect l="l" t="t" r="r" b="b"/>
              <a:pathLst>
                <a:path w="2251" h="2347" extrusionOk="0">
                  <a:moveTo>
                    <a:pt x="822" y="1"/>
                  </a:moveTo>
                  <a:lnTo>
                    <a:pt x="822" y="1"/>
                  </a:lnTo>
                  <a:cubicBezTo>
                    <a:pt x="1143" y="489"/>
                    <a:pt x="857" y="858"/>
                    <a:pt x="595" y="1168"/>
                  </a:cubicBezTo>
                  <a:cubicBezTo>
                    <a:pt x="322" y="1501"/>
                    <a:pt x="0" y="2132"/>
                    <a:pt x="917" y="2346"/>
                  </a:cubicBezTo>
                  <a:lnTo>
                    <a:pt x="1369" y="2346"/>
                  </a:lnTo>
                  <a:cubicBezTo>
                    <a:pt x="2250" y="1823"/>
                    <a:pt x="2036" y="275"/>
                    <a:pt x="822" y="1"/>
                  </a:cubicBezTo>
                  <a:close/>
                </a:path>
              </a:pathLst>
            </a:custGeom>
            <a:solidFill>
              <a:srgbClr val="D4D3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367709" y="2106550"/>
            <a:ext cx="6718743" cy="1200329"/>
          </a:xfrm>
          <a:prstGeom prst="rect">
            <a:avLst/>
          </a:prstGeom>
          <a:noFill/>
        </p:spPr>
        <p:txBody>
          <a:bodyPr wrap="square" rtlCol="0">
            <a:spAutoFit/>
          </a:bodyPr>
          <a:lstStyle/>
          <a:p>
            <a:pPr algn="just">
              <a:lnSpc>
                <a:spcPct val="150000"/>
              </a:lnSpc>
            </a:pPr>
            <a:r>
              <a:rPr lang="en-US" sz="2400" dirty="0" err="1" smtClean="0"/>
              <a:t>Các</a:t>
            </a:r>
            <a:r>
              <a:rPr lang="en-US" sz="2400" dirty="0" smtClean="0"/>
              <a:t> </a:t>
            </a:r>
            <a:r>
              <a:rPr lang="en-US" sz="2400" dirty="0" err="1" smtClean="0"/>
              <a:t>bảng</a:t>
            </a:r>
            <a:r>
              <a:rPr lang="en-US" sz="2400" dirty="0" smtClean="0"/>
              <a:t> </a:t>
            </a:r>
            <a:r>
              <a:rPr lang="en-US" sz="2400" dirty="0" err="1" smtClean="0"/>
              <a:t>thu</a:t>
            </a:r>
            <a:r>
              <a:rPr lang="en-US" sz="2400" dirty="0" smtClean="0"/>
              <a:t> </a:t>
            </a:r>
            <a:r>
              <a:rPr lang="en-US" sz="2400" dirty="0" err="1" smtClean="0"/>
              <a:t>được</a:t>
            </a:r>
            <a:r>
              <a:rPr lang="en-US" sz="2400" dirty="0" smtClean="0"/>
              <a:t> </a:t>
            </a:r>
            <a:r>
              <a:rPr lang="en-US" sz="2400" dirty="0" err="1" smtClean="0"/>
              <a:t>trong</a:t>
            </a:r>
            <a:r>
              <a:rPr lang="en-US" sz="2400" dirty="0" smtClean="0"/>
              <a:t> HĐ1, HĐ2 </a:t>
            </a:r>
            <a:r>
              <a:rPr lang="en-US" sz="2400" dirty="0" err="1" smtClean="0"/>
              <a:t>và</a:t>
            </a:r>
            <a:r>
              <a:rPr lang="en-US" sz="2400" dirty="0" smtClean="0"/>
              <a:t> </a:t>
            </a:r>
            <a:r>
              <a:rPr lang="en-US" sz="2400" dirty="0" err="1" smtClean="0"/>
              <a:t>bảng</a:t>
            </a:r>
            <a:r>
              <a:rPr lang="en-US" sz="2400" dirty="0" smtClean="0"/>
              <a:t> </a:t>
            </a:r>
            <a:r>
              <a:rPr lang="en-US" sz="2400" dirty="0" err="1" smtClean="0"/>
              <a:t>cho</a:t>
            </a:r>
            <a:r>
              <a:rPr lang="en-US" sz="2400" dirty="0" smtClean="0"/>
              <a:t> </a:t>
            </a:r>
            <a:r>
              <a:rPr lang="en-US" sz="2400" dirty="0" err="1" smtClean="0"/>
              <a:t>trong</a:t>
            </a:r>
            <a:r>
              <a:rPr lang="en-US" sz="2400" dirty="0" smtClean="0"/>
              <a:t> </a:t>
            </a:r>
            <a:r>
              <a:rPr lang="en-US" sz="2400" dirty="0" err="1" smtClean="0"/>
              <a:t>Ví</a:t>
            </a:r>
            <a:r>
              <a:rPr lang="en-US" sz="2400" dirty="0" smtClean="0"/>
              <a:t> </a:t>
            </a:r>
            <a:r>
              <a:rPr lang="en-US" sz="2400" dirty="0" err="1" smtClean="0"/>
              <a:t>dụ</a:t>
            </a:r>
            <a:r>
              <a:rPr lang="en-US" sz="2400" dirty="0" smtClean="0"/>
              <a:t> 1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solidFill>
                  <a:srgbClr val="C00000"/>
                </a:solidFill>
              </a:rPr>
              <a:t>bảng</a:t>
            </a:r>
            <a:r>
              <a:rPr lang="en-US" sz="2400" dirty="0" smtClean="0">
                <a:solidFill>
                  <a:srgbClr val="C00000"/>
                </a:solidFill>
              </a:rPr>
              <a:t> </a:t>
            </a:r>
            <a:r>
              <a:rPr lang="en-US" sz="2400" dirty="0" err="1" smtClean="0">
                <a:solidFill>
                  <a:srgbClr val="C00000"/>
                </a:solidFill>
              </a:rPr>
              <a:t>thống</a:t>
            </a:r>
            <a:r>
              <a:rPr lang="en-US" sz="2400" dirty="0" smtClean="0">
                <a:solidFill>
                  <a:srgbClr val="C00000"/>
                </a:solidFill>
              </a:rPr>
              <a:t> </a:t>
            </a:r>
            <a:r>
              <a:rPr lang="en-US" sz="2400" dirty="0" err="1" smtClean="0">
                <a:solidFill>
                  <a:srgbClr val="C00000"/>
                </a:solidFill>
              </a:rPr>
              <a:t>kê</a:t>
            </a:r>
            <a:r>
              <a:rPr lang="en-US" sz="2400" dirty="0" smtClean="0"/>
              <a:t>.</a:t>
            </a:r>
            <a:endParaRPr lang="en-US" sz="2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3993" y="236305"/>
            <a:ext cx="6842589" cy="2031325"/>
          </a:xfrm>
          <a:prstGeom prst="rect">
            <a:avLst/>
          </a:prstGeom>
          <a:noFill/>
        </p:spPr>
        <p:txBody>
          <a:bodyPr wrap="square" rtlCol="0">
            <a:spAutoFit/>
          </a:bodyPr>
          <a:lstStyle/>
          <a:p>
            <a:pPr algn="ctr">
              <a:lnSpc>
                <a:spcPct val="150000"/>
              </a:lnSpc>
            </a:pPr>
            <a:r>
              <a:rPr lang="en-US" sz="2400" b="1" dirty="0" err="1" smtClean="0">
                <a:solidFill>
                  <a:srgbClr val="C00000"/>
                </a:solidFill>
              </a:rPr>
              <a:t>Luyện</a:t>
            </a:r>
            <a:r>
              <a:rPr lang="en-US" sz="2400" b="1" dirty="0" smtClean="0">
                <a:solidFill>
                  <a:srgbClr val="C00000"/>
                </a:solidFill>
              </a:rPr>
              <a:t> </a:t>
            </a:r>
            <a:r>
              <a:rPr lang="en-US" sz="2400" b="1" dirty="0" err="1" smtClean="0">
                <a:solidFill>
                  <a:srgbClr val="C00000"/>
                </a:solidFill>
              </a:rPr>
              <a:t>tập</a:t>
            </a:r>
            <a:r>
              <a:rPr lang="en-US" sz="2400" b="1" dirty="0" smtClean="0">
                <a:solidFill>
                  <a:srgbClr val="C00000"/>
                </a:solidFill>
              </a:rPr>
              <a:t> 1</a:t>
            </a:r>
          </a:p>
          <a:p>
            <a:pPr algn="just">
              <a:lnSpc>
                <a:spcPct val="150000"/>
              </a:lnSpc>
            </a:pPr>
            <a:r>
              <a:rPr lang="en-US" sz="2000" dirty="0" smtClean="0"/>
              <a:t>1) Cho </a:t>
            </a:r>
            <a:r>
              <a:rPr lang="en-US" sz="2000" dirty="0" err="1" smtClean="0"/>
              <a:t>các</a:t>
            </a:r>
            <a:r>
              <a:rPr lang="en-US" sz="2000" dirty="0" smtClean="0"/>
              <a:t> </a:t>
            </a:r>
            <a:r>
              <a:rPr lang="en-US" sz="2000" dirty="0" err="1" smtClean="0"/>
              <a:t>loại</a:t>
            </a:r>
            <a:r>
              <a:rPr lang="en-US" sz="2000" dirty="0" smtClean="0"/>
              <a:t> </a:t>
            </a:r>
            <a:r>
              <a:rPr lang="en-US" sz="2000" dirty="0" err="1" smtClean="0"/>
              <a:t>cây</a:t>
            </a:r>
            <a:r>
              <a:rPr lang="en-US" sz="2000" dirty="0" smtClean="0"/>
              <a:t>: </a:t>
            </a:r>
            <a:r>
              <a:rPr lang="en-US" sz="2000" dirty="0" err="1" smtClean="0"/>
              <a:t>bưởi</a:t>
            </a:r>
            <a:r>
              <a:rPr lang="en-US" sz="2000" dirty="0" smtClean="0"/>
              <a:t>, </a:t>
            </a:r>
            <a:r>
              <a:rPr lang="en-US" sz="2000" dirty="0" err="1" smtClean="0"/>
              <a:t>lúa</a:t>
            </a:r>
            <a:r>
              <a:rPr lang="en-US" sz="2000" dirty="0" smtClean="0"/>
              <a:t>, </a:t>
            </a:r>
            <a:r>
              <a:rPr lang="en-US" sz="2000" dirty="0" err="1" smtClean="0"/>
              <a:t>hồng</a:t>
            </a:r>
            <a:r>
              <a:rPr lang="en-US" sz="2000" dirty="0" smtClean="0"/>
              <a:t> </a:t>
            </a:r>
            <a:r>
              <a:rPr lang="en-US" sz="2000" dirty="0" err="1" smtClean="0"/>
              <a:t>xiêm</a:t>
            </a:r>
            <a:r>
              <a:rPr lang="en-US" sz="2000" dirty="0" smtClean="0"/>
              <a:t>, </a:t>
            </a:r>
            <a:r>
              <a:rPr lang="en-US" sz="2000" dirty="0" err="1" smtClean="0"/>
              <a:t>tỏi</a:t>
            </a:r>
            <a:r>
              <a:rPr lang="en-US" sz="2000" dirty="0" smtClean="0"/>
              <a:t>, </a:t>
            </a:r>
            <a:r>
              <a:rPr lang="en-US" sz="2000" dirty="0" err="1" smtClean="0"/>
              <a:t>hoa</a:t>
            </a:r>
            <a:r>
              <a:rPr lang="en-US" sz="2000" dirty="0" smtClean="0"/>
              <a:t> </a:t>
            </a:r>
            <a:r>
              <a:rPr lang="en-US" sz="2000" dirty="0" err="1" smtClean="0"/>
              <a:t>huệ</a:t>
            </a:r>
            <a:r>
              <a:rPr lang="en-US" sz="2000" dirty="0" smtClean="0"/>
              <a:t>, </a:t>
            </a:r>
            <a:r>
              <a:rPr lang="en-US" sz="2000" dirty="0" err="1" smtClean="0"/>
              <a:t>mít</a:t>
            </a:r>
            <a:r>
              <a:rPr lang="en-US" sz="2000" dirty="0" smtClean="0"/>
              <a:t>, </a:t>
            </a:r>
            <a:r>
              <a:rPr lang="en-US" sz="2000" dirty="0" err="1" smtClean="0"/>
              <a:t>ổi</a:t>
            </a:r>
            <a:r>
              <a:rPr lang="en-US" sz="2000" dirty="0" smtClean="0"/>
              <a:t>. </a:t>
            </a:r>
            <a:r>
              <a:rPr lang="en-US" sz="2000" dirty="0" err="1" smtClean="0"/>
              <a:t>Hãy</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loại</a:t>
            </a:r>
            <a:r>
              <a:rPr lang="en-US" sz="2000" dirty="0" smtClean="0"/>
              <a:t> </a:t>
            </a:r>
            <a:r>
              <a:rPr lang="en-US" sz="2000" dirty="0" err="1" smtClean="0"/>
              <a:t>rễ</a:t>
            </a:r>
            <a:r>
              <a:rPr lang="en-US" sz="2000" dirty="0" smtClean="0"/>
              <a:t> (</a:t>
            </a:r>
            <a:r>
              <a:rPr lang="en-US" sz="2000" dirty="0" err="1" smtClean="0"/>
              <a:t>rễ</a:t>
            </a:r>
            <a:r>
              <a:rPr lang="en-US" sz="2000" dirty="0" smtClean="0"/>
              <a:t> </a:t>
            </a:r>
            <a:r>
              <a:rPr lang="en-US" sz="2000" dirty="0" err="1" smtClean="0"/>
              <a:t>cọc</a:t>
            </a:r>
            <a:r>
              <a:rPr lang="en-US" sz="2000" dirty="0" smtClean="0"/>
              <a:t>, </a:t>
            </a:r>
            <a:r>
              <a:rPr lang="en-US" sz="2000" dirty="0" err="1" smtClean="0"/>
              <a:t>rễ</a:t>
            </a:r>
            <a:r>
              <a:rPr lang="en-US" sz="2000" dirty="0" smtClean="0"/>
              <a:t> </a:t>
            </a:r>
            <a:r>
              <a:rPr lang="en-US" sz="2000" dirty="0" err="1" smtClean="0"/>
              <a:t>chùm</a:t>
            </a:r>
            <a:r>
              <a:rPr lang="en-US" sz="2000" dirty="0" smtClean="0"/>
              <a:t>) </a:t>
            </a:r>
            <a:r>
              <a:rPr lang="en-US" sz="2000" dirty="0" err="1" smtClean="0"/>
              <a:t>của</a:t>
            </a:r>
            <a:r>
              <a:rPr lang="en-US" sz="2000" dirty="0" smtClean="0"/>
              <a:t> </a:t>
            </a:r>
            <a:r>
              <a:rPr lang="en-US" sz="2000" dirty="0" err="1" smtClean="0"/>
              <a:t>mỗi</a:t>
            </a:r>
            <a:r>
              <a:rPr lang="en-US" sz="2000" dirty="0" smtClean="0"/>
              <a:t> </a:t>
            </a:r>
            <a:r>
              <a:rPr lang="en-US" sz="2000" dirty="0" err="1" smtClean="0"/>
              <a:t>cây</a:t>
            </a:r>
            <a:r>
              <a:rPr lang="en-US" sz="2000" dirty="0" smtClean="0"/>
              <a:t> </a:t>
            </a:r>
            <a:r>
              <a:rPr lang="en-US" sz="2000" dirty="0" err="1" smtClean="0"/>
              <a:t>rồi</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về</a:t>
            </a:r>
            <a:r>
              <a:rPr lang="en-US" sz="2000" dirty="0" smtClean="0"/>
              <a:t> </a:t>
            </a:r>
            <a:r>
              <a:rPr lang="en-US" sz="2000" dirty="0" err="1" smtClean="0"/>
              <a:t>số</a:t>
            </a:r>
            <a:r>
              <a:rPr lang="en-US" sz="2000" dirty="0" smtClean="0"/>
              <a:t> </a:t>
            </a:r>
            <a:r>
              <a:rPr lang="en-US" sz="2000" dirty="0" err="1" smtClean="0"/>
              <a:t>lượng</a:t>
            </a:r>
            <a:r>
              <a:rPr lang="en-US" sz="2000" dirty="0" smtClean="0"/>
              <a:t> </a:t>
            </a:r>
            <a:r>
              <a:rPr lang="en-US" sz="2000" dirty="0" err="1" smtClean="0"/>
              <a:t>cây</a:t>
            </a:r>
            <a:r>
              <a:rPr lang="en-US" sz="2000" dirty="0" smtClean="0"/>
              <a:t> </a:t>
            </a:r>
            <a:r>
              <a:rPr lang="en-US" sz="2000" dirty="0" err="1" smtClean="0"/>
              <a:t>theo</a:t>
            </a:r>
            <a:r>
              <a:rPr lang="en-US" sz="2000" dirty="0" smtClean="0"/>
              <a:t> </a:t>
            </a:r>
            <a:r>
              <a:rPr lang="en-US" sz="2000" dirty="0" err="1" smtClean="0"/>
              <a:t>loại</a:t>
            </a:r>
            <a:r>
              <a:rPr lang="en-US" sz="2000" dirty="0" smtClean="0"/>
              <a:t> </a:t>
            </a:r>
            <a:r>
              <a:rPr lang="en-US" sz="2000" dirty="0" err="1" smtClean="0"/>
              <a:t>rễ</a:t>
            </a:r>
            <a:r>
              <a:rPr lang="en-US" sz="2000" dirty="0" smtClean="0"/>
              <a:t>.</a:t>
            </a:r>
            <a:endParaRPr lang="en-US" sz="2000" dirty="0"/>
          </a:p>
        </p:txBody>
      </p:sp>
      <p:sp>
        <p:nvSpPr>
          <p:cNvPr id="6" name="TextBox 5"/>
          <p:cNvSpPr txBox="1"/>
          <p:nvPr/>
        </p:nvSpPr>
        <p:spPr>
          <a:xfrm>
            <a:off x="3226082" y="2267630"/>
            <a:ext cx="2938409" cy="400110"/>
          </a:xfrm>
          <a:prstGeom prst="rect">
            <a:avLst/>
          </a:prstGeom>
          <a:noFill/>
        </p:spPr>
        <p:txBody>
          <a:bodyPr wrap="square" rtlCol="0">
            <a:spAutoFit/>
          </a:bodyPr>
          <a:lstStyle/>
          <a:p>
            <a:pPr algn="ctr"/>
            <a:r>
              <a:rPr lang="en-US" sz="2000" b="1" dirty="0" err="1" smtClean="0">
                <a:solidFill>
                  <a:schemeClr val="accent2">
                    <a:lumMod val="75000"/>
                  </a:schemeClr>
                </a:solidFill>
              </a:rPr>
              <a:t>Trả</a:t>
            </a:r>
            <a:r>
              <a:rPr lang="en-US" sz="2000" b="1" dirty="0" smtClean="0">
                <a:solidFill>
                  <a:schemeClr val="accent2">
                    <a:lumMod val="75000"/>
                  </a:schemeClr>
                </a:solidFill>
              </a:rPr>
              <a:t> </a:t>
            </a:r>
            <a:r>
              <a:rPr lang="en-US" sz="2000" b="1" dirty="0" err="1" smtClean="0">
                <a:solidFill>
                  <a:schemeClr val="accent2">
                    <a:lumMod val="75000"/>
                  </a:schemeClr>
                </a:solidFill>
              </a:rPr>
              <a:t>lời</a:t>
            </a:r>
            <a:endParaRPr lang="en-US" sz="2000" b="1" dirty="0">
              <a:solidFill>
                <a:schemeClr val="accent2">
                  <a:lumMod val="75000"/>
                </a:schemeClr>
              </a:solidFill>
            </a:endParaRPr>
          </a:p>
        </p:txBody>
      </p:sp>
      <p:sp>
        <p:nvSpPr>
          <p:cNvPr id="7" name="Rectangle 6"/>
          <p:cNvSpPr/>
          <p:nvPr/>
        </p:nvSpPr>
        <p:spPr>
          <a:xfrm>
            <a:off x="2522305" y="2667740"/>
            <a:ext cx="4572000" cy="958660"/>
          </a:xfrm>
          <a:prstGeom prst="rect">
            <a:avLst/>
          </a:prstGeom>
        </p:spPr>
        <p:txBody>
          <a:bodyPr>
            <a:spAutoFit/>
          </a:bodyPr>
          <a:lstStyle/>
          <a:p>
            <a:pPr marL="342900" indent="-342900" algn="just">
              <a:lnSpc>
                <a:spcPct val="150000"/>
              </a:lnSpc>
              <a:buFont typeface="Wingdings" panose="05000000000000000000" pitchFamily="2" charset="2"/>
              <a:buChar char="§"/>
            </a:pPr>
            <a:r>
              <a:rPr lang="vi-VN" sz="2000" dirty="0"/>
              <a:t>Rễ </a:t>
            </a:r>
            <a:r>
              <a:rPr lang="vi-VN" sz="2000" dirty="0" smtClean="0"/>
              <a:t>cọc: bưởi</a:t>
            </a:r>
            <a:r>
              <a:rPr lang="en-US" sz="2000" dirty="0" smtClean="0"/>
              <a:t>;</a:t>
            </a:r>
            <a:r>
              <a:rPr lang="vi-VN" sz="2000" dirty="0" smtClean="0"/>
              <a:t> </a:t>
            </a:r>
            <a:r>
              <a:rPr lang="vi-VN" sz="2000" dirty="0"/>
              <a:t>hồng </a:t>
            </a:r>
            <a:r>
              <a:rPr lang="vi-VN" sz="2000" dirty="0" smtClean="0"/>
              <a:t>xiêm</a:t>
            </a:r>
            <a:r>
              <a:rPr lang="en-US" sz="2000" dirty="0" smtClean="0"/>
              <a:t>;</a:t>
            </a:r>
            <a:r>
              <a:rPr lang="vi-VN" sz="2000" dirty="0" smtClean="0"/>
              <a:t> mít</a:t>
            </a:r>
            <a:r>
              <a:rPr lang="en-US" sz="2000" dirty="0" smtClean="0"/>
              <a:t>;</a:t>
            </a:r>
            <a:r>
              <a:rPr lang="vi-VN" sz="2000" dirty="0" smtClean="0"/>
              <a:t> </a:t>
            </a:r>
            <a:r>
              <a:rPr lang="vi-VN" sz="2000" dirty="0"/>
              <a:t>ổi</a:t>
            </a:r>
          </a:p>
          <a:p>
            <a:pPr marL="342900" indent="-342900" algn="just">
              <a:lnSpc>
                <a:spcPct val="150000"/>
              </a:lnSpc>
              <a:buFont typeface="Wingdings" panose="05000000000000000000" pitchFamily="2" charset="2"/>
              <a:buChar char="§"/>
            </a:pPr>
            <a:r>
              <a:rPr lang="vi-VN" sz="2000" dirty="0"/>
              <a:t>Rễ </a:t>
            </a:r>
            <a:r>
              <a:rPr lang="vi-VN" sz="2000" dirty="0" smtClean="0"/>
              <a:t>chùm: lúa; tỏi; </a:t>
            </a:r>
            <a:r>
              <a:rPr lang="vi-VN" sz="2000" dirty="0"/>
              <a:t>hoa huệ.</a:t>
            </a:r>
          </a:p>
        </p:txBody>
      </p:sp>
      <p:graphicFrame>
        <p:nvGraphicFramePr>
          <p:cNvPr id="9" name="Table 8"/>
          <p:cNvGraphicFramePr>
            <a:graphicFrameLocks noGrp="1"/>
          </p:cNvGraphicFramePr>
          <p:nvPr>
            <p:extLst>
              <p:ext uri="{D42A27DB-BD31-4B8C-83A1-F6EECF244321}">
                <p14:modId xmlns:p14="http://schemas.microsoft.com/office/powerpoint/2010/main" val="3159910771"/>
              </p:ext>
            </p:extLst>
          </p:nvPr>
        </p:nvGraphicFramePr>
        <p:xfrm>
          <a:off x="2690166" y="3787205"/>
          <a:ext cx="4010239" cy="911860"/>
        </p:xfrm>
        <a:graphic>
          <a:graphicData uri="http://schemas.openxmlformats.org/drawingml/2006/table">
            <a:tbl>
              <a:tblPr firstRow="1" firstCol="1" bandRow="1"/>
              <a:tblGrid>
                <a:gridCol w="1623406"/>
                <a:gridCol w="955406"/>
                <a:gridCol w="1431427"/>
              </a:tblGrid>
              <a:tr h="0">
                <a:tc>
                  <a:txBody>
                    <a:bodyPr/>
                    <a:lstStyle/>
                    <a:p>
                      <a:pP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Loại rễ </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Cọc </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Chùm</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1800">
                          <a:solidFill>
                            <a:srgbClr val="000000"/>
                          </a:solidFill>
                          <a:effectLst/>
                          <a:latin typeface="+mn-lt"/>
                          <a:ea typeface="Times New Roman" panose="02020603050405020304" pitchFamily="18" charset="0"/>
                          <a:cs typeface="Times New Roman" panose="02020603050405020304" pitchFamily="18" charset="0"/>
                        </a:rPr>
                        <a:t>Số lượng cây </a:t>
                      </a:r>
                      <a:endParaRPr lang="en-US" sz="18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4</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1800" dirty="0">
                          <a:solidFill>
                            <a:srgbClr val="000000"/>
                          </a:solidFill>
                          <a:effectLst/>
                          <a:latin typeface="+mn-lt"/>
                          <a:ea typeface="Times New Roman" panose="02020603050405020304" pitchFamily="18" charset="0"/>
                          <a:cs typeface="Times New Roman" panose="02020603050405020304" pitchFamily="18" charset="0"/>
                        </a:rPr>
                        <a:t>3</a:t>
                      </a:r>
                      <a:endParaRPr lang="en-US" sz="18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47222636"/>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24" dur="5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childTnLst>
                                </p:cTn>
                              </p:par>
                              <p:par>
                                <p:cTn id="26" presetID="17" presetClass="entr" presetSubtype="1"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 calcmode="lin" valueType="num">
                                      <p:cBhvr>
                                        <p:cTn id="2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1" end="1"/>
                                            </p:txEl>
                                          </p:spTgt>
                                        </p:tgtEl>
                                        <p:attrNameLst>
                                          <p:attrName>ppt_y</p:attrName>
                                        </p:attrNameLst>
                                      </p:cBhvr>
                                      <p:tavLst>
                                        <p:tav tm="0">
                                          <p:val>
                                            <p:strVal val="#ppt_y-#ppt_h/2"/>
                                          </p:val>
                                        </p:tav>
                                        <p:tav tm="100000">
                                          <p:val>
                                            <p:strVal val="#ppt_y"/>
                                          </p:val>
                                        </p:tav>
                                      </p:tavLst>
                                    </p:anim>
                                    <p:anim calcmode="lin" valueType="num">
                                      <p:cBhvr>
                                        <p:cTn id="30" dur="500" fill="hold"/>
                                        <p:tgtEl>
                                          <p:spTgt spid="7">
                                            <p:txEl>
                                              <p:pRg st="1" end="1"/>
                                            </p:txEl>
                                          </p:spTgt>
                                        </p:tgtEl>
                                        <p:attrNameLst>
                                          <p:attrName>ppt_w</p:attrName>
                                        </p:attrNameLst>
                                      </p:cBhvr>
                                      <p:tavLst>
                                        <p:tav tm="0">
                                          <p:val>
                                            <p:strVal val="#ppt_w"/>
                                          </p:val>
                                        </p:tav>
                                        <p:tav tm="100000">
                                          <p:val>
                                            <p:strVal val="#ppt_w"/>
                                          </p:val>
                                        </p:tav>
                                      </p:tavLst>
                                    </p:anim>
                                    <p:anim calcmode="lin" valueType="num">
                                      <p:cBhvr>
                                        <p:cTn id="31"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0288" y="308225"/>
            <a:ext cx="7633699" cy="3323987"/>
          </a:xfrm>
          <a:prstGeom prst="rect">
            <a:avLst/>
          </a:prstGeom>
          <a:noFill/>
        </p:spPr>
        <p:txBody>
          <a:bodyPr wrap="square" rtlCol="0">
            <a:spAutoFit/>
          </a:bodyPr>
          <a:lstStyle/>
          <a:p>
            <a:pPr algn="just">
              <a:lnSpc>
                <a:spcPct val="150000"/>
              </a:lnSpc>
            </a:pPr>
            <a:r>
              <a:rPr lang="en-US" sz="2000" dirty="0" smtClean="0"/>
              <a:t>2) </a:t>
            </a:r>
            <a:r>
              <a:rPr lang="en-US" sz="2000" dirty="0" err="1" smtClean="0"/>
              <a:t>Trong</a:t>
            </a:r>
            <a:r>
              <a:rPr lang="en-US" sz="2000" dirty="0" smtClean="0"/>
              <a:t> </a:t>
            </a:r>
            <a:r>
              <a:rPr lang="en-US" sz="2000" dirty="0" err="1" smtClean="0"/>
              <a:t>một</a:t>
            </a:r>
            <a:r>
              <a:rPr lang="en-US" sz="2000" dirty="0" smtClean="0"/>
              <a:t> </a:t>
            </a:r>
            <a:r>
              <a:rPr lang="en-US" sz="2000" dirty="0" err="1" smtClean="0"/>
              <a:t>kì</a:t>
            </a:r>
            <a:r>
              <a:rPr lang="en-US" sz="2000" dirty="0" smtClean="0"/>
              <a:t> </a:t>
            </a:r>
            <a:r>
              <a:rPr lang="en-US" sz="2000" dirty="0" err="1" smtClean="0"/>
              <a:t>thi</a:t>
            </a:r>
            <a:r>
              <a:rPr lang="en-US" sz="2000" dirty="0" smtClean="0"/>
              <a:t> </a:t>
            </a:r>
            <a:r>
              <a:rPr lang="en-US" sz="2000" dirty="0" err="1" smtClean="0"/>
              <a:t>quốc</a:t>
            </a:r>
            <a:r>
              <a:rPr lang="en-US" sz="2000" dirty="0" smtClean="0"/>
              <a:t> </a:t>
            </a:r>
            <a:r>
              <a:rPr lang="en-US" sz="2000" dirty="0" err="1" smtClean="0"/>
              <a:t>tế</a:t>
            </a:r>
            <a:r>
              <a:rPr lang="en-US" sz="2000" dirty="0" smtClean="0"/>
              <a:t>, </a:t>
            </a:r>
            <a:r>
              <a:rPr lang="en-US" sz="2000" dirty="0" err="1" smtClean="0"/>
              <a:t>các</a:t>
            </a:r>
            <a:r>
              <a:rPr lang="en-US" sz="2000" dirty="0" smtClean="0"/>
              <a:t> </a:t>
            </a:r>
            <a:r>
              <a:rPr lang="en-US" sz="2000" dirty="0" err="1" smtClean="0"/>
              <a:t>thành</a:t>
            </a:r>
            <a:r>
              <a:rPr lang="en-US" sz="2000" dirty="0" smtClean="0"/>
              <a:t> </a:t>
            </a:r>
            <a:r>
              <a:rPr lang="en-US" sz="2000" dirty="0" err="1" smtClean="0"/>
              <a:t>viên</a:t>
            </a:r>
            <a:r>
              <a:rPr lang="en-US" sz="2000" dirty="0" smtClean="0"/>
              <a:t> </a:t>
            </a:r>
            <a:r>
              <a:rPr lang="en-US" sz="2000" dirty="0" err="1" smtClean="0"/>
              <a:t>đội</a:t>
            </a:r>
            <a:r>
              <a:rPr lang="en-US" sz="2000" dirty="0" smtClean="0"/>
              <a:t> </a:t>
            </a:r>
            <a:r>
              <a:rPr lang="en-US" sz="2000" dirty="0" err="1" smtClean="0"/>
              <a:t>tuyển</a:t>
            </a:r>
            <a:r>
              <a:rPr lang="en-US" sz="2000" dirty="0" smtClean="0"/>
              <a:t> </a:t>
            </a:r>
            <a:r>
              <a:rPr lang="en-US" sz="2000" dirty="0" err="1" smtClean="0"/>
              <a:t>Việt</a:t>
            </a:r>
            <a:r>
              <a:rPr lang="en-US" sz="2000" dirty="0" smtClean="0"/>
              <a:t> Nam </a:t>
            </a:r>
            <a:r>
              <a:rPr lang="en-US" sz="2000" dirty="0" err="1" smtClean="0"/>
              <a:t>đạt</a:t>
            </a:r>
            <a:r>
              <a:rPr lang="en-US" sz="2000" dirty="0" smtClean="0"/>
              <a:t> </a:t>
            </a:r>
            <a:r>
              <a:rPr lang="en-US" sz="2000" dirty="0" err="1" smtClean="0"/>
              <a:t>được</a:t>
            </a:r>
            <a:r>
              <a:rPr lang="en-US" sz="2000" dirty="0" smtClean="0"/>
              <a:t> </a:t>
            </a:r>
            <a:r>
              <a:rPr lang="en-US" sz="2000" dirty="0" err="1" smtClean="0"/>
              <a:t>số</a:t>
            </a:r>
            <a:r>
              <a:rPr lang="en-US" sz="2000" dirty="0" smtClean="0"/>
              <a:t> </a:t>
            </a:r>
            <a:r>
              <a:rPr lang="en-US" sz="2000" dirty="0" err="1" smtClean="0"/>
              <a:t>điểm</a:t>
            </a:r>
            <a:r>
              <a:rPr lang="en-US" sz="2000" dirty="0" smtClean="0"/>
              <a:t>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smtClean="0">
                <a:solidFill>
                  <a:srgbClr val="002060"/>
                </a:solidFill>
              </a:rPr>
              <a:t>26      18     36     28     21      32</a:t>
            </a:r>
          </a:p>
          <a:p>
            <a:pPr algn="just">
              <a:lnSpc>
                <a:spcPct val="150000"/>
              </a:lnSpc>
            </a:pPr>
            <a:r>
              <a:rPr lang="en-US" sz="2000" dirty="0" err="1" smtClean="0"/>
              <a:t>Biết</a:t>
            </a:r>
            <a:r>
              <a:rPr lang="en-US" sz="2000" dirty="0" smtClean="0"/>
              <a:t> </a:t>
            </a:r>
            <a:r>
              <a:rPr lang="en-US" sz="2000" dirty="0" err="1" smtClean="0"/>
              <a:t>rằng</a:t>
            </a:r>
            <a:r>
              <a:rPr lang="en-US" sz="2000" dirty="0" smtClean="0"/>
              <a:t> </a:t>
            </a:r>
            <a:r>
              <a:rPr lang="en-US" sz="2000" dirty="0" err="1" smtClean="0"/>
              <a:t>người</a:t>
            </a:r>
            <a:r>
              <a:rPr lang="en-US" sz="2000" dirty="0" smtClean="0"/>
              <a:t> ta </a:t>
            </a:r>
            <a:r>
              <a:rPr lang="en-US" sz="2000" dirty="0" err="1" smtClean="0"/>
              <a:t>phân</a:t>
            </a:r>
            <a:r>
              <a:rPr lang="en-US" sz="2000" dirty="0" smtClean="0"/>
              <a:t> </a:t>
            </a:r>
            <a:r>
              <a:rPr lang="en-US" sz="2000" dirty="0" err="1" smtClean="0"/>
              <a:t>loại</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theo</a:t>
            </a:r>
            <a:r>
              <a:rPr lang="en-US" sz="2000" dirty="0" smtClean="0"/>
              <a:t> </a:t>
            </a:r>
            <a:r>
              <a:rPr lang="en-US" sz="2000" dirty="0" err="1" smtClean="0"/>
              <a:t>điểm</a:t>
            </a:r>
            <a:r>
              <a:rPr lang="en-US" sz="2000" dirty="0" smtClean="0"/>
              <a:t> </a:t>
            </a:r>
            <a:r>
              <a:rPr lang="en-US" sz="2000" dirty="0" err="1" smtClean="0"/>
              <a:t>số</a:t>
            </a:r>
            <a:r>
              <a:rPr lang="en-US" sz="2000" dirty="0" smtClean="0"/>
              <a:t> </a:t>
            </a:r>
            <a:r>
              <a:rPr lang="en-US" sz="2000" dirty="0" err="1" smtClean="0"/>
              <a:t>như</a:t>
            </a:r>
            <a:r>
              <a:rPr lang="en-US" sz="2000" dirty="0" smtClean="0"/>
              <a:t> </a:t>
            </a:r>
            <a:r>
              <a:rPr lang="en-US" sz="2000" dirty="0" err="1" smtClean="0"/>
              <a:t>sau</a:t>
            </a:r>
            <a:r>
              <a:rPr lang="en-US" sz="2000" dirty="0" smtClean="0"/>
              <a:t>:</a:t>
            </a:r>
          </a:p>
          <a:p>
            <a:pPr algn="just">
              <a:lnSpc>
                <a:spcPct val="150000"/>
              </a:lnSpc>
            </a:pPr>
            <a:r>
              <a:rPr lang="en-US" sz="2000" dirty="0" err="1" smtClean="0"/>
              <a:t>Từ</a:t>
            </a:r>
            <a:r>
              <a:rPr lang="en-US" sz="2000" dirty="0" smtClean="0"/>
              <a:t> 15 </a:t>
            </a:r>
            <a:r>
              <a:rPr lang="en-US" sz="2000" dirty="0" err="1" smtClean="0"/>
              <a:t>đến</a:t>
            </a:r>
            <a:r>
              <a:rPr lang="en-US" sz="2000" dirty="0" smtClean="0"/>
              <a:t> </a:t>
            </a:r>
            <a:r>
              <a:rPr lang="en-US" sz="2000" dirty="0" err="1" smtClean="0"/>
              <a:t>dưới</a:t>
            </a:r>
            <a:r>
              <a:rPr lang="en-US" sz="2000" dirty="0" smtClean="0"/>
              <a:t> 24 </a:t>
            </a:r>
            <a:r>
              <a:rPr lang="en-US" sz="2000" dirty="0" err="1" smtClean="0"/>
              <a:t>điểm</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đồng</a:t>
            </a:r>
            <a:r>
              <a:rPr lang="en-US" sz="2000" dirty="0" smtClean="0"/>
              <a:t>;</a:t>
            </a:r>
          </a:p>
          <a:p>
            <a:pPr algn="just">
              <a:lnSpc>
                <a:spcPct val="150000"/>
              </a:lnSpc>
            </a:pPr>
            <a:r>
              <a:rPr lang="en-US" sz="2000" dirty="0" err="1" smtClean="0"/>
              <a:t>Từ</a:t>
            </a:r>
            <a:r>
              <a:rPr lang="en-US" sz="2000" dirty="0" smtClean="0"/>
              <a:t> 24 </a:t>
            </a:r>
            <a:r>
              <a:rPr lang="en-US" sz="2000" dirty="0" err="1" smtClean="0"/>
              <a:t>đến</a:t>
            </a:r>
            <a:r>
              <a:rPr lang="en-US" sz="2000" dirty="0" smtClean="0"/>
              <a:t> </a:t>
            </a:r>
            <a:r>
              <a:rPr lang="en-US" sz="2000" dirty="0" err="1" smtClean="0"/>
              <a:t>dưới</a:t>
            </a:r>
            <a:r>
              <a:rPr lang="en-US" sz="2000" dirty="0" smtClean="0"/>
              <a:t> 31 </a:t>
            </a:r>
            <a:r>
              <a:rPr lang="en-US" sz="2000" dirty="0" err="1" smtClean="0"/>
              <a:t>điểm</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bạc</a:t>
            </a:r>
            <a:r>
              <a:rPr lang="en-US" sz="2000" dirty="0" smtClean="0"/>
              <a:t>; </a:t>
            </a:r>
          </a:p>
          <a:p>
            <a:pPr algn="just">
              <a:lnSpc>
                <a:spcPct val="150000"/>
              </a:lnSpc>
            </a:pPr>
            <a:r>
              <a:rPr lang="en-US" sz="2000" dirty="0" err="1" smtClean="0"/>
              <a:t>Từ</a:t>
            </a:r>
            <a:r>
              <a:rPr lang="en-US" sz="2000" dirty="0" smtClean="0"/>
              <a:t> 31 </a:t>
            </a:r>
            <a:r>
              <a:rPr lang="en-US" sz="2000" dirty="0" err="1" smtClean="0"/>
              <a:t>điểm</a:t>
            </a:r>
            <a:r>
              <a:rPr lang="en-US" sz="2000" dirty="0" smtClean="0"/>
              <a:t> </a:t>
            </a:r>
            <a:r>
              <a:rPr lang="en-US" sz="2000" dirty="0" err="1" smtClean="0"/>
              <a:t>trở</a:t>
            </a:r>
            <a:r>
              <a:rPr lang="en-US" sz="2000" dirty="0" smtClean="0"/>
              <a:t> </a:t>
            </a:r>
            <a:r>
              <a:rPr lang="en-US" sz="2000" dirty="0" err="1" smtClean="0"/>
              <a:t>lên</a:t>
            </a:r>
            <a:r>
              <a:rPr lang="en-US" sz="2000" dirty="0" smtClean="0"/>
              <a:t>: </a:t>
            </a:r>
            <a:r>
              <a:rPr lang="en-US" sz="2000" dirty="0" err="1" smtClean="0"/>
              <a:t>Huy</a:t>
            </a:r>
            <a:r>
              <a:rPr lang="en-US" sz="2000" dirty="0" smtClean="0"/>
              <a:t> </a:t>
            </a:r>
            <a:r>
              <a:rPr lang="en-US" sz="2000" dirty="0" err="1" smtClean="0"/>
              <a:t>chương</a:t>
            </a:r>
            <a:r>
              <a:rPr lang="en-US" sz="2000" dirty="0" smtClean="0"/>
              <a:t> </a:t>
            </a:r>
            <a:r>
              <a:rPr lang="en-US" sz="2000" dirty="0" err="1" smtClean="0"/>
              <a:t>vàng</a:t>
            </a:r>
            <a:r>
              <a:rPr lang="en-US" sz="2000" dirty="0" smtClean="0"/>
              <a:t>.</a:t>
            </a:r>
          </a:p>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theo</a:t>
            </a:r>
            <a:r>
              <a:rPr lang="en-US" sz="2000" dirty="0" smtClean="0"/>
              <a:t> </a:t>
            </a:r>
            <a:r>
              <a:rPr lang="en-US" sz="2000" dirty="0" err="1" smtClean="0"/>
              <a:t>mẫu</a:t>
            </a:r>
            <a:r>
              <a:rPr lang="en-US" sz="2000" dirty="0" smtClean="0"/>
              <a:t> </a:t>
            </a:r>
            <a:r>
              <a:rPr lang="en-US" sz="2000" dirty="0" err="1" smtClean="0"/>
              <a:t>sau</a:t>
            </a:r>
            <a:r>
              <a:rPr lang="en-US" sz="2000" dirty="0" smtClean="0"/>
              <a:t>:</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11699799"/>
              </p:ext>
            </p:extLst>
          </p:nvPr>
        </p:nvGraphicFramePr>
        <p:xfrm>
          <a:off x="1529137" y="3735013"/>
          <a:ext cx="6096000" cy="955040"/>
        </p:xfrm>
        <a:graphic>
          <a:graphicData uri="http://schemas.openxmlformats.org/drawingml/2006/table">
            <a:tbl>
              <a:tblPr firstRow="1" bandRow="1">
                <a:tableStyleId>{78FBCF1B-9FCA-4CC2-A5B2-BCDEE4416FB4}</a:tableStyleId>
              </a:tblPr>
              <a:tblGrid>
                <a:gridCol w="1524000"/>
                <a:gridCol w="1524000"/>
                <a:gridCol w="1524000"/>
                <a:gridCol w="1524000"/>
              </a:tblGrid>
              <a:tr h="370840">
                <a:tc>
                  <a:txBody>
                    <a:bodyPr/>
                    <a:lstStyle/>
                    <a:p>
                      <a:pPr algn="ctr">
                        <a:lnSpc>
                          <a:spcPct val="150000"/>
                        </a:lnSpc>
                      </a:pPr>
                      <a:r>
                        <a:rPr lang="en-US" sz="1800" dirty="0" err="1" smtClean="0"/>
                        <a:t>Huy</a:t>
                      </a:r>
                      <a:r>
                        <a:rPr lang="en-US" sz="1800" dirty="0" smtClean="0"/>
                        <a:t> </a:t>
                      </a:r>
                      <a:r>
                        <a:rPr lang="en-US" sz="1800" dirty="0" err="1" smtClean="0"/>
                        <a:t>chương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Vàng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Bạc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err="1" smtClean="0"/>
                        <a:t>Đồng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3647325" y="423295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
        <p:nvSpPr>
          <p:cNvPr id="9" name="TextBox 8"/>
          <p:cNvSpPr txBox="1"/>
          <p:nvPr/>
        </p:nvSpPr>
        <p:spPr>
          <a:xfrm>
            <a:off x="5171325" y="424807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
        <p:nvSpPr>
          <p:cNvPr id="10" name="TextBox 9"/>
          <p:cNvSpPr txBox="1"/>
          <p:nvPr/>
        </p:nvSpPr>
        <p:spPr>
          <a:xfrm>
            <a:off x="6695325" y="4232953"/>
            <a:ext cx="698643" cy="400110"/>
          </a:xfrm>
          <a:prstGeom prst="rect">
            <a:avLst/>
          </a:prstGeom>
          <a:noFill/>
        </p:spPr>
        <p:txBody>
          <a:bodyPr wrap="square" rtlCol="0">
            <a:spAutoFit/>
          </a:bodyPr>
          <a:lstStyle/>
          <a:p>
            <a:r>
              <a:rPr lang="en-US" sz="2000" dirty="0" smtClean="0">
                <a:solidFill>
                  <a:srgbClr val="0070C0"/>
                </a:solidFill>
              </a:rPr>
              <a:t>2</a:t>
            </a:r>
            <a:endParaRPr lang="en-US" sz="2000" dirty="0">
              <a:solidFill>
                <a:srgbClr val="0070C0"/>
              </a:solidFill>
            </a:endParaRPr>
          </a:p>
        </p:txBody>
      </p:sp>
    </p:spTree>
    <p:extLst>
      <p:ext uri="{BB962C8B-B14F-4D97-AF65-F5344CB8AC3E}">
        <p14:creationId xmlns:p14="http://schemas.microsoft.com/office/powerpoint/2010/main" val="33289218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anim calcmode="lin" valueType="num">
                                      <p:cBhvr>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1287574" y="626260"/>
            <a:ext cx="76905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400" b="1" dirty="0" smtClean="0">
                <a:latin typeface="+mn-lt"/>
              </a:rPr>
              <a:t>2. </a:t>
            </a:r>
            <a:r>
              <a:rPr lang="en-US" sz="2400" b="1" dirty="0" err="1" smtClean="0">
                <a:latin typeface="+mn-lt"/>
              </a:rPr>
              <a:t>Biểu</a:t>
            </a:r>
            <a:r>
              <a:rPr lang="en-US" sz="2400" b="1" dirty="0" smtClean="0">
                <a:latin typeface="+mn-lt"/>
              </a:rPr>
              <a:t> </a:t>
            </a:r>
            <a:r>
              <a:rPr lang="en-US" sz="2400" b="1" dirty="0" err="1" smtClean="0">
                <a:latin typeface="+mn-lt"/>
              </a:rPr>
              <a:t>đồ</a:t>
            </a:r>
            <a:r>
              <a:rPr lang="en-US" sz="2400" b="1" dirty="0" smtClean="0">
                <a:latin typeface="+mn-lt"/>
              </a:rPr>
              <a:t> </a:t>
            </a:r>
            <a:r>
              <a:rPr lang="en-US" sz="2400" b="1" dirty="0" err="1" smtClean="0">
                <a:latin typeface="+mn-lt"/>
              </a:rPr>
              <a:t>tranh</a:t>
            </a:r>
            <a:endParaRPr sz="2400" b="1" dirty="0">
              <a:latin typeface="+mn-lt"/>
            </a:endParaRPr>
          </a:p>
        </p:txBody>
      </p:sp>
      <p:sp>
        <p:nvSpPr>
          <p:cNvPr id="23" name="Rounded Rectangle 22"/>
          <p:cNvSpPr/>
          <p:nvPr/>
        </p:nvSpPr>
        <p:spPr>
          <a:xfrm>
            <a:off x="1287574" y="1308694"/>
            <a:ext cx="1008065" cy="5725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HĐ3</a:t>
            </a:r>
            <a:endParaRPr lang="en-US" sz="2400" b="1" dirty="0"/>
          </a:p>
        </p:txBody>
      </p:sp>
      <p:sp>
        <p:nvSpPr>
          <p:cNvPr id="10" name="TextBox 9"/>
          <p:cNvSpPr txBox="1"/>
          <p:nvPr/>
        </p:nvSpPr>
        <p:spPr>
          <a:xfrm>
            <a:off x="2455525" y="1142554"/>
            <a:ext cx="5743254" cy="1477328"/>
          </a:xfrm>
          <a:prstGeom prst="rect">
            <a:avLst/>
          </a:prstGeom>
          <a:noFill/>
        </p:spPr>
        <p:txBody>
          <a:bodyPr wrap="square" rtlCol="0">
            <a:spAutoFit/>
          </a:bodyPr>
          <a:lstStyle/>
          <a:p>
            <a:pPr algn="just">
              <a:lnSpc>
                <a:spcPct val="150000"/>
              </a:lnSpc>
            </a:pPr>
            <a:r>
              <a:rPr lang="en-US" sz="2000" dirty="0" err="1" smtClean="0"/>
              <a:t>Hãy</a:t>
            </a:r>
            <a:r>
              <a:rPr lang="en-US" sz="2000" dirty="0" smtClean="0"/>
              <a:t> </a:t>
            </a:r>
            <a:r>
              <a:rPr lang="en-US" sz="2000" dirty="0" err="1" smtClean="0"/>
              <a:t>vẽ</a:t>
            </a:r>
            <a:r>
              <a:rPr lang="en-US" sz="2000" dirty="0" smtClean="0"/>
              <a:t> </a:t>
            </a:r>
            <a:r>
              <a:rPr lang="en-US" sz="2000" dirty="0" err="1" smtClean="0"/>
              <a:t>lại</a:t>
            </a:r>
            <a:r>
              <a:rPr lang="en-US" sz="2000" dirty="0" smtClean="0"/>
              <a:t> </a:t>
            </a:r>
            <a:r>
              <a:rPr lang="en-US" sz="2000" dirty="0" err="1" smtClean="0"/>
              <a:t>hình</a:t>
            </a:r>
            <a:r>
              <a:rPr lang="en-US" sz="2000" dirty="0" smtClean="0"/>
              <a:t> </a:t>
            </a:r>
            <a:r>
              <a:rPr lang="en-US" sz="2000" dirty="0" err="1" smtClean="0"/>
              <a:t>sau</a:t>
            </a:r>
            <a:r>
              <a:rPr lang="en-US" sz="2000" dirty="0" smtClean="0"/>
              <a:t> </a:t>
            </a:r>
            <a:r>
              <a:rPr lang="en-US" sz="2000" dirty="0" err="1" smtClean="0"/>
              <a:t>vào</a:t>
            </a:r>
            <a:r>
              <a:rPr lang="en-US" sz="2000" dirty="0" smtClean="0"/>
              <a:t> </a:t>
            </a:r>
            <a:r>
              <a:rPr lang="en-US" sz="2000" dirty="0" err="1" smtClean="0"/>
              <a:t>vở</a:t>
            </a:r>
            <a:r>
              <a:rPr lang="en-US" sz="2000" dirty="0" smtClean="0"/>
              <a:t> </a:t>
            </a:r>
            <a:r>
              <a:rPr lang="en-US" sz="2000" dirty="0" err="1" smtClean="0"/>
              <a:t>rồi</a:t>
            </a:r>
            <a:r>
              <a:rPr lang="en-US" sz="2000" dirty="0" smtClean="0"/>
              <a:t> </a:t>
            </a:r>
            <a:r>
              <a:rPr lang="en-US" sz="2000" dirty="0" err="1" smtClean="0"/>
              <a:t>hoàn</a:t>
            </a:r>
            <a:r>
              <a:rPr lang="en-US" sz="2000" dirty="0" smtClean="0"/>
              <a:t> </a:t>
            </a:r>
            <a:r>
              <a:rPr lang="en-US" sz="2000" dirty="0" err="1" smtClean="0"/>
              <a:t>thiện</a:t>
            </a:r>
            <a:r>
              <a:rPr lang="en-US" sz="2000" dirty="0" smtClean="0"/>
              <a:t> </a:t>
            </a: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a:t>
            </a:r>
            <a:r>
              <a:rPr lang="en-US" sz="2000" dirty="0" err="1" smtClean="0"/>
              <a:t>để</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trong</a:t>
            </a:r>
            <a:r>
              <a:rPr lang="en-US" sz="2000" dirty="0" smtClean="0"/>
              <a:t> HĐ1. Cho </a:t>
            </a:r>
            <a:r>
              <a:rPr lang="en-US" sz="2000" dirty="0" err="1" smtClean="0"/>
              <a:t>mỗi</a:t>
            </a:r>
            <a:r>
              <a:rPr lang="en-US" sz="2000" dirty="0" smtClean="0"/>
              <a:t>       </a:t>
            </a:r>
            <a:r>
              <a:rPr lang="en-US" sz="2000" dirty="0" err="1" smtClean="0"/>
              <a:t>ứng</a:t>
            </a:r>
            <a:r>
              <a:rPr lang="en-US" sz="2000" dirty="0" smtClean="0"/>
              <a:t> </a:t>
            </a:r>
            <a:r>
              <a:rPr lang="en-US" sz="2000" dirty="0" err="1" smtClean="0"/>
              <a:t>với</a:t>
            </a:r>
            <a:r>
              <a:rPr lang="en-US" sz="2000" dirty="0" smtClean="0"/>
              <a:t> 5 </a:t>
            </a:r>
            <a:r>
              <a:rPr lang="en-US" sz="2000" dirty="0" err="1" smtClean="0"/>
              <a:t>chiếc</a:t>
            </a:r>
            <a:r>
              <a:rPr lang="en-US" sz="2000" dirty="0" smtClean="0"/>
              <a:t> </a:t>
            </a:r>
            <a:r>
              <a:rPr lang="en-US" sz="2000" dirty="0" err="1" smtClean="0"/>
              <a:t>áo</a:t>
            </a:r>
            <a:r>
              <a:rPr lang="en-US" sz="2000" dirty="0"/>
              <a:t> </a:t>
            </a:r>
            <a:r>
              <a:rPr lang="en-US" sz="2000" dirty="0" err="1" smtClean="0"/>
              <a:t>bán</a:t>
            </a:r>
            <a:r>
              <a:rPr lang="en-US" sz="2000" dirty="0" smtClean="0"/>
              <a:t> </a:t>
            </a:r>
            <a:r>
              <a:rPr lang="en-US" sz="2000" dirty="0" err="1" smtClean="0"/>
              <a:t>ra.</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2955288620"/>
              </p:ext>
            </p:extLst>
          </p:nvPr>
        </p:nvGraphicFramePr>
        <p:xfrm>
          <a:off x="1742108" y="2779516"/>
          <a:ext cx="6096000" cy="1741113"/>
        </p:xfrm>
        <a:graphic>
          <a:graphicData uri="http://schemas.openxmlformats.org/drawingml/2006/table">
            <a:tbl>
              <a:tblPr firstRow="1" bandRow="1">
                <a:tableStyleId>{78FBCF1B-9FCA-4CC2-A5B2-BCDEE4416FB4}</a:tableStyleId>
              </a:tblPr>
              <a:tblGrid>
                <a:gridCol w="1997684"/>
                <a:gridCol w="4098316"/>
              </a:tblGrid>
              <a:tr h="580371">
                <a:tc>
                  <a:txBody>
                    <a:bodyPr/>
                    <a:lstStyle/>
                    <a:p>
                      <a:pPr algn="ctr">
                        <a:lnSpc>
                          <a:spcPct val="150000"/>
                        </a:lnSpc>
                      </a:pPr>
                      <a:r>
                        <a:rPr lang="en-US" sz="2000" dirty="0" smtClean="0"/>
                        <a:t>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71">
                <a:tc>
                  <a:txBody>
                    <a:bodyPr/>
                    <a:lstStyle/>
                    <a:p>
                      <a:pPr algn="ctr">
                        <a:lnSpc>
                          <a:spcPct val="150000"/>
                        </a:lnSpc>
                      </a:pPr>
                      <a:r>
                        <a:rPr lang="en-US" sz="2000" dirty="0" smtClean="0"/>
                        <a:t>M</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71">
                <a:tc>
                  <a:txBody>
                    <a:bodyPr/>
                    <a:lstStyle/>
                    <a:p>
                      <a:pPr algn="ctr">
                        <a:lnSpc>
                          <a:spcPct val="150000"/>
                        </a:lnSpc>
                      </a:pPr>
                      <a:r>
                        <a:rPr lang="en-US" sz="2000" dirty="0" smtClean="0"/>
                        <a:t>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76" y="2193384"/>
            <a:ext cx="360733" cy="334059"/>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175" y="2926917"/>
            <a:ext cx="360733" cy="334059"/>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29" y="2926916"/>
            <a:ext cx="360733" cy="334059"/>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932" y="3487927"/>
            <a:ext cx="360733" cy="33405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93" y="3487927"/>
            <a:ext cx="360733" cy="334059"/>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174" y="3487927"/>
            <a:ext cx="360733" cy="334059"/>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50" y="3487927"/>
            <a:ext cx="360733" cy="33405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477" y="3487927"/>
            <a:ext cx="360733" cy="334059"/>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705" y="3487928"/>
            <a:ext cx="360733" cy="334059"/>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50" y="4048938"/>
            <a:ext cx="360733" cy="334059"/>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599" y="4053144"/>
            <a:ext cx="360733" cy="334059"/>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92" y="4048938"/>
            <a:ext cx="360733" cy="3340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1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ppt_x</p:attrName>
                                        </p:attrNameLst>
                                      </p:cBhvr>
                                      <p:tavLst>
                                        <p:tav tm="0">
                                          <p:val>
                                            <p:strVal val="#ppt_x-#ppt_w*1.125000"/>
                                          </p:val>
                                        </p:tav>
                                        <p:tav tm="100000">
                                          <p:val>
                                            <p:strVal val="#ppt_x"/>
                                          </p:val>
                                        </p:tav>
                                      </p:tavLst>
                                    </p:anim>
                                    <p:animEffect transition="in" filter="wipe(righ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ppt_y</p:attrName>
                                        </p:attrNameLst>
                                      </p:cBhvr>
                                      <p:tavLst>
                                        <p:tav tm="0">
                                          <p:val>
                                            <p:strVal val="#ppt_y+#ppt_h*1.125000"/>
                                          </p:val>
                                        </p:tav>
                                        <p:tav tm="100000">
                                          <p:val>
                                            <p:strVal val="#ppt_y"/>
                                          </p:val>
                                        </p:tav>
                                      </p:tavLst>
                                    </p:anim>
                                    <p:animEffect transition="in" filter="wipe(up)">
                                      <p:cBhvr>
                                        <p:cTn id="41" dur="500"/>
                                        <p:tgtEl>
                                          <p:spTgt spid="30"/>
                                        </p:tgtEl>
                                      </p:cBhvr>
                                    </p:animEffect>
                                  </p:childTnLst>
                                </p:cTn>
                              </p:par>
                              <p:par>
                                <p:cTn id="42" presetID="12" presetClass="entr" presetSubtype="4"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par>
                                <p:cTn id="46" presetID="1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p:tgtEl>
                                          <p:spTgt spid="32"/>
                                        </p:tgtEl>
                                        <p:attrNameLst>
                                          <p:attrName>ppt_y</p:attrName>
                                        </p:attrNameLst>
                                      </p:cBhvr>
                                      <p:tavLst>
                                        <p:tav tm="0">
                                          <p:val>
                                            <p:strVal val="#ppt_y+#ppt_h*1.125000"/>
                                          </p:val>
                                        </p:tav>
                                        <p:tav tm="100000">
                                          <p:val>
                                            <p:strVal val="#ppt_y"/>
                                          </p:val>
                                        </p:tav>
                                      </p:tavLst>
                                    </p:anim>
                                    <p:animEffect transition="in" filter="wipe(up)">
                                      <p:cBhvr>
                                        <p:cTn id="49" dur="500"/>
                                        <p:tgtEl>
                                          <p:spTgt spid="32"/>
                                        </p:tgtEl>
                                      </p:cBhvr>
                                    </p:animEffect>
                                  </p:childTnLst>
                                </p:cTn>
                              </p:par>
                              <p:par>
                                <p:cTn id="50" presetID="1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ppt_y</p:attrName>
                                        </p:attrNameLst>
                                      </p:cBhvr>
                                      <p:tavLst>
                                        <p:tav tm="0">
                                          <p:val>
                                            <p:strVal val="#ppt_y+#ppt_h*1.125000"/>
                                          </p:val>
                                        </p:tav>
                                        <p:tav tm="100000">
                                          <p:val>
                                            <p:strVal val="#ppt_y"/>
                                          </p:val>
                                        </p:tav>
                                      </p:tavLst>
                                    </p:anim>
                                    <p:animEffect transition="in" filter="wipe(up)">
                                      <p:cBhvr>
                                        <p:cTn id="53" dur="500"/>
                                        <p:tgtEl>
                                          <p:spTgt spid="33"/>
                                        </p:tgtEl>
                                      </p:cBhvr>
                                    </p:animEffect>
                                  </p:childTnLst>
                                </p:cTn>
                              </p:par>
                              <p:par>
                                <p:cTn id="54" presetID="12" presetClass="entr" presetSubtype="4"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p:tgtEl>
                                          <p:spTgt spid="34"/>
                                        </p:tgtEl>
                                        <p:attrNameLst>
                                          <p:attrName>ppt_y</p:attrName>
                                        </p:attrNameLst>
                                      </p:cBhvr>
                                      <p:tavLst>
                                        <p:tav tm="0">
                                          <p:val>
                                            <p:strVal val="#ppt_y+#ppt_h*1.125000"/>
                                          </p:val>
                                        </p:tav>
                                        <p:tav tm="100000">
                                          <p:val>
                                            <p:strVal val="#ppt_y"/>
                                          </p:val>
                                        </p:tav>
                                      </p:tavLst>
                                    </p:anim>
                                    <p:animEffect transition="in" filter="wipe(up)">
                                      <p:cBhvr>
                                        <p:cTn id="57" dur="500"/>
                                        <p:tgtEl>
                                          <p:spTgt spid="34"/>
                                        </p:tgtEl>
                                      </p:cBhvr>
                                    </p:animEffect>
                                  </p:childTnLst>
                                </p:cTn>
                              </p:par>
                              <p:par>
                                <p:cTn id="58" presetID="1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p:tgtEl>
                                          <p:spTgt spid="29"/>
                                        </p:tgtEl>
                                        <p:attrNameLst>
                                          <p:attrName>ppt_y</p:attrName>
                                        </p:attrNameLst>
                                      </p:cBhvr>
                                      <p:tavLst>
                                        <p:tav tm="0">
                                          <p:val>
                                            <p:strVal val="#ppt_y+#ppt_h*1.125000"/>
                                          </p:val>
                                        </p:tav>
                                        <p:tav tm="100000">
                                          <p:val>
                                            <p:strVal val="#ppt_y"/>
                                          </p:val>
                                        </p:tav>
                                      </p:tavLst>
                                    </p:anim>
                                    <p:animEffect transition="in" filter="wipe(up)">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down)">
                                      <p:cBhvr>
                                        <p:cTn id="67" dur="500"/>
                                        <p:tgtEl>
                                          <p:spTgt spid="37"/>
                                        </p:tgtEl>
                                      </p:cBhvr>
                                    </p:animEffect>
                                  </p:childTnLst>
                                </p:cTn>
                              </p:par>
                              <p:par>
                                <p:cTn id="68" presetID="12" presetClass="entr" presetSubtype="1"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p:tgtEl>
                                          <p:spTgt spid="36"/>
                                        </p:tgtEl>
                                        <p:attrNameLst>
                                          <p:attrName>ppt_y</p:attrName>
                                        </p:attrNameLst>
                                      </p:cBhvr>
                                      <p:tavLst>
                                        <p:tav tm="0">
                                          <p:val>
                                            <p:strVal val="#ppt_y-#ppt_h*1.125000"/>
                                          </p:val>
                                        </p:tav>
                                        <p:tav tm="100000">
                                          <p:val>
                                            <p:strVal val="#ppt_y"/>
                                          </p:val>
                                        </p:tav>
                                      </p:tavLst>
                                    </p:anim>
                                    <p:animEffect transition="in" filter="wipe(down)">
                                      <p:cBhvr>
                                        <p:cTn id="71" dur="500"/>
                                        <p:tgtEl>
                                          <p:spTgt spid="36"/>
                                        </p:tgtEl>
                                      </p:cBhvr>
                                    </p:animEffect>
                                  </p:childTnLst>
                                </p:cTn>
                              </p:par>
                              <p:par>
                                <p:cTn id="72" presetID="12" presetClass="entr" presetSubtype="1"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p:tgtEl>
                                          <p:spTgt spid="35"/>
                                        </p:tgtEl>
                                        <p:attrNameLst>
                                          <p:attrName>ppt_y</p:attrName>
                                        </p:attrNameLst>
                                      </p:cBhvr>
                                      <p:tavLst>
                                        <p:tav tm="0">
                                          <p:val>
                                            <p:strVal val="#ppt_y-#ppt_h*1.125000"/>
                                          </p:val>
                                        </p:tav>
                                        <p:tav tm="100000">
                                          <p:val>
                                            <p:strVal val="#ppt_y"/>
                                          </p:val>
                                        </p:tav>
                                      </p:tavLst>
                                    </p:anim>
                                    <p:animEffect transition="in" filter="wipe(down)">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p:bldP spid="23"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46"/>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Rounded Rectangle 31"/>
          <p:cNvSpPr/>
          <p:nvPr/>
        </p:nvSpPr>
        <p:spPr>
          <a:xfrm>
            <a:off x="4223048" y="737627"/>
            <a:ext cx="1008065" cy="572524"/>
          </a:xfrm>
          <a:prstGeom prst="roundRect">
            <a:avLst/>
          </a:prstGeom>
          <a:solidFill>
            <a:schemeClr val="accent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HĐ4</a:t>
            </a:r>
            <a:endParaRPr lang="en-US" sz="2400" b="1" dirty="0"/>
          </a:p>
        </p:txBody>
      </p:sp>
      <p:sp>
        <p:nvSpPr>
          <p:cNvPr id="3" name="TextBox 2"/>
          <p:cNvSpPr txBox="1"/>
          <p:nvPr/>
        </p:nvSpPr>
        <p:spPr>
          <a:xfrm>
            <a:off x="1465035" y="1511205"/>
            <a:ext cx="6524090" cy="1754326"/>
          </a:xfrm>
          <a:prstGeom prst="rect">
            <a:avLst/>
          </a:prstGeom>
          <a:noFill/>
        </p:spPr>
        <p:txBody>
          <a:bodyPr wrap="square" rtlCol="0">
            <a:spAutoFit/>
          </a:bodyPr>
          <a:lstStyle/>
          <a:p>
            <a:pPr algn="just">
              <a:lnSpc>
                <a:spcPct val="150000"/>
              </a:lnSpc>
            </a:pP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mang</a:t>
            </a:r>
            <a:r>
              <a:rPr lang="en-US" sz="2400" dirty="0" smtClean="0"/>
              <a:t> </a:t>
            </a:r>
            <a:r>
              <a:rPr lang="en-US" sz="2400" dirty="0" err="1" smtClean="0"/>
              <a:t>bút</a:t>
            </a:r>
            <a:r>
              <a:rPr lang="en-US" sz="2400" dirty="0" smtClean="0"/>
              <a:t> </a:t>
            </a:r>
            <a:r>
              <a:rPr lang="en-US" sz="2400" dirty="0" err="1" smtClean="0"/>
              <a:t>chì</a:t>
            </a:r>
            <a:r>
              <a:rPr lang="en-US" sz="2400" dirty="0" smtClean="0"/>
              <a:t> </a:t>
            </a:r>
            <a:r>
              <a:rPr lang="en-US" sz="2400" dirty="0" err="1" smtClean="0"/>
              <a:t>và</a:t>
            </a:r>
            <a:r>
              <a:rPr lang="en-US" sz="2400" dirty="0" smtClean="0"/>
              <a:t> </a:t>
            </a:r>
            <a:r>
              <a:rPr lang="en-US" sz="2400" dirty="0" err="1" smtClean="0"/>
              <a:t>tẩy</a:t>
            </a:r>
            <a:r>
              <a:rPr lang="en-US" sz="2400" dirty="0" smtClean="0"/>
              <a:t> ở </a:t>
            </a:r>
            <a:r>
              <a:rPr lang="en-US" sz="2400" dirty="0" err="1" smtClean="0"/>
              <a:t>tổ</a:t>
            </a:r>
            <a:r>
              <a:rPr lang="en-US" sz="2400" dirty="0" smtClean="0"/>
              <a:t> </a:t>
            </a:r>
            <a:r>
              <a:rPr lang="en-US" sz="2400" dirty="0" err="1" smtClean="0"/>
              <a:t>em</a:t>
            </a:r>
            <a:r>
              <a:rPr lang="en-US" sz="2400" dirty="0" smtClean="0"/>
              <a:t>.</a:t>
            </a:r>
          </a:p>
          <a:p>
            <a:pPr algn="just">
              <a:lnSpc>
                <a:spcPct val="150000"/>
              </a:lnSpc>
            </a:pPr>
            <a:r>
              <a:rPr lang="en-US" sz="2400" dirty="0" err="1" smtClean="0"/>
              <a:t>Lập</a:t>
            </a:r>
            <a:r>
              <a:rPr lang="en-US" sz="2400" dirty="0" smtClean="0"/>
              <a:t> </a:t>
            </a:r>
            <a:r>
              <a:rPr lang="en-US" sz="2400" dirty="0" err="1" smtClean="0"/>
              <a:t>bảng</a:t>
            </a:r>
            <a:r>
              <a:rPr lang="en-US" sz="2400" dirty="0" smtClean="0"/>
              <a:t> </a:t>
            </a:r>
            <a:r>
              <a:rPr lang="en-US" sz="2400" dirty="0" err="1" smtClean="0"/>
              <a:t>thông</a:t>
            </a:r>
            <a:r>
              <a:rPr lang="en-US" sz="2400" dirty="0" smtClean="0"/>
              <a:t> </a:t>
            </a:r>
            <a:r>
              <a:rPr lang="en-US" sz="2400" dirty="0" err="1" smtClean="0"/>
              <a:t>kê</a:t>
            </a:r>
            <a:r>
              <a:rPr lang="en-US" sz="2400" dirty="0" smtClean="0"/>
              <a:t> </a:t>
            </a:r>
            <a:r>
              <a:rPr lang="en-US" sz="2400" dirty="0" err="1" smtClean="0"/>
              <a:t>rồi</a:t>
            </a:r>
            <a:r>
              <a:rPr lang="en-US" sz="2400" dirty="0" smtClean="0"/>
              <a:t> </a:t>
            </a:r>
            <a:r>
              <a:rPr lang="en-US" sz="2400" dirty="0" err="1" smtClean="0"/>
              <a:t>vẽ</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cho</a:t>
            </a:r>
            <a:r>
              <a:rPr lang="en-US" sz="2400" dirty="0" smtClean="0"/>
              <a:t> </a:t>
            </a:r>
            <a:r>
              <a:rPr lang="en-US" sz="2400" dirty="0" err="1" smtClean="0"/>
              <a:t>bảng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đó</a:t>
            </a:r>
            <a:r>
              <a:rPr lang="en-US" sz="2400" dirty="0" smtClean="0"/>
              <a:t>. </a:t>
            </a:r>
            <a:endParaRPr lang="en-US" sz="2400" dirty="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p49"/>
          <p:cNvSpPr/>
          <p:nvPr/>
        </p:nvSpPr>
        <p:spPr>
          <a:xfrm rot="-1952754">
            <a:off x="7836457" y="-381608"/>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641" name="Google Shape;641;p49"/>
          <p:cNvSpPr/>
          <p:nvPr/>
        </p:nvSpPr>
        <p:spPr>
          <a:xfrm>
            <a:off x="4706762" y="643167"/>
            <a:ext cx="3602908" cy="396530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9"/>
          <p:cNvSpPr/>
          <p:nvPr/>
        </p:nvSpPr>
        <p:spPr>
          <a:xfrm>
            <a:off x="4837586" y="534925"/>
            <a:ext cx="3496564" cy="401396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9"/>
          <p:cNvSpPr/>
          <p:nvPr/>
        </p:nvSpPr>
        <p:spPr>
          <a:xfrm>
            <a:off x="93150" y="435082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9"/>
          <p:cNvSpPr txBox="1">
            <a:spLocks noGrp="1"/>
          </p:cNvSpPr>
          <p:nvPr>
            <p:ph type="title"/>
          </p:nvPr>
        </p:nvSpPr>
        <p:spPr>
          <a:xfrm>
            <a:off x="686921" y="393072"/>
            <a:ext cx="384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err="1" smtClean="0">
                <a:solidFill>
                  <a:srgbClr val="002060"/>
                </a:solidFill>
                <a:latin typeface="+mn-lt"/>
              </a:rPr>
              <a:t>Luyện</a:t>
            </a:r>
            <a:r>
              <a:rPr lang="en-US" b="1" dirty="0" smtClean="0">
                <a:solidFill>
                  <a:srgbClr val="002060"/>
                </a:solidFill>
                <a:latin typeface="+mn-lt"/>
              </a:rPr>
              <a:t> </a:t>
            </a:r>
            <a:r>
              <a:rPr lang="en-US" b="1" dirty="0" err="1" smtClean="0">
                <a:solidFill>
                  <a:srgbClr val="002060"/>
                </a:solidFill>
                <a:latin typeface="+mn-lt"/>
              </a:rPr>
              <a:t>tập</a:t>
            </a:r>
            <a:r>
              <a:rPr lang="en-US" b="1" dirty="0" smtClean="0">
                <a:solidFill>
                  <a:srgbClr val="002060"/>
                </a:solidFill>
                <a:latin typeface="+mn-lt"/>
              </a:rPr>
              <a:t> 2</a:t>
            </a:r>
            <a:endParaRPr b="1" dirty="0">
              <a:solidFill>
                <a:srgbClr val="002060"/>
              </a:solidFill>
              <a:latin typeface="+mn-lt"/>
            </a:endParaRPr>
          </a:p>
        </p:txBody>
      </p:sp>
      <p:grpSp>
        <p:nvGrpSpPr>
          <p:cNvPr id="647" name="Google Shape;647;p49"/>
          <p:cNvGrpSpPr/>
          <p:nvPr/>
        </p:nvGrpSpPr>
        <p:grpSpPr>
          <a:xfrm rot="1544834">
            <a:off x="597101" y="3937421"/>
            <a:ext cx="788205" cy="817883"/>
            <a:chOff x="2251150" y="3336850"/>
            <a:chExt cx="339950" cy="352750"/>
          </a:xfrm>
        </p:grpSpPr>
        <p:sp>
          <p:nvSpPr>
            <p:cNvPr id="648" name="Google Shape;648;p49"/>
            <p:cNvSpPr/>
            <p:nvPr/>
          </p:nvSpPr>
          <p:spPr>
            <a:xfrm>
              <a:off x="2251150" y="3336850"/>
              <a:ext cx="339950" cy="352750"/>
            </a:xfrm>
            <a:custGeom>
              <a:avLst/>
              <a:gdLst/>
              <a:ahLst/>
              <a:cxnLst/>
              <a:rect l="l" t="t" r="r" b="b"/>
              <a:pathLst>
                <a:path w="13598" h="14110" extrusionOk="0">
                  <a:moveTo>
                    <a:pt x="4859" y="0"/>
                  </a:moveTo>
                  <a:cubicBezTo>
                    <a:pt x="4406" y="0"/>
                    <a:pt x="3990" y="239"/>
                    <a:pt x="3751" y="643"/>
                  </a:cubicBezTo>
                  <a:lnTo>
                    <a:pt x="3370" y="1298"/>
                  </a:lnTo>
                  <a:lnTo>
                    <a:pt x="3037" y="1894"/>
                  </a:lnTo>
                  <a:cubicBezTo>
                    <a:pt x="2799" y="1608"/>
                    <a:pt x="2442" y="1453"/>
                    <a:pt x="2061" y="1453"/>
                  </a:cubicBezTo>
                  <a:cubicBezTo>
                    <a:pt x="1608" y="1453"/>
                    <a:pt x="1192" y="1691"/>
                    <a:pt x="953" y="2084"/>
                  </a:cubicBezTo>
                  <a:lnTo>
                    <a:pt x="572" y="2739"/>
                  </a:lnTo>
                  <a:lnTo>
                    <a:pt x="180" y="3429"/>
                  </a:lnTo>
                  <a:cubicBezTo>
                    <a:pt x="61" y="3620"/>
                    <a:pt x="1" y="3846"/>
                    <a:pt x="1" y="4072"/>
                  </a:cubicBezTo>
                  <a:lnTo>
                    <a:pt x="1" y="4430"/>
                  </a:lnTo>
                  <a:lnTo>
                    <a:pt x="1" y="11359"/>
                  </a:lnTo>
                  <a:lnTo>
                    <a:pt x="1" y="11550"/>
                  </a:lnTo>
                  <a:lnTo>
                    <a:pt x="1" y="11954"/>
                  </a:lnTo>
                  <a:lnTo>
                    <a:pt x="1" y="12669"/>
                  </a:lnTo>
                  <a:cubicBezTo>
                    <a:pt x="1" y="13478"/>
                    <a:pt x="656" y="14109"/>
                    <a:pt x="1442" y="14109"/>
                  </a:cubicBezTo>
                  <a:lnTo>
                    <a:pt x="2644" y="14109"/>
                  </a:lnTo>
                  <a:cubicBezTo>
                    <a:pt x="3454" y="14109"/>
                    <a:pt x="4085" y="13478"/>
                    <a:pt x="4085" y="12669"/>
                  </a:cubicBezTo>
                  <a:lnTo>
                    <a:pt x="5002" y="12669"/>
                  </a:lnTo>
                  <a:cubicBezTo>
                    <a:pt x="5002" y="13455"/>
                    <a:pt x="5656" y="14109"/>
                    <a:pt x="6442" y="14109"/>
                  </a:cubicBezTo>
                  <a:lnTo>
                    <a:pt x="7645" y="14109"/>
                  </a:lnTo>
                  <a:cubicBezTo>
                    <a:pt x="7954" y="14109"/>
                    <a:pt x="8252" y="14014"/>
                    <a:pt x="8478" y="13847"/>
                  </a:cubicBezTo>
                  <a:cubicBezTo>
                    <a:pt x="8704" y="14026"/>
                    <a:pt x="8966" y="14109"/>
                    <a:pt x="9264" y="14109"/>
                  </a:cubicBezTo>
                  <a:cubicBezTo>
                    <a:pt x="9550" y="14109"/>
                    <a:pt x="9836" y="14014"/>
                    <a:pt x="10050" y="13847"/>
                  </a:cubicBezTo>
                  <a:cubicBezTo>
                    <a:pt x="10288" y="14014"/>
                    <a:pt x="10574" y="14109"/>
                    <a:pt x="10883" y="14109"/>
                  </a:cubicBezTo>
                  <a:lnTo>
                    <a:pt x="12098" y="14109"/>
                  </a:lnTo>
                  <a:cubicBezTo>
                    <a:pt x="12895" y="14109"/>
                    <a:pt x="13538" y="13455"/>
                    <a:pt x="13538" y="12669"/>
                  </a:cubicBezTo>
                  <a:lnTo>
                    <a:pt x="13538" y="4430"/>
                  </a:lnTo>
                  <a:lnTo>
                    <a:pt x="13538" y="4072"/>
                  </a:lnTo>
                  <a:cubicBezTo>
                    <a:pt x="13598" y="3834"/>
                    <a:pt x="13538" y="3608"/>
                    <a:pt x="13431" y="3418"/>
                  </a:cubicBezTo>
                  <a:lnTo>
                    <a:pt x="13026" y="2727"/>
                  </a:lnTo>
                  <a:lnTo>
                    <a:pt x="12657" y="2072"/>
                  </a:lnTo>
                  <a:cubicBezTo>
                    <a:pt x="12431" y="1667"/>
                    <a:pt x="12002" y="1429"/>
                    <a:pt x="11538" y="1429"/>
                  </a:cubicBezTo>
                  <a:cubicBezTo>
                    <a:pt x="11264" y="1429"/>
                    <a:pt x="10979" y="1536"/>
                    <a:pt x="10752" y="1703"/>
                  </a:cubicBezTo>
                  <a:cubicBezTo>
                    <a:pt x="10514" y="1536"/>
                    <a:pt x="10228" y="1429"/>
                    <a:pt x="9919" y="1429"/>
                  </a:cubicBezTo>
                  <a:lnTo>
                    <a:pt x="8716" y="1429"/>
                  </a:lnTo>
                  <a:cubicBezTo>
                    <a:pt x="8407" y="1429"/>
                    <a:pt x="8109" y="1536"/>
                    <a:pt x="7883" y="1703"/>
                  </a:cubicBezTo>
                  <a:cubicBezTo>
                    <a:pt x="7657" y="1524"/>
                    <a:pt x="7395" y="1429"/>
                    <a:pt x="7097" y="1429"/>
                  </a:cubicBezTo>
                  <a:cubicBezTo>
                    <a:pt x="6883" y="1429"/>
                    <a:pt x="6692" y="1477"/>
                    <a:pt x="6514" y="1584"/>
                  </a:cubicBezTo>
                  <a:lnTo>
                    <a:pt x="5978" y="643"/>
                  </a:lnTo>
                  <a:cubicBezTo>
                    <a:pt x="5752" y="239"/>
                    <a:pt x="5323" y="0"/>
                    <a:pt x="4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2283300" y="3404725"/>
              <a:ext cx="38725" cy="42275"/>
            </a:xfrm>
            <a:custGeom>
              <a:avLst/>
              <a:gdLst/>
              <a:ahLst/>
              <a:cxnLst/>
              <a:rect l="l" t="t" r="r" b="b"/>
              <a:pathLst>
                <a:path w="1549" h="1691" extrusionOk="0">
                  <a:moveTo>
                    <a:pt x="775" y="0"/>
                  </a:moveTo>
                  <a:lnTo>
                    <a:pt x="1" y="1334"/>
                  </a:lnTo>
                  <a:lnTo>
                    <a:pt x="1" y="1691"/>
                  </a:lnTo>
                  <a:lnTo>
                    <a:pt x="1549" y="1691"/>
                  </a:lnTo>
                  <a:lnTo>
                    <a:pt x="1549" y="1334"/>
                  </a:lnTo>
                  <a:lnTo>
                    <a:pt x="7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2283300" y="3616650"/>
              <a:ext cx="38425" cy="41100"/>
            </a:xfrm>
            <a:custGeom>
              <a:avLst/>
              <a:gdLst/>
              <a:ahLst/>
              <a:cxnLst/>
              <a:rect l="l" t="t" r="r" b="b"/>
              <a:pathLst>
                <a:path w="1537" h="1644" extrusionOk="0">
                  <a:moveTo>
                    <a:pt x="168" y="0"/>
                  </a:moveTo>
                  <a:cubicBezTo>
                    <a:pt x="72" y="0"/>
                    <a:pt x="1" y="84"/>
                    <a:pt x="1" y="167"/>
                  </a:cubicBezTo>
                  <a:lnTo>
                    <a:pt x="1" y="1477"/>
                  </a:lnTo>
                  <a:cubicBezTo>
                    <a:pt x="1" y="1572"/>
                    <a:pt x="72" y="1643"/>
                    <a:pt x="168" y="1643"/>
                  </a:cubicBezTo>
                  <a:lnTo>
                    <a:pt x="1370" y="1643"/>
                  </a:lnTo>
                  <a:cubicBezTo>
                    <a:pt x="1465" y="1643"/>
                    <a:pt x="1537" y="1572"/>
                    <a:pt x="1537" y="1477"/>
                  </a:cubicBezTo>
                  <a:lnTo>
                    <a:pt x="1537" y="167"/>
                  </a:lnTo>
                  <a:cubicBezTo>
                    <a:pt x="1537" y="84"/>
                    <a:pt x="1465" y="0"/>
                    <a:pt x="1370" y="0"/>
                  </a:cubicBezTo>
                  <a:close/>
                </a:path>
              </a:pathLst>
            </a:cu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2283300" y="3625575"/>
              <a:ext cx="38725" cy="10150"/>
            </a:xfrm>
            <a:custGeom>
              <a:avLst/>
              <a:gdLst/>
              <a:ahLst/>
              <a:cxnLst/>
              <a:rect l="l" t="t" r="r" b="b"/>
              <a:pathLst>
                <a:path w="1549" h="406" extrusionOk="0">
                  <a:moveTo>
                    <a:pt x="1" y="1"/>
                  </a:moveTo>
                  <a:lnTo>
                    <a:pt x="1" y="405"/>
                  </a:lnTo>
                  <a:lnTo>
                    <a:pt x="1549" y="405"/>
                  </a:lnTo>
                  <a:lnTo>
                    <a:pt x="154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2293425" y="3404725"/>
              <a:ext cx="18775" cy="16375"/>
            </a:xfrm>
            <a:custGeom>
              <a:avLst/>
              <a:gdLst/>
              <a:ahLst/>
              <a:cxnLst/>
              <a:rect l="l" t="t" r="r" b="b"/>
              <a:pathLst>
                <a:path w="751" h="655" extrusionOk="0">
                  <a:moveTo>
                    <a:pt x="370" y="0"/>
                  </a:moveTo>
                  <a:lnTo>
                    <a:pt x="1" y="655"/>
                  </a:lnTo>
                  <a:lnTo>
                    <a:pt x="751" y="655"/>
                  </a:lnTo>
                  <a:lnTo>
                    <a:pt x="370" y="0"/>
                  </a:lnTo>
                  <a:close/>
                </a:path>
              </a:pathLst>
            </a:custGeom>
            <a:solidFill>
              <a:srgbClr val="4E4E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2283300" y="3434775"/>
              <a:ext cx="38725" cy="190825"/>
            </a:xfrm>
            <a:custGeom>
              <a:avLst/>
              <a:gdLst/>
              <a:ahLst/>
              <a:cxnLst/>
              <a:rect l="l" t="t" r="r" b="b"/>
              <a:pathLst>
                <a:path w="1549" h="7633" extrusionOk="0">
                  <a:moveTo>
                    <a:pt x="263" y="1"/>
                  </a:moveTo>
                  <a:lnTo>
                    <a:pt x="1" y="132"/>
                  </a:lnTo>
                  <a:lnTo>
                    <a:pt x="1" y="7633"/>
                  </a:lnTo>
                  <a:lnTo>
                    <a:pt x="1549" y="7633"/>
                  </a:lnTo>
                  <a:lnTo>
                    <a:pt x="1549" y="132"/>
                  </a:lnTo>
                  <a:lnTo>
                    <a:pt x="1287" y="1"/>
                  </a:lnTo>
                  <a:lnTo>
                    <a:pt x="1037" y="132"/>
                  </a:lnTo>
                  <a:lnTo>
                    <a:pt x="775" y="1"/>
                  </a:lnTo>
                  <a:lnTo>
                    <a:pt x="525" y="132"/>
                  </a:lnTo>
                  <a:lnTo>
                    <a:pt x="263" y="1"/>
                  </a:ln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p:nvPr/>
          </p:nvSpPr>
          <p:spPr>
            <a:xfrm>
              <a:off x="2353250" y="3369000"/>
              <a:ext cx="38425" cy="42300"/>
            </a:xfrm>
            <a:custGeom>
              <a:avLst/>
              <a:gdLst/>
              <a:ahLst/>
              <a:cxnLst/>
              <a:rect l="l" t="t" r="r" b="b"/>
              <a:pathLst>
                <a:path w="1537" h="1692" extrusionOk="0">
                  <a:moveTo>
                    <a:pt x="763" y="0"/>
                  </a:moveTo>
                  <a:lnTo>
                    <a:pt x="1" y="1322"/>
                  </a:lnTo>
                  <a:lnTo>
                    <a:pt x="1" y="1691"/>
                  </a:lnTo>
                  <a:lnTo>
                    <a:pt x="1537" y="1691"/>
                  </a:lnTo>
                  <a:lnTo>
                    <a:pt x="1537" y="1322"/>
                  </a:lnTo>
                  <a:lnTo>
                    <a:pt x="7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2363075" y="3369000"/>
              <a:ext cx="19075" cy="16100"/>
            </a:xfrm>
            <a:custGeom>
              <a:avLst/>
              <a:gdLst/>
              <a:ahLst/>
              <a:cxnLst/>
              <a:rect l="l" t="t" r="r" b="b"/>
              <a:pathLst>
                <a:path w="763" h="644" extrusionOk="0">
                  <a:moveTo>
                    <a:pt x="370" y="0"/>
                  </a:moveTo>
                  <a:lnTo>
                    <a:pt x="1" y="643"/>
                  </a:lnTo>
                  <a:lnTo>
                    <a:pt x="763" y="643"/>
                  </a:lnTo>
                  <a:lnTo>
                    <a:pt x="370" y="0"/>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2353550" y="3398750"/>
              <a:ext cx="38125" cy="222975"/>
            </a:xfrm>
            <a:custGeom>
              <a:avLst/>
              <a:gdLst/>
              <a:ahLst/>
              <a:cxnLst/>
              <a:rect l="l" t="t" r="r" b="b"/>
              <a:pathLst>
                <a:path w="1525" h="8919" extrusionOk="0">
                  <a:moveTo>
                    <a:pt x="263" y="1"/>
                  </a:moveTo>
                  <a:lnTo>
                    <a:pt x="1" y="132"/>
                  </a:lnTo>
                  <a:lnTo>
                    <a:pt x="1" y="8752"/>
                  </a:lnTo>
                  <a:cubicBezTo>
                    <a:pt x="1" y="8835"/>
                    <a:pt x="84" y="8919"/>
                    <a:pt x="167" y="8919"/>
                  </a:cubicBezTo>
                  <a:lnTo>
                    <a:pt x="1370" y="8919"/>
                  </a:lnTo>
                  <a:cubicBezTo>
                    <a:pt x="1453" y="8919"/>
                    <a:pt x="1525" y="8835"/>
                    <a:pt x="1525" y="8752"/>
                  </a:cubicBezTo>
                  <a:lnTo>
                    <a:pt x="1525" y="132"/>
                  </a:lnTo>
                  <a:lnTo>
                    <a:pt x="1275" y="1"/>
                  </a:lnTo>
                  <a:lnTo>
                    <a:pt x="1013" y="132"/>
                  </a:lnTo>
                  <a:lnTo>
                    <a:pt x="763" y="1"/>
                  </a:lnTo>
                  <a:lnTo>
                    <a:pt x="513" y="132"/>
                  </a:lnTo>
                  <a:lnTo>
                    <a:pt x="263" y="1"/>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2366050" y="3398750"/>
              <a:ext cx="13125" cy="222975"/>
            </a:xfrm>
            <a:custGeom>
              <a:avLst/>
              <a:gdLst/>
              <a:ahLst/>
              <a:cxnLst/>
              <a:rect l="l" t="t" r="r" b="b"/>
              <a:pathLst>
                <a:path w="525" h="8919" extrusionOk="0">
                  <a:moveTo>
                    <a:pt x="251" y="1"/>
                  </a:moveTo>
                  <a:lnTo>
                    <a:pt x="1" y="132"/>
                  </a:lnTo>
                  <a:lnTo>
                    <a:pt x="1" y="8919"/>
                  </a:lnTo>
                  <a:lnTo>
                    <a:pt x="525" y="8919"/>
                  </a:lnTo>
                  <a:lnTo>
                    <a:pt x="525" y="132"/>
                  </a:lnTo>
                  <a:lnTo>
                    <a:pt x="251" y="1"/>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2409225" y="3404725"/>
              <a:ext cx="38125" cy="42275"/>
            </a:xfrm>
            <a:custGeom>
              <a:avLst/>
              <a:gdLst/>
              <a:ahLst/>
              <a:cxnLst/>
              <a:rect l="l" t="t" r="r" b="b"/>
              <a:pathLst>
                <a:path w="1525" h="1691" extrusionOk="0">
                  <a:moveTo>
                    <a:pt x="762" y="0"/>
                  </a:moveTo>
                  <a:lnTo>
                    <a:pt x="0" y="1334"/>
                  </a:lnTo>
                  <a:lnTo>
                    <a:pt x="0" y="1691"/>
                  </a:lnTo>
                  <a:lnTo>
                    <a:pt x="1524" y="1691"/>
                  </a:lnTo>
                  <a:lnTo>
                    <a:pt x="1524" y="1334"/>
                  </a:lnTo>
                  <a:lnTo>
                    <a:pt x="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9"/>
            <p:cNvSpPr/>
            <p:nvPr/>
          </p:nvSpPr>
          <p:spPr>
            <a:xfrm>
              <a:off x="2418750" y="3404725"/>
              <a:ext cx="19075" cy="16375"/>
            </a:xfrm>
            <a:custGeom>
              <a:avLst/>
              <a:gdLst/>
              <a:ahLst/>
              <a:cxnLst/>
              <a:rect l="l" t="t" r="r" b="b"/>
              <a:pathLst>
                <a:path w="763" h="655" extrusionOk="0">
                  <a:moveTo>
                    <a:pt x="381" y="0"/>
                  </a:moveTo>
                  <a:lnTo>
                    <a:pt x="0" y="655"/>
                  </a:lnTo>
                  <a:lnTo>
                    <a:pt x="762" y="655"/>
                  </a:lnTo>
                  <a:lnTo>
                    <a:pt x="381" y="0"/>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9"/>
            <p:cNvSpPr/>
            <p:nvPr/>
          </p:nvSpPr>
          <p:spPr>
            <a:xfrm>
              <a:off x="2409525" y="3434475"/>
              <a:ext cx="37825" cy="223000"/>
            </a:xfrm>
            <a:custGeom>
              <a:avLst/>
              <a:gdLst/>
              <a:ahLst/>
              <a:cxnLst/>
              <a:rect l="l" t="t" r="r" b="b"/>
              <a:pathLst>
                <a:path w="1513" h="8920" extrusionOk="0">
                  <a:moveTo>
                    <a:pt x="250" y="1"/>
                  </a:moveTo>
                  <a:lnTo>
                    <a:pt x="0" y="132"/>
                  </a:lnTo>
                  <a:lnTo>
                    <a:pt x="0" y="8752"/>
                  </a:lnTo>
                  <a:cubicBezTo>
                    <a:pt x="0" y="8835"/>
                    <a:pt x="72" y="8918"/>
                    <a:pt x="167" y="8918"/>
                  </a:cubicBezTo>
                  <a:lnTo>
                    <a:pt x="1369" y="8918"/>
                  </a:lnTo>
                  <a:cubicBezTo>
                    <a:pt x="1375" y="8919"/>
                    <a:pt x="1380" y="8920"/>
                    <a:pt x="1385" y="8920"/>
                  </a:cubicBezTo>
                  <a:cubicBezTo>
                    <a:pt x="1451" y="8920"/>
                    <a:pt x="1512" y="8851"/>
                    <a:pt x="1512" y="8752"/>
                  </a:cubicBezTo>
                  <a:lnTo>
                    <a:pt x="1512" y="132"/>
                  </a:lnTo>
                  <a:lnTo>
                    <a:pt x="1262" y="1"/>
                  </a:lnTo>
                  <a:lnTo>
                    <a:pt x="1012" y="132"/>
                  </a:lnTo>
                  <a:lnTo>
                    <a:pt x="762" y="1"/>
                  </a:lnTo>
                  <a:lnTo>
                    <a:pt x="500" y="132"/>
                  </a:lnTo>
                  <a:lnTo>
                    <a:pt x="250" y="1"/>
                  </a:lnTo>
                  <a:close/>
                </a:path>
              </a:pathLst>
            </a:custGeom>
            <a:solidFill>
              <a:srgbClr val="E35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2421725" y="3434775"/>
              <a:ext cx="13125" cy="222975"/>
            </a:xfrm>
            <a:custGeom>
              <a:avLst/>
              <a:gdLst/>
              <a:ahLst/>
              <a:cxnLst/>
              <a:rect l="l" t="t" r="r" b="b"/>
              <a:pathLst>
                <a:path w="525" h="8919" extrusionOk="0">
                  <a:moveTo>
                    <a:pt x="262" y="1"/>
                  </a:moveTo>
                  <a:lnTo>
                    <a:pt x="0" y="132"/>
                  </a:lnTo>
                  <a:lnTo>
                    <a:pt x="0" y="8918"/>
                  </a:lnTo>
                  <a:lnTo>
                    <a:pt x="524" y="8918"/>
                  </a:lnTo>
                  <a:lnTo>
                    <a:pt x="524" y="132"/>
                  </a:lnTo>
                  <a:lnTo>
                    <a:pt x="262" y="1"/>
                  </a:lnTo>
                  <a:close/>
                </a:path>
              </a:pathLst>
            </a:cu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9"/>
            <p:cNvSpPr/>
            <p:nvPr/>
          </p:nvSpPr>
          <p:spPr>
            <a:xfrm>
              <a:off x="2464875" y="3615150"/>
              <a:ext cx="38425" cy="42600"/>
            </a:xfrm>
            <a:custGeom>
              <a:avLst/>
              <a:gdLst/>
              <a:ahLst/>
              <a:cxnLst/>
              <a:rect l="l" t="t" r="r" b="b"/>
              <a:pathLst>
                <a:path w="1537" h="1704" extrusionOk="0">
                  <a:moveTo>
                    <a:pt x="1" y="1"/>
                  </a:moveTo>
                  <a:lnTo>
                    <a:pt x="1" y="358"/>
                  </a:lnTo>
                  <a:lnTo>
                    <a:pt x="763" y="1703"/>
                  </a:lnTo>
                  <a:lnTo>
                    <a:pt x="1537" y="358"/>
                  </a:lnTo>
                  <a:lnTo>
                    <a:pt x="15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9"/>
            <p:cNvSpPr/>
            <p:nvPr/>
          </p:nvSpPr>
          <p:spPr>
            <a:xfrm>
              <a:off x="2474700" y="3641350"/>
              <a:ext cx="19075" cy="16400"/>
            </a:xfrm>
            <a:custGeom>
              <a:avLst/>
              <a:gdLst/>
              <a:ahLst/>
              <a:cxnLst/>
              <a:rect l="l" t="t" r="r" b="b"/>
              <a:pathLst>
                <a:path w="763" h="656" extrusionOk="0">
                  <a:moveTo>
                    <a:pt x="1" y="1"/>
                  </a:moveTo>
                  <a:lnTo>
                    <a:pt x="370" y="655"/>
                  </a:lnTo>
                  <a:lnTo>
                    <a:pt x="763" y="1"/>
                  </a:ln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p:nvPr/>
          </p:nvSpPr>
          <p:spPr>
            <a:xfrm>
              <a:off x="2464875" y="3404725"/>
              <a:ext cx="38125" cy="222950"/>
            </a:xfrm>
            <a:custGeom>
              <a:avLst/>
              <a:gdLst/>
              <a:ahLst/>
              <a:cxnLst/>
              <a:rect l="l" t="t" r="r" b="b"/>
              <a:pathLst>
                <a:path w="1525" h="8918" extrusionOk="0">
                  <a:moveTo>
                    <a:pt x="155" y="0"/>
                  </a:moveTo>
                  <a:cubicBezTo>
                    <a:pt x="84" y="0"/>
                    <a:pt x="1" y="72"/>
                    <a:pt x="1" y="167"/>
                  </a:cubicBezTo>
                  <a:lnTo>
                    <a:pt x="1" y="8775"/>
                  </a:lnTo>
                  <a:lnTo>
                    <a:pt x="263" y="8918"/>
                  </a:lnTo>
                  <a:lnTo>
                    <a:pt x="513" y="8775"/>
                  </a:lnTo>
                  <a:lnTo>
                    <a:pt x="763" y="8918"/>
                  </a:lnTo>
                  <a:lnTo>
                    <a:pt x="1013" y="8775"/>
                  </a:lnTo>
                  <a:lnTo>
                    <a:pt x="1275" y="8918"/>
                  </a:lnTo>
                  <a:lnTo>
                    <a:pt x="1525" y="8775"/>
                  </a:lnTo>
                  <a:lnTo>
                    <a:pt x="1525" y="167"/>
                  </a:lnTo>
                  <a:cubicBezTo>
                    <a:pt x="1525" y="72"/>
                    <a:pt x="1453" y="0"/>
                    <a:pt x="1358" y="0"/>
                  </a:cubicBez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9"/>
            <p:cNvSpPr/>
            <p:nvPr/>
          </p:nvSpPr>
          <p:spPr>
            <a:xfrm>
              <a:off x="2477675" y="3404725"/>
              <a:ext cx="13125" cy="222950"/>
            </a:xfrm>
            <a:custGeom>
              <a:avLst/>
              <a:gdLst/>
              <a:ahLst/>
              <a:cxnLst/>
              <a:rect l="l" t="t" r="r" b="b"/>
              <a:pathLst>
                <a:path w="525" h="8918" extrusionOk="0">
                  <a:moveTo>
                    <a:pt x="1" y="0"/>
                  </a:moveTo>
                  <a:lnTo>
                    <a:pt x="1" y="8775"/>
                  </a:lnTo>
                  <a:lnTo>
                    <a:pt x="251" y="8918"/>
                  </a:lnTo>
                  <a:lnTo>
                    <a:pt x="525" y="8775"/>
                  </a:lnTo>
                  <a:lnTo>
                    <a:pt x="525"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p:nvPr/>
          </p:nvSpPr>
          <p:spPr>
            <a:xfrm>
              <a:off x="2520550" y="3404725"/>
              <a:ext cx="38425" cy="42275"/>
            </a:xfrm>
            <a:custGeom>
              <a:avLst/>
              <a:gdLst/>
              <a:ahLst/>
              <a:cxnLst/>
              <a:rect l="l" t="t" r="r" b="b"/>
              <a:pathLst>
                <a:path w="1537" h="1691" extrusionOk="0">
                  <a:moveTo>
                    <a:pt x="774" y="0"/>
                  </a:moveTo>
                  <a:lnTo>
                    <a:pt x="0" y="1334"/>
                  </a:lnTo>
                  <a:lnTo>
                    <a:pt x="0" y="1691"/>
                  </a:lnTo>
                  <a:lnTo>
                    <a:pt x="1536" y="1691"/>
                  </a:lnTo>
                  <a:lnTo>
                    <a:pt x="1536" y="1334"/>
                  </a:lnTo>
                  <a:lnTo>
                    <a:pt x="7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9"/>
            <p:cNvSpPr/>
            <p:nvPr/>
          </p:nvSpPr>
          <p:spPr>
            <a:xfrm>
              <a:off x="2530375" y="3404725"/>
              <a:ext cx="19075" cy="16375"/>
            </a:xfrm>
            <a:custGeom>
              <a:avLst/>
              <a:gdLst/>
              <a:ahLst/>
              <a:cxnLst/>
              <a:rect l="l" t="t" r="r" b="b"/>
              <a:pathLst>
                <a:path w="763" h="655" extrusionOk="0">
                  <a:moveTo>
                    <a:pt x="381" y="0"/>
                  </a:moveTo>
                  <a:lnTo>
                    <a:pt x="0" y="655"/>
                  </a:lnTo>
                  <a:lnTo>
                    <a:pt x="762" y="655"/>
                  </a:lnTo>
                  <a:lnTo>
                    <a:pt x="381" y="0"/>
                  </a:ln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a:off x="2521125" y="3434475"/>
              <a:ext cx="37850" cy="223000"/>
            </a:xfrm>
            <a:custGeom>
              <a:avLst/>
              <a:gdLst/>
              <a:ahLst/>
              <a:cxnLst/>
              <a:rect l="l" t="t" r="r" b="b"/>
              <a:pathLst>
                <a:path w="1514" h="8920" extrusionOk="0">
                  <a:moveTo>
                    <a:pt x="251" y="1"/>
                  </a:moveTo>
                  <a:lnTo>
                    <a:pt x="1" y="132"/>
                  </a:lnTo>
                  <a:lnTo>
                    <a:pt x="1" y="8752"/>
                  </a:lnTo>
                  <a:cubicBezTo>
                    <a:pt x="1" y="8835"/>
                    <a:pt x="72" y="8918"/>
                    <a:pt x="168" y="8918"/>
                  </a:cubicBezTo>
                  <a:lnTo>
                    <a:pt x="1370" y="8918"/>
                  </a:lnTo>
                  <a:cubicBezTo>
                    <a:pt x="1375" y="8919"/>
                    <a:pt x="1381" y="8920"/>
                    <a:pt x="1386" y="8920"/>
                  </a:cubicBezTo>
                  <a:cubicBezTo>
                    <a:pt x="1452" y="8920"/>
                    <a:pt x="1513" y="8851"/>
                    <a:pt x="1513" y="8752"/>
                  </a:cubicBezTo>
                  <a:lnTo>
                    <a:pt x="1513" y="132"/>
                  </a:lnTo>
                  <a:lnTo>
                    <a:pt x="1263" y="1"/>
                  </a:lnTo>
                  <a:lnTo>
                    <a:pt x="1013" y="132"/>
                  </a:lnTo>
                  <a:lnTo>
                    <a:pt x="763" y="1"/>
                  </a:lnTo>
                  <a:lnTo>
                    <a:pt x="501" y="132"/>
                  </a:lnTo>
                  <a:lnTo>
                    <a:pt x="251" y="1"/>
                  </a:ln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9"/>
            <p:cNvSpPr/>
            <p:nvPr/>
          </p:nvSpPr>
          <p:spPr>
            <a:xfrm>
              <a:off x="2533350" y="3434775"/>
              <a:ext cx="13100" cy="222975"/>
            </a:xfrm>
            <a:custGeom>
              <a:avLst/>
              <a:gdLst/>
              <a:ahLst/>
              <a:cxnLst/>
              <a:rect l="l" t="t" r="r" b="b"/>
              <a:pathLst>
                <a:path w="524" h="8919" extrusionOk="0">
                  <a:moveTo>
                    <a:pt x="262" y="1"/>
                  </a:moveTo>
                  <a:lnTo>
                    <a:pt x="0" y="132"/>
                  </a:lnTo>
                  <a:lnTo>
                    <a:pt x="0" y="8918"/>
                  </a:lnTo>
                  <a:lnTo>
                    <a:pt x="524" y="8918"/>
                  </a:lnTo>
                  <a:lnTo>
                    <a:pt x="524" y="132"/>
                  </a:lnTo>
                  <a:lnTo>
                    <a:pt x="262" y="1"/>
                  </a:lnTo>
                  <a:close/>
                </a:path>
              </a:pathLst>
            </a:custGeom>
            <a:solidFill>
              <a:srgbClr val="F49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49"/>
          <p:cNvGrpSpPr/>
          <p:nvPr/>
        </p:nvGrpSpPr>
        <p:grpSpPr>
          <a:xfrm rot="5400000">
            <a:off x="4763503" y="3855882"/>
            <a:ext cx="645900" cy="645900"/>
            <a:chOff x="4844078" y="792732"/>
            <a:chExt cx="645900" cy="645900"/>
          </a:xfrm>
        </p:grpSpPr>
        <p:sp>
          <p:nvSpPr>
            <p:cNvPr id="671" name="Google Shape;671;p49"/>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9"/>
            <p:cNvSpPr/>
            <p:nvPr/>
          </p:nvSpPr>
          <p:spPr>
            <a:xfrm rot="-5400000">
              <a:off x="5037150" y="950925"/>
              <a:ext cx="381000" cy="329500"/>
            </a:xfrm>
            <a:prstGeom prst="flowChartMerge">
              <a:avLst/>
            </a:prstGeom>
            <a:solidFill>
              <a:schemeClr val="lt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49"/>
          <p:cNvGrpSpPr/>
          <p:nvPr/>
        </p:nvGrpSpPr>
        <p:grpSpPr>
          <a:xfrm>
            <a:off x="7688240" y="639957"/>
            <a:ext cx="645900" cy="645900"/>
            <a:chOff x="7688240" y="639957"/>
            <a:chExt cx="645900" cy="645900"/>
          </a:xfrm>
        </p:grpSpPr>
        <p:sp>
          <p:nvSpPr>
            <p:cNvPr id="674" name="Google Shape;674;p49"/>
            <p:cNvSpPr/>
            <p:nvPr/>
          </p:nvSpPr>
          <p:spPr>
            <a:xfrm>
              <a:off x="7688240" y="639957"/>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49"/>
            <p:cNvGrpSpPr/>
            <p:nvPr/>
          </p:nvGrpSpPr>
          <p:grpSpPr>
            <a:xfrm>
              <a:off x="7834041" y="784947"/>
              <a:ext cx="354311" cy="355909"/>
              <a:chOff x="-49764975" y="3551225"/>
              <a:chExt cx="299300" cy="300650"/>
            </a:xfrm>
          </p:grpSpPr>
          <p:sp>
            <p:nvSpPr>
              <p:cNvPr id="676" name="Google Shape;676;p49"/>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9"/>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9"/>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9"/>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9"/>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9"/>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9"/>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9"/>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9"/>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9"/>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9"/>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p:cNvSpPr txBox="1"/>
          <p:nvPr/>
        </p:nvSpPr>
        <p:spPr>
          <a:xfrm>
            <a:off x="670000" y="1063129"/>
            <a:ext cx="3845400" cy="2862322"/>
          </a:xfrm>
          <a:prstGeom prst="rect">
            <a:avLst/>
          </a:prstGeom>
          <a:noFill/>
        </p:spPr>
        <p:txBody>
          <a:bodyPr wrap="square" rtlCol="0">
            <a:spAutoFit/>
          </a:bodyPr>
          <a:lstStyle/>
          <a:p>
            <a:pPr algn="just">
              <a:lnSpc>
                <a:spcPct val="15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ở </a:t>
            </a:r>
            <a:r>
              <a:rPr lang="en-US" sz="2000" dirty="0" err="1" smtClean="0"/>
              <a:t>bên</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món</a:t>
            </a:r>
            <a:r>
              <a:rPr lang="en-US" sz="2000" dirty="0" smtClean="0"/>
              <a:t> </a:t>
            </a:r>
            <a:r>
              <a:rPr lang="en-US" sz="2000" dirty="0" err="1" smtClean="0"/>
              <a:t>ăn</a:t>
            </a:r>
            <a:r>
              <a:rPr lang="en-US" sz="2000" dirty="0" smtClean="0"/>
              <a:t> </a:t>
            </a:r>
            <a:r>
              <a:rPr lang="en-US" sz="2000" dirty="0" err="1" smtClean="0"/>
              <a:t>sáng</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trong</a:t>
            </a:r>
            <a:r>
              <a:rPr lang="en-US" sz="2000" dirty="0" smtClean="0"/>
              <a:t> </a:t>
            </a:r>
            <a:r>
              <a:rPr lang="en-US" sz="2000" dirty="0" err="1" smtClean="0"/>
              <a:t>lớp</a:t>
            </a:r>
            <a:r>
              <a:rPr lang="en-US" sz="2000" dirty="0" smtClean="0"/>
              <a:t>. </a:t>
            </a:r>
          </a:p>
          <a:p>
            <a:pPr algn="just">
              <a:lnSpc>
                <a:spcPct val="150000"/>
              </a:lnSpc>
            </a:pP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lượng</a:t>
            </a:r>
            <a:r>
              <a:rPr lang="en-US" sz="2000" dirty="0" smtClean="0"/>
              <a:t> </a:t>
            </a:r>
            <a:r>
              <a:rPr lang="en-US" sz="2000" dirty="0" err="1" smtClean="0"/>
              <a:t>học</a:t>
            </a:r>
            <a:r>
              <a:rPr lang="en-US" sz="2000" dirty="0" smtClean="0"/>
              <a:t> </a:t>
            </a:r>
            <a:r>
              <a:rPr lang="en-US" sz="2000" dirty="0" err="1" smtClean="0"/>
              <a:t>sinh</a:t>
            </a:r>
            <a:r>
              <a:rPr lang="en-US" sz="2000" dirty="0" smtClean="0"/>
              <a:t> </a:t>
            </a:r>
            <a:r>
              <a:rPr lang="en-US" sz="2000" dirty="0" err="1" smtClean="0"/>
              <a:t>trong</a:t>
            </a:r>
            <a:r>
              <a:rPr lang="en-US" sz="2000" dirty="0" smtClean="0"/>
              <a:t> </a:t>
            </a:r>
            <a:r>
              <a:rPr lang="en-US" sz="2000" dirty="0" err="1" smtClean="0"/>
              <a:t>lớp</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mỗi</a:t>
            </a:r>
            <a:r>
              <a:rPr lang="en-US" sz="2000" dirty="0" smtClean="0"/>
              <a:t> </a:t>
            </a:r>
            <a:r>
              <a:rPr lang="en-US" sz="2000" dirty="0" err="1" smtClean="0"/>
              <a:t>món</a:t>
            </a:r>
            <a:r>
              <a:rPr lang="en-US" sz="2000" dirty="0" smtClean="0"/>
              <a:t> </a:t>
            </a:r>
            <a:r>
              <a:rPr lang="en-US" sz="2000" dirty="0" err="1" smtClean="0"/>
              <a:t>ăn</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168" y="1411458"/>
            <a:ext cx="2968572" cy="2222543"/>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wipe(left)">
                                      <p:cBhvr>
                                        <p:cTn id="7" dur="500"/>
                                        <p:tgtEl>
                                          <p:spTgt spid="6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42"/>
                                        </p:tgtEl>
                                        <p:attrNameLst>
                                          <p:attrName>style.visibility</p:attrName>
                                        </p:attrNameLst>
                                      </p:cBhvr>
                                      <p:to>
                                        <p:strVal val="visible"/>
                                      </p:to>
                                    </p:set>
                                    <p:animEffect transition="in" filter="checkerboard(across)">
                                      <p:cBhvr>
                                        <p:cTn id="23" dur="500"/>
                                        <p:tgtEl>
                                          <p:spTgt spid="64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41"/>
                                        </p:tgtEl>
                                        <p:attrNameLst>
                                          <p:attrName>style.visibility</p:attrName>
                                        </p:attrNameLst>
                                      </p:cBhvr>
                                      <p:to>
                                        <p:strVal val="visible"/>
                                      </p:to>
                                    </p:set>
                                    <p:animEffect transition="in" filter="checkerboard(across)">
                                      <p:cBhvr>
                                        <p:cTn id="26" dur="500"/>
                                        <p:tgtEl>
                                          <p:spTgt spid="641"/>
                                        </p:tgtEl>
                                      </p:cBhvr>
                                    </p:animEffect>
                                  </p:childTnLst>
                                </p:cTn>
                              </p:par>
                              <p:par>
                                <p:cTn id="27" presetID="10" presetClass="entr" presetSubtype="0" fill="hold" nodeType="withEffect">
                                  <p:stCondLst>
                                    <p:cond delay="0"/>
                                  </p:stCondLst>
                                  <p:childTnLst>
                                    <p:set>
                                      <p:cBhvr>
                                        <p:cTn id="28" dur="1" fill="hold">
                                          <p:stCondLst>
                                            <p:cond delay="0"/>
                                          </p:stCondLst>
                                        </p:cTn>
                                        <p:tgtEl>
                                          <p:spTgt spid="673"/>
                                        </p:tgtEl>
                                        <p:attrNameLst>
                                          <p:attrName>style.visibility</p:attrName>
                                        </p:attrNameLst>
                                      </p:cBhvr>
                                      <p:to>
                                        <p:strVal val="visible"/>
                                      </p:to>
                                    </p:set>
                                    <p:animEffect transition="in" filter="fade">
                                      <p:cBhvr>
                                        <p:cTn id="29" dur="500"/>
                                        <p:tgtEl>
                                          <p:spTgt spid="673"/>
                                        </p:tgtEl>
                                      </p:cBhvr>
                                    </p:animEffect>
                                  </p:childTnLst>
                                </p:cTn>
                              </p:par>
                              <p:par>
                                <p:cTn id="30" presetID="10" presetClass="entr" presetSubtype="0" fill="hold" nodeType="withEffect">
                                  <p:stCondLst>
                                    <p:cond delay="0"/>
                                  </p:stCondLst>
                                  <p:childTnLst>
                                    <p:set>
                                      <p:cBhvr>
                                        <p:cTn id="31" dur="1" fill="hold">
                                          <p:stCondLst>
                                            <p:cond delay="0"/>
                                          </p:stCondLst>
                                        </p:cTn>
                                        <p:tgtEl>
                                          <p:spTgt spid="670"/>
                                        </p:tgtEl>
                                        <p:attrNameLst>
                                          <p:attrName>style.visibility</p:attrName>
                                        </p:attrNameLst>
                                      </p:cBhvr>
                                      <p:to>
                                        <p:strVal val="visible"/>
                                      </p:to>
                                    </p:set>
                                    <p:animEffect transition="in" filter="fade">
                                      <p:cBhvr>
                                        <p:cTn id="32" dur="500"/>
                                        <p:tgtEl>
                                          <p:spTgt spid="670"/>
                                        </p:tgtEl>
                                      </p:cBhvr>
                                    </p:animEffect>
                                  </p:childTnLst>
                                </p:cTn>
                              </p:par>
                              <p:par>
                                <p:cTn id="33" presetID="5"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heckerboard(across)">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7"/>
        <p:cNvGrpSpPr/>
        <p:nvPr/>
      </p:nvGrpSpPr>
      <p:grpSpPr>
        <a:xfrm>
          <a:off x="0" y="0"/>
          <a:ext cx="0" cy="0"/>
          <a:chOff x="0" y="0"/>
          <a:chExt cx="0" cy="0"/>
        </a:xfrm>
      </p:grpSpPr>
      <p:sp>
        <p:nvSpPr>
          <p:cNvPr id="549" name="Google Shape;549;p47"/>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557" name="Google Shape;557;p47"/>
          <p:cNvGrpSpPr/>
          <p:nvPr/>
        </p:nvGrpSpPr>
        <p:grpSpPr>
          <a:xfrm rot="1284308">
            <a:off x="7780593" y="3867835"/>
            <a:ext cx="764393" cy="885974"/>
            <a:chOff x="3610850" y="3750300"/>
            <a:chExt cx="355425" cy="411975"/>
          </a:xfrm>
        </p:grpSpPr>
        <p:sp>
          <p:nvSpPr>
            <p:cNvPr id="558" name="Google Shape;558;p47"/>
            <p:cNvSpPr/>
            <p:nvPr/>
          </p:nvSpPr>
          <p:spPr>
            <a:xfrm>
              <a:off x="3610850" y="3750300"/>
              <a:ext cx="355425" cy="411975"/>
            </a:xfrm>
            <a:custGeom>
              <a:avLst/>
              <a:gdLst/>
              <a:ahLst/>
              <a:cxnLst/>
              <a:rect l="l" t="t" r="r" b="b"/>
              <a:pathLst>
                <a:path w="14217" h="16479" extrusionOk="0">
                  <a:moveTo>
                    <a:pt x="7264" y="0"/>
                  </a:moveTo>
                  <a:cubicBezTo>
                    <a:pt x="6763" y="0"/>
                    <a:pt x="6263" y="179"/>
                    <a:pt x="5894" y="524"/>
                  </a:cubicBezTo>
                  <a:lnTo>
                    <a:pt x="4156" y="2036"/>
                  </a:lnTo>
                  <a:lnTo>
                    <a:pt x="1132" y="2632"/>
                  </a:lnTo>
                  <a:cubicBezTo>
                    <a:pt x="453" y="2774"/>
                    <a:pt x="1" y="3429"/>
                    <a:pt x="120" y="4120"/>
                  </a:cubicBezTo>
                  <a:cubicBezTo>
                    <a:pt x="156" y="4286"/>
                    <a:pt x="465" y="5763"/>
                    <a:pt x="2227" y="7787"/>
                  </a:cubicBezTo>
                  <a:cubicBezTo>
                    <a:pt x="2715" y="8346"/>
                    <a:pt x="3239" y="8858"/>
                    <a:pt x="3751" y="9275"/>
                  </a:cubicBezTo>
                  <a:cubicBezTo>
                    <a:pt x="3775" y="9287"/>
                    <a:pt x="3787" y="9287"/>
                    <a:pt x="3787" y="9299"/>
                  </a:cubicBezTo>
                  <a:cubicBezTo>
                    <a:pt x="3799" y="9323"/>
                    <a:pt x="3811" y="9335"/>
                    <a:pt x="3846" y="9347"/>
                  </a:cubicBezTo>
                  <a:cubicBezTo>
                    <a:pt x="3930" y="9418"/>
                    <a:pt x="4013" y="9478"/>
                    <a:pt x="4096" y="9537"/>
                  </a:cubicBezTo>
                  <a:lnTo>
                    <a:pt x="4108" y="9561"/>
                  </a:lnTo>
                  <a:lnTo>
                    <a:pt x="4168" y="9597"/>
                  </a:lnTo>
                  <a:cubicBezTo>
                    <a:pt x="4263" y="9656"/>
                    <a:pt x="4347" y="9740"/>
                    <a:pt x="4442" y="9775"/>
                  </a:cubicBezTo>
                  <a:lnTo>
                    <a:pt x="4454" y="9799"/>
                  </a:lnTo>
                  <a:cubicBezTo>
                    <a:pt x="4549" y="9859"/>
                    <a:pt x="4632" y="9918"/>
                    <a:pt x="4728" y="9954"/>
                  </a:cubicBezTo>
                  <a:lnTo>
                    <a:pt x="4763" y="9990"/>
                  </a:lnTo>
                  <a:lnTo>
                    <a:pt x="4775" y="9990"/>
                  </a:lnTo>
                  <a:cubicBezTo>
                    <a:pt x="4835" y="10013"/>
                    <a:pt x="4894" y="10061"/>
                    <a:pt x="4966" y="10097"/>
                  </a:cubicBezTo>
                  <a:lnTo>
                    <a:pt x="5025" y="10121"/>
                  </a:lnTo>
                  <a:lnTo>
                    <a:pt x="5204" y="10216"/>
                  </a:lnTo>
                  <a:cubicBezTo>
                    <a:pt x="5204" y="10216"/>
                    <a:pt x="5216" y="10216"/>
                    <a:pt x="5216" y="10228"/>
                  </a:cubicBezTo>
                  <a:cubicBezTo>
                    <a:pt x="5275" y="10251"/>
                    <a:pt x="5323" y="10275"/>
                    <a:pt x="5359" y="10299"/>
                  </a:cubicBezTo>
                  <a:lnTo>
                    <a:pt x="5394" y="10311"/>
                  </a:lnTo>
                  <a:cubicBezTo>
                    <a:pt x="5442" y="10335"/>
                    <a:pt x="5466" y="10347"/>
                    <a:pt x="5478" y="10347"/>
                  </a:cubicBezTo>
                  <a:lnTo>
                    <a:pt x="5513" y="10359"/>
                  </a:lnTo>
                  <a:lnTo>
                    <a:pt x="5537" y="10371"/>
                  </a:lnTo>
                  <a:cubicBezTo>
                    <a:pt x="5680" y="10418"/>
                    <a:pt x="5811" y="10454"/>
                    <a:pt x="5954" y="10454"/>
                  </a:cubicBezTo>
                  <a:cubicBezTo>
                    <a:pt x="6490" y="10454"/>
                    <a:pt x="6990" y="10109"/>
                    <a:pt x="7180" y="9585"/>
                  </a:cubicBezTo>
                  <a:lnTo>
                    <a:pt x="8002" y="7192"/>
                  </a:lnTo>
                  <a:lnTo>
                    <a:pt x="8776" y="8085"/>
                  </a:lnTo>
                  <a:cubicBezTo>
                    <a:pt x="8799" y="8525"/>
                    <a:pt x="8954" y="8978"/>
                    <a:pt x="9228" y="9335"/>
                  </a:cubicBezTo>
                  <a:lnTo>
                    <a:pt x="9038" y="12252"/>
                  </a:lnTo>
                  <a:lnTo>
                    <a:pt x="6775" y="12252"/>
                  </a:lnTo>
                  <a:cubicBezTo>
                    <a:pt x="5632" y="12252"/>
                    <a:pt x="4692" y="13192"/>
                    <a:pt x="4692" y="14335"/>
                  </a:cubicBezTo>
                  <a:lnTo>
                    <a:pt x="4692" y="14395"/>
                  </a:lnTo>
                  <a:cubicBezTo>
                    <a:pt x="4692" y="15538"/>
                    <a:pt x="5632" y="16478"/>
                    <a:pt x="6775" y="16478"/>
                  </a:cubicBezTo>
                  <a:lnTo>
                    <a:pt x="12133" y="16478"/>
                  </a:lnTo>
                  <a:cubicBezTo>
                    <a:pt x="13276" y="16478"/>
                    <a:pt x="14217" y="15538"/>
                    <a:pt x="14217" y="14395"/>
                  </a:cubicBezTo>
                  <a:lnTo>
                    <a:pt x="14217" y="14335"/>
                  </a:lnTo>
                  <a:cubicBezTo>
                    <a:pt x="14205" y="13311"/>
                    <a:pt x="13514" y="12478"/>
                    <a:pt x="12609" y="12264"/>
                  </a:cubicBezTo>
                  <a:lnTo>
                    <a:pt x="12824" y="9228"/>
                  </a:lnTo>
                  <a:cubicBezTo>
                    <a:pt x="13419" y="8394"/>
                    <a:pt x="13383" y="7239"/>
                    <a:pt x="12681" y="6430"/>
                  </a:cubicBezTo>
                  <a:cubicBezTo>
                    <a:pt x="12598" y="6322"/>
                    <a:pt x="12502" y="6239"/>
                    <a:pt x="12383" y="6144"/>
                  </a:cubicBezTo>
                  <a:cubicBezTo>
                    <a:pt x="12359" y="6120"/>
                    <a:pt x="12324" y="6108"/>
                    <a:pt x="12300" y="6072"/>
                  </a:cubicBezTo>
                  <a:cubicBezTo>
                    <a:pt x="12205" y="6013"/>
                    <a:pt x="12133" y="5965"/>
                    <a:pt x="12050" y="5930"/>
                  </a:cubicBezTo>
                  <a:cubicBezTo>
                    <a:pt x="12002" y="5906"/>
                    <a:pt x="11967" y="5882"/>
                    <a:pt x="11943" y="5870"/>
                  </a:cubicBezTo>
                  <a:cubicBezTo>
                    <a:pt x="11836" y="5822"/>
                    <a:pt x="11728" y="5775"/>
                    <a:pt x="11621" y="5751"/>
                  </a:cubicBezTo>
                  <a:cubicBezTo>
                    <a:pt x="11609" y="5751"/>
                    <a:pt x="11597" y="5727"/>
                    <a:pt x="11574" y="5727"/>
                  </a:cubicBezTo>
                  <a:cubicBezTo>
                    <a:pt x="11538" y="5727"/>
                    <a:pt x="11526" y="5715"/>
                    <a:pt x="11490" y="5715"/>
                  </a:cubicBezTo>
                  <a:lnTo>
                    <a:pt x="10395" y="4453"/>
                  </a:lnTo>
                  <a:cubicBezTo>
                    <a:pt x="10752" y="3727"/>
                    <a:pt x="10657" y="2810"/>
                    <a:pt x="10097" y="2155"/>
                  </a:cubicBezTo>
                  <a:lnTo>
                    <a:pt x="8835" y="715"/>
                  </a:lnTo>
                  <a:cubicBezTo>
                    <a:pt x="8430" y="274"/>
                    <a:pt x="7859" y="0"/>
                    <a:pt x="7264"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7"/>
            <p:cNvSpPr/>
            <p:nvPr/>
          </p:nvSpPr>
          <p:spPr>
            <a:xfrm>
              <a:off x="3793925" y="3844950"/>
              <a:ext cx="94075" cy="102125"/>
            </a:xfrm>
            <a:custGeom>
              <a:avLst/>
              <a:gdLst/>
              <a:ahLst/>
              <a:cxnLst/>
              <a:rect l="l" t="t" r="r" b="b"/>
              <a:pathLst>
                <a:path w="3763" h="4085" extrusionOk="0">
                  <a:moveTo>
                    <a:pt x="762" y="0"/>
                  </a:moveTo>
                  <a:lnTo>
                    <a:pt x="0" y="667"/>
                  </a:lnTo>
                  <a:lnTo>
                    <a:pt x="3000" y="4084"/>
                  </a:lnTo>
                  <a:lnTo>
                    <a:pt x="3762" y="3417"/>
                  </a:lnTo>
                  <a:lnTo>
                    <a:pt x="762" y="0"/>
                  </a:ln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7"/>
            <p:cNvSpPr/>
            <p:nvPr/>
          </p:nvSpPr>
          <p:spPr>
            <a:xfrm>
              <a:off x="3865650" y="3947925"/>
              <a:ext cx="35450" cy="152150"/>
            </a:xfrm>
            <a:custGeom>
              <a:avLst/>
              <a:gdLst/>
              <a:ahLst/>
              <a:cxnLst/>
              <a:rect l="l" t="t" r="r" b="b"/>
              <a:pathLst>
                <a:path w="1418" h="6086" extrusionOk="0">
                  <a:moveTo>
                    <a:pt x="405" y="1"/>
                  </a:moveTo>
                  <a:lnTo>
                    <a:pt x="0" y="6026"/>
                  </a:lnTo>
                  <a:lnTo>
                    <a:pt x="1013" y="6085"/>
                  </a:lnTo>
                  <a:lnTo>
                    <a:pt x="1417" y="72"/>
                  </a:lnTo>
                  <a:lnTo>
                    <a:pt x="405" y="1"/>
                  </a:ln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7"/>
            <p:cNvSpPr/>
            <p:nvPr/>
          </p:nvSpPr>
          <p:spPr>
            <a:xfrm>
              <a:off x="3803150" y="3844650"/>
              <a:ext cx="84550" cy="93775"/>
            </a:xfrm>
            <a:custGeom>
              <a:avLst/>
              <a:gdLst/>
              <a:ahLst/>
              <a:cxnLst/>
              <a:rect l="l" t="t" r="r" b="b"/>
              <a:pathLst>
                <a:path w="3382" h="3751" extrusionOk="0">
                  <a:moveTo>
                    <a:pt x="381" y="1"/>
                  </a:moveTo>
                  <a:lnTo>
                    <a:pt x="0" y="334"/>
                  </a:lnTo>
                  <a:lnTo>
                    <a:pt x="3001" y="3751"/>
                  </a:lnTo>
                  <a:lnTo>
                    <a:pt x="3382" y="3418"/>
                  </a:lnTo>
                  <a:lnTo>
                    <a:pt x="381" y="1"/>
                  </a:ln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7"/>
            <p:cNvSpPr/>
            <p:nvPr/>
          </p:nvSpPr>
          <p:spPr>
            <a:xfrm>
              <a:off x="3878450" y="3948825"/>
              <a:ext cx="22650" cy="151250"/>
            </a:xfrm>
            <a:custGeom>
              <a:avLst/>
              <a:gdLst/>
              <a:ahLst/>
              <a:cxnLst/>
              <a:rect l="l" t="t" r="r" b="b"/>
              <a:pathLst>
                <a:path w="906" h="6050" extrusionOk="0">
                  <a:moveTo>
                    <a:pt x="393" y="1"/>
                  </a:moveTo>
                  <a:lnTo>
                    <a:pt x="0" y="6013"/>
                  </a:lnTo>
                  <a:lnTo>
                    <a:pt x="501" y="6049"/>
                  </a:lnTo>
                  <a:lnTo>
                    <a:pt x="905" y="36"/>
                  </a:lnTo>
                  <a:lnTo>
                    <a:pt x="393" y="1"/>
                  </a:ln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p:nvPr/>
          </p:nvSpPr>
          <p:spPr>
            <a:xfrm>
              <a:off x="3858800" y="3923925"/>
              <a:ext cx="53900" cy="48225"/>
            </a:xfrm>
            <a:custGeom>
              <a:avLst/>
              <a:gdLst/>
              <a:ahLst/>
              <a:cxnLst/>
              <a:rect l="l" t="t" r="r" b="b"/>
              <a:pathLst>
                <a:path w="2156" h="1929" extrusionOk="0">
                  <a:moveTo>
                    <a:pt x="1085" y="1"/>
                  </a:moveTo>
                  <a:cubicBezTo>
                    <a:pt x="857" y="1"/>
                    <a:pt x="628" y="82"/>
                    <a:pt x="441" y="247"/>
                  </a:cubicBezTo>
                  <a:cubicBezTo>
                    <a:pt x="48" y="592"/>
                    <a:pt x="1" y="1199"/>
                    <a:pt x="358" y="1604"/>
                  </a:cubicBezTo>
                  <a:cubicBezTo>
                    <a:pt x="545" y="1817"/>
                    <a:pt x="811" y="1929"/>
                    <a:pt x="1078" y="1929"/>
                  </a:cubicBezTo>
                  <a:cubicBezTo>
                    <a:pt x="1303" y="1929"/>
                    <a:pt x="1530" y="1850"/>
                    <a:pt x="1715" y="1687"/>
                  </a:cubicBezTo>
                  <a:cubicBezTo>
                    <a:pt x="2108" y="1342"/>
                    <a:pt x="2156" y="735"/>
                    <a:pt x="1798" y="330"/>
                  </a:cubicBezTo>
                  <a:cubicBezTo>
                    <a:pt x="1612" y="112"/>
                    <a:pt x="1350" y="1"/>
                    <a:pt x="1085" y="1"/>
                  </a:cubicBez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7"/>
            <p:cNvSpPr/>
            <p:nvPr/>
          </p:nvSpPr>
          <p:spPr>
            <a:xfrm>
              <a:off x="3869225" y="3923950"/>
              <a:ext cx="43475" cy="48375"/>
            </a:xfrm>
            <a:custGeom>
              <a:avLst/>
              <a:gdLst/>
              <a:ahLst/>
              <a:cxnLst/>
              <a:rect l="l" t="t" r="r" b="b"/>
              <a:pathLst>
                <a:path w="1739" h="1935" extrusionOk="0">
                  <a:moveTo>
                    <a:pt x="668" y="0"/>
                  </a:moveTo>
                  <a:cubicBezTo>
                    <a:pt x="564" y="0"/>
                    <a:pt x="459" y="18"/>
                    <a:pt x="358" y="55"/>
                  </a:cubicBezTo>
                  <a:cubicBezTo>
                    <a:pt x="381" y="67"/>
                    <a:pt x="405" y="91"/>
                    <a:pt x="417" y="127"/>
                  </a:cubicBezTo>
                  <a:cubicBezTo>
                    <a:pt x="774" y="531"/>
                    <a:pt x="727" y="1139"/>
                    <a:pt x="322" y="1484"/>
                  </a:cubicBezTo>
                  <a:cubicBezTo>
                    <a:pt x="227" y="1567"/>
                    <a:pt x="119" y="1627"/>
                    <a:pt x="0" y="1674"/>
                  </a:cubicBezTo>
                  <a:cubicBezTo>
                    <a:pt x="184" y="1845"/>
                    <a:pt x="420" y="1935"/>
                    <a:pt x="659" y="1935"/>
                  </a:cubicBezTo>
                  <a:cubicBezTo>
                    <a:pt x="885" y="1935"/>
                    <a:pt x="1113" y="1854"/>
                    <a:pt x="1298" y="1686"/>
                  </a:cubicBezTo>
                  <a:cubicBezTo>
                    <a:pt x="1691" y="1341"/>
                    <a:pt x="1739" y="734"/>
                    <a:pt x="1381" y="329"/>
                  </a:cubicBezTo>
                  <a:cubicBezTo>
                    <a:pt x="1194" y="116"/>
                    <a:pt x="932" y="0"/>
                    <a:pt x="668" y="0"/>
                  </a:cubicBez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7"/>
            <p:cNvSpPr/>
            <p:nvPr/>
          </p:nvSpPr>
          <p:spPr>
            <a:xfrm>
              <a:off x="3759675" y="4086950"/>
              <a:ext cx="174150" cy="41700"/>
            </a:xfrm>
            <a:custGeom>
              <a:avLst/>
              <a:gdLst/>
              <a:ahLst/>
              <a:cxnLst/>
              <a:rect l="l" t="t" r="r" b="b"/>
              <a:pathLst>
                <a:path w="6966" h="1668" extrusionOk="0">
                  <a:moveTo>
                    <a:pt x="810" y="0"/>
                  </a:moveTo>
                  <a:cubicBezTo>
                    <a:pt x="358" y="0"/>
                    <a:pt x="1" y="357"/>
                    <a:pt x="1" y="810"/>
                  </a:cubicBezTo>
                  <a:lnTo>
                    <a:pt x="1" y="869"/>
                  </a:lnTo>
                  <a:cubicBezTo>
                    <a:pt x="1" y="1310"/>
                    <a:pt x="358" y="1667"/>
                    <a:pt x="810" y="1667"/>
                  </a:cubicBezTo>
                  <a:lnTo>
                    <a:pt x="6168" y="1667"/>
                  </a:lnTo>
                  <a:cubicBezTo>
                    <a:pt x="6609" y="1667"/>
                    <a:pt x="6966" y="1310"/>
                    <a:pt x="6966" y="869"/>
                  </a:cubicBezTo>
                  <a:lnTo>
                    <a:pt x="6966" y="810"/>
                  </a:lnTo>
                  <a:cubicBezTo>
                    <a:pt x="6966" y="357"/>
                    <a:pt x="6609" y="0"/>
                    <a:pt x="6168" y="0"/>
                  </a:cubicBezTo>
                  <a:close/>
                </a:path>
              </a:pathLst>
            </a:custGeom>
            <a:solidFill>
              <a:srgbClr val="11617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7"/>
            <p:cNvSpPr/>
            <p:nvPr/>
          </p:nvSpPr>
          <p:spPr>
            <a:xfrm>
              <a:off x="3836775" y="4087525"/>
              <a:ext cx="97050" cy="41700"/>
            </a:xfrm>
            <a:custGeom>
              <a:avLst/>
              <a:gdLst/>
              <a:ahLst/>
              <a:cxnLst/>
              <a:rect l="l" t="t" r="r" b="b"/>
              <a:pathLst>
                <a:path w="3882" h="1668" extrusionOk="0">
                  <a:moveTo>
                    <a:pt x="1" y="1"/>
                  </a:moveTo>
                  <a:cubicBezTo>
                    <a:pt x="453" y="1"/>
                    <a:pt x="798" y="358"/>
                    <a:pt x="798" y="799"/>
                  </a:cubicBezTo>
                  <a:lnTo>
                    <a:pt x="798" y="858"/>
                  </a:lnTo>
                  <a:cubicBezTo>
                    <a:pt x="798" y="1311"/>
                    <a:pt x="453" y="1668"/>
                    <a:pt x="1" y="1668"/>
                  </a:cubicBezTo>
                  <a:lnTo>
                    <a:pt x="3084" y="1668"/>
                  </a:lnTo>
                  <a:cubicBezTo>
                    <a:pt x="3525" y="1668"/>
                    <a:pt x="3882" y="1311"/>
                    <a:pt x="3882" y="858"/>
                  </a:cubicBezTo>
                  <a:lnTo>
                    <a:pt x="3882" y="799"/>
                  </a:lnTo>
                  <a:cubicBezTo>
                    <a:pt x="3882" y="358"/>
                    <a:pt x="3525" y="1"/>
                    <a:pt x="3084" y="1"/>
                  </a:cubicBezTo>
                  <a:close/>
                </a:path>
              </a:pathLst>
            </a:custGeom>
            <a:solidFill>
              <a:srgbClr val="04768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7"/>
            <p:cNvSpPr/>
            <p:nvPr/>
          </p:nvSpPr>
          <p:spPr>
            <a:xfrm>
              <a:off x="3645075" y="3782525"/>
              <a:ext cx="201550" cy="195800"/>
            </a:xfrm>
            <a:custGeom>
              <a:avLst/>
              <a:gdLst/>
              <a:ahLst/>
              <a:cxnLst/>
              <a:rect l="l" t="t" r="r" b="b"/>
              <a:pathLst>
                <a:path w="8062" h="7832" extrusionOk="0">
                  <a:moveTo>
                    <a:pt x="5879" y="1"/>
                  </a:moveTo>
                  <a:cubicBezTo>
                    <a:pt x="5694" y="1"/>
                    <a:pt x="5510" y="65"/>
                    <a:pt x="5359" y="200"/>
                  </a:cubicBezTo>
                  <a:lnTo>
                    <a:pt x="3382" y="1926"/>
                  </a:lnTo>
                  <a:lnTo>
                    <a:pt x="3370" y="1938"/>
                  </a:lnTo>
                  <a:lnTo>
                    <a:pt x="1" y="2616"/>
                  </a:lnTo>
                  <a:cubicBezTo>
                    <a:pt x="1" y="2616"/>
                    <a:pt x="227" y="3831"/>
                    <a:pt x="1811" y="5653"/>
                  </a:cubicBezTo>
                  <a:cubicBezTo>
                    <a:pt x="3382" y="7462"/>
                    <a:pt x="4573" y="7831"/>
                    <a:pt x="4573" y="7831"/>
                  </a:cubicBezTo>
                  <a:lnTo>
                    <a:pt x="5680" y="4593"/>
                  </a:lnTo>
                  <a:cubicBezTo>
                    <a:pt x="5680" y="4593"/>
                    <a:pt x="5692" y="4581"/>
                    <a:pt x="5704" y="4581"/>
                  </a:cubicBezTo>
                  <a:lnTo>
                    <a:pt x="7680" y="2855"/>
                  </a:lnTo>
                  <a:cubicBezTo>
                    <a:pt x="8014" y="2557"/>
                    <a:pt x="8061" y="2045"/>
                    <a:pt x="7764" y="1724"/>
                  </a:cubicBezTo>
                  <a:lnTo>
                    <a:pt x="6490" y="271"/>
                  </a:lnTo>
                  <a:cubicBezTo>
                    <a:pt x="6327" y="95"/>
                    <a:pt x="6103" y="1"/>
                    <a:pt x="5879"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7"/>
            <p:cNvSpPr/>
            <p:nvPr/>
          </p:nvSpPr>
          <p:spPr>
            <a:xfrm>
              <a:off x="3724850" y="3789275"/>
              <a:ext cx="121175" cy="189050"/>
            </a:xfrm>
            <a:custGeom>
              <a:avLst/>
              <a:gdLst/>
              <a:ahLst/>
              <a:cxnLst/>
              <a:rect l="l" t="t" r="r" b="b"/>
              <a:pathLst>
                <a:path w="4847" h="7562" extrusionOk="0">
                  <a:moveTo>
                    <a:pt x="3287" y="1"/>
                  </a:moveTo>
                  <a:lnTo>
                    <a:pt x="3442" y="263"/>
                  </a:lnTo>
                  <a:cubicBezTo>
                    <a:pt x="3656" y="632"/>
                    <a:pt x="3632" y="1120"/>
                    <a:pt x="3299" y="1406"/>
                  </a:cubicBezTo>
                  <a:lnTo>
                    <a:pt x="1322" y="3132"/>
                  </a:lnTo>
                  <a:cubicBezTo>
                    <a:pt x="1311" y="3132"/>
                    <a:pt x="1311" y="3144"/>
                    <a:pt x="1299" y="3144"/>
                  </a:cubicBezTo>
                  <a:lnTo>
                    <a:pt x="191" y="6395"/>
                  </a:lnTo>
                  <a:lnTo>
                    <a:pt x="1" y="6728"/>
                  </a:lnTo>
                  <a:cubicBezTo>
                    <a:pt x="834" y="7395"/>
                    <a:pt x="1370" y="7561"/>
                    <a:pt x="1370" y="7561"/>
                  </a:cubicBezTo>
                  <a:lnTo>
                    <a:pt x="2465" y="4323"/>
                  </a:lnTo>
                  <a:cubicBezTo>
                    <a:pt x="2465" y="4323"/>
                    <a:pt x="2489" y="4311"/>
                    <a:pt x="2501" y="4311"/>
                  </a:cubicBezTo>
                  <a:lnTo>
                    <a:pt x="4478" y="2585"/>
                  </a:lnTo>
                  <a:cubicBezTo>
                    <a:pt x="4823" y="2287"/>
                    <a:pt x="4847" y="1775"/>
                    <a:pt x="4549" y="1454"/>
                  </a:cubicBezTo>
                  <a:lnTo>
                    <a:pt x="3287"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2400" b="1" dirty="0" err="1" smtClean="0">
                <a:latin typeface="+mn-lt"/>
              </a:rPr>
              <a:t>Trả</a:t>
            </a:r>
            <a:r>
              <a:rPr lang="en-US" sz="2400" b="1" dirty="0" smtClean="0">
                <a:latin typeface="+mn-lt"/>
              </a:rPr>
              <a:t> </a:t>
            </a:r>
            <a:r>
              <a:rPr lang="en-US" sz="2400" b="1" dirty="0" err="1" smtClean="0">
                <a:latin typeface="+mn-lt"/>
              </a:rPr>
              <a:t>lời</a:t>
            </a:r>
            <a:endParaRPr lang="en-US" sz="2400"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96230238"/>
              </p:ext>
            </p:extLst>
          </p:nvPr>
        </p:nvGraphicFramePr>
        <p:xfrm>
          <a:off x="1190192" y="1567163"/>
          <a:ext cx="6933400" cy="2191741"/>
        </p:xfrm>
        <a:graphic>
          <a:graphicData uri="http://schemas.openxmlformats.org/drawingml/2006/table">
            <a:tbl>
              <a:tblPr firstRow="1" firstCol="1" bandRow="1"/>
              <a:tblGrid>
                <a:gridCol w="1924494"/>
                <a:gridCol w="1201479"/>
                <a:gridCol w="1552354"/>
                <a:gridCol w="1069119"/>
                <a:gridCol w="1185954"/>
              </a:tblGrid>
              <a:tr h="1010083">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Tên món ăn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Phở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tabLst>
                          <a:tab pos="1203960" algn="l"/>
                        </a:tabLst>
                      </a:pPr>
                      <a:r>
                        <a:rPr lang="vi-VN" sz="2400" b="1" dirty="0">
                          <a:solidFill>
                            <a:srgbClr val="000000"/>
                          </a:solidFill>
                          <a:effectLst/>
                          <a:latin typeface="+mn-lt"/>
                          <a:ea typeface="Times New Roman" panose="02020603050405020304" pitchFamily="18" charset="0"/>
                          <a:cs typeface="Times New Roman" panose="02020603050405020304" pitchFamily="18" charset="0"/>
                        </a:rPr>
                        <a:t>Bánh mì</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Bún </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b="1" dirty="0">
                          <a:solidFill>
                            <a:srgbClr val="000000"/>
                          </a:solidFill>
                          <a:effectLst/>
                          <a:latin typeface="+mn-lt"/>
                          <a:ea typeface="Times New Roman" panose="02020603050405020304" pitchFamily="18" charset="0"/>
                          <a:cs typeface="Times New Roman" panose="02020603050405020304" pitchFamily="18" charset="0"/>
                        </a:rPr>
                        <a:t>Xôi</a:t>
                      </a:r>
                      <a:endParaRPr lang="en-US" sz="24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81658">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Số lượng học sinh</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20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5</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10</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10" y="3023725"/>
            <a:ext cx="804742" cy="1511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82897">
            <a:off x="1159867" y="-12480"/>
            <a:ext cx="1395905" cy="141827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24" name="Google Shape;324;p37"/>
          <p:cNvSpPr/>
          <p:nvPr/>
        </p:nvSpPr>
        <p:spPr>
          <a:xfrm rot="-5400000">
            <a:off x="-1423923" y="3751740"/>
            <a:ext cx="4364175" cy="974825"/>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325" name="Google Shape;325;p37"/>
          <p:cNvGrpSpPr/>
          <p:nvPr/>
        </p:nvGrpSpPr>
        <p:grpSpPr>
          <a:xfrm rot="1659570">
            <a:off x="798990" y="1723713"/>
            <a:ext cx="685584" cy="751627"/>
            <a:chOff x="3414400" y="2793325"/>
            <a:chExt cx="358400" cy="392925"/>
          </a:xfrm>
        </p:grpSpPr>
        <p:sp>
          <p:nvSpPr>
            <p:cNvPr id="326" name="Google Shape;326;p37"/>
            <p:cNvSpPr/>
            <p:nvPr/>
          </p:nvSpPr>
          <p:spPr>
            <a:xfrm>
              <a:off x="3414400" y="2793325"/>
              <a:ext cx="358400" cy="392925"/>
            </a:xfrm>
            <a:custGeom>
              <a:avLst/>
              <a:gdLst/>
              <a:ahLst/>
              <a:cxnLst/>
              <a:rect l="l" t="t" r="r" b="b"/>
              <a:pathLst>
                <a:path w="14336" h="15717" extrusionOk="0">
                  <a:moveTo>
                    <a:pt x="2941" y="1"/>
                  </a:moveTo>
                  <a:cubicBezTo>
                    <a:pt x="2703" y="1"/>
                    <a:pt x="2465" y="60"/>
                    <a:pt x="2251" y="167"/>
                  </a:cubicBezTo>
                  <a:cubicBezTo>
                    <a:pt x="1525" y="536"/>
                    <a:pt x="1239" y="1441"/>
                    <a:pt x="1608" y="2156"/>
                  </a:cubicBezTo>
                  <a:lnTo>
                    <a:pt x="4966" y="8621"/>
                  </a:lnTo>
                  <a:lnTo>
                    <a:pt x="4882" y="8740"/>
                  </a:lnTo>
                  <a:cubicBezTo>
                    <a:pt x="4489" y="8585"/>
                    <a:pt x="4049" y="8514"/>
                    <a:pt x="3608" y="8514"/>
                  </a:cubicBezTo>
                  <a:cubicBezTo>
                    <a:pt x="1608" y="8514"/>
                    <a:pt x="1" y="10133"/>
                    <a:pt x="1" y="12121"/>
                  </a:cubicBezTo>
                  <a:cubicBezTo>
                    <a:pt x="1" y="14098"/>
                    <a:pt x="1620" y="15717"/>
                    <a:pt x="3608" y="15717"/>
                  </a:cubicBezTo>
                  <a:cubicBezTo>
                    <a:pt x="5561" y="15717"/>
                    <a:pt x="6347" y="14288"/>
                    <a:pt x="7025" y="13026"/>
                  </a:cubicBezTo>
                  <a:cubicBezTo>
                    <a:pt x="7073" y="12955"/>
                    <a:pt x="7121" y="12859"/>
                    <a:pt x="7168" y="12788"/>
                  </a:cubicBezTo>
                  <a:cubicBezTo>
                    <a:pt x="7228" y="12907"/>
                    <a:pt x="7275" y="12990"/>
                    <a:pt x="7347" y="13086"/>
                  </a:cubicBezTo>
                  <a:cubicBezTo>
                    <a:pt x="7371" y="13133"/>
                    <a:pt x="7406" y="13193"/>
                    <a:pt x="7430" y="13229"/>
                  </a:cubicBezTo>
                  <a:cubicBezTo>
                    <a:pt x="7918" y="14038"/>
                    <a:pt x="8930" y="15717"/>
                    <a:pt x="10740" y="15717"/>
                  </a:cubicBezTo>
                  <a:cubicBezTo>
                    <a:pt x="12728" y="15717"/>
                    <a:pt x="14336" y="14098"/>
                    <a:pt x="14336" y="12121"/>
                  </a:cubicBezTo>
                  <a:cubicBezTo>
                    <a:pt x="14336" y="10133"/>
                    <a:pt x="12728" y="8514"/>
                    <a:pt x="10752" y="8514"/>
                  </a:cubicBezTo>
                  <a:cubicBezTo>
                    <a:pt x="10300" y="8514"/>
                    <a:pt x="9871" y="8585"/>
                    <a:pt x="9466" y="8740"/>
                  </a:cubicBezTo>
                  <a:lnTo>
                    <a:pt x="9395" y="8621"/>
                  </a:lnTo>
                  <a:lnTo>
                    <a:pt x="12740" y="2156"/>
                  </a:lnTo>
                  <a:cubicBezTo>
                    <a:pt x="13121" y="1429"/>
                    <a:pt x="12836" y="536"/>
                    <a:pt x="12109" y="167"/>
                  </a:cubicBezTo>
                  <a:cubicBezTo>
                    <a:pt x="11895" y="60"/>
                    <a:pt x="11657" y="1"/>
                    <a:pt x="11419" y="1"/>
                  </a:cubicBezTo>
                  <a:cubicBezTo>
                    <a:pt x="10919" y="1"/>
                    <a:pt x="10454" y="251"/>
                    <a:pt x="10180" y="667"/>
                  </a:cubicBezTo>
                  <a:lnTo>
                    <a:pt x="7180" y="5251"/>
                  </a:lnTo>
                  <a:lnTo>
                    <a:pt x="4168" y="667"/>
                  </a:lnTo>
                  <a:cubicBezTo>
                    <a:pt x="3894" y="251"/>
                    <a:pt x="3430" y="1"/>
                    <a:pt x="2941"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3546275" y="2825550"/>
              <a:ext cx="159250" cy="238675"/>
            </a:xfrm>
            <a:custGeom>
              <a:avLst/>
              <a:gdLst/>
              <a:ahLst/>
              <a:cxnLst/>
              <a:rect l="l" t="t" r="r" b="b"/>
              <a:pathLst>
                <a:path w="6370" h="9547" extrusionOk="0">
                  <a:moveTo>
                    <a:pt x="0" y="9213"/>
                  </a:moveTo>
                  <a:cubicBezTo>
                    <a:pt x="0" y="9213"/>
                    <a:pt x="0" y="9213"/>
                    <a:pt x="0" y="9213"/>
                  </a:cubicBezTo>
                  <a:lnTo>
                    <a:pt x="0" y="9213"/>
                  </a:lnTo>
                  <a:close/>
                  <a:moveTo>
                    <a:pt x="6144" y="0"/>
                  </a:moveTo>
                  <a:cubicBezTo>
                    <a:pt x="6078" y="0"/>
                    <a:pt x="6010" y="35"/>
                    <a:pt x="5977" y="93"/>
                  </a:cubicBezTo>
                  <a:lnTo>
                    <a:pt x="0" y="9213"/>
                  </a:lnTo>
                  <a:lnTo>
                    <a:pt x="0" y="9213"/>
                  </a:lnTo>
                  <a:cubicBezTo>
                    <a:pt x="0" y="9213"/>
                    <a:pt x="1" y="9213"/>
                    <a:pt x="2" y="9213"/>
                  </a:cubicBezTo>
                  <a:cubicBezTo>
                    <a:pt x="51" y="9213"/>
                    <a:pt x="1163" y="9465"/>
                    <a:pt x="1512" y="9546"/>
                  </a:cubicBezTo>
                  <a:lnTo>
                    <a:pt x="6322" y="283"/>
                  </a:lnTo>
                  <a:cubicBezTo>
                    <a:pt x="6370" y="188"/>
                    <a:pt x="6334" y="69"/>
                    <a:pt x="6227" y="21"/>
                  </a:cubicBezTo>
                  <a:cubicBezTo>
                    <a:pt x="6202" y="7"/>
                    <a:pt x="6173" y="0"/>
                    <a:pt x="6144"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3446850" y="3022525"/>
              <a:ext cx="142300" cy="132175"/>
            </a:xfrm>
            <a:custGeom>
              <a:avLst/>
              <a:gdLst/>
              <a:ahLst/>
              <a:cxnLst/>
              <a:rect l="l" t="t" r="r" b="b"/>
              <a:pathLst>
                <a:path w="5692" h="5287" extrusionOk="0">
                  <a:moveTo>
                    <a:pt x="2322" y="2084"/>
                  </a:moveTo>
                  <a:cubicBezTo>
                    <a:pt x="2810" y="2084"/>
                    <a:pt x="3203" y="2489"/>
                    <a:pt x="3203" y="2965"/>
                  </a:cubicBezTo>
                  <a:cubicBezTo>
                    <a:pt x="3203" y="3441"/>
                    <a:pt x="2798" y="3846"/>
                    <a:pt x="2322" y="3846"/>
                  </a:cubicBezTo>
                  <a:cubicBezTo>
                    <a:pt x="1834" y="3846"/>
                    <a:pt x="1441" y="3441"/>
                    <a:pt x="1441" y="2965"/>
                  </a:cubicBezTo>
                  <a:cubicBezTo>
                    <a:pt x="1441" y="2477"/>
                    <a:pt x="1846" y="2084"/>
                    <a:pt x="2322" y="2084"/>
                  </a:cubicBezTo>
                  <a:close/>
                  <a:moveTo>
                    <a:pt x="4858" y="1"/>
                  </a:moveTo>
                  <a:lnTo>
                    <a:pt x="3989" y="1322"/>
                  </a:lnTo>
                  <a:cubicBezTo>
                    <a:pt x="3572" y="893"/>
                    <a:pt x="2977" y="632"/>
                    <a:pt x="2334" y="632"/>
                  </a:cubicBezTo>
                  <a:cubicBezTo>
                    <a:pt x="1048" y="632"/>
                    <a:pt x="0" y="1667"/>
                    <a:pt x="0" y="2965"/>
                  </a:cubicBezTo>
                  <a:cubicBezTo>
                    <a:pt x="0" y="4239"/>
                    <a:pt x="1048" y="5287"/>
                    <a:pt x="2322" y="5287"/>
                  </a:cubicBezTo>
                  <a:cubicBezTo>
                    <a:pt x="3501" y="5287"/>
                    <a:pt x="3977" y="4442"/>
                    <a:pt x="4632" y="3251"/>
                  </a:cubicBezTo>
                  <a:cubicBezTo>
                    <a:pt x="5287" y="2072"/>
                    <a:pt x="5692" y="1310"/>
                    <a:pt x="5692" y="1310"/>
                  </a:cubicBezTo>
                  <a:lnTo>
                    <a:pt x="4858"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3481975" y="2825250"/>
              <a:ext cx="159575" cy="241350"/>
            </a:xfrm>
            <a:custGeom>
              <a:avLst/>
              <a:gdLst/>
              <a:ahLst/>
              <a:cxnLst/>
              <a:rect l="l" t="t" r="r" b="b"/>
              <a:pathLst>
                <a:path w="6383" h="9654" extrusionOk="0">
                  <a:moveTo>
                    <a:pt x="226" y="0"/>
                  </a:moveTo>
                  <a:cubicBezTo>
                    <a:pt x="196" y="0"/>
                    <a:pt x="164" y="7"/>
                    <a:pt x="131" y="21"/>
                  </a:cubicBezTo>
                  <a:cubicBezTo>
                    <a:pt x="24" y="69"/>
                    <a:pt x="0" y="200"/>
                    <a:pt x="36" y="283"/>
                  </a:cubicBezTo>
                  <a:lnTo>
                    <a:pt x="4906" y="9654"/>
                  </a:lnTo>
                  <a:lnTo>
                    <a:pt x="6382" y="9213"/>
                  </a:lnTo>
                  <a:lnTo>
                    <a:pt x="393" y="93"/>
                  </a:lnTo>
                  <a:cubicBezTo>
                    <a:pt x="352" y="35"/>
                    <a:pt x="293" y="0"/>
                    <a:pt x="226"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3599550" y="3022525"/>
              <a:ext cx="142000" cy="132175"/>
            </a:xfrm>
            <a:custGeom>
              <a:avLst/>
              <a:gdLst/>
              <a:ahLst/>
              <a:cxnLst/>
              <a:rect l="l" t="t" r="r" b="b"/>
              <a:pathLst>
                <a:path w="5680" h="5287" extrusionOk="0">
                  <a:moveTo>
                    <a:pt x="3346" y="2084"/>
                  </a:moveTo>
                  <a:cubicBezTo>
                    <a:pt x="3834" y="2084"/>
                    <a:pt x="4227" y="2489"/>
                    <a:pt x="4227" y="2965"/>
                  </a:cubicBezTo>
                  <a:cubicBezTo>
                    <a:pt x="4227" y="3441"/>
                    <a:pt x="3822" y="3846"/>
                    <a:pt x="3346" y="3846"/>
                  </a:cubicBezTo>
                  <a:cubicBezTo>
                    <a:pt x="2858" y="3846"/>
                    <a:pt x="2465" y="3441"/>
                    <a:pt x="2465" y="2965"/>
                  </a:cubicBezTo>
                  <a:cubicBezTo>
                    <a:pt x="2465" y="2489"/>
                    <a:pt x="2870" y="2084"/>
                    <a:pt x="3346" y="2084"/>
                  </a:cubicBezTo>
                  <a:close/>
                  <a:moveTo>
                    <a:pt x="834" y="1"/>
                  </a:moveTo>
                  <a:lnTo>
                    <a:pt x="0" y="1310"/>
                  </a:lnTo>
                  <a:cubicBezTo>
                    <a:pt x="0" y="1310"/>
                    <a:pt x="691" y="2667"/>
                    <a:pt x="1048" y="3251"/>
                  </a:cubicBezTo>
                  <a:cubicBezTo>
                    <a:pt x="1405" y="3822"/>
                    <a:pt x="2179" y="5287"/>
                    <a:pt x="3358" y="5287"/>
                  </a:cubicBezTo>
                  <a:cubicBezTo>
                    <a:pt x="4644" y="5287"/>
                    <a:pt x="5680" y="4239"/>
                    <a:pt x="5680" y="2965"/>
                  </a:cubicBezTo>
                  <a:cubicBezTo>
                    <a:pt x="5668" y="1667"/>
                    <a:pt x="4620" y="632"/>
                    <a:pt x="3346" y="632"/>
                  </a:cubicBezTo>
                  <a:cubicBezTo>
                    <a:pt x="2691" y="632"/>
                    <a:pt x="2108" y="893"/>
                    <a:pt x="1691" y="1322"/>
                  </a:cubicBez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3584950" y="3003475"/>
              <a:ext cx="19975" cy="20275"/>
            </a:xfrm>
            <a:custGeom>
              <a:avLst/>
              <a:gdLst/>
              <a:ahLst/>
              <a:cxnLst/>
              <a:rect l="l" t="t" r="r" b="b"/>
              <a:pathLst>
                <a:path w="799" h="811" extrusionOk="0">
                  <a:moveTo>
                    <a:pt x="406" y="1"/>
                  </a:moveTo>
                  <a:cubicBezTo>
                    <a:pt x="179" y="1"/>
                    <a:pt x="1" y="179"/>
                    <a:pt x="1" y="405"/>
                  </a:cubicBezTo>
                  <a:cubicBezTo>
                    <a:pt x="1" y="632"/>
                    <a:pt x="179" y="810"/>
                    <a:pt x="406" y="810"/>
                  </a:cubicBezTo>
                  <a:cubicBezTo>
                    <a:pt x="620" y="810"/>
                    <a:pt x="799" y="632"/>
                    <a:pt x="799" y="405"/>
                  </a:cubicBezTo>
                  <a:cubicBezTo>
                    <a:pt x="799" y="179"/>
                    <a:pt x="620" y="1"/>
                    <a:pt x="406" y="1"/>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3503487" y="534257"/>
            <a:ext cx="1910993" cy="461665"/>
          </a:xfrm>
          <a:prstGeom prst="rect">
            <a:avLst/>
          </a:prstGeom>
          <a:noFill/>
        </p:spPr>
        <p:txBody>
          <a:bodyPr wrap="square" rtlCol="0">
            <a:spAutoFit/>
          </a:bodyPr>
          <a:lstStyle/>
          <a:p>
            <a:pPr algn="ctr"/>
            <a:r>
              <a:rPr lang="en-US" sz="2400" b="1" dirty="0" err="1" smtClean="0">
                <a:solidFill>
                  <a:schemeClr val="accent3"/>
                </a:solidFill>
              </a:rPr>
              <a:t>Vận</a:t>
            </a:r>
            <a:r>
              <a:rPr lang="en-US" sz="2400" b="1" dirty="0" smtClean="0">
                <a:solidFill>
                  <a:schemeClr val="accent3"/>
                </a:solidFill>
              </a:rPr>
              <a:t> </a:t>
            </a:r>
            <a:r>
              <a:rPr lang="en-US" sz="2400" b="1" dirty="0" err="1" smtClean="0">
                <a:solidFill>
                  <a:schemeClr val="accent3"/>
                </a:solidFill>
              </a:rPr>
              <a:t>dụng</a:t>
            </a:r>
            <a:endParaRPr lang="en-US" sz="2400" b="1" dirty="0">
              <a:solidFill>
                <a:schemeClr val="accent3"/>
              </a:solidFill>
            </a:endParaRPr>
          </a:p>
        </p:txBody>
      </p:sp>
      <p:sp>
        <p:nvSpPr>
          <p:cNvPr id="8" name="TextBox 7"/>
          <p:cNvSpPr txBox="1"/>
          <p:nvPr/>
        </p:nvSpPr>
        <p:spPr>
          <a:xfrm>
            <a:off x="1504298" y="995922"/>
            <a:ext cx="6495486" cy="3323987"/>
          </a:xfrm>
          <a:prstGeom prst="rect">
            <a:avLst/>
          </a:prstGeom>
          <a:noFill/>
        </p:spPr>
        <p:txBody>
          <a:bodyPr wrap="square" rtlCol="0">
            <a:spAutoFit/>
          </a:bodyPr>
          <a:lstStyle/>
          <a:p>
            <a:pPr algn="just">
              <a:lnSpc>
                <a:spcPct val="150000"/>
              </a:lnSpc>
            </a:pPr>
            <a:r>
              <a:rPr lang="en-US" sz="2000" dirty="0" err="1" smtClean="0"/>
              <a:t>Một</a:t>
            </a:r>
            <a:r>
              <a:rPr lang="en-US" sz="2000" dirty="0" smtClean="0"/>
              <a:t> </a:t>
            </a:r>
            <a:r>
              <a:rPr lang="en-US" sz="2000" dirty="0" err="1" smtClean="0"/>
              <a:t>cuộc</a:t>
            </a:r>
            <a:r>
              <a:rPr lang="en-US" sz="2000" dirty="0" smtClean="0"/>
              <a:t> </a:t>
            </a:r>
            <a:r>
              <a:rPr lang="en-US" sz="2000" dirty="0" err="1" smtClean="0"/>
              <a:t>điều</a:t>
            </a:r>
            <a:r>
              <a:rPr lang="en-US" sz="2000" dirty="0" smtClean="0"/>
              <a:t> </a:t>
            </a:r>
            <a:r>
              <a:rPr lang="en-US" sz="2000" dirty="0" err="1" smtClean="0"/>
              <a:t>tra</a:t>
            </a:r>
            <a:r>
              <a:rPr lang="en-US" sz="2000" dirty="0" smtClean="0"/>
              <a:t> </a:t>
            </a:r>
            <a:r>
              <a:rPr lang="en-US" sz="2000" dirty="0" err="1" smtClean="0"/>
              <a:t>về</a:t>
            </a:r>
            <a:r>
              <a:rPr lang="en-US" sz="2000" dirty="0" smtClean="0"/>
              <a:t> </a:t>
            </a:r>
            <a:r>
              <a:rPr lang="en-US" sz="2000" dirty="0" err="1" smtClean="0"/>
              <a:t>vệ</a:t>
            </a:r>
            <a:r>
              <a:rPr lang="en-US" sz="2000" dirty="0" smtClean="0"/>
              <a:t> </a:t>
            </a:r>
            <a:r>
              <a:rPr lang="en-US" sz="2000" dirty="0" err="1" smtClean="0"/>
              <a:t>sinh</a:t>
            </a:r>
            <a:r>
              <a:rPr lang="en-US" sz="2000" dirty="0" smtClean="0"/>
              <a:t> </a:t>
            </a:r>
            <a:r>
              <a:rPr lang="en-US" sz="2000" dirty="0" err="1" smtClean="0"/>
              <a:t>trường</a:t>
            </a:r>
            <a:r>
              <a:rPr lang="en-US" sz="2000" dirty="0" smtClean="0"/>
              <a:t> </a:t>
            </a:r>
            <a:r>
              <a:rPr lang="en-US" sz="2000" dirty="0" err="1" smtClean="0"/>
              <a:t>học</a:t>
            </a:r>
            <a:r>
              <a:rPr lang="en-US" sz="2000" dirty="0" smtClean="0"/>
              <a:t> </a:t>
            </a:r>
            <a:r>
              <a:rPr lang="en-US" sz="2000" dirty="0" err="1" smtClean="0"/>
              <a:t>cho</a:t>
            </a:r>
            <a:r>
              <a:rPr lang="en-US" sz="2000" dirty="0" smtClean="0"/>
              <a:t> </a:t>
            </a:r>
            <a:r>
              <a:rPr lang="en-US" sz="2000" dirty="0" err="1" smtClean="0"/>
              <a:t>thấy</a:t>
            </a:r>
            <a:r>
              <a:rPr lang="en-US" sz="2000" dirty="0" smtClean="0"/>
              <a:t> </a:t>
            </a:r>
            <a:r>
              <a:rPr lang="en-US" sz="2000" dirty="0" err="1" smtClean="0"/>
              <a:t>có</a:t>
            </a:r>
            <a:r>
              <a:rPr lang="en-US" sz="2000" dirty="0" smtClean="0"/>
              <a:t> 50 </a:t>
            </a:r>
            <a:r>
              <a:rPr lang="en-US" sz="2000" dirty="0" err="1" smtClean="0"/>
              <a:t>học</a:t>
            </a:r>
            <a:r>
              <a:rPr lang="en-US" sz="2000" dirty="0" smtClean="0"/>
              <a:t> </a:t>
            </a:r>
            <a:r>
              <a:rPr lang="en-US" sz="2000" dirty="0" err="1" smtClean="0"/>
              <a:t>sinh</a:t>
            </a:r>
            <a:r>
              <a:rPr lang="en-US" sz="2000" dirty="0" smtClean="0"/>
              <a:t> </a:t>
            </a:r>
            <a:r>
              <a:rPr lang="en-US" sz="2000" dirty="0" err="1" smtClean="0"/>
              <a:t>có</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xà</a:t>
            </a:r>
            <a:r>
              <a:rPr lang="en-US" sz="2000" dirty="0" smtClean="0"/>
              <a:t> </a:t>
            </a:r>
            <a:r>
              <a:rPr lang="en-US" sz="2000" dirty="0" err="1" smtClean="0"/>
              <a:t>phòng</a:t>
            </a:r>
            <a:r>
              <a:rPr lang="en-US" sz="2000" dirty="0" smtClean="0"/>
              <a:t> </a:t>
            </a:r>
            <a:r>
              <a:rPr lang="en-US" sz="2000" dirty="0" err="1" smtClean="0"/>
              <a:t>rửa</a:t>
            </a:r>
            <a:r>
              <a:rPr lang="en-US" sz="2000" dirty="0" smtClean="0"/>
              <a:t> </a:t>
            </a:r>
            <a:r>
              <a:rPr lang="en-US" sz="2000" dirty="0" err="1" smtClean="0"/>
              <a:t>tay</a:t>
            </a:r>
            <a:r>
              <a:rPr lang="en-US" sz="2000" dirty="0" smtClean="0"/>
              <a:t>, 30 </a:t>
            </a:r>
            <a:r>
              <a:rPr lang="en-US" sz="2000" dirty="0" err="1" smtClean="0"/>
              <a:t>học</a:t>
            </a:r>
            <a:r>
              <a:rPr lang="en-US" sz="2000" dirty="0" smtClean="0"/>
              <a:t> </a:t>
            </a:r>
            <a:r>
              <a:rPr lang="en-US" sz="2000" dirty="0" err="1" smtClean="0"/>
              <a:t>sinh</a:t>
            </a:r>
            <a:r>
              <a:rPr lang="en-US" sz="2000" dirty="0" smtClean="0"/>
              <a:t> </a:t>
            </a:r>
            <a:r>
              <a:rPr lang="en-US" sz="2000" dirty="0" err="1" smtClean="0"/>
              <a:t>chỉ</a:t>
            </a:r>
            <a:r>
              <a:rPr lang="en-US" sz="2000" dirty="0" smtClean="0"/>
              <a:t> </a:t>
            </a:r>
            <a:r>
              <a:rPr lang="en-US" sz="2000" dirty="0" err="1" smtClean="0"/>
              <a:t>rửa</a:t>
            </a:r>
            <a:r>
              <a:rPr lang="en-US" sz="2000" dirty="0" smtClean="0"/>
              <a:t> </a:t>
            </a:r>
            <a:r>
              <a:rPr lang="en-US" sz="2000" dirty="0" err="1" smtClean="0"/>
              <a:t>tay</a:t>
            </a:r>
            <a:r>
              <a:rPr lang="en-US" sz="2000" dirty="0" smtClean="0"/>
              <a:t> </a:t>
            </a:r>
            <a:r>
              <a:rPr lang="en-US" sz="2000" dirty="0" err="1" smtClean="0"/>
              <a:t>bằng</a:t>
            </a:r>
            <a:r>
              <a:rPr lang="en-US" sz="2000" dirty="0" smtClean="0"/>
              <a:t> </a:t>
            </a:r>
            <a:r>
              <a:rPr lang="en-US" sz="2000" dirty="0" err="1" smtClean="0"/>
              <a:t>nước</a:t>
            </a:r>
            <a:r>
              <a:rPr lang="en-US" sz="2000" dirty="0" smtClean="0"/>
              <a:t> </a:t>
            </a:r>
            <a:r>
              <a:rPr lang="en-US" sz="2000" dirty="0" err="1" smtClean="0"/>
              <a:t>sạch</a:t>
            </a:r>
            <a:r>
              <a:rPr lang="en-US" sz="2000" dirty="0" smtClean="0"/>
              <a:t>, 10 </a:t>
            </a:r>
            <a:r>
              <a:rPr lang="en-US" sz="2000" dirty="0" err="1" smtClean="0"/>
              <a:t>học</a:t>
            </a:r>
            <a:r>
              <a:rPr lang="en-US" sz="2000" dirty="0" smtClean="0"/>
              <a:t> </a:t>
            </a:r>
            <a:r>
              <a:rPr lang="en-US" sz="2000" dirty="0" err="1" smtClean="0"/>
              <a:t>sinh</a:t>
            </a:r>
            <a:r>
              <a:rPr lang="en-US" sz="2000" dirty="0" smtClean="0"/>
              <a:t> </a:t>
            </a:r>
            <a:r>
              <a:rPr lang="en-US" sz="2000" dirty="0" err="1" smtClean="0"/>
              <a:t>không</a:t>
            </a:r>
            <a:r>
              <a:rPr lang="en-US" sz="2000" dirty="0" smtClean="0"/>
              <a:t> </a:t>
            </a:r>
            <a:r>
              <a:rPr lang="en-US" sz="2000" dirty="0" err="1" smtClean="0"/>
              <a:t>rửa</a:t>
            </a:r>
            <a:r>
              <a:rPr lang="en-US" sz="2000" dirty="0" smtClean="0"/>
              <a:t> </a:t>
            </a:r>
            <a:r>
              <a:rPr lang="en-US" sz="2000" dirty="0" err="1" smtClean="0"/>
              <a:t>tay</a:t>
            </a:r>
            <a:r>
              <a:rPr lang="en-US" sz="2000" dirty="0" smtClean="0"/>
              <a:t> </a:t>
            </a:r>
            <a:r>
              <a:rPr lang="en-US" sz="2000" dirty="0" err="1" smtClean="0"/>
              <a:t>trước</a:t>
            </a:r>
            <a:r>
              <a:rPr lang="en-US" sz="2000" dirty="0" smtClean="0"/>
              <a:t> </a:t>
            </a:r>
            <a:r>
              <a:rPr lang="en-US" sz="2000" dirty="0" err="1" smtClean="0"/>
              <a:t>khi</a:t>
            </a:r>
            <a:r>
              <a:rPr lang="en-US" sz="2000" dirty="0" smtClean="0"/>
              <a:t> </a:t>
            </a:r>
            <a:r>
              <a:rPr lang="en-US" sz="2000" dirty="0" err="1" smtClean="0"/>
              <a:t>ăn</a:t>
            </a:r>
            <a:r>
              <a:rPr lang="en-US" sz="2000" dirty="0" smtClean="0"/>
              <a:t>.</a:t>
            </a:r>
          </a:p>
          <a:p>
            <a:pPr marL="457200" indent="-457200" algn="just">
              <a:lnSpc>
                <a:spcPct val="150000"/>
              </a:lnSpc>
              <a:buAutoNum type="alphaLcParenR"/>
            </a:pPr>
            <a:r>
              <a:rPr lang="en-US" sz="2000" dirty="0" err="1" smtClean="0"/>
              <a:t>Lập</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dữ</a:t>
            </a:r>
            <a:r>
              <a:rPr lang="en-US" sz="2000" dirty="0" smtClean="0"/>
              <a:t> </a:t>
            </a:r>
            <a:r>
              <a:rPr lang="en-US" sz="2000" dirty="0" err="1" smtClean="0"/>
              <a:t>liệu</a:t>
            </a:r>
            <a:r>
              <a:rPr lang="en-US" sz="2000" dirty="0" smtClean="0"/>
              <a:t> </a:t>
            </a:r>
            <a:r>
              <a:rPr lang="en-US" sz="2000" dirty="0" err="1" smtClean="0"/>
              <a:t>đã</a:t>
            </a:r>
            <a:r>
              <a:rPr lang="en-US" sz="2000" dirty="0" smtClean="0"/>
              <a:t> </a:t>
            </a:r>
            <a:r>
              <a:rPr lang="en-US" sz="2000" dirty="0" err="1" smtClean="0"/>
              <a:t>thu</a:t>
            </a:r>
            <a:r>
              <a:rPr lang="en-US" sz="2000" dirty="0" smtClean="0"/>
              <a:t> </a:t>
            </a:r>
            <a:r>
              <a:rPr lang="en-US" sz="2000" dirty="0" err="1" smtClean="0"/>
              <a:t>thập</a:t>
            </a:r>
            <a:r>
              <a:rPr lang="en-US" sz="2000" dirty="0" smtClean="0"/>
              <a:t>;</a:t>
            </a:r>
          </a:p>
          <a:p>
            <a:pPr marL="457200" indent="-457200" algn="just">
              <a:lnSpc>
                <a:spcPct val="150000"/>
              </a:lnSpc>
              <a:buAutoNum type="alphaLcParenR"/>
            </a:pPr>
            <a:r>
              <a:rPr lang="en-US" sz="2000" dirty="0" smtClean="0"/>
              <a:t>Cho </a:t>
            </a:r>
            <a:r>
              <a:rPr lang="en-US" sz="2000" dirty="0" err="1" smtClean="0"/>
              <a:t>mỗi</a:t>
            </a:r>
            <a:r>
              <a:rPr lang="en-US" sz="2000" dirty="0" smtClean="0"/>
              <a:t>       </a:t>
            </a:r>
            <a:r>
              <a:rPr lang="en-US" sz="2000" dirty="0" err="1" smtClean="0"/>
              <a:t>ứng</a:t>
            </a:r>
            <a:r>
              <a:rPr lang="en-US" sz="2000" dirty="0" smtClean="0"/>
              <a:t> </a:t>
            </a:r>
            <a:r>
              <a:rPr lang="en-US" sz="2000" dirty="0" err="1" smtClean="0"/>
              <a:t>với</a:t>
            </a:r>
            <a:r>
              <a:rPr lang="en-US" sz="2000" dirty="0" smtClean="0"/>
              <a:t> 10 </a:t>
            </a:r>
            <a:r>
              <a:rPr lang="en-US" sz="2000" dirty="0" err="1" smtClean="0"/>
              <a:t>học</a:t>
            </a:r>
            <a:r>
              <a:rPr lang="en-US" sz="2000" dirty="0" smtClean="0"/>
              <a:t> </a:t>
            </a:r>
            <a:r>
              <a:rPr lang="en-US" sz="2000" dirty="0" err="1" smtClean="0"/>
              <a:t>sinh</a:t>
            </a:r>
            <a:r>
              <a:rPr lang="en-US" sz="2000" dirty="0" smtClean="0"/>
              <a:t>. </a:t>
            </a:r>
            <a:r>
              <a:rPr lang="en-US" sz="2000" dirty="0" err="1" smtClean="0"/>
              <a:t>Vẽ</a:t>
            </a:r>
            <a:r>
              <a:rPr lang="en-US" sz="2000" dirty="0" smtClean="0"/>
              <a:t> </a:t>
            </a:r>
            <a:r>
              <a:rPr lang="en-US" sz="2000" dirty="0" err="1" smtClean="0"/>
              <a:t>biểu</a:t>
            </a:r>
            <a:r>
              <a:rPr lang="en-US" sz="2000" dirty="0" smtClean="0"/>
              <a:t> </a:t>
            </a:r>
            <a:r>
              <a:rPr lang="en-US" sz="2000" dirty="0" err="1" smtClean="0"/>
              <a:t>đồ</a:t>
            </a:r>
            <a:r>
              <a:rPr lang="en-US" sz="2000" dirty="0" smtClean="0"/>
              <a:t> </a:t>
            </a:r>
            <a:r>
              <a:rPr lang="en-US" sz="2000" dirty="0" err="1" smtClean="0"/>
              <a:t>tranh</a:t>
            </a:r>
            <a:r>
              <a:rPr lang="en-US" sz="2000" dirty="0" smtClean="0"/>
              <a:t> </a:t>
            </a:r>
            <a:r>
              <a:rPr lang="en-US" sz="2000" dirty="0" err="1" smtClean="0"/>
              <a:t>cho</a:t>
            </a:r>
            <a:r>
              <a:rPr lang="en-US" sz="2000" dirty="0" smtClean="0"/>
              <a:t> </a:t>
            </a:r>
            <a:r>
              <a:rPr lang="en-US" sz="2000" dirty="0" err="1" smtClean="0"/>
              <a:t>bảng</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thu</a:t>
            </a:r>
            <a:r>
              <a:rPr lang="en-US" sz="2000" dirty="0" smtClean="0"/>
              <a:t> </a:t>
            </a:r>
            <a:r>
              <a:rPr lang="en-US" sz="2000" dirty="0" err="1" smtClean="0"/>
              <a:t>được</a:t>
            </a:r>
            <a:r>
              <a:rPr lang="en-US" sz="2000" dirty="0" smtClean="0"/>
              <a:t> </a:t>
            </a:r>
            <a:r>
              <a:rPr lang="en-US" sz="2000" dirty="0" err="1" smtClean="0"/>
              <a:t>từ</a:t>
            </a:r>
            <a:r>
              <a:rPr lang="en-US" sz="2000" dirty="0" smtClean="0"/>
              <a:t> </a:t>
            </a:r>
            <a:r>
              <a:rPr lang="en-US" sz="2000" dirty="0" err="1" smtClean="0"/>
              <a:t>câu</a:t>
            </a:r>
            <a:r>
              <a:rPr lang="en-US" sz="2000" dirty="0" smtClean="0"/>
              <a:t> a.</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56" y="3403954"/>
            <a:ext cx="377131" cy="3771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8">
                                            <p:txEl>
                                              <p:pRg st="1" end="1"/>
                                            </p:txEl>
                                          </p:spTgt>
                                        </p:tgtEl>
                                        <p:attrNameLst>
                                          <p:attrName>ppt_y</p:attrName>
                                        </p:attrNameLst>
                                      </p:cBhvr>
                                      <p:tavLst>
                                        <p:tav tm="0">
                                          <p:val>
                                            <p:strVal val="#ppt_y-#ppt_h/2"/>
                                          </p:val>
                                        </p:tav>
                                        <p:tav tm="100000">
                                          <p:val>
                                            <p:strVal val="#ppt_y"/>
                                          </p:val>
                                        </p:tav>
                                      </p:tavLst>
                                    </p:anim>
                                    <p:anim calcmode="lin" valueType="num">
                                      <p:cBhvr>
                                        <p:cTn id="19" dur="500" fill="hold"/>
                                        <p:tgtEl>
                                          <p:spTgt spid="8">
                                            <p:txEl>
                                              <p:pRg st="1" end="1"/>
                                            </p:txEl>
                                          </p:spTgt>
                                        </p:tgtEl>
                                        <p:attrNameLst>
                                          <p:attrName>ppt_w</p:attrName>
                                        </p:attrNameLst>
                                      </p:cBhvr>
                                      <p:tavLst>
                                        <p:tav tm="0">
                                          <p:val>
                                            <p:strVal val="#ppt_w"/>
                                          </p:val>
                                        </p:tav>
                                        <p:tav tm="100000">
                                          <p:val>
                                            <p:strVal val="#ppt_w"/>
                                          </p:val>
                                        </p:tav>
                                      </p:tavLst>
                                    </p:anim>
                                    <p:anim calcmode="lin" valueType="num">
                                      <p:cBhvr>
                                        <p:cTn id="20" dur="500" fill="hold"/>
                                        <p:tgtEl>
                                          <p:spTgt spid="8">
                                            <p:txEl>
                                              <p:pRg st="1" end="1"/>
                                            </p:txEl>
                                          </p:spTgt>
                                        </p:tgtEl>
                                        <p:attrNameLst>
                                          <p:attrName>ppt_h</p:attrName>
                                        </p:attrNameLst>
                                      </p:cBhvr>
                                      <p:tavLst>
                                        <p:tav tm="0">
                                          <p:val>
                                            <p:fltVal val="0"/>
                                          </p:val>
                                        </p:tav>
                                        <p:tav tm="100000">
                                          <p:val>
                                            <p:strVal val="#ppt_h"/>
                                          </p:val>
                                        </p:tav>
                                      </p:tavLst>
                                    </p:anim>
                                  </p:childTnLst>
                                </p:cTn>
                              </p:par>
                              <p:par>
                                <p:cTn id="21" presetID="17" presetClass="entr" presetSubtype="1"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8">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8">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8">
                                            <p:txEl>
                                              <p:pRg st="2" end="2"/>
                                            </p:txEl>
                                          </p:spTgt>
                                        </p:tgtEl>
                                        <p:attrNameLst>
                                          <p:attrName>ppt_h</p:attrName>
                                        </p:attrNameLst>
                                      </p:cBhvr>
                                      <p:tavLst>
                                        <p:tav tm="0">
                                          <p:val>
                                            <p:fltVal val="0"/>
                                          </p:val>
                                        </p:tav>
                                        <p:tav tm="100000">
                                          <p:val>
                                            <p:strVal val="#ppt_h"/>
                                          </p:val>
                                        </p:tav>
                                      </p:tavLst>
                                    </p:anim>
                                  </p:childTnLst>
                                </p:cTn>
                              </p:par>
                              <p:par>
                                <p:cTn id="27" presetID="17"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ppt_h/2"/>
                                          </p:val>
                                        </p:tav>
                                        <p:tav tm="100000">
                                          <p:val>
                                            <p:strVal val="#ppt_y"/>
                                          </p:val>
                                        </p:tav>
                                      </p:tavLst>
                                    </p:anim>
                                    <p:anim calcmode="lin" valueType="num">
                                      <p:cBhvr>
                                        <p:cTn id="31" dur="500" fill="hold"/>
                                        <p:tgtEl>
                                          <p:spTgt spid="9"/>
                                        </p:tgtEl>
                                        <p:attrNameLst>
                                          <p:attrName>ppt_w</p:attrName>
                                        </p:attrNameLst>
                                      </p:cBhvr>
                                      <p:tavLst>
                                        <p:tav tm="0">
                                          <p:val>
                                            <p:strVal val="#ppt_w"/>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2"/>
        <p:cNvGrpSpPr/>
        <p:nvPr/>
      </p:nvGrpSpPr>
      <p:grpSpPr>
        <a:xfrm>
          <a:off x="0" y="0"/>
          <a:ext cx="0" cy="0"/>
          <a:chOff x="0" y="0"/>
          <a:chExt cx="0" cy="0"/>
        </a:xfrm>
      </p:grpSpPr>
      <p:grpSp>
        <p:nvGrpSpPr>
          <p:cNvPr id="473" name="Google Shape;473;p44"/>
          <p:cNvGrpSpPr/>
          <p:nvPr/>
        </p:nvGrpSpPr>
        <p:grpSpPr>
          <a:xfrm>
            <a:off x="301113" y="189053"/>
            <a:ext cx="8570725" cy="4765378"/>
            <a:chOff x="301113" y="189053"/>
            <a:chExt cx="8570725" cy="4765378"/>
          </a:xfrm>
        </p:grpSpPr>
        <p:sp>
          <p:nvSpPr>
            <p:cNvPr id="474" name="Google Shape;474;p44"/>
            <p:cNvSpPr/>
            <p:nvPr/>
          </p:nvSpPr>
          <p:spPr>
            <a:xfrm>
              <a:off x="301113"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44"/>
          <p:cNvSpPr txBox="1">
            <a:spLocks noGrp="1"/>
          </p:cNvSpPr>
          <p:nvPr>
            <p:ph type="title"/>
          </p:nvPr>
        </p:nvSpPr>
        <p:spPr>
          <a:xfrm>
            <a:off x="726677" y="381972"/>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smtClean="0">
                <a:solidFill>
                  <a:srgbClr val="00B050"/>
                </a:solidFill>
                <a:latin typeface="+mn-lt"/>
              </a:rPr>
              <a:t>Trả</a:t>
            </a:r>
            <a:r>
              <a:rPr lang="en-US" sz="2400" b="1" dirty="0" smtClean="0">
                <a:solidFill>
                  <a:srgbClr val="00B050"/>
                </a:solidFill>
                <a:latin typeface="+mn-lt"/>
              </a:rPr>
              <a:t> </a:t>
            </a:r>
            <a:r>
              <a:rPr lang="en-US" sz="2400" b="1" dirty="0" err="1" smtClean="0">
                <a:solidFill>
                  <a:srgbClr val="00B050"/>
                </a:solidFill>
                <a:latin typeface="+mn-lt"/>
              </a:rPr>
              <a:t>lời</a:t>
            </a:r>
            <a:endParaRPr sz="2400" b="1" dirty="0">
              <a:solidFill>
                <a:srgbClr val="00B05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116965871"/>
              </p:ext>
            </p:extLst>
          </p:nvPr>
        </p:nvGraphicFramePr>
        <p:xfrm>
          <a:off x="924675" y="1219246"/>
          <a:ext cx="7736440" cy="1330148"/>
        </p:xfrm>
        <a:graphic>
          <a:graphicData uri="http://schemas.openxmlformats.org/drawingml/2006/table">
            <a:tbl>
              <a:tblPr firstRow="1" bandRow="1">
                <a:tableStyleId>{78FBCF1B-9FCA-4CC2-A5B2-BCDEE4416FB4}</a:tableStyleId>
              </a:tblPr>
              <a:tblGrid>
                <a:gridCol w="1934110"/>
                <a:gridCol w="1934110"/>
                <a:gridCol w="1934110"/>
                <a:gridCol w="1934110"/>
              </a:tblGrid>
              <a:tr h="665074">
                <a:tc>
                  <a:txBody>
                    <a:bodyPr/>
                    <a:lstStyle/>
                    <a:p>
                      <a:pPr algn="ctr">
                        <a:lnSpc>
                          <a:spcPct val="150000"/>
                        </a:lnSpc>
                      </a:pPr>
                      <a:r>
                        <a:rPr lang="en-US" sz="1800" dirty="0" err="1" smtClean="0"/>
                        <a:t>Dụng</a:t>
                      </a:r>
                      <a:r>
                        <a:rPr lang="en-US" sz="1800" baseline="0" dirty="0" smtClean="0"/>
                        <a:t> </a:t>
                      </a:r>
                      <a:r>
                        <a:rPr lang="en-US" sz="1800" baseline="0" dirty="0" err="1" smtClean="0"/>
                        <a:t>cụ</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Xà</a:t>
                      </a:r>
                      <a:r>
                        <a:rPr lang="en-US" sz="1800" baseline="0" dirty="0" smtClean="0"/>
                        <a:t> </a:t>
                      </a:r>
                      <a:r>
                        <a:rPr lang="en-US" sz="1800" baseline="0" dirty="0" err="1" smtClean="0"/>
                        <a:t>phòng</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Nước</a:t>
                      </a:r>
                      <a:r>
                        <a:rPr lang="en-US" sz="1800" baseline="0" dirty="0" smtClean="0"/>
                        <a:t> </a:t>
                      </a:r>
                      <a:r>
                        <a:rPr lang="en-US" sz="1800" baseline="0" dirty="0" err="1" smtClean="0"/>
                        <a:t>sạch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Không</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r>
              <a:tr h="665074">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smtClean="0"/>
                        <a:t>50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30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10</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
        <p:nvSpPr>
          <p:cNvPr id="5" name="TextBox 4"/>
          <p:cNvSpPr txBox="1"/>
          <p:nvPr/>
        </p:nvSpPr>
        <p:spPr>
          <a:xfrm>
            <a:off x="1613043" y="754617"/>
            <a:ext cx="678094" cy="400110"/>
          </a:xfrm>
          <a:prstGeom prst="rect">
            <a:avLst/>
          </a:prstGeom>
          <a:noFill/>
        </p:spPr>
        <p:txBody>
          <a:bodyPr wrap="square" rtlCol="0">
            <a:spAutoFit/>
          </a:bodyPr>
          <a:lstStyle/>
          <a:p>
            <a:r>
              <a:rPr lang="en-US" sz="2000" dirty="0" smtClean="0"/>
              <a:t>a)</a:t>
            </a:r>
            <a:endParaRPr lang="en-US" sz="2000" dirty="0"/>
          </a:p>
        </p:txBody>
      </p:sp>
      <p:sp>
        <p:nvSpPr>
          <p:cNvPr id="30" name="TextBox 29"/>
          <p:cNvSpPr txBox="1"/>
          <p:nvPr/>
        </p:nvSpPr>
        <p:spPr>
          <a:xfrm>
            <a:off x="1613043" y="2635055"/>
            <a:ext cx="678094" cy="400110"/>
          </a:xfrm>
          <a:prstGeom prst="rect">
            <a:avLst/>
          </a:prstGeom>
          <a:noFill/>
        </p:spPr>
        <p:txBody>
          <a:bodyPr wrap="square" rtlCol="0">
            <a:spAutoFit/>
          </a:bodyPr>
          <a:lstStyle/>
          <a:p>
            <a:r>
              <a:rPr lang="en-US" sz="2000" dirty="0"/>
              <a:t>b</a:t>
            </a:r>
            <a:r>
              <a:rPr lang="en-US" sz="2000" dirty="0" smtClean="0"/>
              <a:t>)</a:t>
            </a:r>
            <a:endParaRPr lang="en-US" sz="2000" dirty="0"/>
          </a:p>
        </p:txBody>
      </p:sp>
      <p:graphicFrame>
        <p:nvGraphicFramePr>
          <p:cNvPr id="32" name="Table 31"/>
          <p:cNvGraphicFramePr>
            <a:graphicFrameLocks noGrp="1"/>
          </p:cNvGraphicFramePr>
          <p:nvPr>
            <p:extLst>
              <p:ext uri="{D42A27DB-BD31-4B8C-83A1-F6EECF244321}">
                <p14:modId xmlns:p14="http://schemas.microsoft.com/office/powerpoint/2010/main" val="2045194520"/>
              </p:ext>
            </p:extLst>
          </p:nvPr>
        </p:nvGraphicFramePr>
        <p:xfrm>
          <a:off x="943511" y="3059237"/>
          <a:ext cx="7736440" cy="1625779"/>
        </p:xfrm>
        <a:graphic>
          <a:graphicData uri="http://schemas.openxmlformats.org/drawingml/2006/table">
            <a:tbl>
              <a:tblPr firstRow="1" bandRow="1">
                <a:tableStyleId>{78FBCF1B-9FCA-4CC2-A5B2-BCDEE4416FB4}</a:tableStyleId>
              </a:tblPr>
              <a:tblGrid>
                <a:gridCol w="1934110"/>
                <a:gridCol w="1934110"/>
                <a:gridCol w="1934110"/>
                <a:gridCol w="1934110"/>
              </a:tblGrid>
              <a:tr h="665074">
                <a:tc>
                  <a:txBody>
                    <a:bodyPr/>
                    <a:lstStyle/>
                    <a:p>
                      <a:pPr algn="ctr">
                        <a:lnSpc>
                          <a:spcPct val="150000"/>
                        </a:lnSpc>
                      </a:pPr>
                      <a:r>
                        <a:rPr lang="en-US" sz="1800" dirty="0" err="1" smtClean="0"/>
                        <a:t>Dụng</a:t>
                      </a:r>
                      <a:r>
                        <a:rPr lang="en-US" sz="1800" baseline="0" dirty="0" smtClean="0"/>
                        <a:t> </a:t>
                      </a:r>
                      <a:r>
                        <a:rPr lang="en-US" sz="1800" baseline="0" dirty="0" err="1" smtClean="0"/>
                        <a:t>cụ</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Xà</a:t>
                      </a:r>
                      <a:r>
                        <a:rPr lang="en-US" sz="1800" baseline="0" dirty="0" smtClean="0"/>
                        <a:t> </a:t>
                      </a:r>
                      <a:r>
                        <a:rPr lang="en-US" sz="1800" baseline="0" dirty="0" err="1" smtClean="0"/>
                        <a:t>phòng</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Nước</a:t>
                      </a:r>
                      <a:r>
                        <a:rPr lang="en-US" sz="1800" baseline="0" dirty="0" smtClean="0"/>
                        <a:t> </a:t>
                      </a:r>
                      <a:r>
                        <a:rPr lang="en-US" sz="1800" baseline="0" dirty="0" err="1" smtClean="0"/>
                        <a:t>sạch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r>
                        <a:rPr lang="en-US" sz="1800" dirty="0" err="1" smtClean="0"/>
                        <a:t>Không</a:t>
                      </a:r>
                      <a:r>
                        <a:rPr lang="en-US" sz="1800" baseline="0" dirty="0" smtClean="0"/>
                        <a:t> </a:t>
                      </a:r>
                      <a:r>
                        <a:rPr lang="en-US" sz="1800" baseline="0" dirty="0" err="1" smtClean="0"/>
                        <a:t>rửa</a:t>
                      </a:r>
                      <a:r>
                        <a:rPr lang="en-US" sz="1800" baseline="0" dirty="0" smtClean="0"/>
                        <a:t> </a:t>
                      </a:r>
                      <a:r>
                        <a:rPr lang="en-US" sz="1800" baseline="0" dirty="0" err="1" smtClean="0"/>
                        <a:t>tay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r>
              <a:tr h="960705">
                <a:tc>
                  <a:txBody>
                    <a:bodyPr/>
                    <a:lstStyle/>
                    <a:p>
                      <a:pPr algn="ctr">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tx2">
                        <a:lumMod val="20000"/>
                        <a:lumOff val="80000"/>
                      </a:schemeClr>
                    </a:solidFill>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244" y="3794372"/>
            <a:ext cx="325761" cy="325761"/>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12" y="3816621"/>
            <a:ext cx="325761" cy="325761"/>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511" y="3794371"/>
            <a:ext cx="325761" cy="325761"/>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005" y="4246759"/>
            <a:ext cx="325761" cy="325761"/>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973" y="4246758"/>
            <a:ext cx="325761" cy="325761"/>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53" y="3814897"/>
            <a:ext cx="325761" cy="325761"/>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670" y="3814897"/>
            <a:ext cx="325761" cy="32576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901" y="3816620"/>
            <a:ext cx="325761" cy="325761"/>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529" y="3816728"/>
            <a:ext cx="325761" cy="3257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fill="hold"/>
                                        <p:tgtEl>
                                          <p:spTgt spid="476"/>
                                        </p:tgtEl>
                                        <p:attrNameLst>
                                          <p:attrName>ppt_x</p:attrName>
                                        </p:attrNameLst>
                                      </p:cBhvr>
                                      <p:tavLst>
                                        <p:tav tm="0">
                                          <p:val>
                                            <p:strVal val="#ppt_x"/>
                                          </p:val>
                                        </p:tav>
                                        <p:tav tm="100000">
                                          <p:val>
                                            <p:strVal val="#ppt_x"/>
                                          </p:val>
                                        </p:tav>
                                      </p:tavLst>
                                    </p:anim>
                                    <p:anim calcmode="lin" valueType="num">
                                      <p:cBhvr additive="base">
                                        <p:cTn id="8" dur="500" fill="hold"/>
                                        <p:tgtEl>
                                          <p:spTgt spid="4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par>
                                <p:cTn id="27" presetID="9"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par>
                                <p:cTn id="30" presetID="9"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par>
                                <p:cTn id="36" presetID="9"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dissolve">
                                      <p:cBhvr>
                                        <p:cTn id="41" dur="500"/>
                                        <p:tgtEl>
                                          <p:spTgt spid="38"/>
                                        </p:tgtEl>
                                      </p:cBhvr>
                                    </p:animEffect>
                                  </p:childTnLst>
                                </p:cTn>
                              </p:par>
                              <p:par>
                                <p:cTn id="42" presetID="9"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500"/>
                                        <p:tgtEl>
                                          <p:spTgt spid="39"/>
                                        </p:tgtEl>
                                      </p:cBhvr>
                                    </p:animEffect>
                                  </p:childTnLst>
                                </p:cTn>
                              </p:par>
                              <p:par>
                                <p:cTn id="45" presetID="9"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ssolve">
                                      <p:cBhvr>
                                        <p:cTn id="47" dur="500"/>
                                        <p:tgtEl>
                                          <p:spTgt spid="40"/>
                                        </p:tgtEl>
                                      </p:cBhvr>
                                    </p:animEffect>
                                  </p:childTnLst>
                                </p:cTn>
                              </p:par>
                              <p:par>
                                <p:cTn id="48" presetID="9"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ssolve">
                                      <p:cBhvr>
                                        <p:cTn id="50" dur="500"/>
                                        <p:tgtEl>
                                          <p:spTgt spid="41"/>
                                        </p:tgtEl>
                                      </p:cBhvr>
                                    </p:animEffect>
                                  </p:childTnLst>
                                </p:cTn>
                              </p:par>
                              <p:par>
                                <p:cTn id="51" presetID="9"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P spid="5"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33"/>
          <p:cNvSpPr/>
          <p:nvPr/>
        </p:nvSpPr>
        <p:spPr>
          <a:xfrm>
            <a:off x="-415625" y="3056163"/>
            <a:ext cx="1613100" cy="16131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p:cNvSpPr/>
          <p:nvPr/>
        </p:nvSpPr>
        <p:spPr>
          <a:xfrm rot="17673272">
            <a:off x="5609483" y="2157029"/>
            <a:ext cx="5943157" cy="17982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238" name="Google Shape;238;p33"/>
          <p:cNvGrpSpPr/>
          <p:nvPr/>
        </p:nvGrpSpPr>
        <p:grpSpPr>
          <a:xfrm rot="-674824">
            <a:off x="160326" y="330060"/>
            <a:ext cx="1165581" cy="947309"/>
            <a:chOff x="2897375" y="3382400"/>
            <a:chExt cx="465850" cy="378625"/>
          </a:xfrm>
        </p:grpSpPr>
        <p:sp>
          <p:nvSpPr>
            <p:cNvPr id="239" name="Google Shape;239;p33"/>
            <p:cNvSpPr/>
            <p:nvPr/>
          </p:nvSpPr>
          <p:spPr>
            <a:xfrm>
              <a:off x="2897375" y="3382400"/>
              <a:ext cx="465850" cy="378625"/>
            </a:xfrm>
            <a:custGeom>
              <a:avLst/>
              <a:gdLst/>
              <a:ahLst/>
              <a:cxnLst/>
              <a:rect l="l" t="t" r="r" b="b"/>
              <a:pathLst>
                <a:path w="18634" h="15145" extrusionOk="0">
                  <a:moveTo>
                    <a:pt x="3560" y="0"/>
                  </a:moveTo>
                  <a:cubicBezTo>
                    <a:pt x="3096" y="0"/>
                    <a:pt x="2679" y="238"/>
                    <a:pt x="2453" y="643"/>
                  </a:cubicBezTo>
                  <a:cubicBezTo>
                    <a:pt x="0" y="4882"/>
                    <a:pt x="0" y="9942"/>
                    <a:pt x="2453" y="14180"/>
                  </a:cubicBezTo>
                  <a:cubicBezTo>
                    <a:pt x="2679" y="14585"/>
                    <a:pt x="3108" y="14823"/>
                    <a:pt x="3560" y="14823"/>
                  </a:cubicBezTo>
                  <a:lnTo>
                    <a:pt x="5906" y="14823"/>
                  </a:lnTo>
                  <a:cubicBezTo>
                    <a:pt x="5965" y="14823"/>
                    <a:pt x="6013" y="14823"/>
                    <a:pt x="6073" y="14800"/>
                  </a:cubicBezTo>
                  <a:cubicBezTo>
                    <a:pt x="6489" y="15026"/>
                    <a:pt x="6954" y="15145"/>
                    <a:pt x="7430" y="15145"/>
                  </a:cubicBezTo>
                  <a:lnTo>
                    <a:pt x="11276" y="15145"/>
                  </a:lnTo>
                  <a:cubicBezTo>
                    <a:pt x="11752" y="15145"/>
                    <a:pt x="12216" y="15026"/>
                    <a:pt x="12633" y="14823"/>
                  </a:cubicBezTo>
                  <a:lnTo>
                    <a:pt x="15086" y="14823"/>
                  </a:lnTo>
                  <a:cubicBezTo>
                    <a:pt x="15550" y="14823"/>
                    <a:pt x="15967" y="14585"/>
                    <a:pt x="16193" y="14180"/>
                  </a:cubicBezTo>
                  <a:cubicBezTo>
                    <a:pt x="18634" y="9942"/>
                    <a:pt x="18634" y="4882"/>
                    <a:pt x="16157" y="643"/>
                  </a:cubicBezTo>
                  <a:cubicBezTo>
                    <a:pt x="15943" y="238"/>
                    <a:pt x="15502" y="0"/>
                    <a:pt x="15062" y="0"/>
                  </a:cubicBezTo>
                  <a:lnTo>
                    <a:pt x="12704" y="0"/>
                  </a:lnTo>
                  <a:cubicBezTo>
                    <a:pt x="12264" y="0"/>
                    <a:pt x="11847" y="238"/>
                    <a:pt x="11609" y="619"/>
                  </a:cubicBezTo>
                  <a:cubicBezTo>
                    <a:pt x="11192" y="238"/>
                    <a:pt x="10668" y="0"/>
                    <a:pt x="10073" y="0"/>
                  </a:cubicBezTo>
                  <a:lnTo>
                    <a:pt x="8585" y="0"/>
                  </a:lnTo>
                  <a:cubicBezTo>
                    <a:pt x="7978" y="0"/>
                    <a:pt x="7430" y="250"/>
                    <a:pt x="7025" y="667"/>
                  </a:cubicBezTo>
                  <a:cubicBezTo>
                    <a:pt x="7025" y="655"/>
                    <a:pt x="7013" y="655"/>
                    <a:pt x="7013" y="643"/>
                  </a:cubicBezTo>
                  <a:cubicBezTo>
                    <a:pt x="6787" y="238"/>
                    <a:pt x="6358" y="0"/>
                    <a:pt x="5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991725" y="3414825"/>
              <a:ext cx="109275" cy="306025"/>
            </a:xfrm>
            <a:custGeom>
              <a:avLst/>
              <a:gdLst/>
              <a:ahLst/>
              <a:cxnLst/>
              <a:rect l="l" t="t" r="r" b="b"/>
              <a:pathLst>
                <a:path w="4371" h="12241" extrusionOk="0">
                  <a:moveTo>
                    <a:pt x="1" y="1"/>
                  </a:moveTo>
                  <a:cubicBezTo>
                    <a:pt x="2239" y="3835"/>
                    <a:pt x="2239" y="8395"/>
                    <a:pt x="1" y="12241"/>
                  </a:cubicBezTo>
                  <a:lnTo>
                    <a:pt x="2132" y="12241"/>
                  </a:lnTo>
                  <a:cubicBezTo>
                    <a:pt x="4370" y="8395"/>
                    <a:pt x="4370" y="3835"/>
                    <a:pt x="2132"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3159300" y="3414825"/>
              <a:ext cx="108975" cy="306025"/>
            </a:xfrm>
            <a:custGeom>
              <a:avLst/>
              <a:gdLst/>
              <a:ahLst/>
              <a:cxnLst/>
              <a:rect l="l" t="t" r="r" b="b"/>
              <a:pathLst>
                <a:path w="4359" h="12241" extrusionOk="0">
                  <a:moveTo>
                    <a:pt x="2227" y="1"/>
                  </a:moveTo>
                  <a:cubicBezTo>
                    <a:pt x="1" y="3835"/>
                    <a:pt x="1" y="8395"/>
                    <a:pt x="2227" y="12241"/>
                  </a:cubicBezTo>
                  <a:lnTo>
                    <a:pt x="4359" y="12241"/>
                  </a:lnTo>
                  <a:cubicBezTo>
                    <a:pt x="2132" y="8395"/>
                    <a:pt x="2132" y="3835"/>
                    <a:pt x="4359"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3086100" y="3414825"/>
              <a:ext cx="90200" cy="64325"/>
            </a:xfrm>
            <a:custGeom>
              <a:avLst/>
              <a:gdLst/>
              <a:ahLst/>
              <a:cxnLst/>
              <a:rect l="l" t="t" r="r" b="b"/>
              <a:pathLst>
                <a:path w="3608" h="2573" extrusionOk="0">
                  <a:moveTo>
                    <a:pt x="1048" y="1"/>
                  </a:moveTo>
                  <a:cubicBezTo>
                    <a:pt x="476" y="1"/>
                    <a:pt x="0" y="572"/>
                    <a:pt x="0" y="1287"/>
                  </a:cubicBezTo>
                  <a:lnTo>
                    <a:pt x="0" y="1430"/>
                  </a:lnTo>
                  <a:cubicBezTo>
                    <a:pt x="0" y="1918"/>
                    <a:pt x="214" y="2346"/>
                    <a:pt x="560" y="2573"/>
                  </a:cubicBezTo>
                  <a:cubicBezTo>
                    <a:pt x="429" y="2394"/>
                    <a:pt x="333" y="2144"/>
                    <a:pt x="333" y="1870"/>
                  </a:cubicBezTo>
                  <a:lnTo>
                    <a:pt x="333" y="1751"/>
                  </a:lnTo>
                  <a:cubicBezTo>
                    <a:pt x="333" y="1168"/>
                    <a:pt x="726" y="715"/>
                    <a:pt x="1203" y="715"/>
                  </a:cubicBezTo>
                  <a:lnTo>
                    <a:pt x="2405" y="715"/>
                  </a:lnTo>
                  <a:cubicBezTo>
                    <a:pt x="2881" y="715"/>
                    <a:pt x="3262" y="1192"/>
                    <a:pt x="3262" y="1751"/>
                  </a:cubicBezTo>
                  <a:lnTo>
                    <a:pt x="3262" y="1870"/>
                  </a:lnTo>
                  <a:cubicBezTo>
                    <a:pt x="3262" y="2132"/>
                    <a:pt x="3179" y="2382"/>
                    <a:pt x="3048" y="2573"/>
                  </a:cubicBezTo>
                  <a:cubicBezTo>
                    <a:pt x="3381" y="2346"/>
                    <a:pt x="3608" y="1918"/>
                    <a:pt x="3608" y="1430"/>
                  </a:cubicBezTo>
                  <a:lnTo>
                    <a:pt x="3608" y="1287"/>
                  </a:lnTo>
                  <a:cubicBezTo>
                    <a:pt x="3596" y="572"/>
                    <a:pt x="3119" y="1"/>
                    <a:pt x="2536"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3015250" y="3446675"/>
              <a:ext cx="231000" cy="276250"/>
            </a:xfrm>
            <a:custGeom>
              <a:avLst/>
              <a:gdLst/>
              <a:ahLst/>
              <a:cxnLst/>
              <a:rect l="l" t="t" r="r" b="b"/>
              <a:pathLst>
                <a:path w="9240" h="11050" extrusionOk="0">
                  <a:moveTo>
                    <a:pt x="3215" y="1"/>
                  </a:moveTo>
                  <a:cubicBezTo>
                    <a:pt x="1441" y="1"/>
                    <a:pt x="0" y="1442"/>
                    <a:pt x="0" y="3216"/>
                  </a:cubicBezTo>
                  <a:lnTo>
                    <a:pt x="0" y="7835"/>
                  </a:lnTo>
                  <a:cubicBezTo>
                    <a:pt x="0" y="9597"/>
                    <a:pt x="1441" y="11050"/>
                    <a:pt x="3215" y="11050"/>
                  </a:cubicBezTo>
                  <a:lnTo>
                    <a:pt x="6025" y="11050"/>
                  </a:lnTo>
                  <a:cubicBezTo>
                    <a:pt x="7799" y="11050"/>
                    <a:pt x="9240" y="9597"/>
                    <a:pt x="9240" y="7835"/>
                  </a:cubicBezTo>
                  <a:lnTo>
                    <a:pt x="9240" y="3216"/>
                  </a:lnTo>
                  <a:cubicBezTo>
                    <a:pt x="9240" y="1442"/>
                    <a:pt x="7799" y="1"/>
                    <a:pt x="6025"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3043525" y="3474950"/>
              <a:ext cx="174450" cy="79225"/>
            </a:xfrm>
            <a:custGeom>
              <a:avLst/>
              <a:gdLst/>
              <a:ahLst/>
              <a:cxnLst/>
              <a:rect l="l" t="t" r="r" b="b"/>
              <a:pathLst>
                <a:path w="6978" h="3169" fill="none" extrusionOk="0">
                  <a:moveTo>
                    <a:pt x="0" y="3168"/>
                  </a:moveTo>
                  <a:lnTo>
                    <a:pt x="0" y="2085"/>
                  </a:lnTo>
                  <a:cubicBezTo>
                    <a:pt x="0" y="942"/>
                    <a:pt x="941" y="1"/>
                    <a:pt x="2084" y="1"/>
                  </a:cubicBezTo>
                  <a:lnTo>
                    <a:pt x="4894" y="1"/>
                  </a:lnTo>
                  <a:cubicBezTo>
                    <a:pt x="6049" y="1"/>
                    <a:pt x="6977" y="942"/>
                    <a:pt x="6977" y="2085"/>
                  </a:cubicBezTo>
                  <a:lnTo>
                    <a:pt x="6977" y="3168"/>
                  </a:lnTo>
                </a:path>
              </a:pathLst>
            </a:custGeom>
            <a:noFill/>
            <a:ln w="3875" cap="rnd" cmpd="sng">
              <a:solidFill>
                <a:srgbClr val="F5B9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3042325" y="3586275"/>
              <a:ext cx="176850" cy="142900"/>
            </a:xfrm>
            <a:custGeom>
              <a:avLst/>
              <a:gdLst/>
              <a:ahLst/>
              <a:cxnLst/>
              <a:rect l="l" t="t" r="r" b="b"/>
              <a:pathLst>
                <a:path w="7074" h="5716" extrusionOk="0">
                  <a:moveTo>
                    <a:pt x="1608" y="1"/>
                  </a:moveTo>
                  <a:cubicBezTo>
                    <a:pt x="715" y="1"/>
                    <a:pt x="1" y="715"/>
                    <a:pt x="1" y="1608"/>
                  </a:cubicBezTo>
                  <a:lnTo>
                    <a:pt x="1" y="4109"/>
                  </a:lnTo>
                  <a:cubicBezTo>
                    <a:pt x="1" y="5002"/>
                    <a:pt x="715" y="5716"/>
                    <a:pt x="1608" y="5716"/>
                  </a:cubicBezTo>
                  <a:lnTo>
                    <a:pt x="5466" y="5716"/>
                  </a:lnTo>
                  <a:cubicBezTo>
                    <a:pt x="6359" y="5716"/>
                    <a:pt x="7073" y="5002"/>
                    <a:pt x="7073" y="4109"/>
                  </a:cubicBezTo>
                  <a:lnTo>
                    <a:pt x="7073" y="1608"/>
                  </a:lnTo>
                  <a:cubicBezTo>
                    <a:pt x="7073" y="715"/>
                    <a:pt x="6359" y="1"/>
                    <a:pt x="5466"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3070600" y="3614550"/>
              <a:ext cx="120275" cy="33075"/>
            </a:xfrm>
            <a:custGeom>
              <a:avLst/>
              <a:gdLst/>
              <a:ahLst/>
              <a:cxnLst/>
              <a:rect l="l" t="t" r="r" b="b"/>
              <a:pathLst>
                <a:path w="4811" h="1323" fill="none" extrusionOk="0">
                  <a:moveTo>
                    <a:pt x="1" y="477"/>
                  </a:moveTo>
                  <a:cubicBezTo>
                    <a:pt x="1" y="203"/>
                    <a:pt x="227" y="1"/>
                    <a:pt x="477" y="1"/>
                  </a:cubicBezTo>
                  <a:lnTo>
                    <a:pt x="4335" y="1"/>
                  </a:lnTo>
                  <a:cubicBezTo>
                    <a:pt x="4609" y="1"/>
                    <a:pt x="4811" y="227"/>
                    <a:pt x="4811" y="477"/>
                  </a:cubicBezTo>
                  <a:lnTo>
                    <a:pt x="4811" y="1323"/>
                  </a:lnTo>
                </a:path>
              </a:pathLst>
            </a:custGeom>
            <a:noFill/>
            <a:ln w="3875" cap="rnd" cmpd="sng">
              <a:solidFill>
                <a:srgbClr val="D3753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3059900" y="3623800"/>
              <a:ext cx="20850" cy="38400"/>
            </a:xfrm>
            <a:custGeom>
              <a:avLst/>
              <a:gdLst/>
              <a:ahLst/>
              <a:cxnLst/>
              <a:rect l="l" t="t" r="r" b="b"/>
              <a:pathLst>
                <a:path w="834" h="1536" extrusionOk="0">
                  <a:moveTo>
                    <a:pt x="417" y="0"/>
                  </a:moveTo>
                  <a:cubicBezTo>
                    <a:pt x="191" y="0"/>
                    <a:pt x="0" y="179"/>
                    <a:pt x="0" y="417"/>
                  </a:cubicBezTo>
                  <a:lnTo>
                    <a:pt x="0" y="1119"/>
                  </a:lnTo>
                  <a:cubicBezTo>
                    <a:pt x="0" y="1345"/>
                    <a:pt x="179" y="1536"/>
                    <a:pt x="417" y="1536"/>
                  </a:cubicBezTo>
                  <a:cubicBezTo>
                    <a:pt x="643" y="1536"/>
                    <a:pt x="834" y="1357"/>
                    <a:pt x="834" y="1119"/>
                  </a:cubicBezTo>
                  <a:lnTo>
                    <a:pt x="834" y="417"/>
                  </a:lnTo>
                  <a:cubicBezTo>
                    <a:pt x="834" y="191"/>
                    <a:pt x="655" y="0"/>
                    <a:pt x="417" y="0"/>
                  </a:cubicBezTo>
                  <a:close/>
                </a:path>
              </a:pathLst>
            </a:custGeom>
            <a:solidFill>
              <a:srgbClr val="D37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3032800" y="3522000"/>
              <a:ext cx="20875" cy="38125"/>
            </a:xfrm>
            <a:custGeom>
              <a:avLst/>
              <a:gdLst/>
              <a:ahLst/>
              <a:cxnLst/>
              <a:rect l="l" t="t" r="r" b="b"/>
              <a:pathLst>
                <a:path w="835" h="1525" extrusionOk="0">
                  <a:moveTo>
                    <a:pt x="418" y="0"/>
                  </a:moveTo>
                  <a:cubicBezTo>
                    <a:pt x="191" y="0"/>
                    <a:pt x="1" y="179"/>
                    <a:pt x="1" y="417"/>
                  </a:cubicBezTo>
                  <a:lnTo>
                    <a:pt x="1" y="1107"/>
                  </a:lnTo>
                  <a:cubicBezTo>
                    <a:pt x="1" y="1334"/>
                    <a:pt x="179" y="1524"/>
                    <a:pt x="418" y="1524"/>
                  </a:cubicBezTo>
                  <a:cubicBezTo>
                    <a:pt x="644" y="1524"/>
                    <a:pt x="834" y="1346"/>
                    <a:pt x="834" y="1107"/>
                  </a:cubicBezTo>
                  <a:lnTo>
                    <a:pt x="834" y="417"/>
                  </a:lnTo>
                  <a:cubicBezTo>
                    <a:pt x="834" y="191"/>
                    <a:pt x="656" y="0"/>
                    <a:pt x="418"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33"/>
          <p:cNvGrpSpPr/>
          <p:nvPr/>
        </p:nvGrpSpPr>
        <p:grpSpPr>
          <a:xfrm rot="5997750">
            <a:off x="803127" y="3325089"/>
            <a:ext cx="764176" cy="763504"/>
            <a:chOff x="7713025" y="395925"/>
            <a:chExt cx="764193" cy="763520"/>
          </a:xfrm>
        </p:grpSpPr>
        <p:sp>
          <p:nvSpPr>
            <p:cNvPr id="254" name="Google Shape;254;p33"/>
            <p:cNvSpPr/>
            <p:nvPr/>
          </p:nvSpPr>
          <p:spPr>
            <a:xfrm>
              <a:off x="7713025" y="395925"/>
              <a:ext cx="764193" cy="763520"/>
            </a:xfrm>
            <a:custGeom>
              <a:avLst/>
              <a:gdLst/>
              <a:ahLst/>
              <a:cxnLst/>
              <a:rect l="l" t="t" r="r" b="b"/>
              <a:pathLst>
                <a:path w="14777" h="14764" extrusionOk="0">
                  <a:moveTo>
                    <a:pt x="5180" y="0"/>
                  </a:moveTo>
                  <a:cubicBezTo>
                    <a:pt x="3799" y="0"/>
                    <a:pt x="2489" y="536"/>
                    <a:pt x="1513" y="1512"/>
                  </a:cubicBezTo>
                  <a:cubicBezTo>
                    <a:pt x="537" y="2500"/>
                    <a:pt x="1" y="3798"/>
                    <a:pt x="1" y="5179"/>
                  </a:cubicBezTo>
                  <a:cubicBezTo>
                    <a:pt x="1" y="6560"/>
                    <a:pt x="537" y="7870"/>
                    <a:pt x="1513" y="8835"/>
                  </a:cubicBezTo>
                  <a:cubicBezTo>
                    <a:pt x="2501" y="9823"/>
                    <a:pt x="3799" y="10359"/>
                    <a:pt x="5180" y="10359"/>
                  </a:cubicBezTo>
                  <a:cubicBezTo>
                    <a:pt x="5906" y="10359"/>
                    <a:pt x="6621" y="10204"/>
                    <a:pt x="7276" y="9906"/>
                  </a:cubicBezTo>
                  <a:lnTo>
                    <a:pt x="7442" y="10073"/>
                  </a:lnTo>
                  <a:cubicBezTo>
                    <a:pt x="7395" y="10656"/>
                    <a:pt x="7597" y="11252"/>
                    <a:pt x="8049" y="11692"/>
                  </a:cubicBezTo>
                  <a:lnTo>
                    <a:pt x="10502" y="14157"/>
                  </a:lnTo>
                  <a:cubicBezTo>
                    <a:pt x="10895" y="14538"/>
                    <a:pt x="11431" y="14764"/>
                    <a:pt x="11978" y="14764"/>
                  </a:cubicBezTo>
                  <a:cubicBezTo>
                    <a:pt x="12526" y="14764"/>
                    <a:pt x="13062" y="14538"/>
                    <a:pt x="13455" y="14157"/>
                  </a:cubicBezTo>
                  <a:lnTo>
                    <a:pt x="14169" y="13442"/>
                  </a:lnTo>
                  <a:cubicBezTo>
                    <a:pt x="14550" y="13049"/>
                    <a:pt x="14776" y="12514"/>
                    <a:pt x="14776" y="11966"/>
                  </a:cubicBezTo>
                  <a:cubicBezTo>
                    <a:pt x="14765" y="11430"/>
                    <a:pt x="14550" y="10906"/>
                    <a:pt x="14157" y="10501"/>
                  </a:cubicBezTo>
                  <a:lnTo>
                    <a:pt x="11693" y="8049"/>
                  </a:lnTo>
                  <a:cubicBezTo>
                    <a:pt x="11312" y="7668"/>
                    <a:pt x="10788" y="7442"/>
                    <a:pt x="10228" y="7442"/>
                  </a:cubicBezTo>
                  <a:lnTo>
                    <a:pt x="10073" y="7442"/>
                  </a:lnTo>
                  <a:lnTo>
                    <a:pt x="9907" y="7275"/>
                  </a:lnTo>
                  <a:cubicBezTo>
                    <a:pt x="10764" y="5358"/>
                    <a:pt x="10371" y="3036"/>
                    <a:pt x="8835" y="1512"/>
                  </a:cubicBezTo>
                  <a:cubicBezTo>
                    <a:pt x="7859" y="536"/>
                    <a:pt x="6561" y="0"/>
                    <a:pt x="5180"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8070793" y="754260"/>
              <a:ext cx="166264" cy="166315"/>
            </a:xfrm>
            <a:custGeom>
              <a:avLst/>
              <a:gdLst/>
              <a:ahLst/>
              <a:cxnLst/>
              <a:rect l="l" t="t" r="r" b="b"/>
              <a:pathLst>
                <a:path w="3215" h="3216" extrusionOk="0">
                  <a:moveTo>
                    <a:pt x="834" y="1"/>
                  </a:moveTo>
                  <a:lnTo>
                    <a:pt x="0" y="834"/>
                  </a:lnTo>
                  <a:lnTo>
                    <a:pt x="2382" y="3215"/>
                  </a:lnTo>
                  <a:lnTo>
                    <a:pt x="3215" y="2382"/>
                  </a:ln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7759207" y="463000"/>
              <a:ext cx="442163" cy="403532"/>
            </a:xfrm>
            <a:custGeom>
              <a:avLst/>
              <a:gdLst/>
              <a:ahLst/>
              <a:cxnLst/>
              <a:rect l="l" t="t" r="r" b="b"/>
              <a:pathLst>
                <a:path w="8550" h="7803" extrusionOk="0">
                  <a:moveTo>
                    <a:pt x="4280" y="1"/>
                  </a:moveTo>
                  <a:cubicBezTo>
                    <a:pt x="3278" y="1"/>
                    <a:pt x="2275" y="382"/>
                    <a:pt x="1513" y="1144"/>
                  </a:cubicBezTo>
                  <a:cubicBezTo>
                    <a:pt x="1" y="2656"/>
                    <a:pt x="1" y="5144"/>
                    <a:pt x="1513" y="6668"/>
                  </a:cubicBezTo>
                  <a:cubicBezTo>
                    <a:pt x="2281" y="7424"/>
                    <a:pt x="3284" y="7802"/>
                    <a:pt x="4284" y="7802"/>
                  </a:cubicBezTo>
                  <a:cubicBezTo>
                    <a:pt x="5284" y="7802"/>
                    <a:pt x="6281" y="7424"/>
                    <a:pt x="7037" y="6668"/>
                  </a:cubicBezTo>
                  <a:cubicBezTo>
                    <a:pt x="8549" y="5144"/>
                    <a:pt x="8549" y="2656"/>
                    <a:pt x="7037" y="1144"/>
                  </a:cubicBezTo>
                  <a:cubicBezTo>
                    <a:pt x="6281" y="382"/>
                    <a:pt x="5281" y="1"/>
                    <a:pt x="4280" y="1"/>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7822662" y="520766"/>
              <a:ext cx="315875" cy="287277"/>
            </a:xfrm>
            <a:custGeom>
              <a:avLst/>
              <a:gdLst/>
              <a:ahLst/>
              <a:cxnLst/>
              <a:rect l="l" t="t" r="r" b="b"/>
              <a:pathLst>
                <a:path w="6108" h="5555" extrusionOk="0">
                  <a:moveTo>
                    <a:pt x="3056" y="0"/>
                  </a:moveTo>
                  <a:cubicBezTo>
                    <a:pt x="2346" y="0"/>
                    <a:pt x="1637" y="271"/>
                    <a:pt x="1095" y="813"/>
                  </a:cubicBezTo>
                  <a:cubicBezTo>
                    <a:pt x="0" y="1884"/>
                    <a:pt x="0" y="3658"/>
                    <a:pt x="1095" y="4742"/>
                  </a:cubicBezTo>
                  <a:cubicBezTo>
                    <a:pt x="1637" y="5284"/>
                    <a:pt x="2349" y="5554"/>
                    <a:pt x="3060" y="5554"/>
                  </a:cubicBezTo>
                  <a:cubicBezTo>
                    <a:pt x="3771" y="5554"/>
                    <a:pt x="4483" y="5284"/>
                    <a:pt x="5025" y="4742"/>
                  </a:cubicBezTo>
                  <a:cubicBezTo>
                    <a:pt x="6108" y="3658"/>
                    <a:pt x="6108" y="1896"/>
                    <a:pt x="5025" y="813"/>
                  </a:cubicBezTo>
                  <a:cubicBezTo>
                    <a:pt x="4477" y="271"/>
                    <a:pt x="3765" y="0"/>
                    <a:pt x="3056"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8041832" y="603407"/>
              <a:ext cx="32684" cy="121944"/>
            </a:xfrm>
            <a:custGeom>
              <a:avLst/>
              <a:gdLst/>
              <a:ahLst/>
              <a:cxnLst/>
              <a:rect l="l" t="t" r="r" b="b"/>
              <a:pathLst>
                <a:path w="632" h="2358" fill="none" extrusionOk="0">
                  <a:moveTo>
                    <a:pt x="1" y="1"/>
                  </a:moveTo>
                  <a:cubicBezTo>
                    <a:pt x="632" y="644"/>
                    <a:pt x="632" y="1703"/>
                    <a:pt x="1" y="2358"/>
                  </a:cubicBezTo>
                </a:path>
              </a:pathLst>
            </a:custGeom>
            <a:noFill/>
            <a:ln w="11300" cap="rnd" cmpd="sng">
              <a:solidFill>
                <a:srgbClr val="149DA4"/>
              </a:solidFill>
              <a:prstDash val="solid"/>
              <a:miter lim="11906"/>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8159433" y="846934"/>
              <a:ext cx="254386" cy="246939"/>
            </a:xfrm>
            <a:custGeom>
              <a:avLst/>
              <a:gdLst/>
              <a:ahLst/>
              <a:cxnLst/>
              <a:rect l="l" t="t" r="r" b="b"/>
              <a:pathLst>
                <a:path w="4919" h="4775" extrusionOk="0">
                  <a:moveTo>
                    <a:pt x="1590" y="0"/>
                  </a:moveTo>
                  <a:cubicBezTo>
                    <a:pt x="1385" y="0"/>
                    <a:pt x="1180" y="78"/>
                    <a:pt x="1025" y="233"/>
                  </a:cubicBezTo>
                  <a:lnTo>
                    <a:pt x="310" y="947"/>
                  </a:lnTo>
                  <a:cubicBezTo>
                    <a:pt x="1" y="1268"/>
                    <a:pt x="1" y="1769"/>
                    <a:pt x="310" y="2078"/>
                  </a:cubicBezTo>
                  <a:lnTo>
                    <a:pt x="2763" y="4543"/>
                  </a:lnTo>
                  <a:cubicBezTo>
                    <a:pt x="2924" y="4697"/>
                    <a:pt x="3129" y="4775"/>
                    <a:pt x="3333" y="4775"/>
                  </a:cubicBezTo>
                  <a:cubicBezTo>
                    <a:pt x="3537" y="4775"/>
                    <a:pt x="3739" y="4697"/>
                    <a:pt x="3894" y="4543"/>
                  </a:cubicBezTo>
                  <a:lnTo>
                    <a:pt x="4609" y="3828"/>
                  </a:lnTo>
                  <a:cubicBezTo>
                    <a:pt x="4918" y="3507"/>
                    <a:pt x="4918" y="3007"/>
                    <a:pt x="4609" y="2697"/>
                  </a:cubicBezTo>
                  <a:lnTo>
                    <a:pt x="2156" y="233"/>
                  </a:lnTo>
                  <a:cubicBezTo>
                    <a:pt x="2001" y="78"/>
                    <a:pt x="1796" y="0"/>
                    <a:pt x="1590" y="0"/>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437052" y="676684"/>
            <a:ext cx="6855769" cy="2400657"/>
          </a:xfrm>
          <a:prstGeom prst="rect">
            <a:avLst/>
          </a:prstGeom>
        </p:spPr>
        <p:txBody>
          <a:bodyPr wrap="square">
            <a:spAutoFit/>
          </a:bodyPr>
          <a:lstStyle/>
          <a:p>
            <a:pPr algn="just">
              <a:lnSpc>
                <a:spcPct val="150000"/>
              </a:lnSpc>
            </a:pPr>
            <a:r>
              <a:rPr lang="vi-VN" sz="2000" dirty="0"/>
              <a:t>Một cửa hàng bán quần áo muốn biết cỡ áo nào bán được nhiều nhất trong các cỡ S (small-nhỏ), M (medium-vừa), L (large-lớn) nên yêu cầu nhân viên bán hàng ghi lại cỡ của một mẫu áo bán </a:t>
            </a:r>
            <a:r>
              <a:rPr lang="vi-VN" sz="2000" dirty="0" smtClean="0"/>
              <a:t>ra </a:t>
            </a:r>
            <a:r>
              <a:rPr lang="vi-VN" sz="2000" dirty="0"/>
              <a:t>trong một tuần, kết quả thu được dãy dữ liệu như sau:</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172" y="2251712"/>
            <a:ext cx="3514068" cy="3514068"/>
          </a:xfrm>
          <a:prstGeom prst="rect">
            <a:avLst/>
          </a:prstGeom>
          <a:ln>
            <a:noFill/>
          </a:ln>
          <a:effectLst>
            <a:outerShdw blurRad="190500" algn="tl" rotWithShape="0">
              <a:srgbClr val="000000">
                <a:alpha val="70000"/>
              </a:srgbClr>
            </a:outerShdw>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sp>
        <p:nvSpPr>
          <p:cNvPr id="586" name="Google Shape;586;p48"/>
          <p:cNvSpPr/>
          <p:nvPr/>
        </p:nvSpPr>
        <p:spPr>
          <a:xfrm>
            <a:off x="272150" y="315679"/>
            <a:ext cx="8541628" cy="4638752"/>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8"/>
          <p:cNvSpPr/>
          <p:nvPr/>
        </p:nvSpPr>
        <p:spPr>
          <a:xfrm>
            <a:off x="582325" y="189053"/>
            <a:ext cx="8289513" cy="469567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48"/>
          <p:cNvGrpSpPr/>
          <p:nvPr/>
        </p:nvGrpSpPr>
        <p:grpSpPr>
          <a:xfrm>
            <a:off x="7713025" y="395925"/>
            <a:ext cx="764193" cy="763520"/>
            <a:chOff x="7713025" y="395925"/>
            <a:chExt cx="764193" cy="763520"/>
          </a:xfrm>
        </p:grpSpPr>
        <p:sp>
          <p:nvSpPr>
            <p:cNvPr id="602" name="Google Shape;602;p48"/>
            <p:cNvSpPr/>
            <p:nvPr/>
          </p:nvSpPr>
          <p:spPr>
            <a:xfrm>
              <a:off x="7713025" y="395925"/>
              <a:ext cx="764193" cy="763520"/>
            </a:xfrm>
            <a:custGeom>
              <a:avLst/>
              <a:gdLst/>
              <a:ahLst/>
              <a:cxnLst/>
              <a:rect l="l" t="t" r="r" b="b"/>
              <a:pathLst>
                <a:path w="14777" h="14764" extrusionOk="0">
                  <a:moveTo>
                    <a:pt x="5180" y="0"/>
                  </a:moveTo>
                  <a:cubicBezTo>
                    <a:pt x="3799" y="0"/>
                    <a:pt x="2489" y="536"/>
                    <a:pt x="1513" y="1512"/>
                  </a:cubicBezTo>
                  <a:cubicBezTo>
                    <a:pt x="537" y="2500"/>
                    <a:pt x="1" y="3798"/>
                    <a:pt x="1" y="5179"/>
                  </a:cubicBezTo>
                  <a:cubicBezTo>
                    <a:pt x="1" y="6560"/>
                    <a:pt x="537" y="7870"/>
                    <a:pt x="1513" y="8835"/>
                  </a:cubicBezTo>
                  <a:cubicBezTo>
                    <a:pt x="2501" y="9823"/>
                    <a:pt x="3799" y="10359"/>
                    <a:pt x="5180" y="10359"/>
                  </a:cubicBezTo>
                  <a:cubicBezTo>
                    <a:pt x="5906" y="10359"/>
                    <a:pt x="6621" y="10204"/>
                    <a:pt x="7276" y="9906"/>
                  </a:cubicBezTo>
                  <a:lnTo>
                    <a:pt x="7442" y="10073"/>
                  </a:lnTo>
                  <a:cubicBezTo>
                    <a:pt x="7395" y="10656"/>
                    <a:pt x="7597" y="11252"/>
                    <a:pt x="8049" y="11692"/>
                  </a:cubicBezTo>
                  <a:lnTo>
                    <a:pt x="10502" y="14157"/>
                  </a:lnTo>
                  <a:cubicBezTo>
                    <a:pt x="10895" y="14538"/>
                    <a:pt x="11431" y="14764"/>
                    <a:pt x="11978" y="14764"/>
                  </a:cubicBezTo>
                  <a:cubicBezTo>
                    <a:pt x="12526" y="14764"/>
                    <a:pt x="13062" y="14538"/>
                    <a:pt x="13455" y="14157"/>
                  </a:cubicBezTo>
                  <a:lnTo>
                    <a:pt x="14169" y="13442"/>
                  </a:lnTo>
                  <a:cubicBezTo>
                    <a:pt x="14550" y="13049"/>
                    <a:pt x="14776" y="12514"/>
                    <a:pt x="14776" y="11966"/>
                  </a:cubicBezTo>
                  <a:cubicBezTo>
                    <a:pt x="14765" y="11430"/>
                    <a:pt x="14550" y="10906"/>
                    <a:pt x="14157" y="10501"/>
                  </a:cubicBezTo>
                  <a:lnTo>
                    <a:pt x="11693" y="8049"/>
                  </a:lnTo>
                  <a:cubicBezTo>
                    <a:pt x="11312" y="7668"/>
                    <a:pt x="10788" y="7442"/>
                    <a:pt x="10228" y="7442"/>
                  </a:cubicBezTo>
                  <a:lnTo>
                    <a:pt x="10073" y="7442"/>
                  </a:lnTo>
                  <a:lnTo>
                    <a:pt x="9907" y="7275"/>
                  </a:lnTo>
                  <a:cubicBezTo>
                    <a:pt x="10764" y="5358"/>
                    <a:pt x="10371" y="3036"/>
                    <a:pt x="8835" y="1512"/>
                  </a:cubicBezTo>
                  <a:cubicBezTo>
                    <a:pt x="7859" y="536"/>
                    <a:pt x="6561" y="0"/>
                    <a:pt x="5180"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8"/>
            <p:cNvSpPr/>
            <p:nvPr/>
          </p:nvSpPr>
          <p:spPr>
            <a:xfrm>
              <a:off x="8070793" y="754260"/>
              <a:ext cx="166264" cy="166315"/>
            </a:xfrm>
            <a:custGeom>
              <a:avLst/>
              <a:gdLst/>
              <a:ahLst/>
              <a:cxnLst/>
              <a:rect l="l" t="t" r="r" b="b"/>
              <a:pathLst>
                <a:path w="3215" h="3216" extrusionOk="0">
                  <a:moveTo>
                    <a:pt x="834" y="1"/>
                  </a:moveTo>
                  <a:lnTo>
                    <a:pt x="0" y="834"/>
                  </a:lnTo>
                  <a:lnTo>
                    <a:pt x="2382" y="3215"/>
                  </a:lnTo>
                  <a:lnTo>
                    <a:pt x="3215" y="2382"/>
                  </a:lnTo>
                  <a:lnTo>
                    <a:pt x="834" y="1"/>
                  </a:ln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8"/>
            <p:cNvSpPr/>
            <p:nvPr/>
          </p:nvSpPr>
          <p:spPr>
            <a:xfrm>
              <a:off x="7759207" y="463000"/>
              <a:ext cx="442163" cy="403532"/>
            </a:xfrm>
            <a:custGeom>
              <a:avLst/>
              <a:gdLst/>
              <a:ahLst/>
              <a:cxnLst/>
              <a:rect l="l" t="t" r="r" b="b"/>
              <a:pathLst>
                <a:path w="8550" h="7803" extrusionOk="0">
                  <a:moveTo>
                    <a:pt x="4280" y="1"/>
                  </a:moveTo>
                  <a:cubicBezTo>
                    <a:pt x="3278" y="1"/>
                    <a:pt x="2275" y="382"/>
                    <a:pt x="1513" y="1144"/>
                  </a:cubicBezTo>
                  <a:cubicBezTo>
                    <a:pt x="1" y="2656"/>
                    <a:pt x="1" y="5144"/>
                    <a:pt x="1513" y="6668"/>
                  </a:cubicBezTo>
                  <a:cubicBezTo>
                    <a:pt x="2281" y="7424"/>
                    <a:pt x="3284" y="7802"/>
                    <a:pt x="4284" y="7802"/>
                  </a:cubicBezTo>
                  <a:cubicBezTo>
                    <a:pt x="5284" y="7802"/>
                    <a:pt x="6281" y="7424"/>
                    <a:pt x="7037" y="6668"/>
                  </a:cubicBezTo>
                  <a:cubicBezTo>
                    <a:pt x="8549" y="5144"/>
                    <a:pt x="8549" y="2656"/>
                    <a:pt x="7037" y="1144"/>
                  </a:cubicBezTo>
                  <a:cubicBezTo>
                    <a:pt x="6281" y="382"/>
                    <a:pt x="5281" y="1"/>
                    <a:pt x="4280" y="1"/>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8"/>
            <p:cNvSpPr/>
            <p:nvPr/>
          </p:nvSpPr>
          <p:spPr>
            <a:xfrm>
              <a:off x="7822662" y="520766"/>
              <a:ext cx="315875" cy="287277"/>
            </a:xfrm>
            <a:custGeom>
              <a:avLst/>
              <a:gdLst/>
              <a:ahLst/>
              <a:cxnLst/>
              <a:rect l="l" t="t" r="r" b="b"/>
              <a:pathLst>
                <a:path w="6108" h="5555" extrusionOk="0">
                  <a:moveTo>
                    <a:pt x="3056" y="0"/>
                  </a:moveTo>
                  <a:cubicBezTo>
                    <a:pt x="2346" y="0"/>
                    <a:pt x="1637" y="271"/>
                    <a:pt x="1095" y="813"/>
                  </a:cubicBezTo>
                  <a:cubicBezTo>
                    <a:pt x="0" y="1884"/>
                    <a:pt x="0" y="3658"/>
                    <a:pt x="1095" y="4742"/>
                  </a:cubicBezTo>
                  <a:cubicBezTo>
                    <a:pt x="1637" y="5284"/>
                    <a:pt x="2349" y="5554"/>
                    <a:pt x="3060" y="5554"/>
                  </a:cubicBezTo>
                  <a:cubicBezTo>
                    <a:pt x="3771" y="5554"/>
                    <a:pt x="4483" y="5284"/>
                    <a:pt x="5025" y="4742"/>
                  </a:cubicBezTo>
                  <a:cubicBezTo>
                    <a:pt x="6108" y="3658"/>
                    <a:pt x="6108" y="1896"/>
                    <a:pt x="5025" y="813"/>
                  </a:cubicBezTo>
                  <a:cubicBezTo>
                    <a:pt x="4477" y="271"/>
                    <a:pt x="3765" y="0"/>
                    <a:pt x="3056"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8"/>
            <p:cNvSpPr/>
            <p:nvPr/>
          </p:nvSpPr>
          <p:spPr>
            <a:xfrm>
              <a:off x="8041832" y="603407"/>
              <a:ext cx="32684" cy="121944"/>
            </a:xfrm>
            <a:custGeom>
              <a:avLst/>
              <a:gdLst/>
              <a:ahLst/>
              <a:cxnLst/>
              <a:rect l="l" t="t" r="r" b="b"/>
              <a:pathLst>
                <a:path w="632" h="2358" fill="none" extrusionOk="0">
                  <a:moveTo>
                    <a:pt x="1" y="1"/>
                  </a:moveTo>
                  <a:cubicBezTo>
                    <a:pt x="632" y="644"/>
                    <a:pt x="632" y="1703"/>
                    <a:pt x="1" y="2358"/>
                  </a:cubicBezTo>
                </a:path>
              </a:pathLst>
            </a:custGeom>
            <a:noFill/>
            <a:ln w="11300" cap="rnd" cmpd="sng">
              <a:solidFill>
                <a:srgbClr val="149DA4"/>
              </a:solidFill>
              <a:prstDash val="solid"/>
              <a:miter lim="11906"/>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8"/>
            <p:cNvSpPr/>
            <p:nvPr/>
          </p:nvSpPr>
          <p:spPr>
            <a:xfrm>
              <a:off x="8159433" y="846934"/>
              <a:ext cx="254386" cy="246939"/>
            </a:xfrm>
            <a:custGeom>
              <a:avLst/>
              <a:gdLst/>
              <a:ahLst/>
              <a:cxnLst/>
              <a:rect l="l" t="t" r="r" b="b"/>
              <a:pathLst>
                <a:path w="4919" h="4775" extrusionOk="0">
                  <a:moveTo>
                    <a:pt x="1590" y="0"/>
                  </a:moveTo>
                  <a:cubicBezTo>
                    <a:pt x="1385" y="0"/>
                    <a:pt x="1180" y="78"/>
                    <a:pt x="1025" y="233"/>
                  </a:cubicBezTo>
                  <a:lnTo>
                    <a:pt x="310" y="947"/>
                  </a:lnTo>
                  <a:cubicBezTo>
                    <a:pt x="1" y="1268"/>
                    <a:pt x="1" y="1769"/>
                    <a:pt x="310" y="2078"/>
                  </a:cubicBezTo>
                  <a:lnTo>
                    <a:pt x="2763" y="4543"/>
                  </a:lnTo>
                  <a:cubicBezTo>
                    <a:pt x="2924" y="4697"/>
                    <a:pt x="3129" y="4775"/>
                    <a:pt x="3333" y="4775"/>
                  </a:cubicBezTo>
                  <a:cubicBezTo>
                    <a:pt x="3537" y="4775"/>
                    <a:pt x="3739" y="4697"/>
                    <a:pt x="3894" y="4543"/>
                  </a:cubicBezTo>
                  <a:lnTo>
                    <a:pt x="4609" y="3828"/>
                  </a:lnTo>
                  <a:cubicBezTo>
                    <a:pt x="4918" y="3507"/>
                    <a:pt x="4918" y="3007"/>
                    <a:pt x="4609" y="2697"/>
                  </a:cubicBezTo>
                  <a:lnTo>
                    <a:pt x="2156" y="233"/>
                  </a:lnTo>
                  <a:cubicBezTo>
                    <a:pt x="2001" y="78"/>
                    <a:pt x="1796" y="0"/>
                    <a:pt x="1590" y="0"/>
                  </a:cubicBezTo>
                  <a:close/>
                </a:path>
              </a:pathLst>
            </a:custGeom>
            <a:solidFill>
              <a:srgbClr val="149DA4"/>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3200" b="1" dirty="0" smtClean="0">
                <a:latin typeface="+mn-lt"/>
              </a:rPr>
              <a:t>LUYỆN TẬP</a:t>
            </a:r>
            <a:endParaRPr lang="en-US" sz="3200" b="1" dirty="0">
              <a:latin typeface="+mn-lt"/>
            </a:endParaRPr>
          </a:p>
        </p:txBody>
      </p:sp>
      <p:sp>
        <p:nvSpPr>
          <p:cNvPr id="15" name="Rectangle 14"/>
          <p:cNvSpPr/>
          <p:nvPr/>
        </p:nvSpPr>
        <p:spPr>
          <a:xfrm>
            <a:off x="1284270" y="1337056"/>
            <a:ext cx="6614957" cy="2862322"/>
          </a:xfrm>
          <a:prstGeom prst="rect">
            <a:avLst/>
          </a:prstGeom>
        </p:spPr>
        <p:txBody>
          <a:bodyPr wrap="square">
            <a:spAutoFit/>
          </a:bodyPr>
          <a:lstStyle/>
          <a:p>
            <a:pPr algn="just">
              <a:lnSpc>
                <a:spcPct val="150000"/>
              </a:lnSpc>
            </a:pPr>
            <a:r>
              <a:rPr lang="en-US" sz="2000" b="1" dirty="0" err="1" smtClean="0"/>
              <a:t>Bài</a:t>
            </a:r>
            <a:r>
              <a:rPr lang="en-US" sz="2000" b="1" dirty="0" smtClean="0"/>
              <a:t> </a:t>
            </a:r>
            <a:r>
              <a:rPr lang="vi-VN" sz="2000" b="1" dirty="0" smtClean="0"/>
              <a:t>9.7</a:t>
            </a:r>
            <a:r>
              <a:rPr lang="en-US" sz="2000" b="1" dirty="0" smtClean="0"/>
              <a:t> (SGK - tr76)</a:t>
            </a:r>
            <a:r>
              <a:rPr lang="vi-VN" sz="2000" b="1" dirty="0" smtClean="0"/>
              <a:t>: </a:t>
            </a:r>
            <a:r>
              <a:rPr lang="vi-VN" sz="2000" dirty="0"/>
              <a:t>Một phường lắp đặt hệ thống lấy ý kiến đánh giá của nhân dân về thái độ phục vụ của cán bộ phường. Biểu đồ tranh dưới đây là kết quả đánh giá của người dân về một cán bộ trong một tuần làm  việc </a:t>
            </a:r>
            <a:r>
              <a:rPr lang="vi-VN" sz="2000" dirty="0" smtClean="0"/>
              <a:t>(Mỗi </a:t>
            </a:r>
            <a:r>
              <a:rPr lang="vi-VN" sz="2000" dirty="0"/>
              <a:t>biểu tượng thể hiện kết quả một lần đánh </a:t>
            </a:r>
            <a:r>
              <a:rPr lang="vi-VN" sz="2000" dirty="0" smtClean="0"/>
              <a:t>giá, </a:t>
            </a:r>
            <a:r>
              <a:rPr lang="vi-VN" sz="2000" dirty="0"/>
              <a:t>hài lòng: </a:t>
            </a:r>
            <a:r>
              <a:rPr lang="en-US" sz="2000" dirty="0" smtClean="0"/>
              <a:t> </a:t>
            </a:r>
            <a:r>
              <a:rPr lang="vi-VN" sz="2000" dirty="0" smtClean="0"/>
              <a:t> </a:t>
            </a:r>
            <a:r>
              <a:rPr lang="vi-VN" sz="2000" dirty="0"/>
              <a:t>, bình thường:  </a:t>
            </a:r>
            <a:r>
              <a:rPr lang="en-US" sz="2000" dirty="0" smtClean="0"/>
              <a:t> </a:t>
            </a:r>
            <a:r>
              <a:rPr lang="vi-VN" sz="2000" dirty="0" smtClean="0"/>
              <a:t>, </a:t>
            </a:r>
            <a:r>
              <a:rPr lang="vi-VN" sz="2000" dirty="0"/>
              <a:t>không </a:t>
            </a:r>
            <a:r>
              <a:rPr lang="vi-VN" sz="2000" dirty="0" smtClean="0"/>
              <a:t>h</a:t>
            </a:r>
            <a:r>
              <a:rPr lang="en-US" sz="2000" dirty="0" err="1" smtClean="0"/>
              <a:t>ài</a:t>
            </a:r>
            <a:r>
              <a:rPr lang="vi-VN" sz="2000" dirty="0" smtClean="0"/>
              <a:t> </a:t>
            </a:r>
            <a:r>
              <a:rPr lang="vi-VN" sz="2000" dirty="0"/>
              <a:t>lòng: </a:t>
            </a:r>
            <a:r>
              <a:rPr lang="en-US" sz="2000" dirty="0" smtClean="0"/>
              <a:t> </a:t>
            </a:r>
            <a:r>
              <a:rPr lang="vi-VN" sz="2000" dirty="0" smtClean="0"/>
              <a:t> </a:t>
            </a:r>
            <a:r>
              <a:rPr lang="vi-VN" sz="2000" dirty="0"/>
              <a:t>).</a:t>
            </a:r>
            <a:endParaRPr lang="en-US" sz="2000" dirty="0"/>
          </a:p>
        </p:txBody>
      </p:sp>
      <p:pic>
        <p:nvPicPr>
          <p:cNvPr id="66" name="Picture 65" descr="[Kết nối tri thức và cuộc sống] Giải toán 6 bài 39 : Bảng thống kê và biểu đồ tranh "/>
          <p:cNvPicPr/>
          <p:nvPr/>
        </p:nvPicPr>
        <p:blipFill>
          <a:blip r:embed="rId4">
            <a:extLst>
              <a:ext uri="{28A0092B-C50C-407E-A947-70E740481C1C}">
                <a14:useLocalDpi xmlns:a14="http://schemas.microsoft.com/office/drawing/2010/main" val="0"/>
              </a:ext>
            </a:extLst>
          </a:blip>
          <a:srcRect/>
          <a:stretch>
            <a:fillRect/>
          </a:stretch>
        </p:blipFill>
        <p:spPr bwMode="auto">
          <a:xfrm>
            <a:off x="1952090" y="3823477"/>
            <a:ext cx="215757" cy="273836"/>
          </a:xfrm>
          <a:prstGeom prst="rect">
            <a:avLst/>
          </a:prstGeom>
          <a:noFill/>
          <a:ln>
            <a:noFill/>
          </a:ln>
        </p:spPr>
      </p:pic>
      <p:pic>
        <p:nvPicPr>
          <p:cNvPr id="67" name="Picture 66" descr="[Kết nối tri thức và cuộc sống] Giải toán 6 bài 39 : Bảng thống kê và biểu đồ tranh "/>
          <p:cNvPicPr/>
          <p:nvPr/>
        </p:nvPicPr>
        <p:blipFill>
          <a:blip r:embed="rId5">
            <a:extLst>
              <a:ext uri="{28A0092B-C50C-407E-A947-70E740481C1C}">
                <a14:useLocalDpi xmlns:a14="http://schemas.microsoft.com/office/drawing/2010/main" val="0"/>
              </a:ext>
            </a:extLst>
          </a:blip>
          <a:srcRect/>
          <a:stretch>
            <a:fillRect/>
          </a:stretch>
        </p:blipFill>
        <p:spPr bwMode="auto">
          <a:xfrm>
            <a:off x="3731383" y="3835375"/>
            <a:ext cx="254989" cy="261938"/>
          </a:xfrm>
          <a:prstGeom prst="rect">
            <a:avLst/>
          </a:prstGeom>
          <a:noFill/>
          <a:ln>
            <a:noFill/>
          </a:ln>
        </p:spPr>
      </p:pic>
      <p:pic>
        <p:nvPicPr>
          <p:cNvPr id="68" name="Picture 67" descr="[Kết nối tri thức và cuộc sống] Giải toán 6 bài 39 : Bảng thống kê và biểu đồ tranh "/>
          <p:cNvPicPr/>
          <p:nvPr/>
        </p:nvPicPr>
        <p:blipFill>
          <a:blip r:embed="rId6">
            <a:extLst>
              <a:ext uri="{28A0092B-C50C-407E-A947-70E740481C1C}">
                <a14:useLocalDpi xmlns:a14="http://schemas.microsoft.com/office/drawing/2010/main" val="0"/>
              </a:ext>
            </a:extLst>
          </a:blip>
          <a:srcRect/>
          <a:stretch>
            <a:fillRect/>
          </a:stretch>
        </p:blipFill>
        <p:spPr bwMode="auto">
          <a:xfrm>
            <a:off x="5848667" y="3835375"/>
            <a:ext cx="188264" cy="302602"/>
          </a:xfrm>
          <a:prstGeom prst="rect">
            <a:avLst/>
          </a:prstGeom>
          <a:noFill/>
          <a:ln>
            <a:noFill/>
          </a:ln>
        </p:spPr>
      </p:pic>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2" y="359803"/>
            <a:ext cx="4318035" cy="2782734"/>
          </a:xfrm>
          <a:prstGeom prst="rect">
            <a:avLst/>
          </a:prstGeom>
        </p:spPr>
      </p:pic>
      <p:sp>
        <p:nvSpPr>
          <p:cNvPr id="18" name="Rounded Rectangular Callout 17"/>
          <p:cNvSpPr/>
          <p:nvPr/>
        </p:nvSpPr>
        <p:spPr>
          <a:xfrm>
            <a:off x="5178175" y="446352"/>
            <a:ext cx="3760341" cy="2609636"/>
          </a:xfrm>
          <a:prstGeom prst="wedgeRoundRectCallout">
            <a:avLst>
              <a:gd name="adj1" fmla="val -59688"/>
              <a:gd name="adj2" fmla="val 38019"/>
              <a:gd name="adj3" fmla="val 16667"/>
            </a:avLst>
          </a:prstGeom>
          <a:solidFill>
            <a:schemeClr val="accent1">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bg2"/>
                </a:solidFill>
              </a:rPr>
              <a:t>Cả</a:t>
            </a:r>
            <a:r>
              <a:rPr lang="en-US" sz="2000" dirty="0" smtClean="0">
                <a:solidFill>
                  <a:schemeClr val="bg2"/>
                </a:solidFill>
              </a:rPr>
              <a:t> </a:t>
            </a:r>
            <a:r>
              <a:rPr lang="en-US" sz="2000" dirty="0" err="1" smtClean="0">
                <a:solidFill>
                  <a:schemeClr val="bg2"/>
                </a:solidFill>
              </a:rPr>
              <a:t>tuần</a:t>
            </a:r>
            <a:r>
              <a:rPr lang="en-US" sz="2000" dirty="0" smtClean="0">
                <a:solidFill>
                  <a:schemeClr val="bg2"/>
                </a:solidFill>
              </a:rPr>
              <a:t> </a:t>
            </a:r>
            <a:r>
              <a:rPr lang="en-US" sz="2000" dirty="0" err="1" smtClean="0">
                <a:solidFill>
                  <a:schemeClr val="bg2"/>
                </a:solidFill>
              </a:rPr>
              <a:t>có</a:t>
            </a:r>
            <a:r>
              <a:rPr lang="en-US" sz="2000" dirty="0" smtClean="0">
                <a:solidFill>
                  <a:schemeClr val="bg2"/>
                </a:solidFill>
              </a:rPr>
              <a:t> </a:t>
            </a:r>
            <a:r>
              <a:rPr lang="en-US" sz="2000" dirty="0" err="1" smtClean="0">
                <a:solidFill>
                  <a:schemeClr val="bg2"/>
                </a:solidFill>
              </a:rPr>
              <a:t>bao</a:t>
            </a:r>
            <a:r>
              <a:rPr lang="en-US" sz="2000" dirty="0" smtClean="0">
                <a:solidFill>
                  <a:schemeClr val="bg2"/>
                </a:solidFill>
              </a:rPr>
              <a:t> </a:t>
            </a:r>
            <a:r>
              <a:rPr lang="en-US" sz="2000" dirty="0" err="1" smtClean="0">
                <a:solidFill>
                  <a:schemeClr val="bg2"/>
                </a:solidFill>
              </a:rPr>
              <a:t>nhiêu</a:t>
            </a:r>
            <a:r>
              <a:rPr lang="en-US" sz="2000" dirty="0" smtClean="0">
                <a:solidFill>
                  <a:schemeClr val="bg2"/>
                </a:solidFill>
              </a:rPr>
              <a:t> </a:t>
            </a:r>
            <a:r>
              <a:rPr lang="en-US" sz="2000" dirty="0" err="1" smtClean="0">
                <a:solidFill>
                  <a:schemeClr val="bg2"/>
                </a:solidFill>
              </a:rPr>
              <a:t>lượt</a:t>
            </a:r>
            <a:r>
              <a:rPr lang="en-US" sz="2000" dirty="0" smtClean="0">
                <a:solidFill>
                  <a:schemeClr val="bg2"/>
                </a:solidFill>
              </a:rPr>
              <a:t> </a:t>
            </a:r>
            <a:r>
              <a:rPr lang="en-US" sz="2000" dirty="0" err="1" smtClean="0">
                <a:solidFill>
                  <a:schemeClr val="bg2"/>
                </a:solidFill>
              </a:rPr>
              <a:t>người</a:t>
            </a:r>
            <a:r>
              <a:rPr lang="en-US" sz="2000" dirty="0" smtClean="0">
                <a:solidFill>
                  <a:schemeClr val="bg2"/>
                </a:solidFill>
              </a:rPr>
              <a:t> </a:t>
            </a:r>
            <a:r>
              <a:rPr lang="en-US" sz="2000" dirty="0" err="1" smtClean="0">
                <a:solidFill>
                  <a:schemeClr val="bg2"/>
                </a:solidFill>
              </a:rPr>
              <a:t>cho</a:t>
            </a:r>
            <a:r>
              <a:rPr lang="en-US" sz="2000" dirty="0" smtClean="0">
                <a:solidFill>
                  <a:schemeClr val="bg2"/>
                </a:solidFill>
              </a:rPr>
              <a:t> ý </a:t>
            </a:r>
            <a:r>
              <a:rPr lang="en-US" sz="2000" dirty="0" err="1" smtClean="0">
                <a:solidFill>
                  <a:schemeClr val="bg2"/>
                </a:solidFill>
              </a:rPr>
              <a:t>kiến</a:t>
            </a:r>
            <a:r>
              <a:rPr lang="en-US" sz="2000" dirty="0" smtClean="0">
                <a:solidFill>
                  <a:schemeClr val="bg2"/>
                </a:solidFill>
              </a:rPr>
              <a:t> </a:t>
            </a:r>
            <a:r>
              <a:rPr lang="en-US" sz="2000" dirty="0" err="1" smtClean="0">
                <a:solidFill>
                  <a:schemeClr val="bg2"/>
                </a:solidFill>
              </a:rPr>
              <a:t>đánh</a:t>
            </a:r>
            <a:r>
              <a:rPr lang="en-US" sz="2000" dirty="0" smtClean="0">
                <a:solidFill>
                  <a:schemeClr val="bg2"/>
                </a:solidFill>
              </a:rPr>
              <a:t> </a:t>
            </a:r>
            <a:r>
              <a:rPr lang="en-US" sz="2000" dirty="0" err="1" smtClean="0">
                <a:solidFill>
                  <a:schemeClr val="bg2"/>
                </a:solidFill>
              </a:rPr>
              <a:t>giá</a:t>
            </a:r>
            <a:r>
              <a:rPr lang="en-US" sz="2000" dirty="0" smtClean="0">
                <a:solidFill>
                  <a:schemeClr val="bg2"/>
                </a:solidFill>
              </a:rPr>
              <a:t> </a:t>
            </a:r>
            <a:r>
              <a:rPr lang="en-US" sz="2000" dirty="0" err="1" smtClean="0">
                <a:solidFill>
                  <a:schemeClr val="bg2"/>
                </a:solidFill>
              </a:rPr>
              <a:t>về</a:t>
            </a:r>
            <a:r>
              <a:rPr lang="en-US" sz="2000" dirty="0">
                <a:solidFill>
                  <a:schemeClr val="bg2"/>
                </a:solidFill>
              </a:rPr>
              <a:t> </a:t>
            </a:r>
            <a:r>
              <a:rPr lang="en-US" sz="2000" dirty="0" err="1" smtClean="0">
                <a:solidFill>
                  <a:schemeClr val="bg2"/>
                </a:solidFill>
              </a:rPr>
              <a:t>cán</a:t>
            </a:r>
            <a:r>
              <a:rPr lang="en-US" sz="2000" dirty="0" smtClean="0">
                <a:solidFill>
                  <a:schemeClr val="bg2"/>
                </a:solidFill>
              </a:rPr>
              <a:t> </a:t>
            </a:r>
            <a:r>
              <a:rPr lang="en-US" sz="2000" dirty="0" err="1" smtClean="0">
                <a:solidFill>
                  <a:schemeClr val="bg2"/>
                </a:solidFill>
              </a:rPr>
              <a:t>bộ</a:t>
            </a:r>
            <a:r>
              <a:rPr lang="en-US" sz="2000" dirty="0" smtClean="0">
                <a:solidFill>
                  <a:schemeClr val="bg2"/>
                </a:solidFill>
              </a:rPr>
              <a:t> </a:t>
            </a:r>
            <a:r>
              <a:rPr lang="en-US" sz="2000" dirty="0" err="1" smtClean="0">
                <a:solidFill>
                  <a:schemeClr val="bg2"/>
                </a:solidFill>
              </a:rPr>
              <a:t>này</a:t>
            </a:r>
            <a:r>
              <a:rPr lang="en-US" sz="2000" dirty="0" smtClean="0">
                <a:solidFill>
                  <a:schemeClr val="bg2"/>
                </a:solidFill>
              </a:rPr>
              <a:t>? </a:t>
            </a:r>
            <a:r>
              <a:rPr lang="en-US" sz="2000" dirty="0" err="1" smtClean="0">
                <a:solidFill>
                  <a:schemeClr val="bg2"/>
                </a:solidFill>
              </a:rPr>
              <a:t>Có</a:t>
            </a:r>
            <a:r>
              <a:rPr lang="en-US" sz="2000" dirty="0" smtClean="0">
                <a:solidFill>
                  <a:schemeClr val="bg2"/>
                </a:solidFill>
              </a:rPr>
              <a:t> </a:t>
            </a:r>
            <a:r>
              <a:rPr lang="en-US" sz="2000" dirty="0" err="1" smtClean="0">
                <a:solidFill>
                  <a:schemeClr val="bg2"/>
                </a:solidFill>
              </a:rPr>
              <a:t>bao</a:t>
            </a:r>
            <a:r>
              <a:rPr lang="en-US" sz="2000" dirty="0" smtClean="0">
                <a:solidFill>
                  <a:schemeClr val="bg2"/>
                </a:solidFill>
              </a:rPr>
              <a:t> </a:t>
            </a:r>
            <a:r>
              <a:rPr lang="en-US" sz="2000" dirty="0" err="1" smtClean="0">
                <a:solidFill>
                  <a:schemeClr val="bg2"/>
                </a:solidFill>
              </a:rPr>
              <a:t>nhiêu</a:t>
            </a:r>
            <a:r>
              <a:rPr lang="en-US" sz="2000" dirty="0" smtClean="0">
                <a:solidFill>
                  <a:schemeClr val="bg2"/>
                </a:solidFill>
              </a:rPr>
              <a:t> </a:t>
            </a:r>
            <a:r>
              <a:rPr lang="en-US" sz="2000" dirty="0" err="1" smtClean="0">
                <a:solidFill>
                  <a:schemeClr val="bg2"/>
                </a:solidFill>
              </a:rPr>
              <a:t>lượt</a:t>
            </a:r>
            <a:r>
              <a:rPr lang="en-US" sz="2000" dirty="0" smtClean="0">
                <a:solidFill>
                  <a:schemeClr val="bg2"/>
                </a:solidFill>
              </a:rPr>
              <a:t> </a:t>
            </a:r>
            <a:r>
              <a:rPr lang="en-US" sz="2000" dirty="0" err="1" smtClean="0">
                <a:solidFill>
                  <a:schemeClr val="bg2"/>
                </a:solidFill>
              </a:rPr>
              <a:t>đánh</a:t>
            </a:r>
            <a:r>
              <a:rPr lang="en-US" sz="2000" dirty="0" smtClean="0">
                <a:solidFill>
                  <a:schemeClr val="bg2"/>
                </a:solidFill>
              </a:rPr>
              <a:t> </a:t>
            </a:r>
            <a:r>
              <a:rPr lang="en-US" sz="2000" dirty="0" err="1" smtClean="0">
                <a:solidFill>
                  <a:schemeClr val="bg2"/>
                </a:solidFill>
              </a:rPr>
              <a:t>giá</a:t>
            </a:r>
            <a:r>
              <a:rPr lang="en-US" sz="2000" dirty="0" smtClean="0">
                <a:solidFill>
                  <a:schemeClr val="bg2"/>
                </a:solidFill>
              </a:rPr>
              <a:t> </a:t>
            </a:r>
            <a:r>
              <a:rPr lang="en-US" sz="2000" dirty="0" err="1" smtClean="0">
                <a:solidFill>
                  <a:schemeClr val="bg2"/>
                </a:solidFill>
              </a:rPr>
              <a:t>hài</a:t>
            </a:r>
            <a:r>
              <a:rPr lang="en-US" sz="2000" dirty="0" smtClean="0">
                <a:solidFill>
                  <a:schemeClr val="bg2"/>
                </a:solidFill>
              </a:rPr>
              <a:t> </a:t>
            </a:r>
            <a:r>
              <a:rPr lang="en-US" sz="2000" dirty="0" err="1" smtClean="0">
                <a:solidFill>
                  <a:schemeClr val="bg2"/>
                </a:solidFill>
              </a:rPr>
              <a:t>lòng</a:t>
            </a:r>
            <a:r>
              <a:rPr lang="en-US" sz="2000" dirty="0" smtClean="0">
                <a:solidFill>
                  <a:schemeClr val="bg2"/>
                </a:solidFill>
              </a:rPr>
              <a:t>, </a:t>
            </a:r>
            <a:r>
              <a:rPr lang="en-US" sz="2000" dirty="0" err="1" smtClean="0">
                <a:solidFill>
                  <a:schemeClr val="bg2"/>
                </a:solidFill>
              </a:rPr>
              <a:t>bình</a:t>
            </a:r>
            <a:r>
              <a:rPr lang="en-US" sz="2000" dirty="0" smtClean="0">
                <a:solidFill>
                  <a:schemeClr val="bg2"/>
                </a:solidFill>
              </a:rPr>
              <a:t> </a:t>
            </a:r>
            <a:r>
              <a:rPr lang="en-US" sz="2000" dirty="0" err="1" smtClean="0">
                <a:solidFill>
                  <a:schemeClr val="bg2"/>
                </a:solidFill>
              </a:rPr>
              <a:t>thường</a:t>
            </a:r>
            <a:r>
              <a:rPr lang="en-US" sz="2000" dirty="0" smtClean="0">
                <a:solidFill>
                  <a:schemeClr val="bg2"/>
                </a:solidFill>
              </a:rPr>
              <a:t>, </a:t>
            </a:r>
            <a:r>
              <a:rPr lang="en-US" sz="2000" dirty="0" err="1" smtClean="0">
                <a:solidFill>
                  <a:schemeClr val="bg2"/>
                </a:solidFill>
              </a:rPr>
              <a:t>không</a:t>
            </a:r>
            <a:r>
              <a:rPr lang="en-US" sz="2000" dirty="0" smtClean="0">
                <a:solidFill>
                  <a:schemeClr val="bg2"/>
                </a:solidFill>
              </a:rPr>
              <a:t> </a:t>
            </a:r>
            <a:r>
              <a:rPr lang="en-US" sz="2000" dirty="0" err="1" smtClean="0">
                <a:solidFill>
                  <a:schemeClr val="bg2"/>
                </a:solidFill>
              </a:rPr>
              <a:t>hài</a:t>
            </a:r>
            <a:r>
              <a:rPr lang="en-US" sz="2000" dirty="0" smtClean="0">
                <a:solidFill>
                  <a:schemeClr val="bg2"/>
                </a:solidFill>
              </a:rPr>
              <a:t> </a:t>
            </a:r>
            <a:r>
              <a:rPr lang="en-US" sz="2000" dirty="0" err="1" smtClean="0">
                <a:solidFill>
                  <a:schemeClr val="bg2"/>
                </a:solidFill>
              </a:rPr>
              <a:t>lòng</a:t>
            </a:r>
            <a:r>
              <a:rPr lang="en-US" sz="2000" dirty="0" smtClean="0">
                <a:solidFill>
                  <a:schemeClr val="bg2"/>
                </a:solidFill>
              </a:rPr>
              <a:t>?</a:t>
            </a:r>
            <a:endParaRPr lang="en-US" sz="2000" dirty="0">
              <a:solidFill>
                <a:schemeClr val="bg2"/>
              </a:solidFill>
            </a:endParaRPr>
          </a:p>
        </p:txBody>
      </p:sp>
      <p:sp>
        <p:nvSpPr>
          <p:cNvPr id="19" name="TextBox 18"/>
          <p:cNvSpPr txBox="1"/>
          <p:nvPr/>
        </p:nvSpPr>
        <p:spPr>
          <a:xfrm>
            <a:off x="1859623" y="3400746"/>
            <a:ext cx="5753528" cy="1477328"/>
          </a:xfrm>
          <a:prstGeom prst="rect">
            <a:avLst/>
          </a:prstGeom>
          <a:noFill/>
        </p:spPr>
        <p:txBody>
          <a:bodyPr wrap="square" rtlCol="0">
            <a:spAutoFit/>
          </a:bodyPr>
          <a:lstStyle/>
          <a:p>
            <a:pPr algn="just">
              <a:lnSpc>
                <a:spcPct val="150000"/>
              </a:lnSpc>
            </a:pPr>
            <a:r>
              <a:rPr lang="en-US" sz="2000" dirty="0" smtClean="0">
                <a:solidFill>
                  <a:schemeClr val="bg1"/>
                </a:solidFill>
              </a:rPr>
              <a:t>+ </a:t>
            </a:r>
            <a:r>
              <a:rPr lang="en-US" sz="2000" dirty="0" err="1" smtClean="0">
                <a:solidFill>
                  <a:schemeClr val="bg1"/>
                </a:solidFill>
              </a:rPr>
              <a:t>Hài</a:t>
            </a:r>
            <a:r>
              <a:rPr lang="en-US" sz="2000" dirty="0" smtClean="0">
                <a:solidFill>
                  <a:schemeClr val="bg1"/>
                </a:solidFill>
              </a:rPr>
              <a:t> </a:t>
            </a:r>
            <a:r>
              <a:rPr lang="en-US" sz="2000" dirty="0" err="1" smtClean="0">
                <a:solidFill>
                  <a:schemeClr val="bg1"/>
                </a:solidFill>
              </a:rPr>
              <a:t>lòng</a:t>
            </a:r>
            <a:r>
              <a:rPr lang="en-US" sz="2000" dirty="0" smtClean="0">
                <a:solidFill>
                  <a:schemeClr val="bg1"/>
                </a:solidFill>
              </a:rPr>
              <a:t>: 14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smtClean="0">
              <a:solidFill>
                <a:schemeClr val="bg1"/>
              </a:solidFill>
            </a:endParaRPr>
          </a:p>
          <a:p>
            <a:pPr algn="just">
              <a:lnSpc>
                <a:spcPct val="150000"/>
              </a:lnSpc>
            </a:pPr>
            <a:r>
              <a:rPr lang="en-US" sz="2000" dirty="0" smtClean="0">
                <a:solidFill>
                  <a:schemeClr val="bg1"/>
                </a:solidFill>
              </a:rPr>
              <a:t>+ </a:t>
            </a:r>
            <a:r>
              <a:rPr lang="en-US" sz="2000" dirty="0" err="1" smtClean="0">
                <a:solidFill>
                  <a:schemeClr val="bg1"/>
                </a:solidFill>
              </a:rPr>
              <a:t>Bình</a:t>
            </a:r>
            <a:r>
              <a:rPr lang="en-US" sz="2000" dirty="0" smtClean="0">
                <a:solidFill>
                  <a:schemeClr val="bg1"/>
                </a:solidFill>
              </a:rPr>
              <a:t> </a:t>
            </a:r>
            <a:r>
              <a:rPr lang="en-US" sz="2000" dirty="0" err="1" smtClean="0">
                <a:solidFill>
                  <a:schemeClr val="bg1"/>
                </a:solidFill>
              </a:rPr>
              <a:t>thường</a:t>
            </a:r>
            <a:r>
              <a:rPr lang="en-US" sz="2000" dirty="0" smtClean="0">
                <a:solidFill>
                  <a:schemeClr val="bg1"/>
                </a:solidFill>
              </a:rPr>
              <a:t>: 17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smtClean="0">
              <a:solidFill>
                <a:schemeClr val="bg1"/>
              </a:solidFill>
            </a:endParaRPr>
          </a:p>
          <a:p>
            <a:pPr algn="just">
              <a:lnSpc>
                <a:spcPct val="150000"/>
              </a:lnSpc>
            </a:pPr>
            <a:r>
              <a:rPr lang="en-US" sz="2000" dirty="0" smtClean="0">
                <a:solidFill>
                  <a:schemeClr val="bg1"/>
                </a:solidFill>
              </a:rPr>
              <a:t>+ </a:t>
            </a:r>
            <a:r>
              <a:rPr lang="en-US" sz="2000" dirty="0" err="1" smtClean="0">
                <a:solidFill>
                  <a:schemeClr val="bg1"/>
                </a:solidFill>
              </a:rPr>
              <a:t>Không</a:t>
            </a:r>
            <a:r>
              <a:rPr lang="en-US" sz="2000" dirty="0" smtClean="0">
                <a:solidFill>
                  <a:schemeClr val="bg1"/>
                </a:solidFill>
              </a:rPr>
              <a:t> </a:t>
            </a:r>
            <a:r>
              <a:rPr lang="en-US" sz="2000" dirty="0" err="1" smtClean="0">
                <a:solidFill>
                  <a:schemeClr val="bg1"/>
                </a:solidFill>
              </a:rPr>
              <a:t>hài</a:t>
            </a:r>
            <a:r>
              <a:rPr lang="en-US" sz="2000" dirty="0" smtClean="0">
                <a:solidFill>
                  <a:schemeClr val="bg1"/>
                </a:solidFill>
              </a:rPr>
              <a:t> </a:t>
            </a:r>
            <a:r>
              <a:rPr lang="en-US" sz="2000" dirty="0" err="1" smtClean="0">
                <a:solidFill>
                  <a:schemeClr val="bg1"/>
                </a:solidFill>
              </a:rPr>
              <a:t>lòng</a:t>
            </a:r>
            <a:r>
              <a:rPr lang="en-US" sz="2000" dirty="0" smtClean="0">
                <a:solidFill>
                  <a:schemeClr val="bg1"/>
                </a:solidFill>
              </a:rPr>
              <a:t>: 9 </a:t>
            </a:r>
            <a:r>
              <a:rPr lang="en-US" sz="2000" dirty="0" err="1" smtClean="0">
                <a:solidFill>
                  <a:schemeClr val="bg1"/>
                </a:solidFill>
              </a:rPr>
              <a:t>lượt</a:t>
            </a:r>
            <a:r>
              <a:rPr lang="en-US" sz="2000" dirty="0" smtClean="0">
                <a:solidFill>
                  <a:schemeClr val="bg1"/>
                </a:solidFill>
              </a:rPr>
              <a:t> </a:t>
            </a:r>
            <a:r>
              <a:rPr lang="en-US" sz="2000" dirty="0" err="1" smtClean="0">
                <a:solidFill>
                  <a:schemeClr val="bg1"/>
                </a:solidFill>
              </a:rPr>
              <a:t>đánh</a:t>
            </a:r>
            <a:r>
              <a:rPr lang="en-US" sz="2000" dirty="0" smtClean="0">
                <a:solidFill>
                  <a:schemeClr val="bg1"/>
                </a:solidFill>
              </a:rPr>
              <a:t> </a:t>
            </a:r>
            <a:r>
              <a:rPr lang="en-US" sz="2000" dirty="0" err="1" smtClean="0">
                <a:solidFill>
                  <a:schemeClr val="bg1"/>
                </a:solidFill>
              </a:rPr>
              <a:t>giá</a:t>
            </a:r>
            <a:endParaRPr lang="en-US" sz="2000"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2904">
            <a:off x="6182047" y="3185954"/>
            <a:ext cx="435174" cy="1019225"/>
          </a:xfrm>
          <a:prstGeom prst="rect">
            <a:avLst/>
          </a:prstGeom>
        </p:spPr>
      </p:pic>
    </p:spTree>
    <p:extLst>
      <p:ext uri="{BB962C8B-B14F-4D97-AF65-F5344CB8AC3E}">
        <p14:creationId xmlns:p14="http://schemas.microsoft.com/office/powerpoint/2010/main" val="896199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 calcmode="lin" valueType="num">
                                      <p:cBhvr additive="base">
                                        <p:cTn id="2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9">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anim calcmode="lin" valueType="num">
                                      <p:cBhvr additive="base">
                                        <p:cTn id="26"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9">
                                            <p:txEl>
                                              <p:pRg st="1" end="1"/>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60979" y="743802"/>
            <a:ext cx="7099443" cy="3785652"/>
          </a:xfrm>
          <a:prstGeom prst="rect">
            <a:avLst/>
          </a:prstGeom>
        </p:spPr>
        <p:txBody>
          <a:bodyPr wrap="square">
            <a:spAutoFit/>
          </a:bodyPr>
          <a:lstStyle/>
          <a:p>
            <a:pPr algn="just">
              <a:lnSpc>
                <a:spcPct val="150000"/>
              </a:lnSpc>
            </a:pPr>
            <a:r>
              <a:rPr lang="en-US" sz="2000" b="1" dirty="0" err="1" smtClean="0">
                <a:solidFill>
                  <a:schemeClr val="accent3"/>
                </a:solidFill>
              </a:rPr>
              <a:t>Bài</a:t>
            </a:r>
            <a:r>
              <a:rPr lang="en-US" sz="2000" b="1" dirty="0" smtClean="0">
                <a:solidFill>
                  <a:schemeClr val="accent3"/>
                </a:solidFill>
              </a:rPr>
              <a:t> </a:t>
            </a:r>
            <a:r>
              <a:rPr lang="vi-VN" sz="2000" b="1" dirty="0" smtClean="0">
                <a:solidFill>
                  <a:schemeClr val="accent3"/>
                </a:solidFill>
              </a:rPr>
              <a:t>9.8</a:t>
            </a:r>
            <a:r>
              <a:rPr lang="en-US" sz="2000" b="1" dirty="0" smtClean="0">
                <a:solidFill>
                  <a:schemeClr val="accent3"/>
                </a:solidFill>
              </a:rPr>
              <a:t> (SGK - tr76)</a:t>
            </a:r>
            <a:r>
              <a:rPr lang="vi-VN" sz="2000" b="1" dirty="0" smtClean="0">
                <a:solidFill>
                  <a:schemeClr val="accent3"/>
                </a:solidFill>
              </a:rPr>
              <a:t>: </a:t>
            </a:r>
            <a:r>
              <a:rPr lang="vi-VN" sz="2000" dirty="0"/>
              <a:t>Biểu đồ tranh sau đây cho biết số lượt ô tô vào gửi tại một bãi đỗ xe vào các ngày trong một tuần.</a:t>
            </a:r>
          </a:p>
          <a:p>
            <a:pPr algn="just">
              <a:lnSpc>
                <a:spcPct val="150000"/>
              </a:lnSpc>
            </a:pPr>
            <a:r>
              <a:rPr lang="vi-VN" sz="2000" dirty="0"/>
              <a:t> </a:t>
            </a:r>
          </a:p>
          <a:p>
            <a:pPr algn="just">
              <a:lnSpc>
                <a:spcPct val="150000"/>
              </a:lnSpc>
            </a:pPr>
            <a:endParaRPr lang="en-US" sz="2000" dirty="0" smtClean="0"/>
          </a:p>
          <a:p>
            <a:pPr algn="just">
              <a:lnSpc>
                <a:spcPct val="150000"/>
              </a:lnSpc>
            </a:pPr>
            <a:endParaRPr lang="en-US" sz="2000" dirty="0"/>
          </a:p>
          <a:p>
            <a:pPr algn="just">
              <a:lnSpc>
                <a:spcPct val="150000"/>
              </a:lnSpc>
            </a:pPr>
            <a:endParaRPr lang="en-US" sz="2000" dirty="0" smtClean="0"/>
          </a:p>
          <a:p>
            <a:pPr algn="just">
              <a:lnSpc>
                <a:spcPct val="150000"/>
              </a:lnSpc>
            </a:pPr>
            <a:r>
              <a:rPr lang="vi-VN" sz="2000" dirty="0" smtClean="0"/>
              <a:t>Hãy </a:t>
            </a:r>
            <a:r>
              <a:rPr lang="vi-VN" sz="2000" dirty="0"/>
              <a:t>lập bảng thống kê biểu diễn số ô tô vòa gửi tại bãi đỗ xe ở các ngày trong </a:t>
            </a:r>
            <a:r>
              <a:rPr lang="vi-VN" sz="2000" dirty="0" smtClean="0"/>
              <a:t>tuần.</a:t>
            </a:r>
            <a:endParaRPr lang="vi-VN" sz="2000" dirty="0"/>
          </a:p>
        </p:txBody>
      </p:sp>
      <p:pic>
        <p:nvPicPr>
          <p:cNvPr id="7" name="Picture 6" descr="[Kết nối tri thức và cuộc sống] Giải toán 6 bài 39 : Bảng thống kê và biểu đồ tranh "/>
          <p:cNvPicPr/>
          <p:nvPr/>
        </p:nvPicPr>
        <p:blipFill>
          <a:blip r:embed="rId2">
            <a:extLst>
              <a:ext uri="{28A0092B-C50C-407E-A947-70E740481C1C}">
                <a14:useLocalDpi xmlns:a14="http://schemas.microsoft.com/office/drawing/2010/main" val="0"/>
              </a:ext>
            </a:extLst>
          </a:blip>
          <a:srcRect/>
          <a:stretch>
            <a:fillRect/>
          </a:stretch>
        </p:blipFill>
        <p:spPr bwMode="auto">
          <a:xfrm>
            <a:off x="3176552" y="1711702"/>
            <a:ext cx="2607798" cy="1849851"/>
          </a:xfrm>
          <a:prstGeom prst="rect">
            <a:avLst/>
          </a:prstGeom>
          <a:noFill/>
          <a:ln>
            <a:noFill/>
          </a:ln>
        </p:spPr>
      </p:pic>
    </p:spTree>
    <p:extLst>
      <p:ext uri="{BB962C8B-B14F-4D97-AF65-F5344CB8AC3E}">
        <p14:creationId xmlns:p14="http://schemas.microsoft.com/office/powerpoint/2010/main" val="349296544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
        <p:cNvGrpSpPr/>
        <p:nvPr/>
      </p:nvGrpSpPr>
      <p:grpSpPr>
        <a:xfrm>
          <a:off x="0" y="0"/>
          <a:ext cx="0" cy="0"/>
          <a:chOff x="0" y="0"/>
          <a:chExt cx="0" cy="0"/>
        </a:xfrm>
      </p:grpSpPr>
      <p:sp>
        <p:nvSpPr>
          <p:cNvPr id="379" name="Google Shape;379;p40"/>
          <p:cNvSpPr/>
          <p:nvPr/>
        </p:nvSpPr>
        <p:spPr>
          <a:xfrm>
            <a:off x="6959800" y="3441600"/>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40"/>
          <p:cNvGrpSpPr/>
          <p:nvPr/>
        </p:nvGrpSpPr>
        <p:grpSpPr>
          <a:xfrm rot="10800000">
            <a:off x="647271" y="1171772"/>
            <a:ext cx="7870004" cy="3759823"/>
            <a:chOff x="726675" y="538341"/>
            <a:chExt cx="3690510" cy="2044915"/>
          </a:xfrm>
        </p:grpSpPr>
        <p:sp>
          <p:nvSpPr>
            <p:cNvPr id="381" name="Google Shape;381;p40"/>
            <p:cNvSpPr/>
            <p:nvPr/>
          </p:nvSpPr>
          <p:spPr>
            <a:xfrm>
              <a:off x="726675" y="592680"/>
              <a:ext cx="3665598" cy="199057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859781" y="538341"/>
              <a:ext cx="3557404" cy="2015001"/>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0"/>
          <p:cNvGrpSpPr/>
          <p:nvPr/>
        </p:nvGrpSpPr>
        <p:grpSpPr>
          <a:xfrm>
            <a:off x="3226085" y="385011"/>
            <a:ext cx="2588928" cy="697939"/>
            <a:chOff x="726675" y="538341"/>
            <a:chExt cx="3690510" cy="2044915"/>
          </a:xfrm>
        </p:grpSpPr>
        <p:sp>
          <p:nvSpPr>
            <p:cNvPr id="384" name="Google Shape;384;p40"/>
            <p:cNvSpPr/>
            <p:nvPr/>
          </p:nvSpPr>
          <p:spPr>
            <a:xfrm>
              <a:off x="726675" y="592680"/>
              <a:ext cx="3665598" cy="199057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859781" y="538341"/>
              <a:ext cx="3557404" cy="2015001"/>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40"/>
          <p:cNvSpPr txBox="1">
            <a:spLocks noGrp="1"/>
          </p:cNvSpPr>
          <p:nvPr>
            <p:ph type="title" idx="2"/>
          </p:nvPr>
        </p:nvSpPr>
        <p:spPr>
          <a:xfrm>
            <a:off x="3022611" y="413940"/>
            <a:ext cx="2978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err="1" smtClean="0">
                <a:latin typeface="+mn-lt"/>
              </a:rPr>
              <a:t>Trả</a:t>
            </a:r>
            <a:r>
              <a:rPr lang="en-US" sz="2400" b="1" dirty="0" smtClean="0">
                <a:latin typeface="+mn-lt"/>
              </a:rPr>
              <a:t> </a:t>
            </a:r>
            <a:r>
              <a:rPr lang="en-US" sz="2400" b="1" dirty="0" err="1" smtClean="0">
                <a:latin typeface="+mn-lt"/>
              </a:rPr>
              <a:t>lời</a:t>
            </a:r>
            <a:endParaRPr sz="2400" b="1" dirty="0">
              <a:latin typeface="+mn-lt"/>
            </a:endParaRPr>
          </a:p>
        </p:txBody>
      </p:sp>
      <p:grpSp>
        <p:nvGrpSpPr>
          <p:cNvPr id="395" name="Google Shape;395;p40"/>
          <p:cNvGrpSpPr/>
          <p:nvPr/>
        </p:nvGrpSpPr>
        <p:grpSpPr>
          <a:xfrm rot="-7838688">
            <a:off x="1251470" y="517469"/>
            <a:ext cx="645932" cy="645932"/>
            <a:chOff x="4844078" y="792732"/>
            <a:chExt cx="645900" cy="645900"/>
          </a:xfrm>
        </p:grpSpPr>
        <p:sp>
          <p:nvSpPr>
            <p:cNvPr id="396" name="Google Shape;396;p40"/>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rot="-5400000">
              <a:off x="5037150" y="950925"/>
              <a:ext cx="381000" cy="329500"/>
            </a:xfrm>
            <a:prstGeom prst="flowChartMerge">
              <a:avLst/>
            </a:prstGeom>
            <a:solidFill>
              <a:schemeClr val="accen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Table 6"/>
          <p:cNvGraphicFramePr>
            <a:graphicFrameLocks noGrp="1"/>
          </p:cNvGraphicFramePr>
          <p:nvPr>
            <p:extLst>
              <p:ext uri="{D42A27DB-BD31-4B8C-83A1-F6EECF244321}">
                <p14:modId xmlns:p14="http://schemas.microsoft.com/office/powerpoint/2010/main" val="2182080544"/>
              </p:ext>
            </p:extLst>
          </p:nvPr>
        </p:nvGraphicFramePr>
        <p:xfrm>
          <a:off x="1664414" y="1888723"/>
          <a:ext cx="5907640" cy="1653540"/>
        </p:xfrm>
        <a:graphic>
          <a:graphicData uri="http://schemas.openxmlformats.org/drawingml/2006/table">
            <a:tbl>
              <a:tblPr firstRow="1" firstCol="1" bandRow="1"/>
              <a:tblGrid>
                <a:gridCol w="1384758"/>
                <a:gridCol w="985738"/>
                <a:gridCol w="984347"/>
                <a:gridCol w="792484"/>
                <a:gridCol w="885636"/>
                <a:gridCol w="874677"/>
              </a:tblGrid>
              <a:tr h="0">
                <a:tc>
                  <a:txBody>
                    <a:bodyPr/>
                    <a:lstStyle/>
                    <a:p>
                      <a:pP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Thứ </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Hai</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smtClean="0">
                          <a:solidFill>
                            <a:srgbClr val="000000"/>
                          </a:solidFill>
                          <a:effectLst/>
                          <a:latin typeface="+mn-lt"/>
                          <a:ea typeface="Calibri" panose="020F0502020204030204" pitchFamily="34" charset="0"/>
                          <a:cs typeface="Times New Roman" panose="02020603050405020304" pitchFamily="18" charset="0"/>
                        </a:rPr>
                        <a:t>Ba</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Tư</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Năm</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en-US" sz="2400" dirty="0" err="1" smtClean="0">
                          <a:solidFill>
                            <a:srgbClr val="000000"/>
                          </a:solidFill>
                          <a:effectLst/>
                          <a:latin typeface="+mn-lt"/>
                          <a:ea typeface="Calibri" panose="020F0502020204030204" pitchFamily="34" charset="0"/>
                          <a:cs typeface="Times New Roman" panose="02020603050405020304" pitchFamily="18" charset="0"/>
                        </a:rPr>
                        <a:t>Sáu</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a:lnSpc>
                          <a:spcPct val="200000"/>
                        </a:lnSpc>
                        <a:spcAft>
                          <a:spcPts val="0"/>
                        </a:spcAft>
                      </a:pPr>
                      <a:r>
                        <a:rPr lang="vi-VN" sz="2400" dirty="0" smtClean="0">
                          <a:solidFill>
                            <a:srgbClr val="000000"/>
                          </a:solidFill>
                          <a:effectLst/>
                          <a:latin typeface="+mn-lt"/>
                          <a:ea typeface="Times New Roman" panose="02020603050405020304" pitchFamily="18" charset="0"/>
                          <a:cs typeface="Times New Roman" panose="02020603050405020304" pitchFamily="18" charset="0"/>
                        </a:rPr>
                        <a:t>Số ô tô</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200000"/>
                        </a:lnSpc>
                        <a:spcAft>
                          <a:spcPts val="0"/>
                        </a:spcAft>
                      </a:pPr>
                      <a:r>
                        <a:rPr lang="vi-VN" sz="2400">
                          <a:solidFill>
                            <a:srgbClr val="000000"/>
                          </a:solidFill>
                          <a:effectLst/>
                          <a:latin typeface="+mn-lt"/>
                          <a:ea typeface="Times New Roman" panose="02020603050405020304" pitchFamily="18" charset="0"/>
                          <a:cs typeface="Times New Roman" panose="02020603050405020304" pitchFamily="18" charset="0"/>
                        </a:rPr>
                        <a:t>15</a:t>
                      </a:r>
                      <a:endParaRPr lang="en-US" sz="240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21</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9</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12</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vi-VN" sz="2400" dirty="0">
                          <a:solidFill>
                            <a:srgbClr val="000000"/>
                          </a:solidFill>
                          <a:effectLst/>
                          <a:latin typeface="+mn-lt"/>
                          <a:ea typeface="Times New Roman" panose="02020603050405020304" pitchFamily="18" charset="0"/>
                          <a:cs typeface="Times New Roman" panose="02020603050405020304" pitchFamily="18" charset="0"/>
                        </a:rPr>
                        <a:t>18</a:t>
                      </a:r>
                      <a:endParaRPr lang="en-US" sz="2400"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95"/>
                                        </p:tgtEl>
                                        <p:attrNameLst>
                                          <p:attrName>style.visibility</p:attrName>
                                        </p:attrNameLst>
                                      </p:cBhvr>
                                      <p:to>
                                        <p:strVal val="visible"/>
                                      </p:to>
                                    </p:set>
                                    <p:animEffect transition="in" filter="fade">
                                      <p:cBhvr>
                                        <p:cTn id="10" dur="500"/>
                                        <p:tgtEl>
                                          <p:spTgt spid="3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500"/>
                                        <p:tgtEl>
                                          <p:spTgt spid="3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0"/>
                                        </p:tgtEl>
                                        <p:attrNameLst>
                                          <p:attrName>style.visibility</p:attrName>
                                        </p:attrNameLst>
                                      </p:cBhvr>
                                      <p:to>
                                        <p:strVal val="visible"/>
                                      </p:to>
                                    </p:set>
                                    <p:animEffect transition="in" filter="fade">
                                      <p:cBhvr>
                                        <p:cTn id="18" dur="500"/>
                                        <p:tgtEl>
                                          <p:spTgt spid="380"/>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9"/>
        <p:cNvGrpSpPr/>
        <p:nvPr/>
      </p:nvGrpSpPr>
      <p:grpSpPr>
        <a:xfrm>
          <a:off x="0" y="0"/>
          <a:ext cx="0" cy="0"/>
          <a:chOff x="0" y="0"/>
          <a:chExt cx="0" cy="0"/>
        </a:xfrm>
      </p:grpSpPr>
      <p:sp>
        <p:nvSpPr>
          <p:cNvPr id="11" name="Rectangle 10"/>
          <p:cNvSpPr/>
          <p:nvPr/>
        </p:nvSpPr>
        <p:spPr>
          <a:xfrm>
            <a:off x="986320" y="446791"/>
            <a:ext cx="7181636" cy="4708981"/>
          </a:xfrm>
          <a:prstGeom prst="rect">
            <a:avLst/>
          </a:prstGeom>
        </p:spPr>
        <p:txBody>
          <a:bodyPr wrap="square">
            <a:spAutoFit/>
          </a:bodyPr>
          <a:lstStyle/>
          <a:p>
            <a:pPr algn="just">
              <a:lnSpc>
                <a:spcPct val="150000"/>
              </a:lnSpc>
            </a:pPr>
            <a:r>
              <a:rPr lang="en-US" sz="2000" b="1" dirty="0" err="1" smtClean="0">
                <a:solidFill>
                  <a:schemeClr val="bg1"/>
                </a:solidFill>
              </a:rPr>
              <a:t>Bài</a:t>
            </a:r>
            <a:r>
              <a:rPr lang="en-US" sz="2000" b="1" dirty="0" smtClean="0">
                <a:solidFill>
                  <a:schemeClr val="bg1"/>
                </a:solidFill>
              </a:rPr>
              <a:t> </a:t>
            </a:r>
            <a:r>
              <a:rPr lang="vi-VN" sz="2000" b="1" dirty="0" smtClean="0">
                <a:solidFill>
                  <a:schemeClr val="bg1"/>
                </a:solidFill>
              </a:rPr>
              <a:t>9.9</a:t>
            </a:r>
            <a:r>
              <a:rPr lang="en-US" sz="2000" b="1" dirty="0" smtClean="0">
                <a:solidFill>
                  <a:schemeClr val="bg1"/>
                </a:solidFill>
              </a:rPr>
              <a:t> (SGK - tr76)</a:t>
            </a:r>
            <a:r>
              <a:rPr lang="vi-VN" sz="2000" b="1" dirty="0" smtClean="0">
                <a:solidFill>
                  <a:schemeClr val="bg1"/>
                </a:solidFill>
              </a:rPr>
              <a:t>: </a:t>
            </a:r>
            <a:r>
              <a:rPr lang="vi-VN" sz="2000" dirty="0">
                <a:solidFill>
                  <a:schemeClr val="bg1"/>
                </a:solidFill>
              </a:rPr>
              <a:t>Lớp 6A lấy ý kiến của các bạn trong lớp về việc tham gia các câu lạc bộ ngoại ngữ với 3 lựa chọn:</a:t>
            </a:r>
          </a:p>
          <a:p>
            <a:pPr algn="just">
              <a:lnSpc>
                <a:spcPct val="150000"/>
              </a:lnSpc>
            </a:pPr>
            <a:r>
              <a:rPr lang="vi-VN" sz="2000" dirty="0">
                <a:solidFill>
                  <a:schemeClr val="bg1"/>
                </a:solidFill>
              </a:rPr>
              <a:t>A. Tiếng Anh</a:t>
            </a:r>
          </a:p>
          <a:p>
            <a:pPr algn="just">
              <a:lnSpc>
                <a:spcPct val="150000"/>
              </a:lnSpc>
            </a:pPr>
            <a:r>
              <a:rPr lang="vi-VN" sz="2000" dirty="0">
                <a:solidFill>
                  <a:schemeClr val="bg1"/>
                </a:solidFill>
              </a:rPr>
              <a:t>B. Tiếng Pháp </a:t>
            </a:r>
          </a:p>
          <a:p>
            <a:pPr algn="just">
              <a:lnSpc>
                <a:spcPct val="150000"/>
              </a:lnSpc>
            </a:pPr>
            <a:r>
              <a:rPr lang="vi-VN" sz="2000" dirty="0">
                <a:solidFill>
                  <a:schemeClr val="bg1"/>
                </a:solidFill>
              </a:rPr>
              <a:t>C. Tiếng Nga</a:t>
            </a:r>
          </a:p>
          <a:p>
            <a:pPr algn="just">
              <a:lnSpc>
                <a:spcPct val="150000"/>
              </a:lnSpc>
            </a:pPr>
            <a:r>
              <a:rPr lang="vi-VN" sz="2000" dirty="0">
                <a:solidFill>
                  <a:schemeClr val="bg1"/>
                </a:solidFill>
              </a:rPr>
              <a:t>Mỗi học sinh chỉ được chọn tham gia một trong ba câu lạc </a:t>
            </a:r>
            <a:r>
              <a:rPr lang="vi-VN" sz="2000" dirty="0" smtClean="0">
                <a:solidFill>
                  <a:schemeClr val="bg1"/>
                </a:solidFill>
              </a:rPr>
              <a:t>bộ. </a:t>
            </a:r>
            <a:r>
              <a:rPr lang="vi-VN" sz="2000" dirty="0">
                <a:solidFill>
                  <a:schemeClr val="bg1"/>
                </a:solidFill>
              </a:rPr>
              <a:t>Kết quả khảo sát như </a:t>
            </a:r>
            <a:r>
              <a:rPr lang="vi-VN" sz="2000" dirty="0" smtClean="0">
                <a:solidFill>
                  <a:schemeClr val="bg1"/>
                </a:solidFill>
              </a:rPr>
              <a:t>sau:</a:t>
            </a:r>
            <a:endParaRPr lang="en-US" sz="2000" dirty="0" smtClean="0">
              <a:solidFill>
                <a:schemeClr val="bg1"/>
              </a:solidFill>
            </a:endParaRPr>
          </a:p>
          <a:p>
            <a:pPr algn="just">
              <a:lnSpc>
                <a:spcPct val="150000"/>
              </a:lnSpc>
            </a:pPr>
            <a:r>
              <a:rPr lang="en-US" sz="2000" dirty="0" smtClean="0">
                <a:solidFill>
                  <a:schemeClr val="bg1"/>
                </a:solidFill>
              </a:rPr>
              <a:t>A, B, B, C, C, B, A, C, A, A, A, A, B, A, B, A, A, A, B, B, A, B, B, B, A, C, A, A, B, A, B, A, A, A, C, C</a:t>
            </a:r>
            <a:endParaRPr lang="vi-VN" sz="2000" dirty="0">
              <a:solidFill>
                <a:schemeClr val="bg1"/>
              </a:solidFill>
            </a:endParaRPr>
          </a:p>
          <a:p>
            <a:pPr algn="just">
              <a:lnSpc>
                <a:spcPct val="150000"/>
              </a:lnSpc>
            </a:pPr>
            <a:r>
              <a:rPr lang="vi-VN" sz="2000" dirty="0">
                <a:solidFill>
                  <a:schemeClr val="bg1"/>
                </a:solidFill>
              </a:rPr>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8"/>
        <p:cNvGrpSpPr/>
        <p:nvPr/>
      </p:nvGrpSpPr>
      <p:grpSpPr>
        <a:xfrm>
          <a:off x="0" y="0"/>
          <a:ext cx="0" cy="0"/>
          <a:chOff x="0" y="0"/>
          <a:chExt cx="0" cy="0"/>
        </a:xfrm>
      </p:grpSpPr>
      <p:sp>
        <p:nvSpPr>
          <p:cNvPr id="4" name="Rectangle 3"/>
          <p:cNvSpPr/>
          <p:nvPr/>
        </p:nvSpPr>
        <p:spPr>
          <a:xfrm>
            <a:off x="1700373" y="548279"/>
            <a:ext cx="5840858" cy="1477328"/>
          </a:xfrm>
          <a:prstGeom prst="rect">
            <a:avLst/>
          </a:prstGeom>
        </p:spPr>
        <p:txBody>
          <a:bodyPr wrap="square">
            <a:spAutoFit/>
          </a:bodyPr>
          <a:lstStyle/>
          <a:p>
            <a:pPr algn="just">
              <a:lnSpc>
                <a:spcPct val="150000"/>
              </a:lnSpc>
            </a:pPr>
            <a:r>
              <a:rPr lang="vi-VN" sz="2000" dirty="0"/>
              <a:t>a. Lập bảng thống kê biểu diễn số lượng học sinh đăng kí tham gia mỗi câu lạc bộ;</a:t>
            </a:r>
          </a:p>
          <a:p>
            <a:pPr algn="just">
              <a:lnSpc>
                <a:spcPct val="150000"/>
              </a:lnSpc>
            </a:pPr>
            <a:r>
              <a:rPr lang="vi-VN" sz="2000" dirty="0"/>
              <a:t>b</a:t>
            </a:r>
            <a:r>
              <a:rPr lang="vi-VN" sz="2000" dirty="0" smtClean="0"/>
              <a:t>.</a:t>
            </a:r>
            <a:r>
              <a:rPr lang="en-US" sz="2000" dirty="0" smtClean="0"/>
              <a:t> </a:t>
            </a:r>
            <a:r>
              <a:rPr lang="vi-VN" sz="2000" dirty="0" smtClean="0"/>
              <a:t>Vẽ </a:t>
            </a:r>
            <a:r>
              <a:rPr lang="vi-VN" sz="2000" dirty="0"/>
              <a:t>biểu đồ tranh cho bảng thống kê ở câu a.</a:t>
            </a:r>
          </a:p>
        </p:txBody>
      </p:sp>
      <p:sp>
        <p:nvSpPr>
          <p:cNvPr id="5" name="TextBox 4"/>
          <p:cNvSpPr txBox="1"/>
          <p:nvPr/>
        </p:nvSpPr>
        <p:spPr>
          <a:xfrm>
            <a:off x="3626777" y="2025607"/>
            <a:ext cx="1818526" cy="400110"/>
          </a:xfrm>
          <a:prstGeom prst="rect">
            <a:avLst/>
          </a:prstGeom>
          <a:noFill/>
        </p:spPr>
        <p:txBody>
          <a:bodyPr wrap="square" rtlCol="0">
            <a:spAutoFit/>
          </a:bodyPr>
          <a:lstStyle/>
          <a:p>
            <a:pPr algn="ctr"/>
            <a:r>
              <a:rPr lang="en-US" sz="2000" b="1" dirty="0" err="1" smtClean="0">
                <a:solidFill>
                  <a:schemeClr val="accent3"/>
                </a:solidFill>
              </a:rPr>
              <a:t>Trả</a:t>
            </a:r>
            <a:r>
              <a:rPr lang="en-US" sz="2000" b="1" dirty="0" smtClean="0">
                <a:solidFill>
                  <a:schemeClr val="accent3"/>
                </a:solidFill>
              </a:rPr>
              <a:t> </a:t>
            </a:r>
            <a:r>
              <a:rPr lang="en-US" sz="2000" b="1" dirty="0" err="1" smtClean="0">
                <a:solidFill>
                  <a:schemeClr val="accent3"/>
                </a:solidFill>
              </a:rPr>
              <a:t>lời</a:t>
            </a:r>
            <a:endParaRPr lang="en-US" sz="2000" b="1" dirty="0">
              <a:solidFill>
                <a:schemeClr val="accent3"/>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5419657"/>
              </p:ext>
            </p:extLst>
          </p:nvPr>
        </p:nvGraphicFramePr>
        <p:xfrm>
          <a:off x="868166" y="2814655"/>
          <a:ext cx="7335748" cy="1643687"/>
        </p:xfrm>
        <a:graphic>
          <a:graphicData uri="http://schemas.openxmlformats.org/drawingml/2006/table">
            <a:tbl>
              <a:tblPr firstRow="1" firstCol="1" bandRow="1"/>
              <a:tblGrid>
                <a:gridCol w="2680901"/>
                <a:gridCol w="1469224"/>
                <a:gridCol w="1470953"/>
                <a:gridCol w="1714670"/>
              </a:tblGrid>
              <a:tr h="634037">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Câu lạc bộ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Anh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Pháp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Nga</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Số lượng học sinh tham gia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18</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12</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6</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1530849" y="2267775"/>
            <a:ext cx="575352" cy="400110"/>
          </a:xfrm>
          <a:prstGeom prst="rect">
            <a:avLst/>
          </a:prstGeom>
          <a:noFill/>
        </p:spPr>
        <p:txBody>
          <a:bodyPr wrap="square" rtlCol="0">
            <a:spAutoFit/>
          </a:bodyPr>
          <a:lstStyle/>
          <a:p>
            <a:r>
              <a:rPr lang="en-US" sz="2000" dirty="0" smtClean="0"/>
              <a:t>a)</a:t>
            </a:r>
            <a:endParaRPr lang="en-US" sz="20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7"/>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906485954"/>
              </p:ext>
            </p:extLst>
          </p:nvPr>
        </p:nvGraphicFramePr>
        <p:xfrm>
          <a:off x="940085" y="1571482"/>
          <a:ext cx="7335748" cy="1643687"/>
        </p:xfrm>
        <a:graphic>
          <a:graphicData uri="http://schemas.openxmlformats.org/drawingml/2006/table">
            <a:tbl>
              <a:tblPr firstRow="1" firstCol="1" bandRow="1"/>
              <a:tblGrid>
                <a:gridCol w="2680901"/>
                <a:gridCol w="1469224"/>
                <a:gridCol w="1470953"/>
                <a:gridCol w="1714670"/>
              </a:tblGrid>
              <a:tr h="634037">
                <a:tc>
                  <a:txBody>
                    <a:bodyPr/>
                    <a:lstStyle/>
                    <a:p>
                      <a:pPr algn="ctr">
                        <a:lnSpc>
                          <a:spcPct val="150000"/>
                        </a:lnSpc>
                        <a:spcAft>
                          <a:spcPts val="0"/>
                        </a:spcAft>
                      </a:pPr>
                      <a:r>
                        <a:rPr lang="vi-VN" sz="2000" dirty="0">
                          <a:solidFill>
                            <a:srgbClr val="000000"/>
                          </a:solidFill>
                          <a:effectLst/>
                          <a:latin typeface="+mn-lt"/>
                          <a:ea typeface="Times New Roman" panose="02020603050405020304" pitchFamily="18" charset="0"/>
                          <a:cs typeface="Times New Roman" panose="02020603050405020304" pitchFamily="18" charset="0"/>
                        </a:rPr>
                        <a:t>Câu lạc bộ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Anh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Pháp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Tiếng Nga</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vi-VN" sz="2000">
                          <a:solidFill>
                            <a:srgbClr val="000000"/>
                          </a:solidFill>
                          <a:effectLst/>
                          <a:latin typeface="+mn-lt"/>
                          <a:ea typeface="Times New Roman" panose="02020603050405020304" pitchFamily="18" charset="0"/>
                          <a:cs typeface="Times New Roman" panose="02020603050405020304" pitchFamily="18" charset="0"/>
                        </a:rPr>
                        <a:t>Số lượng học sinh tham gia </a:t>
                      </a:r>
                      <a:endParaRPr lang="en-US" sz="200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 @ @ @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 @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n-US" sz="2000" dirty="0" smtClean="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 name="TextBox 11"/>
          <p:cNvSpPr txBox="1"/>
          <p:nvPr/>
        </p:nvSpPr>
        <p:spPr>
          <a:xfrm>
            <a:off x="1602768" y="1024602"/>
            <a:ext cx="575352" cy="400110"/>
          </a:xfrm>
          <a:prstGeom prst="rect">
            <a:avLst/>
          </a:prstGeom>
          <a:noFill/>
        </p:spPr>
        <p:txBody>
          <a:bodyPr wrap="square" rtlCol="0">
            <a:spAutoFit/>
          </a:bodyPr>
          <a:lstStyle/>
          <a:p>
            <a:r>
              <a:rPr lang="en-US" sz="2000" dirty="0"/>
              <a:t>b</a:t>
            </a:r>
            <a:r>
              <a:rPr lang="en-US" sz="2000" dirty="0" smtClean="0"/>
              <a:t>)</a:t>
            </a:r>
            <a:endParaRPr lang="en-US" sz="2000" dirty="0"/>
          </a:p>
        </p:txBody>
      </p:sp>
      <p:sp>
        <p:nvSpPr>
          <p:cNvPr id="4" name="Rectangle 3"/>
          <p:cNvSpPr/>
          <p:nvPr/>
        </p:nvSpPr>
        <p:spPr>
          <a:xfrm>
            <a:off x="1287831" y="3298949"/>
            <a:ext cx="6808274" cy="496996"/>
          </a:xfrm>
          <a:prstGeom prst="rect">
            <a:avLst/>
          </a:prstGeom>
        </p:spPr>
        <p:txBody>
          <a:bodyPr wrap="none">
            <a:spAutoFit/>
          </a:bodyPr>
          <a:lstStyle/>
          <a:p>
            <a:pPr algn="ctr">
              <a:lnSpc>
                <a:spcPct val="150000"/>
              </a:lnSpc>
              <a:spcAft>
                <a:spcPts val="800"/>
              </a:spcAft>
            </a:pPr>
            <a:r>
              <a:rPr lang="vi-VN" sz="2000" i="1" dirty="0">
                <a:latin typeface="+mn-lt"/>
                <a:ea typeface="Times New Roman" panose="02020603050405020304" pitchFamily="18" charset="0"/>
                <a:cs typeface="Times New Roman" panose="02020603050405020304" pitchFamily="18" charset="0"/>
              </a:rPr>
              <a:t>(Mỗi @ ứng với 3 học sinh tham gia câu lạc bộ ngoại </a:t>
            </a:r>
            <a:r>
              <a:rPr lang="vi-VN" sz="2000" i="1" dirty="0" smtClean="0">
                <a:latin typeface="+mn-lt"/>
                <a:ea typeface="Times New Roman" panose="02020603050405020304" pitchFamily="18" charset="0"/>
                <a:cs typeface="Times New Roman" panose="02020603050405020304" pitchFamily="18" charset="0"/>
              </a:rPr>
              <a:t>ngữ)</a:t>
            </a:r>
            <a:endParaRPr lang="en-US" sz="2000" i="1"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ppt_w+.3"/>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animEffect transition="in" filter="fade">
                                      <p:cBhvr>
                                        <p:cTn id="14" dur="500"/>
                                        <p:tgtEl>
                                          <p:spTgt spid="11"/>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8"/>
        <p:cNvGrpSpPr/>
        <p:nvPr/>
      </p:nvGrpSpPr>
      <p:grpSpPr>
        <a:xfrm>
          <a:off x="0" y="0"/>
          <a:ext cx="0" cy="0"/>
          <a:chOff x="0" y="0"/>
          <a:chExt cx="0" cy="0"/>
        </a:xfrm>
      </p:grpSpPr>
      <p:sp>
        <p:nvSpPr>
          <p:cNvPr id="769" name="Google Shape;769;p54"/>
          <p:cNvSpPr txBox="1">
            <a:spLocks noGrp="1"/>
          </p:cNvSpPr>
          <p:nvPr>
            <p:ph type="title"/>
          </p:nvPr>
        </p:nvSpPr>
        <p:spPr>
          <a:xfrm>
            <a:off x="2822603" y="418911"/>
            <a:ext cx="3559500" cy="76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smtClean="0">
                <a:latin typeface="+mn-lt"/>
              </a:rPr>
              <a:t>VẬN DỤNG</a:t>
            </a:r>
            <a:endParaRPr sz="3200" b="1" dirty="0">
              <a:latin typeface="+mn-lt"/>
            </a:endParaRPr>
          </a:p>
        </p:txBody>
      </p:sp>
      <p:sp>
        <p:nvSpPr>
          <p:cNvPr id="3" name="Rectangle 2"/>
          <p:cNvSpPr/>
          <p:nvPr/>
        </p:nvSpPr>
        <p:spPr>
          <a:xfrm>
            <a:off x="1119883" y="1179111"/>
            <a:ext cx="4058292" cy="3323987"/>
          </a:xfrm>
          <a:prstGeom prst="rect">
            <a:avLst/>
          </a:prstGeom>
        </p:spPr>
        <p:txBody>
          <a:bodyPr wrap="square">
            <a:spAutoFit/>
          </a:bodyPr>
          <a:lstStyle/>
          <a:p>
            <a:pPr algn="just">
              <a:lnSpc>
                <a:spcPct val="150000"/>
              </a:lnSpc>
            </a:pPr>
            <a:r>
              <a:rPr lang="en-US" sz="2000" b="1" dirty="0" err="1" smtClean="0"/>
              <a:t>Bài</a:t>
            </a:r>
            <a:r>
              <a:rPr lang="en-US" sz="2000" b="1" dirty="0" smtClean="0"/>
              <a:t> 9</a:t>
            </a:r>
            <a:r>
              <a:rPr lang="vi-VN" sz="2000" b="1" dirty="0" smtClean="0"/>
              <a:t>.10</a:t>
            </a:r>
            <a:r>
              <a:rPr lang="en-US" sz="2000" b="1" dirty="0" smtClean="0"/>
              <a:t> (SGK - tr76)</a:t>
            </a:r>
            <a:r>
              <a:rPr lang="vi-VN" sz="2000" b="1" dirty="0" smtClean="0"/>
              <a:t>: </a:t>
            </a:r>
            <a:r>
              <a:rPr lang="vi-VN" sz="2000" dirty="0"/>
              <a:t>Bảng thống kê sau cho biết số lượng tin nhắn một người nhận được vào các ngày làm việc trong tuần.</a:t>
            </a:r>
          </a:p>
          <a:p>
            <a:pPr algn="just">
              <a:lnSpc>
                <a:spcPct val="150000"/>
              </a:lnSpc>
            </a:pPr>
            <a:r>
              <a:rPr lang="vi-VN" sz="2000" dirty="0" smtClean="0"/>
              <a:t>Dùng </a:t>
            </a:r>
            <a:r>
              <a:rPr lang="vi-VN" sz="2000" dirty="0"/>
              <a:t>mỗi biểu tượng   </a:t>
            </a:r>
            <a:r>
              <a:rPr lang="en-US" sz="2000" dirty="0" smtClean="0"/>
              <a:t>   </a:t>
            </a:r>
            <a:r>
              <a:rPr lang="vi-VN" sz="2000" dirty="0" smtClean="0"/>
              <a:t>cho </a:t>
            </a:r>
            <a:r>
              <a:rPr lang="vi-VN" sz="2000" dirty="0"/>
              <a:t>2 tin </a:t>
            </a:r>
            <a:r>
              <a:rPr lang="vi-VN" sz="2000" dirty="0" smtClean="0"/>
              <a:t>nhắn, </a:t>
            </a:r>
            <a:r>
              <a:rPr lang="vi-VN" sz="2000" dirty="0"/>
              <a:t>hãy vẽ biểu đồ tranh biểu diễn bảng thống kê </a:t>
            </a:r>
            <a:r>
              <a:rPr lang="vi-VN" sz="2000" dirty="0" smtClean="0"/>
              <a:t>trên.</a:t>
            </a:r>
            <a:endParaRPr lang="vi-VN" sz="2000" dirty="0"/>
          </a:p>
        </p:txBody>
      </p:sp>
      <p:graphicFrame>
        <p:nvGraphicFramePr>
          <p:cNvPr id="4" name="Table 3"/>
          <p:cNvGraphicFramePr>
            <a:graphicFrameLocks noGrp="1"/>
          </p:cNvGraphicFramePr>
          <p:nvPr>
            <p:extLst>
              <p:ext uri="{D42A27DB-BD31-4B8C-83A1-F6EECF244321}">
                <p14:modId xmlns:p14="http://schemas.microsoft.com/office/powerpoint/2010/main" val="792040204"/>
              </p:ext>
            </p:extLst>
          </p:nvPr>
        </p:nvGraphicFramePr>
        <p:xfrm>
          <a:off x="5376809" y="1320586"/>
          <a:ext cx="2852792" cy="3182514"/>
        </p:xfrm>
        <a:graphic>
          <a:graphicData uri="http://schemas.openxmlformats.org/drawingml/2006/table">
            <a:tbl>
              <a:tblPr firstRow="1" bandRow="1">
                <a:tableStyleId>{78FBCF1B-9FCA-4CC2-A5B2-BCDEE4416FB4}</a:tableStyleId>
              </a:tblPr>
              <a:tblGrid>
                <a:gridCol w="1426396"/>
                <a:gridCol w="1426396"/>
              </a:tblGrid>
              <a:tr h="530419">
                <a:tc>
                  <a:txBody>
                    <a:bodyPr/>
                    <a:lstStyle/>
                    <a:p>
                      <a:pPr algn="ctr">
                        <a:lnSpc>
                          <a:spcPct val="150000"/>
                        </a:lnSpc>
                      </a:pPr>
                      <a:r>
                        <a:rPr lang="en-US" sz="1800" dirty="0" err="1" smtClean="0"/>
                        <a:t>Ngày</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pPr>
                      <a:r>
                        <a:rPr lang="en-US" sz="1800" dirty="0" err="1" smtClean="0"/>
                        <a:t>Số</a:t>
                      </a:r>
                      <a:r>
                        <a:rPr lang="en-US" sz="1800" baseline="0" dirty="0" smtClean="0"/>
                        <a:t> tin </a:t>
                      </a:r>
                      <a:r>
                        <a:rPr lang="en-US" sz="1800" baseline="0" dirty="0" err="1" smtClean="0"/>
                        <a:t>nhắn</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1">
                        <a:lumMod val="40000"/>
                        <a:lumOff val="60000"/>
                      </a:schemeClr>
                    </a:solidFill>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Hai</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6</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Ba</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Tư</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4</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Năm</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2</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530419">
                <a:tc>
                  <a:txBody>
                    <a:bodyPr/>
                    <a:lstStyle/>
                    <a:p>
                      <a:pPr algn="ctr">
                        <a:lnSpc>
                          <a:spcPct val="150000"/>
                        </a:lnSpc>
                      </a:pPr>
                      <a:r>
                        <a:rPr lang="en-US" sz="1800" dirty="0" err="1" smtClean="0"/>
                        <a:t>Thứ</a:t>
                      </a:r>
                      <a:r>
                        <a:rPr lang="en-US" sz="1800" baseline="0" dirty="0" smtClean="0"/>
                        <a:t> </a:t>
                      </a:r>
                      <a:r>
                        <a:rPr lang="en-US" sz="1800" baseline="0" dirty="0" err="1" smtClean="0"/>
                        <a:t>Sáu</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lnSpc>
                          <a:spcPct val="150000"/>
                        </a:lnSpc>
                      </a:pPr>
                      <a:r>
                        <a:rPr lang="en-US" sz="1800" dirty="0" smtClean="0"/>
                        <a:t>8</a:t>
                      </a:r>
                      <a:endParaRPr lang="en-US" sz="1800"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61260" y="3071972"/>
            <a:ext cx="448211" cy="4482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91267488"/>
              </p:ext>
            </p:extLst>
          </p:nvPr>
        </p:nvGraphicFramePr>
        <p:xfrm>
          <a:off x="852755" y="1561672"/>
          <a:ext cx="7551504" cy="1859623"/>
        </p:xfrm>
        <a:graphic>
          <a:graphicData uri="http://schemas.openxmlformats.org/drawingml/2006/table">
            <a:tbl>
              <a:tblPr firstRow="1" bandRow="1">
                <a:tableStyleId>{78FBCF1B-9FCA-4CC2-A5B2-BCDEE4416FB4}</a:tableStyleId>
              </a:tblPr>
              <a:tblGrid>
                <a:gridCol w="1258584"/>
                <a:gridCol w="1258584"/>
                <a:gridCol w="1258584"/>
                <a:gridCol w="1258584"/>
                <a:gridCol w="1258584"/>
                <a:gridCol w="1258584"/>
              </a:tblGrid>
              <a:tr h="719191">
                <a:tc>
                  <a:txBody>
                    <a:bodyPr/>
                    <a:lstStyle/>
                    <a:p>
                      <a:pPr algn="ctr">
                        <a:lnSpc>
                          <a:spcPct val="150000"/>
                        </a:lnSpc>
                      </a:pPr>
                      <a:r>
                        <a:rPr lang="en-US" sz="2000" dirty="0" err="1" smtClean="0"/>
                        <a:t>Ngày</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Hai</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Ba</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Tư</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Năm</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r>
                        <a:rPr lang="en-US" sz="2000" dirty="0" err="1" smtClean="0"/>
                        <a:t>Thứ</a:t>
                      </a:r>
                      <a:r>
                        <a:rPr lang="en-US" sz="2000" baseline="0" dirty="0" smtClean="0"/>
                        <a:t> </a:t>
                      </a:r>
                      <a:r>
                        <a:rPr lang="en-US" sz="2000" baseline="0" dirty="0" err="1" smtClean="0"/>
                        <a:t>Sáu</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r>
              <a:tr h="1140432">
                <a:tc>
                  <a:txBody>
                    <a:bodyPr/>
                    <a:lstStyle/>
                    <a:p>
                      <a:pPr algn="ctr">
                        <a:lnSpc>
                          <a:spcPct val="150000"/>
                        </a:lnSpc>
                      </a:pPr>
                      <a:r>
                        <a:rPr lang="en-US" sz="2000" dirty="0" err="1" smtClean="0"/>
                        <a:t>Số</a:t>
                      </a:r>
                      <a:r>
                        <a:rPr lang="en-US" sz="2000" baseline="0" dirty="0" smtClean="0"/>
                        <a:t> tin </a:t>
                      </a:r>
                      <a:r>
                        <a:rPr lang="en-US" sz="2000" baseline="0" dirty="0" err="1" smtClean="0"/>
                        <a:t>nhắn</a:t>
                      </a: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a:lnSpc>
                          <a:spcPct val="150000"/>
                        </a:lnSpc>
                      </a:pPr>
                      <a:endParaRPr lang="en-US" sz="200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r>
            </a:tbl>
          </a:graphicData>
        </a:graphic>
      </p:graphicFrame>
      <p:sp>
        <p:nvSpPr>
          <p:cNvPr id="10" name="Rounded Rectangular Callout 9"/>
          <p:cNvSpPr/>
          <p:nvPr/>
        </p:nvSpPr>
        <p:spPr>
          <a:xfrm>
            <a:off x="4006922" y="544530"/>
            <a:ext cx="1335640" cy="626724"/>
          </a:xfrm>
          <a:prstGeom prst="wedgeRoundRectCallout">
            <a:avLst>
              <a:gd name="adj1" fmla="val -29617"/>
              <a:gd name="adj2" fmla="val 77254"/>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rPr>
              <a:t>Trả</a:t>
            </a:r>
            <a:r>
              <a:rPr lang="en-US" sz="2000" b="1" dirty="0" smtClean="0">
                <a:solidFill>
                  <a:srgbClr val="002060"/>
                </a:solidFill>
              </a:rPr>
              <a:t> </a:t>
            </a:r>
            <a:r>
              <a:rPr lang="en-US" sz="2000" b="1" dirty="0" err="1" smtClean="0">
                <a:solidFill>
                  <a:srgbClr val="002060"/>
                </a:solidFill>
              </a:rPr>
              <a:t>lời</a:t>
            </a:r>
            <a:endParaRPr lang="en-US" sz="2000" b="1" dirty="0">
              <a:solidFill>
                <a:srgbClr val="002060"/>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57134" y="2351068"/>
            <a:ext cx="448211" cy="448211"/>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10891" y="2351068"/>
            <a:ext cx="448211" cy="44821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84013" y="2799279"/>
            <a:ext cx="448211" cy="448211"/>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06922" y="2351068"/>
            <a:ext cx="448211" cy="44821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59201" y="2351068"/>
            <a:ext cx="448211" cy="448211"/>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52635" y="2351066"/>
            <a:ext cx="448211" cy="448211"/>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83036" y="2351066"/>
            <a:ext cx="448211" cy="44821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82421" y="2799277"/>
            <a:ext cx="448211" cy="44821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07884" y="2799277"/>
            <a:ext cx="448211" cy="44821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75764" y="2351066"/>
            <a:ext cx="448211" cy="448211"/>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97802" y="2351067"/>
            <a:ext cx="448211" cy="448211"/>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75544" y="2351067"/>
            <a:ext cx="448211" cy="448211"/>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anim calcmode="lin" valueType="num">
                                      <p:cBhvr>
                                        <p:cTn id="49" dur="500" fill="hold"/>
                                        <p:tgtEl>
                                          <p:spTgt spid="30"/>
                                        </p:tgtEl>
                                        <p:attrNameLst>
                                          <p:attrName>ppt_x</p:attrName>
                                        </p:attrNameLst>
                                      </p:cBhvr>
                                      <p:tavLst>
                                        <p:tav tm="0">
                                          <p:val>
                                            <p:strVal val="#ppt_x"/>
                                          </p:val>
                                        </p:tav>
                                        <p:tav tm="100000">
                                          <p:val>
                                            <p:strVal val="#ppt_x"/>
                                          </p:val>
                                        </p:tav>
                                      </p:tavLst>
                                    </p:anim>
                                    <p:anim calcmode="lin" valueType="num">
                                      <p:cBhvr>
                                        <p:cTn id="50" dur="5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anim calcmode="lin" valueType="num">
                                      <p:cBhvr>
                                        <p:cTn id="54" dur="500" fill="hold"/>
                                        <p:tgtEl>
                                          <p:spTgt spid="35"/>
                                        </p:tgtEl>
                                        <p:attrNameLst>
                                          <p:attrName>ppt_x</p:attrName>
                                        </p:attrNameLst>
                                      </p:cBhvr>
                                      <p:tavLst>
                                        <p:tav tm="0">
                                          <p:val>
                                            <p:strVal val="#ppt_x"/>
                                          </p:val>
                                        </p:tav>
                                        <p:tav tm="100000">
                                          <p:val>
                                            <p:strVal val="#ppt_x"/>
                                          </p:val>
                                        </p:tav>
                                      </p:tavLst>
                                    </p:anim>
                                    <p:anim calcmode="lin" valueType="num">
                                      <p:cBhvr>
                                        <p:cTn id="55" dur="500" fill="hold"/>
                                        <p:tgtEl>
                                          <p:spTgt spid="3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strVal val="#ppt_x"/>
                                          </p:val>
                                        </p:tav>
                                        <p:tav tm="100000">
                                          <p:val>
                                            <p:strVal val="#ppt_x"/>
                                          </p:val>
                                        </p:tav>
                                      </p:tavLst>
                                    </p:anim>
                                    <p:anim calcmode="lin" valueType="num">
                                      <p:cBhvr>
                                        <p:cTn id="60" dur="500" fill="hold"/>
                                        <p:tgtEl>
                                          <p:spTgt spid="3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anim calcmode="lin" valueType="num">
                                      <p:cBhvr>
                                        <p:cTn id="69" dur="500" fill="hold"/>
                                        <p:tgtEl>
                                          <p:spTgt spid="31"/>
                                        </p:tgtEl>
                                        <p:attrNameLst>
                                          <p:attrName>ppt_x</p:attrName>
                                        </p:attrNameLst>
                                      </p:cBhvr>
                                      <p:tavLst>
                                        <p:tav tm="0">
                                          <p:val>
                                            <p:strVal val="#ppt_x"/>
                                          </p:val>
                                        </p:tav>
                                        <p:tav tm="100000">
                                          <p:val>
                                            <p:strVal val="#ppt_x"/>
                                          </p:val>
                                        </p:tav>
                                      </p:tavLst>
                                    </p:anim>
                                    <p:anim calcmode="lin" valueType="num">
                                      <p:cBhvr>
                                        <p:cTn id="70" dur="5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cxnSp>
        <p:nvCxnSpPr>
          <p:cNvPr id="713" name="Google Shape;713;p51"/>
          <p:cNvCxnSpPr/>
          <p:nvPr/>
        </p:nvCxnSpPr>
        <p:spPr>
          <a:xfrm>
            <a:off x="671100" y="2970075"/>
            <a:ext cx="7801800" cy="0"/>
          </a:xfrm>
          <a:prstGeom prst="straightConnector1">
            <a:avLst/>
          </a:prstGeom>
          <a:noFill/>
          <a:ln w="19050" cap="flat" cmpd="sng">
            <a:solidFill>
              <a:schemeClr val="accent3"/>
            </a:solidFill>
            <a:prstDash val="dash"/>
            <a:round/>
            <a:headEnd type="none" w="med" len="med"/>
            <a:tailEnd type="none" w="med" len="med"/>
          </a:ln>
        </p:spPr>
      </p:cxnSp>
      <p:sp>
        <p:nvSpPr>
          <p:cNvPr id="714" name="Google Shape;714;p51"/>
          <p:cNvSpPr/>
          <p:nvPr/>
        </p:nvSpPr>
        <p:spPr>
          <a:xfrm>
            <a:off x="844537" y="2683725"/>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1"/>
          <p:cNvSpPr txBox="1">
            <a:spLocks noGrp="1"/>
          </p:cNvSpPr>
          <p:nvPr>
            <p:ph type="title"/>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latin typeface="+mn-lt"/>
              </a:rPr>
              <a:t>HƯỚNG DẪN VỀ NHÀ</a:t>
            </a:r>
            <a:endParaRPr sz="3200" b="1" dirty="0">
              <a:latin typeface="+mn-lt"/>
            </a:endParaRPr>
          </a:p>
        </p:txBody>
      </p:sp>
      <p:sp>
        <p:nvSpPr>
          <p:cNvPr id="716" name="Google Shape;716;p51"/>
          <p:cNvSpPr/>
          <p:nvPr/>
        </p:nvSpPr>
        <p:spPr>
          <a:xfrm>
            <a:off x="905138" y="2731875"/>
            <a:ext cx="1419600" cy="476400"/>
          </a:xfrm>
          <a:prstGeom prst="roundRect">
            <a:avLst>
              <a:gd name="adj" fmla="val 50000"/>
            </a:avLst>
          </a:prstGeom>
          <a:solidFill>
            <a:schemeClr val="l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1"/>
          <p:cNvSpPr/>
          <p:nvPr/>
        </p:nvSpPr>
        <p:spPr>
          <a:xfrm>
            <a:off x="6125849" y="2683725"/>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p:cNvSpPr/>
          <p:nvPr/>
        </p:nvSpPr>
        <p:spPr>
          <a:xfrm>
            <a:off x="6186451" y="2739772"/>
            <a:ext cx="1419600" cy="476400"/>
          </a:xfrm>
          <a:prstGeom prst="roundRect">
            <a:avLst>
              <a:gd name="adj" fmla="val 50000"/>
            </a:avLst>
          </a:pr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1"/>
          <p:cNvSpPr/>
          <p:nvPr/>
        </p:nvSpPr>
        <p:spPr>
          <a:xfrm>
            <a:off x="3660848" y="2696122"/>
            <a:ext cx="1540800" cy="572700"/>
          </a:xfrm>
          <a:prstGeom prst="roundRect">
            <a:avLst>
              <a:gd name="adj" fmla="val 50000"/>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3721448" y="2739772"/>
            <a:ext cx="1419600" cy="476400"/>
          </a:xfrm>
          <a:prstGeom prst="roundRect">
            <a:avLst>
              <a:gd name="adj" fmla="val 50000"/>
            </a:avLst>
          </a:prstGeom>
          <a:solidFill>
            <a:schemeClr val="accent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txBox="1"/>
          <p:nvPr/>
        </p:nvSpPr>
        <p:spPr>
          <a:xfrm>
            <a:off x="905139" y="2727375"/>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lt1"/>
                </a:solidFill>
                <a:latin typeface="+mn-lt"/>
                <a:ea typeface="Abril Fatface"/>
                <a:cs typeface="Abril Fatface"/>
                <a:sym typeface="Abril Fatface"/>
              </a:rPr>
              <a:t>01</a:t>
            </a:r>
            <a:endParaRPr sz="2400" b="1" dirty="0">
              <a:solidFill>
                <a:schemeClr val="lt1"/>
              </a:solidFill>
              <a:latin typeface="+mn-lt"/>
              <a:ea typeface="Abril Fatface"/>
              <a:cs typeface="Abril Fatface"/>
              <a:sym typeface="Abril Fatface"/>
            </a:endParaRPr>
          </a:p>
        </p:txBody>
      </p:sp>
      <p:sp>
        <p:nvSpPr>
          <p:cNvPr id="725" name="Google Shape;725;p51"/>
          <p:cNvSpPr txBox="1"/>
          <p:nvPr/>
        </p:nvSpPr>
        <p:spPr>
          <a:xfrm>
            <a:off x="6186451" y="2727375"/>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solidFill>
                  <a:schemeClr val="lt1"/>
                </a:solidFill>
                <a:latin typeface="+mn-lt"/>
                <a:ea typeface="Abril Fatface"/>
                <a:cs typeface="Abril Fatface"/>
                <a:sym typeface="Abril Fatface"/>
              </a:rPr>
              <a:t>03</a:t>
            </a:r>
            <a:endParaRPr sz="2400" b="1" dirty="0">
              <a:solidFill>
                <a:schemeClr val="lt1"/>
              </a:solidFill>
              <a:latin typeface="+mn-lt"/>
              <a:ea typeface="Abril Fatface"/>
              <a:cs typeface="Abril Fatface"/>
              <a:sym typeface="Abril Fatface"/>
            </a:endParaRPr>
          </a:p>
        </p:txBody>
      </p:sp>
      <p:sp>
        <p:nvSpPr>
          <p:cNvPr id="726" name="Google Shape;726;p51"/>
          <p:cNvSpPr txBox="1"/>
          <p:nvPr/>
        </p:nvSpPr>
        <p:spPr>
          <a:xfrm>
            <a:off x="3721450" y="2739772"/>
            <a:ext cx="1419600" cy="4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chemeClr val="lt1"/>
                </a:solidFill>
                <a:latin typeface="+mn-lt"/>
                <a:ea typeface="Abril Fatface"/>
                <a:cs typeface="Abril Fatface"/>
                <a:sym typeface="Abril Fatface"/>
              </a:rPr>
              <a:t>02</a:t>
            </a:r>
            <a:endParaRPr sz="2400" b="1" dirty="0">
              <a:solidFill>
                <a:schemeClr val="lt1"/>
              </a:solidFill>
              <a:latin typeface="+mn-lt"/>
              <a:ea typeface="Abril Fatface"/>
              <a:cs typeface="Abril Fatface"/>
              <a:sym typeface="Abril Fatface"/>
            </a:endParaRPr>
          </a:p>
        </p:txBody>
      </p:sp>
      <p:cxnSp>
        <p:nvCxnSpPr>
          <p:cNvPr id="731" name="Google Shape;731;p51"/>
          <p:cNvCxnSpPr/>
          <p:nvPr/>
        </p:nvCxnSpPr>
        <p:spPr>
          <a:xfrm flipH="1">
            <a:off x="1614950" y="3333744"/>
            <a:ext cx="4500" cy="273000"/>
          </a:xfrm>
          <a:prstGeom prst="straightConnector1">
            <a:avLst/>
          </a:prstGeom>
          <a:noFill/>
          <a:ln w="19050" cap="flat" cmpd="sng">
            <a:solidFill>
              <a:schemeClr val="accent3"/>
            </a:solidFill>
            <a:prstDash val="dash"/>
            <a:round/>
            <a:headEnd type="none" w="med" len="med"/>
            <a:tailEnd type="none" w="med" len="med"/>
          </a:ln>
        </p:spPr>
      </p:cxnSp>
      <p:cxnSp>
        <p:nvCxnSpPr>
          <p:cNvPr id="732" name="Google Shape;732;p51"/>
          <p:cNvCxnSpPr/>
          <p:nvPr/>
        </p:nvCxnSpPr>
        <p:spPr>
          <a:xfrm flipH="1">
            <a:off x="6894012" y="3333744"/>
            <a:ext cx="4500" cy="273000"/>
          </a:xfrm>
          <a:prstGeom prst="straightConnector1">
            <a:avLst/>
          </a:prstGeom>
          <a:noFill/>
          <a:ln w="19050" cap="flat" cmpd="sng">
            <a:solidFill>
              <a:schemeClr val="accent3"/>
            </a:solidFill>
            <a:prstDash val="dash"/>
            <a:round/>
            <a:headEnd type="none" w="med" len="med"/>
            <a:tailEnd type="none" w="med" len="med"/>
          </a:ln>
        </p:spPr>
      </p:cxnSp>
      <p:cxnSp>
        <p:nvCxnSpPr>
          <p:cNvPr id="734" name="Google Shape;734;p51"/>
          <p:cNvCxnSpPr/>
          <p:nvPr/>
        </p:nvCxnSpPr>
        <p:spPr>
          <a:xfrm flipH="1">
            <a:off x="4442660" y="2364401"/>
            <a:ext cx="4500" cy="273000"/>
          </a:xfrm>
          <a:prstGeom prst="straightConnector1">
            <a:avLst/>
          </a:prstGeom>
          <a:noFill/>
          <a:ln w="19050" cap="flat" cmpd="sng">
            <a:solidFill>
              <a:schemeClr val="accent3"/>
            </a:solidFill>
            <a:prstDash val="dash"/>
            <a:round/>
            <a:headEnd type="none" w="med" len="med"/>
            <a:tailEnd type="none" w="med" len="med"/>
          </a:ln>
        </p:spPr>
      </p:cxnSp>
      <p:sp>
        <p:nvSpPr>
          <p:cNvPr id="2" name="TextBox 1"/>
          <p:cNvSpPr txBox="1"/>
          <p:nvPr/>
        </p:nvSpPr>
        <p:spPr>
          <a:xfrm>
            <a:off x="277402" y="3606744"/>
            <a:ext cx="2845942"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r>
              <a:rPr lang="en-US" sz="2000" dirty="0" smtClean="0"/>
              <a:t> </a:t>
            </a:r>
            <a:r>
              <a:rPr lang="en-US" sz="2000" dirty="0" err="1" smtClean="0"/>
              <a:t>trong</a:t>
            </a:r>
            <a:r>
              <a:rPr lang="en-US" sz="2000" dirty="0" smtClean="0"/>
              <a:t> </a:t>
            </a:r>
            <a:r>
              <a:rPr lang="en-US" sz="2000" dirty="0" err="1" smtClean="0"/>
              <a:t>bài</a:t>
            </a:r>
            <a:endParaRPr lang="en-US" sz="2000" dirty="0"/>
          </a:p>
        </p:txBody>
      </p:sp>
      <p:sp>
        <p:nvSpPr>
          <p:cNvPr id="25" name="TextBox 24"/>
          <p:cNvSpPr txBox="1"/>
          <p:nvPr/>
        </p:nvSpPr>
        <p:spPr>
          <a:xfrm>
            <a:off x="3019689" y="1331183"/>
            <a:ext cx="2845942"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26" name="TextBox 25"/>
          <p:cNvSpPr txBox="1"/>
          <p:nvPr/>
        </p:nvSpPr>
        <p:spPr>
          <a:xfrm>
            <a:off x="5471041" y="3684063"/>
            <a:ext cx="2845942" cy="958660"/>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endParaRPr lang="en-US" sz="2000" dirty="0" smtClean="0"/>
          </a:p>
          <a:p>
            <a:pPr algn="ctr">
              <a:lnSpc>
                <a:spcPct val="150000"/>
              </a:lnSpc>
            </a:pPr>
            <a:r>
              <a:rPr lang="en-US" sz="2000" b="1" dirty="0" err="1" smtClean="0"/>
              <a:t>Bài</a:t>
            </a:r>
            <a:r>
              <a:rPr lang="en-US" sz="2000" b="1" dirty="0" smtClean="0"/>
              <a:t> 40 </a:t>
            </a:r>
            <a:r>
              <a:rPr lang="en-US" sz="2000" b="1" dirty="0" err="1"/>
              <a:t>B</a:t>
            </a:r>
            <a:r>
              <a:rPr lang="en-US" sz="2000" b="1" dirty="0" err="1" smtClean="0"/>
              <a:t>iểu</a:t>
            </a:r>
            <a:r>
              <a:rPr lang="en-US" sz="2000" b="1" dirty="0" smtClean="0"/>
              <a:t> </a:t>
            </a:r>
            <a:r>
              <a:rPr lang="en-US" sz="2000" b="1" dirty="0" err="1" smtClean="0"/>
              <a:t>đồ</a:t>
            </a:r>
            <a:r>
              <a:rPr lang="en-US" sz="2000" b="1" dirty="0" smtClean="0"/>
              <a:t> </a:t>
            </a:r>
            <a:r>
              <a:rPr lang="en-US" sz="2000" b="1" dirty="0" err="1" smtClean="0"/>
              <a:t>cột</a:t>
            </a:r>
            <a:endParaRPr lang="en-US" sz="2000" b="1"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barn(inVertical)">
                                      <p:cBhvr>
                                        <p:cTn id="7" dur="500"/>
                                        <p:tgtEl>
                                          <p:spTgt spid="7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4"/>
                                        </p:tgtEl>
                                        <p:attrNameLst>
                                          <p:attrName>style.visibility</p:attrName>
                                        </p:attrNameLst>
                                      </p:cBhvr>
                                      <p:to>
                                        <p:strVal val="visible"/>
                                      </p:to>
                                    </p:set>
                                    <p:animEffect transition="in" filter="barn(inVertical)">
                                      <p:cBhvr>
                                        <p:cTn id="10" dur="500"/>
                                        <p:tgtEl>
                                          <p:spTgt spid="7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16"/>
                                        </p:tgtEl>
                                        <p:attrNameLst>
                                          <p:attrName>style.visibility</p:attrName>
                                        </p:attrNameLst>
                                      </p:cBhvr>
                                      <p:to>
                                        <p:strVal val="visible"/>
                                      </p:to>
                                    </p:set>
                                    <p:animEffect transition="in" filter="barn(inVertical)">
                                      <p:cBhvr>
                                        <p:cTn id="13" dur="500"/>
                                        <p:tgtEl>
                                          <p:spTgt spid="7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19"/>
                                        </p:tgtEl>
                                        <p:attrNameLst>
                                          <p:attrName>style.visibility</p:attrName>
                                        </p:attrNameLst>
                                      </p:cBhvr>
                                      <p:to>
                                        <p:strVal val="visible"/>
                                      </p:to>
                                    </p:set>
                                    <p:animEffect transition="in" filter="barn(inVertical)">
                                      <p:cBhvr>
                                        <p:cTn id="16" dur="500"/>
                                        <p:tgtEl>
                                          <p:spTgt spid="7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20"/>
                                        </p:tgtEl>
                                        <p:attrNameLst>
                                          <p:attrName>style.visibility</p:attrName>
                                        </p:attrNameLst>
                                      </p:cBhvr>
                                      <p:to>
                                        <p:strVal val="visible"/>
                                      </p:to>
                                    </p:set>
                                    <p:animEffect transition="in" filter="barn(inVertical)">
                                      <p:cBhvr>
                                        <p:cTn id="19" dur="500"/>
                                        <p:tgtEl>
                                          <p:spTgt spid="7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21"/>
                                        </p:tgtEl>
                                        <p:attrNameLst>
                                          <p:attrName>style.visibility</p:attrName>
                                        </p:attrNameLst>
                                      </p:cBhvr>
                                      <p:to>
                                        <p:strVal val="visible"/>
                                      </p:to>
                                    </p:set>
                                    <p:animEffect transition="in" filter="barn(inVertical)">
                                      <p:cBhvr>
                                        <p:cTn id="22" dur="500"/>
                                        <p:tgtEl>
                                          <p:spTgt spid="7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2"/>
                                        </p:tgtEl>
                                        <p:attrNameLst>
                                          <p:attrName>style.visibility</p:attrName>
                                        </p:attrNameLst>
                                      </p:cBhvr>
                                      <p:to>
                                        <p:strVal val="visible"/>
                                      </p:to>
                                    </p:set>
                                    <p:animEffect transition="in" filter="barn(inVertical)">
                                      <p:cBhvr>
                                        <p:cTn id="25" dur="500"/>
                                        <p:tgtEl>
                                          <p:spTgt spid="7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23"/>
                                        </p:tgtEl>
                                        <p:attrNameLst>
                                          <p:attrName>style.visibility</p:attrName>
                                        </p:attrNameLst>
                                      </p:cBhvr>
                                      <p:to>
                                        <p:strVal val="visible"/>
                                      </p:to>
                                    </p:set>
                                    <p:animEffect transition="in" filter="barn(inVertical)">
                                      <p:cBhvr>
                                        <p:cTn id="28" dur="500"/>
                                        <p:tgtEl>
                                          <p:spTgt spid="7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25"/>
                                        </p:tgtEl>
                                        <p:attrNameLst>
                                          <p:attrName>style.visibility</p:attrName>
                                        </p:attrNameLst>
                                      </p:cBhvr>
                                      <p:to>
                                        <p:strVal val="visible"/>
                                      </p:to>
                                    </p:set>
                                    <p:animEffect transition="in" filter="barn(inVertical)">
                                      <p:cBhvr>
                                        <p:cTn id="31" dur="500"/>
                                        <p:tgtEl>
                                          <p:spTgt spid="7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26"/>
                                        </p:tgtEl>
                                        <p:attrNameLst>
                                          <p:attrName>style.visibility</p:attrName>
                                        </p:attrNameLst>
                                      </p:cBhvr>
                                      <p:to>
                                        <p:strVal val="visible"/>
                                      </p:to>
                                    </p:set>
                                    <p:animEffect transition="in" filter="barn(inVertical)">
                                      <p:cBhvr>
                                        <p:cTn id="34" dur="500"/>
                                        <p:tgtEl>
                                          <p:spTgt spid="7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31"/>
                                        </p:tgtEl>
                                        <p:attrNameLst>
                                          <p:attrName>style.visibility</p:attrName>
                                        </p:attrNameLst>
                                      </p:cBhvr>
                                      <p:to>
                                        <p:strVal val="visible"/>
                                      </p:to>
                                    </p:set>
                                    <p:animEffect transition="in" filter="wipe(up)">
                                      <p:cBhvr>
                                        <p:cTn id="39" dur="500"/>
                                        <p:tgtEl>
                                          <p:spTgt spid="7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34"/>
                                        </p:tgtEl>
                                        <p:attrNameLst>
                                          <p:attrName>style.visibility</p:attrName>
                                        </p:attrNameLst>
                                      </p:cBhvr>
                                      <p:to>
                                        <p:strVal val="visible"/>
                                      </p:to>
                                    </p:set>
                                    <p:animEffect transition="in" filter="wipe(down)">
                                      <p:cBhvr>
                                        <p:cTn id="47" dur="500"/>
                                        <p:tgtEl>
                                          <p:spTgt spid="73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32"/>
                                        </p:tgtEl>
                                        <p:attrNameLst>
                                          <p:attrName>style.visibility</p:attrName>
                                        </p:attrNameLst>
                                      </p:cBhvr>
                                      <p:to>
                                        <p:strVal val="visible"/>
                                      </p:to>
                                    </p:set>
                                    <p:animEffect transition="in" filter="wipe(up)">
                                      <p:cBhvr>
                                        <p:cTn id="55" dur="500"/>
                                        <p:tgtEl>
                                          <p:spTgt spid="73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animBg="1"/>
      <p:bldP spid="719" grpId="0" animBg="1"/>
      <p:bldP spid="720" grpId="0" animBg="1"/>
      <p:bldP spid="721" grpId="0" animBg="1"/>
      <p:bldP spid="722" grpId="0" animBg="1"/>
      <p:bldP spid="723" grpId="0"/>
      <p:bldP spid="725" grpId="0"/>
      <p:bldP spid="726" grpId="0"/>
      <p:bldP spid="2"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4" name="Rectangle 3"/>
          <p:cNvSpPr/>
          <p:nvPr/>
        </p:nvSpPr>
        <p:spPr>
          <a:xfrm>
            <a:off x="1428107" y="495045"/>
            <a:ext cx="6637106" cy="1477328"/>
          </a:xfrm>
          <a:prstGeom prst="rect">
            <a:avLst/>
          </a:prstGeom>
          <a:solidFill>
            <a:schemeClr val="bg1"/>
          </a:solidFill>
        </p:spPr>
        <p:txBody>
          <a:bodyPr wrap="square">
            <a:spAutoFit/>
          </a:bodyPr>
          <a:lstStyle/>
          <a:p>
            <a:pPr algn="just">
              <a:lnSpc>
                <a:spcPct val="150000"/>
              </a:lnSpc>
              <a:spcAft>
                <a:spcPts val="800"/>
              </a:spcAft>
            </a:pPr>
            <a:r>
              <a:rPr lang="en-US" sz="2000" dirty="0" smtClean="0">
                <a:solidFill>
                  <a:schemeClr val="accent3"/>
                </a:solidFill>
                <a:effectLst/>
                <a:latin typeface="+mn-lt"/>
                <a:ea typeface="Calibri" panose="020F0502020204030204" pitchFamily="34" charset="0"/>
                <a:cs typeface="Times New Roman" panose="02020603050405020304" pitchFamily="18" charset="0"/>
              </a:rPr>
              <a:t>M, M, S, M, S, M, M, L, M, M, M, M, S, M, L, L, L, M, S, S, M, L, M, M, M, S, M, M, S, S, L, M, S, M, M, M, S, L, L, M, L, L, M, M, L, L, M, M, L, L, M, M, L, M, M, L, L, M.</a:t>
            </a:r>
            <a:endParaRPr lang="en-US" sz="2000" dirty="0">
              <a:solidFill>
                <a:schemeClr val="accent3"/>
              </a:solidFill>
              <a:effectLst/>
              <a:latin typeface="+mn-lt"/>
              <a:ea typeface="Calibri" panose="020F0502020204030204" pitchFamily="34" charset="0"/>
              <a:cs typeface="Times New Roman" panose="02020603050405020304" pitchFamily="18" charset="0"/>
            </a:endParaRPr>
          </a:p>
        </p:txBody>
      </p:sp>
      <p:sp>
        <p:nvSpPr>
          <p:cNvPr id="5" name="Rounded Rectangular Callout 4"/>
          <p:cNvSpPr/>
          <p:nvPr/>
        </p:nvSpPr>
        <p:spPr>
          <a:xfrm>
            <a:off x="2142161" y="2393878"/>
            <a:ext cx="6251826" cy="1397286"/>
          </a:xfrm>
          <a:prstGeom prst="wedgeRoundRectCallout">
            <a:avLst>
              <a:gd name="adj1" fmla="val -56911"/>
              <a:gd name="adj2" fmla="val -38636"/>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rgbClr val="002060"/>
                </a:solidFill>
              </a:rPr>
              <a:t>Nhìn</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dữ</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nhân</a:t>
            </a:r>
            <a:r>
              <a:rPr lang="en-US" sz="2000" dirty="0" smtClean="0">
                <a:solidFill>
                  <a:srgbClr val="002060"/>
                </a:solidFill>
              </a:rPr>
              <a:t> </a:t>
            </a:r>
            <a:r>
              <a:rPr lang="en-US" sz="2000" dirty="0" err="1" smtClean="0">
                <a:solidFill>
                  <a:srgbClr val="002060"/>
                </a:solidFill>
              </a:rPr>
              <a:t>viên</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thể</a:t>
            </a:r>
            <a:r>
              <a:rPr lang="en-US" sz="2000" dirty="0" smtClean="0">
                <a:solidFill>
                  <a:srgbClr val="002060"/>
                </a:solidFill>
              </a:rPr>
              <a:t> </a:t>
            </a:r>
            <a:r>
              <a:rPr lang="en-US" sz="2000" dirty="0" err="1" smtClean="0">
                <a:solidFill>
                  <a:srgbClr val="002060"/>
                </a:solidFill>
              </a:rPr>
              <a:t>biết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ngay</a:t>
            </a:r>
            <a:r>
              <a:rPr lang="en-US" sz="2000" dirty="0" smtClean="0">
                <a:solidFill>
                  <a:srgbClr val="002060"/>
                </a:solidFill>
              </a:rPr>
              <a:t> </a:t>
            </a:r>
            <a:r>
              <a:rPr lang="en-US" sz="2000" dirty="0" err="1" smtClean="0">
                <a:solidFill>
                  <a:srgbClr val="002060"/>
                </a:solidFill>
              </a:rPr>
              <a:t>cỡ</a:t>
            </a:r>
            <a:r>
              <a:rPr lang="en-US" sz="2000" dirty="0" smtClean="0">
                <a:solidFill>
                  <a:srgbClr val="002060"/>
                </a:solidFill>
              </a:rPr>
              <a:t> </a:t>
            </a:r>
            <a:r>
              <a:rPr lang="en-US" sz="2000" dirty="0" err="1" smtClean="0">
                <a:solidFill>
                  <a:srgbClr val="002060"/>
                </a:solidFill>
              </a:rPr>
              <a:t>áo</a:t>
            </a:r>
            <a:r>
              <a:rPr lang="en-US" sz="2000" dirty="0" smtClean="0">
                <a:solidFill>
                  <a:srgbClr val="002060"/>
                </a:solidFill>
              </a:rPr>
              <a:t> </a:t>
            </a:r>
            <a:r>
              <a:rPr lang="en-US" sz="2000" dirty="0" err="1" smtClean="0">
                <a:solidFill>
                  <a:srgbClr val="002060"/>
                </a:solidFill>
              </a:rPr>
              <a:t>nào</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nhất</a:t>
            </a:r>
            <a:r>
              <a:rPr lang="en-US" sz="2000" dirty="0" smtClean="0">
                <a:solidFill>
                  <a:srgbClr val="002060"/>
                </a:solidFill>
              </a:rPr>
              <a:t> </a:t>
            </a:r>
            <a:r>
              <a:rPr lang="en-US" sz="2000" dirty="0" err="1" smtClean="0">
                <a:solidFill>
                  <a:srgbClr val="002060"/>
                </a:solidFill>
              </a:rPr>
              <a:t>không</a:t>
            </a:r>
            <a:r>
              <a:rPr lang="en-US" sz="2000" dirty="0" smtClean="0">
                <a:solidFill>
                  <a:srgbClr val="002060"/>
                </a:solidFill>
              </a:rPr>
              <a:t>? </a:t>
            </a:r>
            <a:endParaRPr lang="en-US" sz="2000" dirty="0">
              <a:solidFill>
                <a:srgbClr val="00206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7398" y="1349518"/>
            <a:ext cx="1388933" cy="36912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484" y="3547796"/>
            <a:ext cx="1667624" cy="1667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18" presetClass="entr" presetSubtype="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par>
                                <p:cTn id="19" presetID="47"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9"/>
        <p:cNvGrpSpPr/>
        <p:nvPr/>
      </p:nvGrpSpPr>
      <p:grpSpPr>
        <a:xfrm>
          <a:off x="0" y="0"/>
          <a:ext cx="0" cy="0"/>
          <a:chOff x="0" y="0"/>
          <a:chExt cx="0" cy="0"/>
        </a:xfrm>
      </p:grpSpPr>
      <p:sp>
        <p:nvSpPr>
          <p:cNvPr id="780" name="Google Shape;780;p55"/>
          <p:cNvSpPr/>
          <p:nvPr/>
        </p:nvSpPr>
        <p:spPr>
          <a:xfrm>
            <a:off x="-1170175" y="-346625"/>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3759773"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4369751"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4979679" y="3930653"/>
            <a:ext cx="425100" cy="425100"/>
          </a:xfrm>
          <a:prstGeom prst="ellipse">
            <a:avLst/>
          </a:pr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5"/>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801" name="Google Shape;801;p55"/>
          <p:cNvGrpSpPr/>
          <p:nvPr/>
        </p:nvGrpSpPr>
        <p:grpSpPr>
          <a:xfrm>
            <a:off x="1000713" y="964549"/>
            <a:ext cx="857686" cy="760494"/>
            <a:chOff x="5887925" y="2440300"/>
            <a:chExt cx="331025" cy="293525"/>
          </a:xfrm>
        </p:grpSpPr>
        <p:sp>
          <p:nvSpPr>
            <p:cNvPr id="802" name="Google Shape;802;p55"/>
            <p:cNvSpPr/>
            <p:nvPr/>
          </p:nvSpPr>
          <p:spPr>
            <a:xfrm>
              <a:off x="5887925" y="2440300"/>
              <a:ext cx="331025" cy="293525"/>
            </a:xfrm>
            <a:custGeom>
              <a:avLst/>
              <a:gdLst/>
              <a:ahLst/>
              <a:cxnLst/>
              <a:rect l="l" t="t" r="r" b="b"/>
              <a:pathLst>
                <a:path w="13241" h="11741" extrusionOk="0">
                  <a:moveTo>
                    <a:pt x="6728" y="1"/>
                  </a:moveTo>
                  <a:lnTo>
                    <a:pt x="6239" y="144"/>
                  </a:lnTo>
                  <a:lnTo>
                    <a:pt x="3180" y="1096"/>
                  </a:lnTo>
                  <a:lnTo>
                    <a:pt x="2656" y="1263"/>
                  </a:lnTo>
                  <a:lnTo>
                    <a:pt x="2656" y="1811"/>
                  </a:lnTo>
                  <a:lnTo>
                    <a:pt x="2656" y="1906"/>
                  </a:lnTo>
                  <a:lnTo>
                    <a:pt x="2108" y="2073"/>
                  </a:lnTo>
                  <a:lnTo>
                    <a:pt x="822" y="2466"/>
                  </a:lnTo>
                  <a:lnTo>
                    <a:pt x="108" y="2692"/>
                  </a:lnTo>
                  <a:lnTo>
                    <a:pt x="334" y="3406"/>
                  </a:lnTo>
                  <a:lnTo>
                    <a:pt x="393" y="3585"/>
                  </a:lnTo>
                  <a:cubicBezTo>
                    <a:pt x="108" y="3990"/>
                    <a:pt x="1" y="4513"/>
                    <a:pt x="155" y="5013"/>
                  </a:cubicBezTo>
                  <a:lnTo>
                    <a:pt x="2025" y="11026"/>
                  </a:lnTo>
                  <a:lnTo>
                    <a:pt x="2251" y="11740"/>
                  </a:lnTo>
                  <a:lnTo>
                    <a:pt x="2965" y="11514"/>
                  </a:lnTo>
                  <a:lnTo>
                    <a:pt x="12526" y="8538"/>
                  </a:lnTo>
                  <a:lnTo>
                    <a:pt x="13240" y="8323"/>
                  </a:lnTo>
                  <a:lnTo>
                    <a:pt x="12966" y="7621"/>
                  </a:lnTo>
                  <a:lnTo>
                    <a:pt x="12443" y="5918"/>
                  </a:lnTo>
                  <a:lnTo>
                    <a:pt x="12228" y="5204"/>
                  </a:lnTo>
                  <a:lnTo>
                    <a:pt x="11907" y="4192"/>
                  </a:lnTo>
                  <a:lnTo>
                    <a:pt x="11109" y="1608"/>
                  </a:lnTo>
                  <a:cubicBezTo>
                    <a:pt x="10895" y="918"/>
                    <a:pt x="10276" y="465"/>
                    <a:pt x="9561" y="465"/>
                  </a:cubicBezTo>
                  <a:cubicBezTo>
                    <a:pt x="9395" y="465"/>
                    <a:pt x="9228" y="489"/>
                    <a:pt x="9085" y="537"/>
                  </a:cubicBezTo>
                  <a:lnTo>
                    <a:pt x="7501" y="1025"/>
                  </a:lnTo>
                  <a:lnTo>
                    <a:pt x="7049" y="418"/>
                  </a:lnTo>
                  <a:lnTo>
                    <a:pt x="6728"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a:off x="5905200" y="2470475"/>
              <a:ext cx="289325" cy="240125"/>
            </a:xfrm>
            <a:custGeom>
              <a:avLst/>
              <a:gdLst/>
              <a:ahLst/>
              <a:cxnLst/>
              <a:rect l="l" t="t" r="r" b="b"/>
              <a:pathLst>
                <a:path w="11573" h="9605" extrusionOk="0">
                  <a:moveTo>
                    <a:pt x="8862" y="1"/>
                  </a:moveTo>
                  <a:cubicBezTo>
                    <a:pt x="8774" y="1"/>
                    <a:pt x="8685" y="15"/>
                    <a:pt x="8596" y="44"/>
                  </a:cubicBezTo>
                  <a:lnTo>
                    <a:pt x="726" y="2497"/>
                  </a:lnTo>
                  <a:cubicBezTo>
                    <a:pt x="262" y="2652"/>
                    <a:pt x="0" y="3140"/>
                    <a:pt x="143" y="3604"/>
                  </a:cubicBezTo>
                  <a:lnTo>
                    <a:pt x="2024" y="9605"/>
                  </a:lnTo>
                  <a:lnTo>
                    <a:pt x="11573" y="6628"/>
                  </a:lnTo>
                  <a:lnTo>
                    <a:pt x="9704" y="627"/>
                  </a:lnTo>
                  <a:cubicBezTo>
                    <a:pt x="9578" y="252"/>
                    <a:pt x="9235" y="1"/>
                    <a:pt x="886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p:nvPr/>
          </p:nvSpPr>
          <p:spPr>
            <a:xfrm>
              <a:off x="5929000" y="2550750"/>
              <a:ext cx="265525" cy="160150"/>
            </a:xfrm>
            <a:custGeom>
              <a:avLst/>
              <a:gdLst/>
              <a:ahLst/>
              <a:cxnLst/>
              <a:rect l="l" t="t" r="r" b="b"/>
              <a:pathLst>
                <a:path w="10621" h="6406" extrusionOk="0">
                  <a:moveTo>
                    <a:pt x="9549" y="0"/>
                  </a:moveTo>
                  <a:lnTo>
                    <a:pt x="1" y="2977"/>
                  </a:lnTo>
                  <a:lnTo>
                    <a:pt x="1060" y="6406"/>
                  </a:lnTo>
                  <a:lnTo>
                    <a:pt x="10621" y="3429"/>
                  </a:lnTo>
                  <a:lnTo>
                    <a:pt x="9549" y="0"/>
                  </a:ln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5"/>
            <p:cNvSpPr/>
            <p:nvPr/>
          </p:nvSpPr>
          <p:spPr>
            <a:xfrm>
              <a:off x="5929000" y="2550750"/>
              <a:ext cx="246775" cy="99725"/>
            </a:xfrm>
            <a:custGeom>
              <a:avLst/>
              <a:gdLst/>
              <a:ahLst/>
              <a:cxnLst/>
              <a:rect l="l" t="t" r="r" b="b"/>
              <a:pathLst>
                <a:path w="9871" h="3989" extrusionOk="0">
                  <a:moveTo>
                    <a:pt x="9549" y="0"/>
                  </a:moveTo>
                  <a:lnTo>
                    <a:pt x="1" y="2977"/>
                  </a:lnTo>
                  <a:lnTo>
                    <a:pt x="310" y="3989"/>
                  </a:lnTo>
                  <a:lnTo>
                    <a:pt x="9871" y="1012"/>
                  </a:lnTo>
                  <a:lnTo>
                    <a:pt x="9549" y="0"/>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5"/>
            <p:cNvSpPr/>
            <p:nvPr/>
          </p:nvSpPr>
          <p:spPr>
            <a:xfrm>
              <a:off x="5973950" y="2519850"/>
              <a:ext cx="150350" cy="139125"/>
            </a:xfrm>
            <a:custGeom>
              <a:avLst/>
              <a:gdLst/>
              <a:ahLst/>
              <a:cxnLst/>
              <a:rect l="l" t="t" r="r" b="b"/>
              <a:pathLst>
                <a:path w="6014" h="5565" extrusionOk="0">
                  <a:moveTo>
                    <a:pt x="2993" y="1"/>
                  </a:moveTo>
                  <a:cubicBezTo>
                    <a:pt x="1674" y="1"/>
                    <a:pt x="506" y="950"/>
                    <a:pt x="262" y="2296"/>
                  </a:cubicBezTo>
                  <a:cubicBezTo>
                    <a:pt x="0" y="3808"/>
                    <a:pt x="1001" y="5249"/>
                    <a:pt x="2513" y="5522"/>
                  </a:cubicBezTo>
                  <a:cubicBezTo>
                    <a:pt x="2676" y="5550"/>
                    <a:pt x="2838" y="5564"/>
                    <a:pt x="2999" y="5564"/>
                  </a:cubicBezTo>
                  <a:cubicBezTo>
                    <a:pt x="4332" y="5564"/>
                    <a:pt x="5505" y="4622"/>
                    <a:pt x="5739" y="3272"/>
                  </a:cubicBezTo>
                  <a:cubicBezTo>
                    <a:pt x="6013" y="1748"/>
                    <a:pt x="5001" y="307"/>
                    <a:pt x="3489" y="46"/>
                  </a:cubicBezTo>
                  <a:cubicBezTo>
                    <a:pt x="3322" y="15"/>
                    <a:pt x="3157" y="1"/>
                    <a:pt x="2993" y="1"/>
                  </a:cubicBezTo>
                  <a:close/>
                </a:path>
              </a:pathLst>
            </a:custGeom>
            <a:solidFill>
              <a:srgbClr val="FDBC22"/>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a:off x="5984075" y="2532625"/>
              <a:ext cx="129200" cy="113925"/>
            </a:xfrm>
            <a:custGeom>
              <a:avLst/>
              <a:gdLst/>
              <a:ahLst/>
              <a:cxnLst/>
              <a:rect l="l" t="t" r="r" b="b"/>
              <a:pathLst>
                <a:path w="5168" h="4557" extrusionOk="0">
                  <a:moveTo>
                    <a:pt x="2590" y="1"/>
                  </a:moveTo>
                  <a:cubicBezTo>
                    <a:pt x="2298" y="1"/>
                    <a:pt x="2001" y="58"/>
                    <a:pt x="1715" y="177"/>
                  </a:cubicBezTo>
                  <a:cubicBezTo>
                    <a:pt x="560" y="654"/>
                    <a:pt x="0" y="1975"/>
                    <a:pt x="477" y="3142"/>
                  </a:cubicBezTo>
                  <a:cubicBezTo>
                    <a:pt x="836" y="4022"/>
                    <a:pt x="1683" y="4557"/>
                    <a:pt x="2578" y="4557"/>
                  </a:cubicBezTo>
                  <a:cubicBezTo>
                    <a:pt x="2870" y="4557"/>
                    <a:pt x="3166" y="4500"/>
                    <a:pt x="3453" y="4380"/>
                  </a:cubicBezTo>
                  <a:cubicBezTo>
                    <a:pt x="4608" y="3904"/>
                    <a:pt x="5168" y="2583"/>
                    <a:pt x="4691" y="1416"/>
                  </a:cubicBezTo>
                  <a:cubicBezTo>
                    <a:pt x="4332" y="536"/>
                    <a:pt x="3485" y="1"/>
                    <a:pt x="2590"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a:off x="6000450" y="2545775"/>
              <a:ext cx="97350" cy="87350"/>
            </a:xfrm>
            <a:custGeom>
              <a:avLst/>
              <a:gdLst/>
              <a:ahLst/>
              <a:cxnLst/>
              <a:rect l="l" t="t" r="r" b="b"/>
              <a:pathLst>
                <a:path w="3894" h="3494" extrusionOk="0">
                  <a:moveTo>
                    <a:pt x="1942" y="1"/>
                  </a:moveTo>
                  <a:cubicBezTo>
                    <a:pt x="1772" y="1"/>
                    <a:pt x="1599" y="26"/>
                    <a:pt x="1429" y="80"/>
                  </a:cubicBezTo>
                  <a:cubicBezTo>
                    <a:pt x="500" y="366"/>
                    <a:pt x="0" y="1342"/>
                    <a:pt x="286" y="2271"/>
                  </a:cubicBezTo>
                  <a:cubicBezTo>
                    <a:pt x="508" y="3015"/>
                    <a:pt x="1202" y="3493"/>
                    <a:pt x="1946" y="3493"/>
                  </a:cubicBezTo>
                  <a:cubicBezTo>
                    <a:pt x="2118" y="3493"/>
                    <a:pt x="2293" y="3467"/>
                    <a:pt x="2465" y="3414"/>
                  </a:cubicBezTo>
                  <a:cubicBezTo>
                    <a:pt x="3393" y="3128"/>
                    <a:pt x="3893" y="2152"/>
                    <a:pt x="3620" y="1223"/>
                  </a:cubicBezTo>
                  <a:cubicBezTo>
                    <a:pt x="3378" y="478"/>
                    <a:pt x="2681" y="1"/>
                    <a:pt x="1942"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a:off x="6111775" y="2490825"/>
              <a:ext cx="22325" cy="20150"/>
            </a:xfrm>
            <a:custGeom>
              <a:avLst/>
              <a:gdLst/>
              <a:ahLst/>
              <a:cxnLst/>
              <a:rect l="l" t="t" r="r" b="b"/>
              <a:pathLst>
                <a:path w="893" h="806" extrusionOk="0">
                  <a:moveTo>
                    <a:pt x="439" y="1"/>
                  </a:moveTo>
                  <a:cubicBezTo>
                    <a:pt x="400" y="1"/>
                    <a:pt x="361" y="6"/>
                    <a:pt x="322" y="16"/>
                  </a:cubicBezTo>
                  <a:cubicBezTo>
                    <a:pt x="119" y="75"/>
                    <a:pt x="0" y="314"/>
                    <a:pt x="60" y="528"/>
                  </a:cubicBezTo>
                  <a:cubicBezTo>
                    <a:pt x="109" y="695"/>
                    <a:pt x="279" y="805"/>
                    <a:pt x="451" y="805"/>
                  </a:cubicBezTo>
                  <a:cubicBezTo>
                    <a:pt x="488" y="805"/>
                    <a:pt x="524" y="800"/>
                    <a:pt x="560" y="790"/>
                  </a:cubicBezTo>
                  <a:cubicBezTo>
                    <a:pt x="774" y="730"/>
                    <a:pt x="893" y="492"/>
                    <a:pt x="833" y="290"/>
                  </a:cubicBezTo>
                  <a:cubicBezTo>
                    <a:pt x="784" y="113"/>
                    <a:pt x="621" y="1"/>
                    <a:pt x="439"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a:off x="6148375" y="2614725"/>
              <a:ext cx="25625" cy="16700"/>
            </a:xfrm>
            <a:custGeom>
              <a:avLst/>
              <a:gdLst/>
              <a:ahLst/>
              <a:cxnLst/>
              <a:rect l="l" t="t" r="r" b="b"/>
              <a:pathLst>
                <a:path w="1025" h="668" extrusionOk="0">
                  <a:moveTo>
                    <a:pt x="893" y="1"/>
                  </a:moveTo>
                  <a:lnTo>
                    <a:pt x="1" y="275"/>
                  </a:lnTo>
                  <a:lnTo>
                    <a:pt x="131" y="668"/>
                  </a:lnTo>
                  <a:lnTo>
                    <a:pt x="1024" y="394"/>
                  </a:lnTo>
                  <a:lnTo>
                    <a:pt x="893" y="1"/>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a:off x="5971875" y="2461750"/>
              <a:ext cx="96150" cy="55975"/>
            </a:xfrm>
            <a:custGeom>
              <a:avLst/>
              <a:gdLst/>
              <a:ahLst/>
              <a:cxnLst/>
              <a:rect l="l" t="t" r="r" b="b"/>
              <a:pathLst>
                <a:path w="3846" h="2239" extrusionOk="0">
                  <a:moveTo>
                    <a:pt x="3072" y="0"/>
                  </a:moveTo>
                  <a:lnTo>
                    <a:pt x="0" y="953"/>
                  </a:lnTo>
                  <a:lnTo>
                    <a:pt x="12" y="2239"/>
                  </a:lnTo>
                  <a:lnTo>
                    <a:pt x="691" y="2024"/>
                  </a:lnTo>
                  <a:lnTo>
                    <a:pt x="679" y="1465"/>
                  </a:lnTo>
                  <a:lnTo>
                    <a:pt x="2822" y="798"/>
                  </a:lnTo>
                  <a:lnTo>
                    <a:pt x="3167" y="1250"/>
                  </a:lnTo>
                  <a:lnTo>
                    <a:pt x="3846" y="1048"/>
                  </a:lnTo>
                  <a:lnTo>
                    <a:pt x="3072" y="0"/>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a:off x="5912625" y="2509950"/>
              <a:ext cx="36650" cy="24450"/>
            </a:xfrm>
            <a:custGeom>
              <a:avLst/>
              <a:gdLst/>
              <a:ahLst/>
              <a:cxnLst/>
              <a:rect l="l" t="t" r="r" b="b"/>
              <a:pathLst>
                <a:path w="1466" h="978" extrusionOk="0">
                  <a:moveTo>
                    <a:pt x="1287" y="1"/>
                  </a:moveTo>
                  <a:lnTo>
                    <a:pt x="1" y="394"/>
                  </a:lnTo>
                  <a:lnTo>
                    <a:pt x="191" y="977"/>
                  </a:lnTo>
                  <a:lnTo>
                    <a:pt x="1465" y="584"/>
                  </a:lnTo>
                  <a:lnTo>
                    <a:pt x="1287" y="1"/>
                  </a:ln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5"/>
            <p:cNvSpPr/>
            <p:nvPr/>
          </p:nvSpPr>
          <p:spPr>
            <a:xfrm>
              <a:off x="6061150" y="2610275"/>
              <a:ext cx="10750" cy="9475"/>
            </a:xfrm>
            <a:custGeom>
              <a:avLst/>
              <a:gdLst/>
              <a:ahLst/>
              <a:cxnLst/>
              <a:rect l="l" t="t" r="r" b="b"/>
              <a:pathLst>
                <a:path w="430" h="379" extrusionOk="0">
                  <a:moveTo>
                    <a:pt x="233" y="0"/>
                  </a:moveTo>
                  <a:cubicBezTo>
                    <a:pt x="189" y="0"/>
                    <a:pt x="140" y="15"/>
                    <a:pt x="96" y="48"/>
                  </a:cubicBezTo>
                  <a:cubicBezTo>
                    <a:pt x="13" y="119"/>
                    <a:pt x="1" y="239"/>
                    <a:pt x="72" y="310"/>
                  </a:cubicBezTo>
                  <a:cubicBezTo>
                    <a:pt x="108" y="354"/>
                    <a:pt x="163" y="379"/>
                    <a:pt x="213" y="379"/>
                  </a:cubicBezTo>
                  <a:cubicBezTo>
                    <a:pt x="231" y="379"/>
                    <a:pt x="248" y="376"/>
                    <a:pt x="263" y="369"/>
                  </a:cubicBezTo>
                  <a:cubicBezTo>
                    <a:pt x="299" y="369"/>
                    <a:pt x="311" y="358"/>
                    <a:pt x="322" y="346"/>
                  </a:cubicBezTo>
                  <a:lnTo>
                    <a:pt x="334" y="334"/>
                  </a:lnTo>
                  <a:cubicBezTo>
                    <a:pt x="418" y="250"/>
                    <a:pt x="430" y="155"/>
                    <a:pt x="358" y="60"/>
                  </a:cubicBezTo>
                  <a:cubicBezTo>
                    <a:pt x="332" y="21"/>
                    <a:pt x="286" y="0"/>
                    <a:pt x="233"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5"/>
            <p:cNvSpPr/>
            <p:nvPr/>
          </p:nvSpPr>
          <p:spPr>
            <a:xfrm>
              <a:off x="6070400" y="2574000"/>
              <a:ext cx="14900" cy="34625"/>
            </a:xfrm>
            <a:custGeom>
              <a:avLst/>
              <a:gdLst/>
              <a:ahLst/>
              <a:cxnLst/>
              <a:rect l="l" t="t" r="r" b="b"/>
              <a:pathLst>
                <a:path w="596" h="1385" extrusionOk="0">
                  <a:moveTo>
                    <a:pt x="278" y="0"/>
                  </a:moveTo>
                  <a:cubicBezTo>
                    <a:pt x="260" y="0"/>
                    <a:pt x="243" y="4"/>
                    <a:pt x="226" y="11"/>
                  </a:cubicBezTo>
                  <a:cubicBezTo>
                    <a:pt x="119" y="35"/>
                    <a:pt x="72" y="142"/>
                    <a:pt x="107" y="249"/>
                  </a:cubicBezTo>
                  <a:cubicBezTo>
                    <a:pt x="191" y="535"/>
                    <a:pt x="167" y="844"/>
                    <a:pt x="48" y="1106"/>
                  </a:cubicBezTo>
                  <a:cubicBezTo>
                    <a:pt x="0" y="1201"/>
                    <a:pt x="48" y="1320"/>
                    <a:pt x="131" y="1368"/>
                  </a:cubicBezTo>
                  <a:cubicBezTo>
                    <a:pt x="165" y="1376"/>
                    <a:pt x="192" y="1385"/>
                    <a:pt x="223" y="1385"/>
                  </a:cubicBezTo>
                  <a:cubicBezTo>
                    <a:pt x="235" y="1385"/>
                    <a:pt x="248" y="1383"/>
                    <a:pt x="262" y="1380"/>
                  </a:cubicBezTo>
                  <a:cubicBezTo>
                    <a:pt x="310" y="1368"/>
                    <a:pt x="357" y="1332"/>
                    <a:pt x="381" y="1273"/>
                  </a:cubicBezTo>
                  <a:cubicBezTo>
                    <a:pt x="560" y="916"/>
                    <a:pt x="595" y="511"/>
                    <a:pt x="476" y="142"/>
                  </a:cubicBezTo>
                  <a:cubicBezTo>
                    <a:pt x="429" y="56"/>
                    <a:pt x="350" y="0"/>
                    <a:pt x="278"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000713" y="1274988"/>
            <a:ext cx="7193218" cy="1938992"/>
          </a:xfrm>
          <a:prstGeom prst="rect">
            <a:avLst/>
          </a:prstGeom>
          <a:noFill/>
        </p:spPr>
        <p:txBody>
          <a:bodyPr wrap="square" rtlCol="0">
            <a:spAutoFit/>
          </a:bodyPr>
          <a:lstStyle/>
          <a:p>
            <a:pPr algn="ctr">
              <a:lnSpc>
                <a:spcPct val="150000"/>
              </a:lnSpc>
            </a:pPr>
            <a:r>
              <a:rPr lang="en-US" sz="4000" b="1" dirty="0" smtClean="0">
                <a:solidFill>
                  <a:schemeClr val="bg1"/>
                </a:solidFill>
              </a:rPr>
              <a:t>CẢM ƠN CÁC EM </a:t>
            </a:r>
          </a:p>
          <a:p>
            <a:pPr algn="ctr">
              <a:lnSpc>
                <a:spcPct val="150000"/>
              </a:lnSpc>
            </a:pPr>
            <a:r>
              <a:rPr lang="en-US" sz="4000" b="1" dirty="0" smtClean="0">
                <a:solidFill>
                  <a:schemeClr val="bg1"/>
                </a:solidFill>
              </a:rPr>
              <a:t>ĐÃ LẮNG NGHE BÀI GIẢNG!</a:t>
            </a:r>
            <a:endParaRPr 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p:nvPr/>
        </p:nvSpPr>
        <p:spPr>
          <a:xfrm>
            <a:off x="7432238" y="3149219"/>
            <a:ext cx="2753700" cy="2753700"/>
          </a:xfrm>
          <a:prstGeom prst="ellipse">
            <a:avLst/>
          </a:prstGeom>
          <a:noFill/>
          <a:ln w="19050" cap="flat" cmpd="sng">
            <a:solidFill>
              <a:srgbClr val="B1194F"/>
            </a:solidFill>
            <a:prstDash val="dash"/>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30"/>
          <p:cNvSpPr txBox="1">
            <a:spLocks noGrp="1"/>
          </p:cNvSpPr>
          <p:nvPr>
            <p:ph type="ctrTitle"/>
          </p:nvPr>
        </p:nvSpPr>
        <p:spPr>
          <a:xfrm>
            <a:off x="1131386" y="2475437"/>
            <a:ext cx="6849727" cy="10134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800" b="1" dirty="0" smtClean="0">
                <a:latin typeface="+mn-lt"/>
              </a:rPr>
              <a:t>BÀI 39: BẢNG THỐNG KÊ VÀ BIỂU ĐỒ TRANH</a:t>
            </a:r>
            <a:endParaRPr sz="3800" b="1" dirty="0">
              <a:latin typeface="+mn-lt"/>
            </a:endParaRPr>
          </a:p>
        </p:txBody>
      </p:sp>
      <p:grpSp>
        <p:nvGrpSpPr>
          <p:cNvPr id="175" name="Google Shape;175;p30"/>
          <p:cNvGrpSpPr/>
          <p:nvPr/>
        </p:nvGrpSpPr>
        <p:grpSpPr>
          <a:xfrm>
            <a:off x="7523955" y="315682"/>
            <a:ext cx="1153494" cy="1087110"/>
            <a:chOff x="6311500" y="1838150"/>
            <a:chExt cx="620325" cy="584625"/>
          </a:xfrm>
        </p:grpSpPr>
        <p:sp>
          <p:nvSpPr>
            <p:cNvPr id="176" name="Google Shape;176;p30"/>
            <p:cNvSpPr/>
            <p:nvPr/>
          </p:nvSpPr>
          <p:spPr>
            <a:xfrm>
              <a:off x="6311500" y="1838150"/>
              <a:ext cx="620325" cy="584625"/>
            </a:xfrm>
            <a:custGeom>
              <a:avLst/>
              <a:gdLst/>
              <a:ahLst/>
              <a:cxnLst/>
              <a:rect l="l" t="t" r="r" b="b"/>
              <a:pathLst>
                <a:path w="24813" h="23385" extrusionOk="0">
                  <a:moveTo>
                    <a:pt x="11894" y="2680"/>
                  </a:moveTo>
                  <a:lnTo>
                    <a:pt x="11990" y="2918"/>
                  </a:lnTo>
                  <a:lnTo>
                    <a:pt x="6179" y="5239"/>
                  </a:lnTo>
                  <a:lnTo>
                    <a:pt x="6072" y="5001"/>
                  </a:lnTo>
                  <a:lnTo>
                    <a:pt x="11894" y="2680"/>
                  </a:lnTo>
                  <a:close/>
                  <a:moveTo>
                    <a:pt x="11918" y="1"/>
                  </a:moveTo>
                  <a:cubicBezTo>
                    <a:pt x="11573" y="1"/>
                    <a:pt x="11252" y="60"/>
                    <a:pt x="10918" y="191"/>
                  </a:cubicBezTo>
                  <a:lnTo>
                    <a:pt x="5060" y="2537"/>
                  </a:lnTo>
                  <a:cubicBezTo>
                    <a:pt x="3691" y="3084"/>
                    <a:pt x="3024" y="4644"/>
                    <a:pt x="3572" y="6013"/>
                  </a:cubicBezTo>
                  <a:lnTo>
                    <a:pt x="3679" y="6287"/>
                  </a:lnTo>
                  <a:lnTo>
                    <a:pt x="3393" y="6382"/>
                  </a:lnTo>
                  <a:cubicBezTo>
                    <a:pt x="2584" y="6704"/>
                    <a:pt x="2096" y="7478"/>
                    <a:pt x="2096" y="8287"/>
                  </a:cubicBezTo>
                  <a:lnTo>
                    <a:pt x="1215" y="8645"/>
                  </a:lnTo>
                  <a:cubicBezTo>
                    <a:pt x="762" y="8823"/>
                    <a:pt x="405" y="9180"/>
                    <a:pt x="203" y="9645"/>
                  </a:cubicBezTo>
                  <a:cubicBezTo>
                    <a:pt x="12" y="10109"/>
                    <a:pt x="0" y="10609"/>
                    <a:pt x="191" y="11062"/>
                  </a:cubicBezTo>
                  <a:lnTo>
                    <a:pt x="3465" y="19229"/>
                  </a:lnTo>
                  <a:lnTo>
                    <a:pt x="3274" y="19360"/>
                  </a:lnTo>
                  <a:lnTo>
                    <a:pt x="3501" y="19920"/>
                  </a:lnTo>
                  <a:lnTo>
                    <a:pt x="4191" y="21670"/>
                  </a:lnTo>
                  <a:cubicBezTo>
                    <a:pt x="4394" y="22146"/>
                    <a:pt x="4703" y="22551"/>
                    <a:pt x="5120" y="22861"/>
                  </a:cubicBezTo>
                  <a:cubicBezTo>
                    <a:pt x="5429" y="23146"/>
                    <a:pt x="5822" y="23313"/>
                    <a:pt x="6239" y="23337"/>
                  </a:cubicBezTo>
                  <a:cubicBezTo>
                    <a:pt x="6394" y="23373"/>
                    <a:pt x="6560" y="23384"/>
                    <a:pt x="6727" y="23384"/>
                  </a:cubicBezTo>
                  <a:cubicBezTo>
                    <a:pt x="7072" y="23384"/>
                    <a:pt x="7406" y="23325"/>
                    <a:pt x="7727" y="23194"/>
                  </a:cubicBezTo>
                  <a:lnTo>
                    <a:pt x="9668" y="22420"/>
                  </a:lnTo>
                  <a:lnTo>
                    <a:pt x="10251" y="22182"/>
                  </a:lnTo>
                  <a:lnTo>
                    <a:pt x="10204" y="21956"/>
                  </a:lnTo>
                  <a:lnTo>
                    <a:pt x="20384" y="17896"/>
                  </a:lnTo>
                  <a:lnTo>
                    <a:pt x="20503" y="18086"/>
                  </a:lnTo>
                  <a:lnTo>
                    <a:pt x="21086" y="17848"/>
                  </a:lnTo>
                  <a:lnTo>
                    <a:pt x="23039" y="17074"/>
                  </a:lnTo>
                  <a:cubicBezTo>
                    <a:pt x="23455" y="16907"/>
                    <a:pt x="23825" y="16646"/>
                    <a:pt x="24110" y="16288"/>
                  </a:cubicBezTo>
                  <a:cubicBezTo>
                    <a:pt x="24575" y="15860"/>
                    <a:pt x="24813" y="15217"/>
                    <a:pt x="24718" y="14586"/>
                  </a:cubicBezTo>
                  <a:cubicBezTo>
                    <a:pt x="24729" y="14217"/>
                    <a:pt x="24658" y="13859"/>
                    <a:pt x="24527" y="13538"/>
                  </a:cubicBezTo>
                  <a:lnTo>
                    <a:pt x="23825" y="11776"/>
                  </a:lnTo>
                  <a:lnTo>
                    <a:pt x="23598" y="11228"/>
                  </a:lnTo>
                  <a:lnTo>
                    <a:pt x="23444" y="11252"/>
                  </a:lnTo>
                  <a:lnTo>
                    <a:pt x="20598" y="4156"/>
                  </a:lnTo>
                  <a:lnTo>
                    <a:pt x="20169" y="3072"/>
                  </a:lnTo>
                  <a:cubicBezTo>
                    <a:pt x="19884" y="2358"/>
                    <a:pt x="19193" y="1906"/>
                    <a:pt x="18443" y="1906"/>
                  </a:cubicBezTo>
                  <a:cubicBezTo>
                    <a:pt x="18205" y="1906"/>
                    <a:pt x="17979" y="1953"/>
                    <a:pt x="17752" y="2037"/>
                  </a:cubicBezTo>
                  <a:lnTo>
                    <a:pt x="16871" y="2394"/>
                  </a:lnTo>
                  <a:cubicBezTo>
                    <a:pt x="16502" y="2001"/>
                    <a:pt x="15966" y="1763"/>
                    <a:pt x="15383" y="1763"/>
                  </a:cubicBezTo>
                  <a:cubicBezTo>
                    <a:pt x="15121" y="1763"/>
                    <a:pt x="14871" y="1798"/>
                    <a:pt x="14633" y="1906"/>
                  </a:cubicBezTo>
                  <a:lnTo>
                    <a:pt x="14526" y="1953"/>
                  </a:lnTo>
                  <a:lnTo>
                    <a:pt x="14419" y="1679"/>
                  </a:lnTo>
                  <a:cubicBezTo>
                    <a:pt x="14002" y="655"/>
                    <a:pt x="13037" y="1"/>
                    <a:pt x="11918"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7" name="Google Shape;177;p30"/>
            <p:cNvSpPr/>
            <p:nvPr/>
          </p:nvSpPr>
          <p:spPr>
            <a:xfrm>
              <a:off x="6327575" y="1904025"/>
              <a:ext cx="587300" cy="498750"/>
            </a:xfrm>
            <a:custGeom>
              <a:avLst/>
              <a:gdLst/>
              <a:ahLst/>
              <a:cxnLst/>
              <a:rect l="l" t="t" r="r" b="b"/>
              <a:pathLst>
                <a:path w="23492" h="19950" extrusionOk="0">
                  <a:moveTo>
                    <a:pt x="17791" y="1"/>
                  </a:moveTo>
                  <a:cubicBezTo>
                    <a:pt x="17655" y="1"/>
                    <a:pt x="17516" y="27"/>
                    <a:pt x="17383" y="80"/>
                  </a:cubicBezTo>
                  <a:lnTo>
                    <a:pt x="845" y="6688"/>
                  </a:lnTo>
                  <a:cubicBezTo>
                    <a:pt x="262" y="6914"/>
                    <a:pt x="0" y="7569"/>
                    <a:pt x="214" y="8129"/>
                  </a:cubicBezTo>
                  <a:lnTo>
                    <a:pt x="4667" y="19249"/>
                  </a:lnTo>
                  <a:cubicBezTo>
                    <a:pt x="4839" y="19692"/>
                    <a:pt x="5257" y="19949"/>
                    <a:pt x="5693" y="19949"/>
                  </a:cubicBezTo>
                  <a:cubicBezTo>
                    <a:pt x="5832" y="19949"/>
                    <a:pt x="5973" y="19923"/>
                    <a:pt x="6108" y="19868"/>
                  </a:cubicBezTo>
                  <a:lnTo>
                    <a:pt x="22646" y="13260"/>
                  </a:lnTo>
                  <a:cubicBezTo>
                    <a:pt x="23217" y="13022"/>
                    <a:pt x="23491" y="12391"/>
                    <a:pt x="23277" y="11820"/>
                  </a:cubicBezTo>
                  <a:lnTo>
                    <a:pt x="18824" y="699"/>
                  </a:lnTo>
                  <a:cubicBezTo>
                    <a:pt x="18651" y="264"/>
                    <a:pt x="18230" y="1"/>
                    <a:pt x="17791" y="1"/>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8" name="Google Shape;178;p30"/>
            <p:cNvSpPr/>
            <p:nvPr/>
          </p:nvSpPr>
          <p:spPr>
            <a:xfrm>
              <a:off x="6557350" y="1912700"/>
              <a:ext cx="352750" cy="404700"/>
            </a:xfrm>
            <a:custGeom>
              <a:avLst/>
              <a:gdLst/>
              <a:ahLst/>
              <a:cxnLst/>
              <a:rect l="l" t="t" r="r" b="b"/>
              <a:pathLst>
                <a:path w="14110" h="16188" extrusionOk="0">
                  <a:moveTo>
                    <a:pt x="7941" y="1"/>
                  </a:moveTo>
                  <a:cubicBezTo>
                    <a:pt x="7660" y="1"/>
                    <a:pt x="7375" y="52"/>
                    <a:pt x="7097" y="162"/>
                  </a:cubicBezTo>
                  <a:lnTo>
                    <a:pt x="1" y="3007"/>
                  </a:lnTo>
                  <a:lnTo>
                    <a:pt x="5275" y="16188"/>
                  </a:lnTo>
                  <a:lnTo>
                    <a:pt x="12371" y="13354"/>
                  </a:lnTo>
                  <a:cubicBezTo>
                    <a:pt x="13550" y="12890"/>
                    <a:pt x="14110" y="11544"/>
                    <a:pt x="13633" y="10389"/>
                  </a:cubicBezTo>
                  <a:lnTo>
                    <a:pt x="10061" y="1448"/>
                  </a:lnTo>
                  <a:cubicBezTo>
                    <a:pt x="9707" y="547"/>
                    <a:pt x="8851" y="1"/>
                    <a:pt x="7941"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79" name="Google Shape;179;p30"/>
            <p:cNvSpPr/>
            <p:nvPr/>
          </p:nvSpPr>
          <p:spPr>
            <a:xfrm>
              <a:off x="6367150" y="1914050"/>
              <a:ext cx="396500" cy="259650"/>
            </a:xfrm>
            <a:custGeom>
              <a:avLst/>
              <a:gdLst/>
              <a:ahLst/>
              <a:cxnLst/>
              <a:rect l="l" t="t" r="r" b="b"/>
              <a:pathLst>
                <a:path w="15860" h="10386" extrusionOk="0">
                  <a:moveTo>
                    <a:pt x="15086" y="1"/>
                  </a:moveTo>
                  <a:cubicBezTo>
                    <a:pt x="14967" y="36"/>
                    <a:pt x="14848" y="60"/>
                    <a:pt x="14705" y="108"/>
                  </a:cubicBezTo>
                  <a:lnTo>
                    <a:pt x="346" y="5859"/>
                  </a:lnTo>
                  <a:cubicBezTo>
                    <a:pt x="227" y="5894"/>
                    <a:pt x="108" y="5954"/>
                    <a:pt x="1" y="6025"/>
                  </a:cubicBezTo>
                  <a:cubicBezTo>
                    <a:pt x="60" y="6180"/>
                    <a:pt x="143" y="6311"/>
                    <a:pt x="227" y="6430"/>
                  </a:cubicBezTo>
                  <a:lnTo>
                    <a:pt x="1596" y="8383"/>
                  </a:lnTo>
                  <a:cubicBezTo>
                    <a:pt x="2504" y="9668"/>
                    <a:pt x="3955" y="10386"/>
                    <a:pt x="5455" y="10386"/>
                  </a:cubicBezTo>
                  <a:cubicBezTo>
                    <a:pt x="6040" y="10386"/>
                    <a:pt x="6633" y="10277"/>
                    <a:pt x="7204" y="10050"/>
                  </a:cubicBezTo>
                  <a:lnTo>
                    <a:pt x="12609" y="7895"/>
                  </a:lnTo>
                  <a:cubicBezTo>
                    <a:pt x="14645" y="7073"/>
                    <a:pt x="15860" y="4989"/>
                    <a:pt x="15526" y="2811"/>
                  </a:cubicBezTo>
                  <a:lnTo>
                    <a:pt x="15181" y="453"/>
                  </a:lnTo>
                  <a:cubicBezTo>
                    <a:pt x="15169" y="286"/>
                    <a:pt x="15122" y="144"/>
                    <a:pt x="1508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0" name="Google Shape;180;p30"/>
            <p:cNvSpPr/>
            <p:nvPr/>
          </p:nvSpPr>
          <p:spPr>
            <a:xfrm>
              <a:off x="6806200" y="2139675"/>
              <a:ext cx="111350" cy="127125"/>
            </a:xfrm>
            <a:custGeom>
              <a:avLst/>
              <a:gdLst/>
              <a:ahLst/>
              <a:cxnLst/>
              <a:rect l="l" t="t" r="r" b="b"/>
              <a:pathLst>
                <a:path w="4454" h="5085" extrusionOk="0">
                  <a:moveTo>
                    <a:pt x="3203" y="1"/>
                  </a:moveTo>
                  <a:cubicBezTo>
                    <a:pt x="2965" y="48"/>
                    <a:pt x="2727" y="108"/>
                    <a:pt x="2501" y="191"/>
                  </a:cubicBezTo>
                  <a:cubicBezTo>
                    <a:pt x="822" y="858"/>
                    <a:pt x="0" y="2787"/>
                    <a:pt x="679" y="4465"/>
                  </a:cubicBezTo>
                  <a:cubicBezTo>
                    <a:pt x="739" y="4632"/>
                    <a:pt x="822" y="4787"/>
                    <a:pt x="929" y="4954"/>
                  </a:cubicBezTo>
                  <a:lnTo>
                    <a:pt x="1000" y="5085"/>
                  </a:lnTo>
                  <a:lnTo>
                    <a:pt x="2953" y="4311"/>
                  </a:lnTo>
                  <a:cubicBezTo>
                    <a:pt x="3965" y="3918"/>
                    <a:pt x="4453" y="2763"/>
                    <a:pt x="4048" y="1751"/>
                  </a:cubicBezTo>
                  <a:lnTo>
                    <a:pt x="3358" y="1"/>
                  </a:ln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1" name="Google Shape;181;p30"/>
            <p:cNvSpPr/>
            <p:nvPr/>
          </p:nvSpPr>
          <p:spPr>
            <a:xfrm>
              <a:off x="6415375" y="2312450"/>
              <a:ext cx="130100" cy="91225"/>
            </a:xfrm>
            <a:custGeom>
              <a:avLst/>
              <a:gdLst/>
              <a:ahLst/>
              <a:cxnLst/>
              <a:rect l="l" t="t" r="r" b="b"/>
              <a:pathLst>
                <a:path w="5204" h="3649" extrusionOk="0">
                  <a:moveTo>
                    <a:pt x="1972" y="0"/>
                  </a:moveTo>
                  <a:cubicBezTo>
                    <a:pt x="1565" y="0"/>
                    <a:pt x="1151" y="75"/>
                    <a:pt x="751" y="233"/>
                  </a:cubicBezTo>
                  <a:cubicBezTo>
                    <a:pt x="536" y="317"/>
                    <a:pt x="322" y="436"/>
                    <a:pt x="119" y="579"/>
                  </a:cubicBezTo>
                  <a:lnTo>
                    <a:pt x="0" y="650"/>
                  </a:lnTo>
                  <a:lnTo>
                    <a:pt x="691" y="2400"/>
                  </a:lnTo>
                  <a:cubicBezTo>
                    <a:pt x="1000" y="3174"/>
                    <a:pt x="1741" y="3648"/>
                    <a:pt x="2525" y="3648"/>
                  </a:cubicBezTo>
                  <a:cubicBezTo>
                    <a:pt x="2766" y="3648"/>
                    <a:pt x="3012" y="3603"/>
                    <a:pt x="3251" y="3508"/>
                  </a:cubicBezTo>
                  <a:lnTo>
                    <a:pt x="5203" y="2734"/>
                  </a:lnTo>
                  <a:lnTo>
                    <a:pt x="5180" y="2579"/>
                  </a:lnTo>
                  <a:cubicBezTo>
                    <a:pt x="5132" y="2400"/>
                    <a:pt x="5084" y="2222"/>
                    <a:pt x="5013" y="2067"/>
                  </a:cubicBezTo>
                  <a:cubicBezTo>
                    <a:pt x="4513" y="777"/>
                    <a:pt x="3279" y="0"/>
                    <a:pt x="1972" y="0"/>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2" name="Google Shape;182;p30"/>
            <p:cNvSpPr/>
            <p:nvPr/>
          </p:nvSpPr>
          <p:spPr>
            <a:xfrm>
              <a:off x="6407325" y="1856025"/>
              <a:ext cx="256625" cy="148550"/>
            </a:xfrm>
            <a:custGeom>
              <a:avLst/>
              <a:gdLst/>
              <a:ahLst/>
              <a:cxnLst/>
              <a:rect l="l" t="t" r="r" b="b"/>
              <a:pathLst>
                <a:path w="10265" h="5942" extrusionOk="0">
                  <a:moveTo>
                    <a:pt x="8086" y="0"/>
                  </a:moveTo>
                  <a:cubicBezTo>
                    <a:pt x="7844" y="0"/>
                    <a:pt x="7598" y="46"/>
                    <a:pt x="7359" y="143"/>
                  </a:cubicBezTo>
                  <a:lnTo>
                    <a:pt x="1489" y="2477"/>
                  </a:lnTo>
                  <a:cubicBezTo>
                    <a:pt x="501" y="2858"/>
                    <a:pt x="1" y="3989"/>
                    <a:pt x="406" y="4989"/>
                  </a:cubicBezTo>
                  <a:lnTo>
                    <a:pt x="799" y="5941"/>
                  </a:lnTo>
                  <a:lnTo>
                    <a:pt x="1930" y="5501"/>
                  </a:lnTo>
                  <a:lnTo>
                    <a:pt x="1537" y="4548"/>
                  </a:lnTo>
                  <a:cubicBezTo>
                    <a:pt x="1394" y="4167"/>
                    <a:pt x="1573" y="3750"/>
                    <a:pt x="1942" y="3608"/>
                  </a:cubicBezTo>
                  <a:lnTo>
                    <a:pt x="7800" y="1274"/>
                  </a:lnTo>
                  <a:cubicBezTo>
                    <a:pt x="7893" y="1236"/>
                    <a:pt x="7988" y="1218"/>
                    <a:pt x="8081" y="1218"/>
                  </a:cubicBezTo>
                  <a:cubicBezTo>
                    <a:pt x="8368" y="1218"/>
                    <a:pt x="8632" y="1388"/>
                    <a:pt x="8740" y="1667"/>
                  </a:cubicBezTo>
                  <a:lnTo>
                    <a:pt x="9133" y="2619"/>
                  </a:lnTo>
                  <a:lnTo>
                    <a:pt x="10264" y="2179"/>
                  </a:lnTo>
                  <a:lnTo>
                    <a:pt x="9871" y="1226"/>
                  </a:lnTo>
                  <a:cubicBezTo>
                    <a:pt x="9581" y="465"/>
                    <a:pt x="8857" y="0"/>
                    <a:pt x="8086"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3" name="Google Shape;183;p30"/>
            <p:cNvSpPr/>
            <p:nvPr/>
          </p:nvSpPr>
          <p:spPr>
            <a:xfrm>
              <a:off x="6557350" y="1913750"/>
              <a:ext cx="206600" cy="223275"/>
            </a:xfrm>
            <a:custGeom>
              <a:avLst/>
              <a:gdLst/>
              <a:ahLst/>
              <a:cxnLst/>
              <a:rect l="l" t="t" r="r" b="b"/>
              <a:pathLst>
                <a:path w="8264" h="8931" extrusionOk="0">
                  <a:moveTo>
                    <a:pt x="7478" y="1"/>
                  </a:moveTo>
                  <a:lnTo>
                    <a:pt x="7299" y="48"/>
                  </a:lnTo>
                  <a:cubicBezTo>
                    <a:pt x="7228" y="60"/>
                    <a:pt x="7180" y="96"/>
                    <a:pt x="7097" y="108"/>
                  </a:cubicBezTo>
                  <a:lnTo>
                    <a:pt x="1" y="2954"/>
                  </a:lnTo>
                  <a:lnTo>
                    <a:pt x="2394" y="8930"/>
                  </a:lnTo>
                  <a:lnTo>
                    <a:pt x="5013" y="7895"/>
                  </a:lnTo>
                  <a:cubicBezTo>
                    <a:pt x="7061" y="7073"/>
                    <a:pt x="8264" y="4990"/>
                    <a:pt x="7930" y="2811"/>
                  </a:cubicBezTo>
                  <a:lnTo>
                    <a:pt x="7597" y="453"/>
                  </a:lnTo>
                  <a:cubicBezTo>
                    <a:pt x="7561" y="298"/>
                    <a:pt x="7525" y="132"/>
                    <a:pt x="7478" y="1"/>
                  </a:cubicBezTo>
                  <a:close/>
                </a:path>
              </a:pathLst>
            </a:custGeom>
            <a:solidFill>
              <a:srgbClr val="B1194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4" name="Google Shape;184;p30"/>
            <p:cNvSpPr/>
            <p:nvPr/>
          </p:nvSpPr>
          <p:spPr>
            <a:xfrm>
              <a:off x="6376675" y="1899875"/>
              <a:ext cx="366750" cy="254775"/>
            </a:xfrm>
            <a:custGeom>
              <a:avLst/>
              <a:gdLst/>
              <a:ahLst/>
              <a:cxnLst/>
              <a:rect l="l" t="t" r="r" b="b"/>
              <a:pathLst>
                <a:path w="14670" h="10191" extrusionOk="0">
                  <a:moveTo>
                    <a:pt x="12764" y="0"/>
                  </a:moveTo>
                  <a:cubicBezTo>
                    <a:pt x="12607" y="0"/>
                    <a:pt x="12446" y="29"/>
                    <a:pt x="12288" y="91"/>
                  </a:cubicBezTo>
                  <a:lnTo>
                    <a:pt x="1072" y="4592"/>
                  </a:lnTo>
                  <a:cubicBezTo>
                    <a:pt x="274" y="4902"/>
                    <a:pt x="1" y="5866"/>
                    <a:pt x="489" y="6557"/>
                  </a:cubicBezTo>
                  <a:lnTo>
                    <a:pt x="1858" y="8509"/>
                  </a:lnTo>
                  <a:cubicBezTo>
                    <a:pt x="2619" y="9586"/>
                    <a:pt x="3833" y="10190"/>
                    <a:pt x="5088" y="10190"/>
                  </a:cubicBezTo>
                  <a:cubicBezTo>
                    <a:pt x="5581" y="10190"/>
                    <a:pt x="6080" y="10097"/>
                    <a:pt x="6561" y="9902"/>
                  </a:cubicBezTo>
                  <a:lnTo>
                    <a:pt x="11966" y="7747"/>
                  </a:lnTo>
                  <a:cubicBezTo>
                    <a:pt x="13657" y="7057"/>
                    <a:pt x="14669" y="5306"/>
                    <a:pt x="14419" y="3485"/>
                  </a:cubicBezTo>
                  <a:lnTo>
                    <a:pt x="14074" y="1127"/>
                  </a:lnTo>
                  <a:cubicBezTo>
                    <a:pt x="13969" y="461"/>
                    <a:pt x="13393" y="0"/>
                    <a:pt x="12764" y="0"/>
                  </a:cubicBezTo>
                  <a:close/>
                </a:path>
              </a:pathLst>
            </a:custGeom>
            <a:solidFill>
              <a:srgbClr val="E3536D"/>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5" name="Google Shape;185;p30"/>
            <p:cNvSpPr/>
            <p:nvPr/>
          </p:nvSpPr>
          <p:spPr>
            <a:xfrm>
              <a:off x="6533250" y="2088475"/>
              <a:ext cx="171775" cy="110175"/>
            </a:xfrm>
            <a:custGeom>
              <a:avLst/>
              <a:gdLst/>
              <a:ahLst/>
              <a:cxnLst/>
              <a:rect l="l" t="t" r="r" b="b"/>
              <a:pathLst>
                <a:path w="6871" h="4407" extrusionOk="0">
                  <a:moveTo>
                    <a:pt x="6084" y="1"/>
                  </a:moveTo>
                  <a:lnTo>
                    <a:pt x="0" y="2430"/>
                  </a:lnTo>
                  <a:lnTo>
                    <a:pt x="798" y="4406"/>
                  </a:lnTo>
                  <a:lnTo>
                    <a:pt x="6870" y="1965"/>
                  </a:lnTo>
                  <a:lnTo>
                    <a:pt x="6084" y="1"/>
                  </a:ln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86" name="Google Shape;186;p30"/>
            <p:cNvSpPr/>
            <p:nvPr/>
          </p:nvSpPr>
          <p:spPr>
            <a:xfrm>
              <a:off x="6526100" y="2070625"/>
              <a:ext cx="171775" cy="110150"/>
            </a:xfrm>
            <a:custGeom>
              <a:avLst/>
              <a:gdLst/>
              <a:ahLst/>
              <a:cxnLst/>
              <a:rect l="l" t="t" r="r" b="b"/>
              <a:pathLst>
                <a:path w="6871" h="4406" extrusionOk="0">
                  <a:moveTo>
                    <a:pt x="6085" y="0"/>
                  </a:moveTo>
                  <a:lnTo>
                    <a:pt x="1" y="2429"/>
                  </a:lnTo>
                  <a:lnTo>
                    <a:pt x="798" y="4406"/>
                  </a:lnTo>
                  <a:lnTo>
                    <a:pt x="6870" y="1977"/>
                  </a:lnTo>
                  <a:lnTo>
                    <a:pt x="6085" y="0"/>
                  </a:ln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grpSp>
      <p:sp>
        <p:nvSpPr>
          <p:cNvPr id="187" name="Google Shape;187;p30"/>
          <p:cNvSpPr/>
          <p:nvPr/>
        </p:nvSpPr>
        <p:spPr>
          <a:xfrm rot="19662599">
            <a:off x="-258674" y="255050"/>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191" name="Google Shape;191;p30"/>
          <p:cNvGrpSpPr/>
          <p:nvPr/>
        </p:nvGrpSpPr>
        <p:grpSpPr>
          <a:xfrm rot="-1214970">
            <a:off x="617693" y="3739672"/>
            <a:ext cx="816910" cy="980930"/>
            <a:chOff x="2423225" y="3393750"/>
            <a:chExt cx="613186" cy="736302"/>
          </a:xfrm>
        </p:grpSpPr>
        <p:sp>
          <p:nvSpPr>
            <p:cNvPr id="192" name="Google Shape;192;p30"/>
            <p:cNvSpPr/>
            <p:nvPr/>
          </p:nvSpPr>
          <p:spPr>
            <a:xfrm>
              <a:off x="2423225" y="3393750"/>
              <a:ext cx="613186" cy="736302"/>
            </a:xfrm>
            <a:custGeom>
              <a:avLst/>
              <a:gdLst/>
              <a:ahLst/>
              <a:cxnLst/>
              <a:rect l="l" t="t" r="r" b="b"/>
              <a:pathLst>
                <a:path w="12038" h="14455" extrusionOk="0">
                  <a:moveTo>
                    <a:pt x="1953" y="0"/>
                  </a:moveTo>
                  <a:cubicBezTo>
                    <a:pt x="881" y="0"/>
                    <a:pt x="0" y="881"/>
                    <a:pt x="0" y="1953"/>
                  </a:cubicBezTo>
                  <a:lnTo>
                    <a:pt x="0" y="2084"/>
                  </a:lnTo>
                  <a:lnTo>
                    <a:pt x="0" y="2251"/>
                  </a:lnTo>
                  <a:lnTo>
                    <a:pt x="0" y="11002"/>
                  </a:lnTo>
                  <a:lnTo>
                    <a:pt x="0" y="11561"/>
                  </a:lnTo>
                  <a:cubicBezTo>
                    <a:pt x="0" y="13157"/>
                    <a:pt x="1298" y="14455"/>
                    <a:pt x="2881" y="14455"/>
                  </a:cubicBezTo>
                  <a:lnTo>
                    <a:pt x="10763" y="14455"/>
                  </a:lnTo>
                  <a:cubicBezTo>
                    <a:pt x="11478" y="14455"/>
                    <a:pt x="12037" y="13871"/>
                    <a:pt x="12037" y="13169"/>
                  </a:cubicBezTo>
                  <a:lnTo>
                    <a:pt x="12037" y="2632"/>
                  </a:lnTo>
                  <a:cubicBezTo>
                    <a:pt x="12025" y="2108"/>
                    <a:pt x="11716" y="1655"/>
                    <a:pt x="11251" y="1453"/>
                  </a:cubicBezTo>
                  <a:cubicBezTo>
                    <a:pt x="11204" y="1358"/>
                    <a:pt x="11144" y="1286"/>
                    <a:pt x="11085" y="1215"/>
                  </a:cubicBezTo>
                  <a:cubicBezTo>
                    <a:pt x="11037" y="536"/>
                    <a:pt x="10489" y="0"/>
                    <a:pt x="9811" y="0"/>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3" name="Google Shape;193;p30"/>
            <p:cNvSpPr/>
            <p:nvPr/>
          </p:nvSpPr>
          <p:spPr>
            <a:xfrm>
              <a:off x="2488067" y="3474129"/>
              <a:ext cx="483448" cy="590417"/>
            </a:xfrm>
            <a:custGeom>
              <a:avLst/>
              <a:gdLst/>
              <a:ahLst/>
              <a:cxnLst/>
              <a:rect l="l" t="t" r="r" b="b"/>
              <a:pathLst>
                <a:path w="9491" h="11591" extrusionOk="0">
                  <a:moveTo>
                    <a:pt x="757" y="0"/>
                  </a:moveTo>
                  <a:cubicBezTo>
                    <a:pt x="302" y="0"/>
                    <a:pt x="1" y="101"/>
                    <a:pt x="1" y="673"/>
                  </a:cubicBezTo>
                  <a:lnTo>
                    <a:pt x="1" y="9424"/>
                  </a:lnTo>
                  <a:lnTo>
                    <a:pt x="1" y="9983"/>
                  </a:lnTo>
                  <a:cubicBezTo>
                    <a:pt x="1" y="10876"/>
                    <a:pt x="715" y="11591"/>
                    <a:pt x="1608" y="11591"/>
                  </a:cubicBezTo>
                  <a:lnTo>
                    <a:pt x="9490" y="11591"/>
                  </a:lnTo>
                  <a:lnTo>
                    <a:pt x="9490" y="1054"/>
                  </a:lnTo>
                  <a:lnTo>
                    <a:pt x="3620" y="1054"/>
                  </a:lnTo>
                  <a:lnTo>
                    <a:pt x="3620" y="1042"/>
                  </a:lnTo>
                  <a:cubicBezTo>
                    <a:pt x="3620" y="149"/>
                    <a:pt x="2906" y="30"/>
                    <a:pt x="2013" y="30"/>
                  </a:cubicBezTo>
                  <a:lnTo>
                    <a:pt x="1608" y="30"/>
                  </a:lnTo>
                  <a:cubicBezTo>
                    <a:pt x="1295" y="30"/>
                    <a:pt x="1004" y="0"/>
                    <a:pt x="757" y="0"/>
                  </a:cubicBezTo>
                  <a:close/>
                </a:path>
              </a:pathLst>
            </a:custGeom>
            <a:solidFill>
              <a:srgbClr val="F17B37"/>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4" name="Google Shape;194;p30"/>
            <p:cNvSpPr/>
            <p:nvPr/>
          </p:nvSpPr>
          <p:spPr>
            <a:xfrm>
              <a:off x="2488067" y="3459867"/>
              <a:ext cx="436127" cy="68562"/>
            </a:xfrm>
            <a:custGeom>
              <a:avLst/>
              <a:gdLst/>
              <a:ahLst/>
              <a:cxnLst/>
              <a:rect l="l" t="t" r="r" b="b"/>
              <a:pathLst>
                <a:path w="8562" h="1346" extrusionOk="0">
                  <a:moveTo>
                    <a:pt x="680" y="0"/>
                  </a:moveTo>
                  <a:cubicBezTo>
                    <a:pt x="299" y="0"/>
                    <a:pt x="1" y="298"/>
                    <a:pt x="1" y="667"/>
                  </a:cubicBezTo>
                  <a:cubicBezTo>
                    <a:pt x="1" y="1048"/>
                    <a:pt x="299" y="1346"/>
                    <a:pt x="680" y="1346"/>
                  </a:cubicBezTo>
                  <a:lnTo>
                    <a:pt x="7895" y="1346"/>
                  </a:lnTo>
                  <a:cubicBezTo>
                    <a:pt x="8204" y="1322"/>
                    <a:pt x="8454" y="1119"/>
                    <a:pt x="8538" y="834"/>
                  </a:cubicBezTo>
                  <a:cubicBezTo>
                    <a:pt x="8550" y="774"/>
                    <a:pt x="8562" y="726"/>
                    <a:pt x="8562" y="667"/>
                  </a:cubicBezTo>
                  <a:cubicBezTo>
                    <a:pt x="8562" y="607"/>
                    <a:pt x="8550" y="548"/>
                    <a:pt x="8538" y="512"/>
                  </a:cubicBezTo>
                  <a:lnTo>
                    <a:pt x="8538" y="0"/>
                  </a:lnTo>
                  <a:close/>
                </a:path>
              </a:pathLst>
            </a:custGeom>
            <a:solidFill>
              <a:srgbClr val="F49239"/>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5" name="Google Shape;195;p30"/>
            <p:cNvSpPr/>
            <p:nvPr/>
          </p:nvSpPr>
          <p:spPr>
            <a:xfrm>
              <a:off x="2525709" y="3477440"/>
              <a:ext cx="433682" cy="49766"/>
            </a:xfrm>
            <a:custGeom>
              <a:avLst/>
              <a:gdLst/>
              <a:ahLst/>
              <a:cxnLst/>
              <a:rect l="l" t="t" r="r" b="b"/>
              <a:pathLst>
                <a:path w="8514" h="977" extrusionOk="0">
                  <a:moveTo>
                    <a:pt x="488" y="0"/>
                  </a:moveTo>
                  <a:cubicBezTo>
                    <a:pt x="214" y="0"/>
                    <a:pt x="0" y="227"/>
                    <a:pt x="0" y="489"/>
                  </a:cubicBezTo>
                  <a:cubicBezTo>
                    <a:pt x="0" y="762"/>
                    <a:pt x="214" y="977"/>
                    <a:pt x="488" y="977"/>
                  </a:cubicBezTo>
                  <a:lnTo>
                    <a:pt x="8239" y="977"/>
                  </a:lnTo>
                  <a:cubicBezTo>
                    <a:pt x="8513" y="977"/>
                    <a:pt x="7942" y="0"/>
                    <a:pt x="7680" y="0"/>
                  </a:cubicBezTo>
                  <a:close/>
                </a:path>
              </a:pathLst>
            </a:custGeom>
            <a:solidFill>
              <a:srgbClr val="EBEADE"/>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6" name="Google Shape;196;p30"/>
            <p:cNvSpPr/>
            <p:nvPr/>
          </p:nvSpPr>
          <p:spPr>
            <a:xfrm>
              <a:off x="2575424" y="3715165"/>
              <a:ext cx="97087" cy="106205"/>
            </a:xfrm>
            <a:custGeom>
              <a:avLst/>
              <a:gdLst/>
              <a:ahLst/>
              <a:cxnLst/>
              <a:rect l="l" t="t" r="r" b="b"/>
              <a:pathLst>
                <a:path w="1906" h="2085" extrusionOk="0">
                  <a:moveTo>
                    <a:pt x="953" y="286"/>
                  </a:moveTo>
                  <a:lnTo>
                    <a:pt x="1334" y="1322"/>
                  </a:lnTo>
                  <a:lnTo>
                    <a:pt x="572" y="1322"/>
                  </a:lnTo>
                  <a:lnTo>
                    <a:pt x="953" y="286"/>
                  </a:lnTo>
                  <a:close/>
                  <a:moveTo>
                    <a:pt x="798" y="1"/>
                  </a:moveTo>
                  <a:lnTo>
                    <a:pt x="0" y="2084"/>
                  </a:lnTo>
                  <a:lnTo>
                    <a:pt x="298" y="2084"/>
                  </a:lnTo>
                  <a:lnTo>
                    <a:pt x="489" y="1549"/>
                  </a:lnTo>
                  <a:lnTo>
                    <a:pt x="1429" y="1549"/>
                  </a:lnTo>
                  <a:lnTo>
                    <a:pt x="1620" y="2084"/>
                  </a:lnTo>
                  <a:lnTo>
                    <a:pt x="1905" y="2084"/>
                  </a:lnTo>
                  <a:lnTo>
                    <a:pt x="1108" y="1"/>
                  </a:ln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7" name="Google Shape;197;p30"/>
            <p:cNvSpPr/>
            <p:nvPr/>
          </p:nvSpPr>
          <p:spPr>
            <a:xfrm>
              <a:off x="2688248" y="3715165"/>
              <a:ext cx="75235" cy="106205"/>
            </a:xfrm>
            <a:custGeom>
              <a:avLst/>
              <a:gdLst/>
              <a:ahLst/>
              <a:cxnLst/>
              <a:rect l="l" t="t" r="r" b="b"/>
              <a:pathLst>
                <a:path w="1477" h="2085" extrusionOk="0">
                  <a:moveTo>
                    <a:pt x="691" y="239"/>
                  </a:moveTo>
                  <a:cubicBezTo>
                    <a:pt x="833" y="239"/>
                    <a:pt x="941" y="263"/>
                    <a:pt x="1000" y="310"/>
                  </a:cubicBezTo>
                  <a:cubicBezTo>
                    <a:pt x="1072" y="370"/>
                    <a:pt x="1107" y="441"/>
                    <a:pt x="1107" y="548"/>
                  </a:cubicBezTo>
                  <a:cubicBezTo>
                    <a:pt x="1107" y="656"/>
                    <a:pt x="1072" y="739"/>
                    <a:pt x="1000" y="787"/>
                  </a:cubicBezTo>
                  <a:cubicBezTo>
                    <a:pt x="941" y="834"/>
                    <a:pt x="833" y="858"/>
                    <a:pt x="691" y="858"/>
                  </a:cubicBezTo>
                  <a:lnTo>
                    <a:pt x="274" y="858"/>
                  </a:lnTo>
                  <a:lnTo>
                    <a:pt x="274" y="239"/>
                  </a:lnTo>
                  <a:close/>
                  <a:moveTo>
                    <a:pt x="726" y="1096"/>
                  </a:moveTo>
                  <a:cubicBezTo>
                    <a:pt x="881" y="1096"/>
                    <a:pt x="988" y="1120"/>
                    <a:pt x="1072" y="1191"/>
                  </a:cubicBezTo>
                  <a:cubicBezTo>
                    <a:pt x="1143" y="1251"/>
                    <a:pt x="1179" y="1346"/>
                    <a:pt x="1179" y="1477"/>
                  </a:cubicBezTo>
                  <a:cubicBezTo>
                    <a:pt x="1179" y="1608"/>
                    <a:pt x="1143" y="1703"/>
                    <a:pt x="1072" y="1763"/>
                  </a:cubicBezTo>
                  <a:cubicBezTo>
                    <a:pt x="988" y="1822"/>
                    <a:pt x="881" y="1858"/>
                    <a:pt x="726" y="1858"/>
                  </a:cubicBezTo>
                  <a:lnTo>
                    <a:pt x="274" y="1858"/>
                  </a:lnTo>
                  <a:lnTo>
                    <a:pt x="274" y="1096"/>
                  </a:lnTo>
                  <a:close/>
                  <a:moveTo>
                    <a:pt x="0" y="1"/>
                  </a:moveTo>
                  <a:lnTo>
                    <a:pt x="0" y="2084"/>
                  </a:lnTo>
                  <a:lnTo>
                    <a:pt x="738" y="2084"/>
                  </a:lnTo>
                  <a:cubicBezTo>
                    <a:pt x="976" y="2084"/>
                    <a:pt x="1155" y="2037"/>
                    <a:pt x="1286" y="1930"/>
                  </a:cubicBezTo>
                  <a:cubicBezTo>
                    <a:pt x="1405" y="1834"/>
                    <a:pt x="1476" y="1691"/>
                    <a:pt x="1476" y="1501"/>
                  </a:cubicBezTo>
                  <a:cubicBezTo>
                    <a:pt x="1476" y="1358"/>
                    <a:pt x="1429" y="1251"/>
                    <a:pt x="1357" y="1156"/>
                  </a:cubicBezTo>
                  <a:cubicBezTo>
                    <a:pt x="1286" y="1060"/>
                    <a:pt x="1179" y="989"/>
                    <a:pt x="1036" y="965"/>
                  </a:cubicBezTo>
                  <a:cubicBezTo>
                    <a:pt x="1155" y="941"/>
                    <a:pt x="1238" y="894"/>
                    <a:pt x="1298" y="822"/>
                  </a:cubicBezTo>
                  <a:cubicBezTo>
                    <a:pt x="1357" y="751"/>
                    <a:pt x="1381" y="644"/>
                    <a:pt x="1381" y="525"/>
                  </a:cubicBezTo>
                  <a:cubicBezTo>
                    <a:pt x="1381" y="358"/>
                    <a:pt x="1334" y="227"/>
                    <a:pt x="1214" y="144"/>
                  </a:cubicBezTo>
                  <a:cubicBezTo>
                    <a:pt x="1095" y="48"/>
                    <a:pt x="929" y="1"/>
                    <a:pt x="71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sp>
          <p:nvSpPr>
            <p:cNvPr id="198" name="Google Shape;198;p30"/>
            <p:cNvSpPr/>
            <p:nvPr/>
          </p:nvSpPr>
          <p:spPr>
            <a:xfrm>
              <a:off x="2779170" y="3713331"/>
              <a:ext cx="85575" cy="110432"/>
            </a:xfrm>
            <a:custGeom>
              <a:avLst/>
              <a:gdLst/>
              <a:ahLst/>
              <a:cxnLst/>
              <a:rect l="l" t="t" r="r" b="b"/>
              <a:pathLst>
                <a:path w="1680" h="2168" extrusionOk="0">
                  <a:moveTo>
                    <a:pt x="1013" y="1"/>
                  </a:moveTo>
                  <a:cubicBezTo>
                    <a:pt x="703" y="1"/>
                    <a:pt x="453" y="96"/>
                    <a:pt x="275" y="299"/>
                  </a:cubicBezTo>
                  <a:cubicBezTo>
                    <a:pt x="96" y="489"/>
                    <a:pt x="1" y="751"/>
                    <a:pt x="1" y="1084"/>
                  </a:cubicBezTo>
                  <a:cubicBezTo>
                    <a:pt x="1" y="1418"/>
                    <a:pt x="96" y="1680"/>
                    <a:pt x="275" y="1870"/>
                  </a:cubicBezTo>
                  <a:cubicBezTo>
                    <a:pt x="453" y="2073"/>
                    <a:pt x="703" y="2168"/>
                    <a:pt x="1013" y="2168"/>
                  </a:cubicBezTo>
                  <a:cubicBezTo>
                    <a:pt x="1144" y="2168"/>
                    <a:pt x="1251" y="2144"/>
                    <a:pt x="1370" y="2108"/>
                  </a:cubicBezTo>
                  <a:cubicBezTo>
                    <a:pt x="1477" y="2085"/>
                    <a:pt x="1585" y="2025"/>
                    <a:pt x="1680" y="1966"/>
                  </a:cubicBezTo>
                  <a:lnTo>
                    <a:pt x="1680" y="1668"/>
                  </a:lnTo>
                  <a:cubicBezTo>
                    <a:pt x="1585" y="1751"/>
                    <a:pt x="1489" y="1823"/>
                    <a:pt x="1370" y="1870"/>
                  </a:cubicBezTo>
                  <a:cubicBezTo>
                    <a:pt x="1263" y="1906"/>
                    <a:pt x="1156" y="1930"/>
                    <a:pt x="1037" y="1930"/>
                  </a:cubicBezTo>
                  <a:cubicBezTo>
                    <a:pt x="799" y="1930"/>
                    <a:pt x="608" y="1858"/>
                    <a:pt x="489" y="1715"/>
                  </a:cubicBezTo>
                  <a:cubicBezTo>
                    <a:pt x="358" y="1573"/>
                    <a:pt x="299" y="1358"/>
                    <a:pt x="299" y="1084"/>
                  </a:cubicBezTo>
                  <a:cubicBezTo>
                    <a:pt x="299" y="811"/>
                    <a:pt x="358" y="596"/>
                    <a:pt x="489" y="453"/>
                  </a:cubicBezTo>
                  <a:cubicBezTo>
                    <a:pt x="608" y="311"/>
                    <a:pt x="799" y="239"/>
                    <a:pt x="1037" y="239"/>
                  </a:cubicBezTo>
                  <a:cubicBezTo>
                    <a:pt x="1156" y="239"/>
                    <a:pt x="1263" y="251"/>
                    <a:pt x="1370" y="299"/>
                  </a:cubicBezTo>
                  <a:cubicBezTo>
                    <a:pt x="1489" y="346"/>
                    <a:pt x="1585" y="406"/>
                    <a:pt x="1680" y="501"/>
                  </a:cubicBezTo>
                  <a:lnTo>
                    <a:pt x="1680" y="203"/>
                  </a:lnTo>
                  <a:cubicBezTo>
                    <a:pt x="1585" y="132"/>
                    <a:pt x="1477" y="84"/>
                    <a:pt x="1370" y="49"/>
                  </a:cubicBezTo>
                  <a:cubicBezTo>
                    <a:pt x="1263" y="25"/>
                    <a:pt x="1144" y="1"/>
                    <a:pt x="1013"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endParaRPr/>
            </a:p>
          </p:txBody>
        </p:sp>
      </p:grpSp>
      <p:grpSp>
        <p:nvGrpSpPr>
          <p:cNvPr id="28" name="Google Shape;238;p33"/>
          <p:cNvGrpSpPr/>
          <p:nvPr/>
        </p:nvGrpSpPr>
        <p:grpSpPr>
          <a:xfrm rot="-674824">
            <a:off x="590748" y="737923"/>
            <a:ext cx="1165581" cy="947309"/>
            <a:chOff x="2897375" y="3382400"/>
            <a:chExt cx="465850" cy="378625"/>
          </a:xfrm>
        </p:grpSpPr>
        <p:sp>
          <p:nvSpPr>
            <p:cNvPr id="29" name="Google Shape;239;p33"/>
            <p:cNvSpPr/>
            <p:nvPr/>
          </p:nvSpPr>
          <p:spPr>
            <a:xfrm>
              <a:off x="2897375" y="3382400"/>
              <a:ext cx="465850" cy="378625"/>
            </a:xfrm>
            <a:custGeom>
              <a:avLst/>
              <a:gdLst/>
              <a:ahLst/>
              <a:cxnLst/>
              <a:rect l="l" t="t" r="r" b="b"/>
              <a:pathLst>
                <a:path w="18634" h="15145" extrusionOk="0">
                  <a:moveTo>
                    <a:pt x="3560" y="0"/>
                  </a:moveTo>
                  <a:cubicBezTo>
                    <a:pt x="3096" y="0"/>
                    <a:pt x="2679" y="238"/>
                    <a:pt x="2453" y="643"/>
                  </a:cubicBezTo>
                  <a:cubicBezTo>
                    <a:pt x="0" y="4882"/>
                    <a:pt x="0" y="9942"/>
                    <a:pt x="2453" y="14180"/>
                  </a:cubicBezTo>
                  <a:cubicBezTo>
                    <a:pt x="2679" y="14585"/>
                    <a:pt x="3108" y="14823"/>
                    <a:pt x="3560" y="14823"/>
                  </a:cubicBezTo>
                  <a:lnTo>
                    <a:pt x="5906" y="14823"/>
                  </a:lnTo>
                  <a:cubicBezTo>
                    <a:pt x="5965" y="14823"/>
                    <a:pt x="6013" y="14823"/>
                    <a:pt x="6073" y="14800"/>
                  </a:cubicBezTo>
                  <a:cubicBezTo>
                    <a:pt x="6489" y="15026"/>
                    <a:pt x="6954" y="15145"/>
                    <a:pt x="7430" y="15145"/>
                  </a:cubicBezTo>
                  <a:lnTo>
                    <a:pt x="11276" y="15145"/>
                  </a:lnTo>
                  <a:cubicBezTo>
                    <a:pt x="11752" y="15145"/>
                    <a:pt x="12216" y="15026"/>
                    <a:pt x="12633" y="14823"/>
                  </a:cubicBezTo>
                  <a:lnTo>
                    <a:pt x="15086" y="14823"/>
                  </a:lnTo>
                  <a:cubicBezTo>
                    <a:pt x="15550" y="14823"/>
                    <a:pt x="15967" y="14585"/>
                    <a:pt x="16193" y="14180"/>
                  </a:cubicBezTo>
                  <a:cubicBezTo>
                    <a:pt x="18634" y="9942"/>
                    <a:pt x="18634" y="4882"/>
                    <a:pt x="16157" y="643"/>
                  </a:cubicBezTo>
                  <a:cubicBezTo>
                    <a:pt x="15943" y="238"/>
                    <a:pt x="15502" y="0"/>
                    <a:pt x="15062" y="0"/>
                  </a:cubicBezTo>
                  <a:lnTo>
                    <a:pt x="12704" y="0"/>
                  </a:lnTo>
                  <a:cubicBezTo>
                    <a:pt x="12264" y="0"/>
                    <a:pt x="11847" y="238"/>
                    <a:pt x="11609" y="619"/>
                  </a:cubicBezTo>
                  <a:cubicBezTo>
                    <a:pt x="11192" y="238"/>
                    <a:pt x="10668" y="0"/>
                    <a:pt x="10073" y="0"/>
                  </a:cubicBezTo>
                  <a:lnTo>
                    <a:pt x="8585" y="0"/>
                  </a:lnTo>
                  <a:cubicBezTo>
                    <a:pt x="7978" y="0"/>
                    <a:pt x="7430" y="250"/>
                    <a:pt x="7025" y="667"/>
                  </a:cubicBezTo>
                  <a:cubicBezTo>
                    <a:pt x="7025" y="655"/>
                    <a:pt x="7013" y="655"/>
                    <a:pt x="7013" y="643"/>
                  </a:cubicBezTo>
                  <a:cubicBezTo>
                    <a:pt x="6787" y="238"/>
                    <a:pt x="6358" y="0"/>
                    <a:pt x="5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0;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p33"/>
            <p:cNvSpPr/>
            <p:nvPr/>
          </p:nvSpPr>
          <p:spPr>
            <a:xfrm>
              <a:off x="2930125" y="3414825"/>
              <a:ext cx="108950" cy="306025"/>
            </a:xfrm>
            <a:custGeom>
              <a:avLst/>
              <a:gdLst/>
              <a:ahLst/>
              <a:cxnLst/>
              <a:rect l="l" t="t" r="r" b="b"/>
              <a:pathLst>
                <a:path w="4358" h="12241" extrusionOk="0">
                  <a:moveTo>
                    <a:pt x="2227" y="1"/>
                  </a:moveTo>
                  <a:cubicBezTo>
                    <a:pt x="0" y="3835"/>
                    <a:pt x="0" y="8395"/>
                    <a:pt x="2227" y="12241"/>
                  </a:cubicBezTo>
                  <a:lnTo>
                    <a:pt x="4358" y="12241"/>
                  </a:lnTo>
                  <a:cubicBezTo>
                    <a:pt x="2131" y="8395"/>
                    <a:pt x="2131" y="3835"/>
                    <a:pt x="4358"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2;p33"/>
            <p:cNvSpPr/>
            <p:nvPr/>
          </p:nvSpPr>
          <p:spPr>
            <a:xfrm>
              <a:off x="2991725" y="3414825"/>
              <a:ext cx="109275" cy="306025"/>
            </a:xfrm>
            <a:custGeom>
              <a:avLst/>
              <a:gdLst/>
              <a:ahLst/>
              <a:cxnLst/>
              <a:rect l="l" t="t" r="r" b="b"/>
              <a:pathLst>
                <a:path w="4371" h="12241" extrusionOk="0">
                  <a:moveTo>
                    <a:pt x="1" y="1"/>
                  </a:moveTo>
                  <a:cubicBezTo>
                    <a:pt x="2239" y="3835"/>
                    <a:pt x="2239" y="8395"/>
                    <a:pt x="1" y="12241"/>
                  </a:cubicBezTo>
                  <a:lnTo>
                    <a:pt x="2132" y="12241"/>
                  </a:lnTo>
                  <a:cubicBezTo>
                    <a:pt x="4370" y="8395"/>
                    <a:pt x="4370" y="3835"/>
                    <a:pt x="2132"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3;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FAF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4;p33"/>
            <p:cNvSpPr/>
            <p:nvPr/>
          </p:nvSpPr>
          <p:spPr>
            <a:xfrm>
              <a:off x="3220625" y="3414825"/>
              <a:ext cx="108975" cy="306025"/>
            </a:xfrm>
            <a:custGeom>
              <a:avLst/>
              <a:gdLst/>
              <a:ahLst/>
              <a:cxnLst/>
              <a:rect l="l" t="t" r="r" b="b"/>
              <a:pathLst>
                <a:path w="4359" h="12241" extrusionOk="0">
                  <a:moveTo>
                    <a:pt x="1" y="1"/>
                  </a:moveTo>
                  <a:cubicBezTo>
                    <a:pt x="2251" y="3835"/>
                    <a:pt x="2251" y="8395"/>
                    <a:pt x="1" y="12241"/>
                  </a:cubicBezTo>
                  <a:lnTo>
                    <a:pt x="2132" y="12241"/>
                  </a:lnTo>
                  <a:cubicBezTo>
                    <a:pt x="4358" y="8395"/>
                    <a:pt x="4358" y="3835"/>
                    <a:pt x="2132" y="1"/>
                  </a:cubicBezTo>
                  <a:close/>
                </a:path>
              </a:pathLst>
            </a:custGeom>
            <a:solidFill>
              <a:srgbClr val="E6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5;p33"/>
            <p:cNvSpPr/>
            <p:nvPr/>
          </p:nvSpPr>
          <p:spPr>
            <a:xfrm>
              <a:off x="3159300" y="3414825"/>
              <a:ext cx="108975" cy="306025"/>
            </a:xfrm>
            <a:custGeom>
              <a:avLst/>
              <a:gdLst/>
              <a:ahLst/>
              <a:cxnLst/>
              <a:rect l="l" t="t" r="r" b="b"/>
              <a:pathLst>
                <a:path w="4359" h="12241" extrusionOk="0">
                  <a:moveTo>
                    <a:pt x="2227" y="1"/>
                  </a:moveTo>
                  <a:cubicBezTo>
                    <a:pt x="1" y="3835"/>
                    <a:pt x="1" y="8395"/>
                    <a:pt x="2227" y="12241"/>
                  </a:cubicBezTo>
                  <a:lnTo>
                    <a:pt x="4359" y="12241"/>
                  </a:lnTo>
                  <a:cubicBezTo>
                    <a:pt x="2132" y="8395"/>
                    <a:pt x="2132" y="3835"/>
                    <a:pt x="4359"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6;p33"/>
            <p:cNvSpPr/>
            <p:nvPr/>
          </p:nvSpPr>
          <p:spPr>
            <a:xfrm>
              <a:off x="3086100" y="3414825"/>
              <a:ext cx="90200" cy="64325"/>
            </a:xfrm>
            <a:custGeom>
              <a:avLst/>
              <a:gdLst/>
              <a:ahLst/>
              <a:cxnLst/>
              <a:rect l="l" t="t" r="r" b="b"/>
              <a:pathLst>
                <a:path w="3608" h="2573" extrusionOk="0">
                  <a:moveTo>
                    <a:pt x="1048" y="1"/>
                  </a:moveTo>
                  <a:cubicBezTo>
                    <a:pt x="476" y="1"/>
                    <a:pt x="0" y="572"/>
                    <a:pt x="0" y="1287"/>
                  </a:cubicBezTo>
                  <a:lnTo>
                    <a:pt x="0" y="1430"/>
                  </a:lnTo>
                  <a:cubicBezTo>
                    <a:pt x="0" y="1918"/>
                    <a:pt x="214" y="2346"/>
                    <a:pt x="560" y="2573"/>
                  </a:cubicBezTo>
                  <a:cubicBezTo>
                    <a:pt x="429" y="2394"/>
                    <a:pt x="333" y="2144"/>
                    <a:pt x="333" y="1870"/>
                  </a:cubicBezTo>
                  <a:lnTo>
                    <a:pt x="333" y="1751"/>
                  </a:lnTo>
                  <a:cubicBezTo>
                    <a:pt x="333" y="1168"/>
                    <a:pt x="726" y="715"/>
                    <a:pt x="1203" y="715"/>
                  </a:cubicBezTo>
                  <a:lnTo>
                    <a:pt x="2405" y="715"/>
                  </a:lnTo>
                  <a:cubicBezTo>
                    <a:pt x="2881" y="715"/>
                    <a:pt x="3262" y="1192"/>
                    <a:pt x="3262" y="1751"/>
                  </a:cubicBezTo>
                  <a:lnTo>
                    <a:pt x="3262" y="1870"/>
                  </a:lnTo>
                  <a:cubicBezTo>
                    <a:pt x="3262" y="2132"/>
                    <a:pt x="3179" y="2382"/>
                    <a:pt x="3048" y="2573"/>
                  </a:cubicBezTo>
                  <a:cubicBezTo>
                    <a:pt x="3381" y="2346"/>
                    <a:pt x="3608" y="1918"/>
                    <a:pt x="3608" y="1430"/>
                  </a:cubicBezTo>
                  <a:lnTo>
                    <a:pt x="3608" y="1287"/>
                  </a:lnTo>
                  <a:cubicBezTo>
                    <a:pt x="3596" y="572"/>
                    <a:pt x="3119" y="1"/>
                    <a:pt x="2536"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7;p33"/>
            <p:cNvSpPr/>
            <p:nvPr/>
          </p:nvSpPr>
          <p:spPr>
            <a:xfrm>
              <a:off x="3015250" y="3446675"/>
              <a:ext cx="231000" cy="276250"/>
            </a:xfrm>
            <a:custGeom>
              <a:avLst/>
              <a:gdLst/>
              <a:ahLst/>
              <a:cxnLst/>
              <a:rect l="l" t="t" r="r" b="b"/>
              <a:pathLst>
                <a:path w="9240" h="11050" extrusionOk="0">
                  <a:moveTo>
                    <a:pt x="3215" y="1"/>
                  </a:moveTo>
                  <a:cubicBezTo>
                    <a:pt x="1441" y="1"/>
                    <a:pt x="0" y="1442"/>
                    <a:pt x="0" y="3216"/>
                  </a:cubicBezTo>
                  <a:lnTo>
                    <a:pt x="0" y="7835"/>
                  </a:lnTo>
                  <a:cubicBezTo>
                    <a:pt x="0" y="9597"/>
                    <a:pt x="1441" y="11050"/>
                    <a:pt x="3215" y="11050"/>
                  </a:cubicBezTo>
                  <a:lnTo>
                    <a:pt x="6025" y="11050"/>
                  </a:lnTo>
                  <a:cubicBezTo>
                    <a:pt x="7799" y="11050"/>
                    <a:pt x="9240" y="9597"/>
                    <a:pt x="9240" y="7835"/>
                  </a:cubicBezTo>
                  <a:lnTo>
                    <a:pt x="9240" y="3216"/>
                  </a:lnTo>
                  <a:cubicBezTo>
                    <a:pt x="9240" y="1442"/>
                    <a:pt x="7799" y="1"/>
                    <a:pt x="6025" y="1"/>
                  </a:cubicBezTo>
                  <a:close/>
                </a:path>
              </a:pathLst>
            </a:cu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8;p33"/>
            <p:cNvSpPr/>
            <p:nvPr/>
          </p:nvSpPr>
          <p:spPr>
            <a:xfrm>
              <a:off x="3043525" y="3474950"/>
              <a:ext cx="174450" cy="79225"/>
            </a:xfrm>
            <a:custGeom>
              <a:avLst/>
              <a:gdLst/>
              <a:ahLst/>
              <a:cxnLst/>
              <a:rect l="l" t="t" r="r" b="b"/>
              <a:pathLst>
                <a:path w="6978" h="3169" fill="none" extrusionOk="0">
                  <a:moveTo>
                    <a:pt x="0" y="3168"/>
                  </a:moveTo>
                  <a:lnTo>
                    <a:pt x="0" y="2085"/>
                  </a:lnTo>
                  <a:cubicBezTo>
                    <a:pt x="0" y="942"/>
                    <a:pt x="941" y="1"/>
                    <a:pt x="2084" y="1"/>
                  </a:cubicBezTo>
                  <a:lnTo>
                    <a:pt x="4894" y="1"/>
                  </a:lnTo>
                  <a:cubicBezTo>
                    <a:pt x="6049" y="1"/>
                    <a:pt x="6977" y="942"/>
                    <a:pt x="6977" y="2085"/>
                  </a:cubicBezTo>
                  <a:lnTo>
                    <a:pt x="6977" y="3168"/>
                  </a:lnTo>
                </a:path>
              </a:pathLst>
            </a:custGeom>
            <a:noFill/>
            <a:ln w="3875" cap="rnd" cmpd="sng">
              <a:solidFill>
                <a:srgbClr val="F5B9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9;p33"/>
            <p:cNvSpPr/>
            <p:nvPr/>
          </p:nvSpPr>
          <p:spPr>
            <a:xfrm>
              <a:off x="3042325" y="3586275"/>
              <a:ext cx="176850" cy="142900"/>
            </a:xfrm>
            <a:custGeom>
              <a:avLst/>
              <a:gdLst/>
              <a:ahLst/>
              <a:cxnLst/>
              <a:rect l="l" t="t" r="r" b="b"/>
              <a:pathLst>
                <a:path w="7074" h="5716" extrusionOk="0">
                  <a:moveTo>
                    <a:pt x="1608" y="1"/>
                  </a:moveTo>
                  <a:cubicBezTo>
                    <a:pt x="715" y="1"/>
                    <a:pt x="1" y="715"/>
                    <a:pt x="1" y="1608"/>
                  </a:cubicBezTo>
                  <a:lnTo>
                    <a:pt x="1" y="4109"/>
                  </a:lnTo>
                  <a:cubicBezTo>
                    <a:pt x="1" y="5002"/>
                    <a:pt x="715" y="5716"/>
                    <a:pt x="1608" y="5716"/>
                  </a:cubicBezTo>
                  <a:lnTo>
                    <a:pt x="5466" y="5716"/>
                  </a:lnTo>
                  <a:cubicBezTo>
                    <a:pt x="6359" y="5716"/>
                    <a:pt x="7073" y="5002"/>
                    <a:pt x="7073" y="4109"/>
                  </a:cubicBezTo>
                  <a:lnTo>
                    <a:pt x="7073" y="1608"/>
                  </a:lnTo>
                  <a:cubicBezTo>
                    <a:pt x="7073" y="715"/>
                    <a:pt x="6359" y="1"/>
                    <a:pt x="5466" y="1"/>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0;p33"/>
            <p:cNvSpPr/>
            <p:nvPr/>
          </p:nvSpPr>
          <p:spPr>
            <a:xfrm>
              <a:off x="3070600" y="3614550"/>
              <a:ext cx="120275" cy="33075"/>
            </a:xfrm>
            <a:custGeom>
              <a:avLst/>
              <a:gdLst/>
              <a:ahLst/>
              <a:cxnLst/>
              <a:rect l="l" t="t" r="r" b="b"/>
              <a:pathLst>
                <a:path w="4811" h="1323" fill="none" extrusionOk="0">
                  <a:moveTo>
                    <a:pt x="1" y="477"/>
                  </a:moveTo>
                  <a:cubicBezTo>
                    <a:pt x="1" y="203"/>
                    <a:pt x="227" y="1"/>
                    <a:pt x="477" y="1"/>
                  </a:cubicBezTo>
                  <a:lnTo>
                    <a:pt x="4335" y="1"/>
                  </a:lnTo>
                  <a:cubicBezTo>
                    <a:pt x="4609" y="1"/>
                    <a:pt x="4811" y="227"/>
                    <a:pt x="4811" y="477"/>
                  </a:cubicBezTo>
                  <a:lnTo>
                    <a:pt x="4811" y="1323"/>
                  </a:lnTo>
                </a:path>
              </a:pathLst>
            </a:custGeom>
            <a:noFill/>
            <a:ln w="3875" cap="rnd" cmpd="sng">
              <a:solidFill>
                <a:srgbClr val="D3753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1;p33"/>
            <p:cNvSpPr/>
            <p:nvPr/>
          </p:nvSpPr>
          <p:spPr>
            <a:xfrm>
              <a:off x="3059900" y="3623800"/>
              <a:ext cx="20850" cy="38400"/>
            </a:xfrm>
            <a:custGeom>
              <a:avLst/>
              <a:gdLst/>
              <a:ahLst/>
              <a:cxnLst/>
              <a:rect l="l" t="t" r="r" b="b"/>
              <a:pathLst>
                <a:path w="834" h="1536" extrusionOk="0">
                  <a:moveTo>
                    <a:pt x="417" y="0"/>
                  </a:moveTo>
                  <a:cubicBezTo>
                    <a:pt x="191" y="0"/>
                    <a:pt x="0" y="179"/>
                    <a:pt x="0" y="417"/>
                  </a:cubicBezTo>
                  <a:lnTo>
                    <a:pt x="0" y="1119"/>
                  </a:lnTo>
                  <a:cubicBezTo>
                    <a:pt x="0" y="1345"/>
                    <a:pt x="179" y="1536"/>
                    <a:pt x="417" y="1536"/>
                  </a:cubicBezTo>
                  <a:cubicBezTo>
                    <a:pt x="643" y="1536"/>
                    <a:pt x="834" y="1357"/>
                    <a:pt x="834" y="1119"/>
                  </a:cubicBezTo>
                  <a:lnTo>
                    <a:pt x="834" y="417"/>
                  </a:lnTo>
                  <a:cubicBezTo>
                    <a:pt x="834" y="191"/>
                    <a:pt x="655" y="0"/>
                    <a:pt x="417" y="0"/>
                  </a:cubicBezTo>
                  <a:close/>
                </a:path>
              </a:pathLst>
            </a:custGeom>
            <a:solidFill>
              <a:srgbClr val="D37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2;p33"/>
            <p:cNvSpPr/>
            <p:nvPr/>
          </p:nvSpPr>
          <p:spPr>
            <a:xfrm>
              <a:off x="3032800" y="3522000"/>
              <a:ext cx="20875" cy="38125"/>
            </a:xfrm>
            <a:custGeom>
              <a:avLst/>
              <a:gdLst/>
              <a:ahLst/>
              <a:cxnLst/>
              <a:rect l="l" t="t" r="r" b="b"/>
              <a:pathLst>
                <a:path w="835" h="1525" extrusionOk="0">
                  <a:moveTo>
                    <a:pt x="418" y="0"/>
                  </a:moveTo>
                  <a:cubicBezTo>
                    <a:pt x="191" y="0"/>
                    <a:pt x="1" y="179"/>
                    <a:pt x="1" y="417"/>
                  </a:cubicBezTo>
                  <a:lnTo>
                    <a:pt x="1" y="1107"/>
                  </a:lnTo>
                  <a:cubicBezTo>
                    <a:pt x="1" y="1334"/>
                    <a:pt x="179" y="1524"/>
                    <a:pt x="418" y="1524"/>
                  </a:cubicBezTo>
                  <a:cubicBezTo>
                    <a:pt x="644" y="1524"/>
                    <a:pt x="834" y="1346"/>
                    <a:pt x="834" y="1107"/>
                  </a:cubicBezTo>
                  <a:lnTo>
                    <a:pt x="834" y="417"/>
                  </a:lnTo>
                  <a:cubicBezTo>
                    <a:pt x="834" y="191"/>
                    <a:pt x="656" y="0"/>
                    <a:pt x="418" y="0"/>
                  </a:cubicBezTo>
                  <a:close/>
                </a:path>
              </a:pathLst>
            </a:custGeom>
            <a:solidFill>
              <a:srgbClr val="F5B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4596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32"/>
          <p:cNvSpPr/>
          <p:nvPr/>
        </p:nvSpPr>
        <p:spPr>
          <a:xfrm>
            <a:off x="2530114" y="3184478"/>
            <a:ext cx="750600" cy="7506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2613364" y="3267728"/>
            <a:ext cx="584100" cy="584100"/>
          </a:xfrm>
          <a:prstGeom prst="ellipse">
            <a:avLst/>
          </a:prstGeom>
          <a:solidFill>
            <a:srgbClr val="B11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txBox="1">
            <a:spLocks noGrp="1"/>
          </p:cNvSpPr>
          <p:nvPr>
            <p:ph type="title" idx="6"/>
          </p:nvPr>
        </p:nvSpPr>
        <p:spPr>
          <a:xfrm>
            <a:off x="2550229" y="3315441"/>
            <a:ext cx="710400" cy="4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n-lt"/>
              </a:rPr>
              <a:t>02</a:t>
            </a:r>
            <a:endParaRPr sz="2800" b="1" dirty="0">
              <a:latin typeface="+mn-lt"/>
            </a:endParaRPr>
          </a:p>
        </p:txBody>
      </p:sp>
      <p:sp>
        <p:nvSpPr>
          <p:cNvPr id="225" name="Google Shape;225;p32"/>
          <p:cNvSpPr/>
          <p:nvPr/>
        </p:nvSpPr>
        <p:spPr>
          <a:xfrm>
            <a:off x="2550229" y="1662101"/>
            <a:ext cx="750600" cy="7506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2633479" y="1745351"/>
            <a:ext cx="584100" cy="584100"/>
          </a:xfrm>
          <a:prstGeom prst="ellipse">
            <a:avLst/>
          </a:prstGeom>
          <a:solidFill>
            <a:srgbClr val="F17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txBox="1">
            <a:spLocks noGrp="1"/>
          </p:cNvSpPr>
          <p:nvPr>
            <p:ph type="title" idx="4"/>
          </p:nvPr>
        </p:nvSpPr>
        <p:spPr>
          <a:xfrm>
            <a:off x="2633629" y="1814651"/>
            <a:ext cx="584100" cy="4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latin typeface="+mn-lt"/>
              </a:rPr>
              <a:t>01</a:t>
            </a:r>
            <a:endParaRPr sz="2800" b="1" dirty="0">
              <a:latin typeface="+mn-lt"/>
            </a:endParaRPr>
          </a:p>
        </p:txBody>
      </p:sp>
      <p:sp>
        <p:nvSpPr>
          <p:cNvPr id="229" name="Google Shape;229;p32"/>
          <p:cNvSpPr txBox="1">
            <a:spLocks noGrp="1"/>
          </p:cNvSpPr>
          <p:nvPr>
            <p:ph type="title" idx="15"/>
          </p:nvPr>
        </p:nvSpPr>
        <p:spPr>
          <a:xfrm>
            <a:off x="726675" y="534925"/>
            <a:ext cx="769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latin typeface="+mn-lt"/>
              </a:rPr>
              <a:t>NỘI DUNG BÀI HỌC</a:t>
            </a:r>
            <a:endParaRPr sz="3200" b="1" dirty="0">
              <a:latin typeface="+mn-lt"/>
            </a:endParaRPr>
          </a:p>
        </p:txBody>
      </p:sp>
      <p:sp>
        <p:nvSpPr>
          <p:cNvPr id="12" name="TextBox 11"/>
          <p:cNvSpPr txBox="1"/>
          <p:nvPr/>
        </p:nvSpPr>
        <p:spPr>
          <a:xfrm>
            <a:off x="3482940" y="1754369"/>
            <a:ext cx="3791164" cy="523220"/>
          </a:xfrm>
          <a:prstGeom prst="rect">
            <a:avLst/>
          </a:prstGeom>
          <a:noFill/>
        </p:spPr>
        <p:txBody>
          <a:bodyPr wrap="square" rtlCol="0">
            <a:spAutoFit/>
          </a:bodyPr>
          <a:lstStyle/>
          <a:p>
            <a:r>
              <a:rPr lang="en-US" sz="2800" b="1" dirty="0" err="1" smtClean="0">
                <a:solidFill>
                  <a:schemeClr val="bg1"/>
                </a:solidFill>
              </a:rPr>
              <a:t>Bảng</a:t>
            </a:r>
            <a:r>
              <a:rPr lang="en-US" sz="2800" b="1" dirty="0" smtClean="0">
                <a:solidFill>
                  <a:schemeClr val="bg1"/>
                </a:solidFill>
              </a:rPr>
              <a:t> </a:t>
            </a:r>
            <a:r>
              <a:rPr lang="en-US" sz="2800" b="1" dirty="0" err="1" smtClean="0">
                <a:solidFill>
                  <a:schemeClr val="bg1"/>
                </a:solidFill>
              </a:rPr>
              <a:t>thống</a:t>
            </a:r>
            <a:r>
              <a:rPr lang="en-US" sz="2800" b="1" dirty="0" smtClean="0">
                <a:solidFill>
                  <a:schemeClr val="bg1"/>
                </a:solidFill>
              </a:rPr>
              <a:t> </a:t>
            </a:r>
            <a:r>
              <a:rPr lang="en-US" sz="2800" b="1" dirty="0" err="1" smtClean="0">
                <a:solidFill>
                  <a:schemeClr val="bg1"/>
                </a:solidFill>
              </a:rPr>
              <a:t>kê</a:t>
            </a:r>
            <a:endParaRPr lang="en-US" sz="2800" b="1" dirty="0">
              <a:solidFill>
                <a:schemeClr val="bg1"/>
              </a:solidFill>
            </a:endParaRPr>
          </a:p>
        </p:txBody>
      </p:sp>
      <p:sp>
        <p:nvSpPr>
          <p:cNvPr id="34" name="TextBox 33"/>
          <p:cNvSpPr txBox="1"/>
          <p:nvPr/>
        </p:nvSpPr>
        <p:spPr>
          <a:xfrm>
            <a:off x="3482940" y="3298168"/>
            <a:ext cx="3791164" cy="523220"/>
          </a:xfrm>
          <a:prstGeom prst="rect">
            <a:avLst/>
          </a:prstGeom>
          <a:noFill/>
        </p:spPr>
        <p:txBody>
          <a:bodyPr wrap="square" rtlCol="0">
            <a:spAutoFit/>
          </a:bodyPr>
          <a:lstStyle/>
          <a:p>
            <a:r>
              <a:rPr lang="en-US" sz="2800" b="1" dirty="0" err="1" smtClean="0">
                <a:solidFill>
                  <a:schemeClr val="bg1"/>
                </a:solidFill>
              </a:rPr>
              <a:t>Biểu</a:t>
            </a:r>
            <a:r>
              <a:rPr lang="en-US" sz="2800" b="1" dirty="0" smtClean="0">
                <a:solidFill>
                  <a:schemeClr val="bg1"/>
                </a:solidFill>
              </a:rPr>
              <a:t> </a:t>
            </a:r>
            <a:r>
              <a:rPr lang="en-US" sz="2800" b="1" dirty="0" err="1" smtClean="0">
                <a:solidFill>
                  <a:schemeClr val="bg1"/>
                </a:solidFill>
              </a:rPr>
              <a:t>đồ</a:t>
            </a:r>
            <a:r>
              <a:rPr lang="en-US" sz="2800" b="1" dirty="0" smtClean="0">
                <a:solidFill>
                  <a:schemeClr val="bg1"/>
                </a:solidFill>
              </a:rPr>
              <a:t> </a:t>
            </a:r>
            <a:r>
              <a:rPr lang="en-US" sz="2800" b="1" dirty="0" err="1" smtClean="0">
                <a:solidFill>
                  <a:schemeClr val="bg1"/>
                </a:solidFill>
              </a:rPr>
              <a:t>tranh</a:t>
            </a:r>
            <a:endParaRPr lang="en-US" sz="2800" b="1"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323" y="2603071"/>
            <a:ext cx="2315740" cy="231574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56" y="1290527"/>
            <a:ext cx="1821737" cy="1821737"/>
          </a:xfrm>
          <a:prstGeom prst="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27"/>
                                        </p:tgtEl>
                                        <p:attrNameLst>
                                          <p:attrName>style.visibility</p:attrName>
                                        </p:attrNameLst>
                                      </p:cBhvr>
                                      <p:to>
                                        <p:strVal val="visible"/>
                                      </p:to>
                                    </p:set>
                                    <p:anim calcmode="lin" valueType="num">
                                      <p:cBhvr>
                                        <p:cTn id="11" dur="500" fill="hold"/>
                                        <p:tgtEl>
                                          <p:spTgt spid="227"/>
                                        </p:tgtEl>
                                        <p:attrNameLst>
                                          <p:attrName>ppt_w</p:attrName>
                                        </p:attrNameLst>
                                      </p:cBhvr>
                                      <p:tavLst>
                                        <p:tav tm="0">
                                          <p:val>
                                            <p:fltVal val="0"/>
                                          </p:val>
                                        </p:tav>
                                        <p:tav tm="100000">
                                          <p:val>
                                            <p:strVal val="#ppt_w"/>
                                          </p:val>
                                        </p:tav>
                                      </p:tavLst>
                                    </p:anim>
                                    <p:anim calcmode="lin" valueType="num">
                                      <p:cBhvr>
                                        <p:cTn id="12" dur="500" fill="hold"/>
                                        <p:tgtEl>
                                          <p:spTgt spid="22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25"/>
                                        </p:tgtEl>
                                        <p:attrNameLst>
                                          <p:attrName>style.visibility</p:attrName>
                                        </p:attrNameLst>
                                      </p:cBhvr>
                                      <p:to>
                                        <p:strVal val="visible"/>
                                      </p:to>
                                    </p:set>
                                    <p:anim calcmode="lin" valueType="num">
                                      <p:cBhvr>
                                        <p:cTn id="15" dur="500" fill="hold"/>
                                        <p:tgtEl>
                                          <p:spTgt spid="225"/>
                                        </p:tgtEl>
                                        <p:attrNameLst>
                                          <p:attrName>ppt_w</p:attrName>
                                        </p:attrNameLst>
                                      </p:cBhvr>
                                      <p:tavLst>
                                        <p:tav tm="0">
                                          <p:val>
                                            <p:fltVal val="0"/>
                                          </p:val>
                                        </p:tav>
                                        <p:tav tm="100000">
                                          <p:val>
                                            <p:strVal val="#ppt_w"/>
                                          </p:val>
                                        </p:tav>
                                      </p:tavLst>
                                    </p:anim>
                                    <p:anim calcmode="lin" valueType="num">
                                      <p:cBhvr>
                                        <p:cTn id="16" dur="500" fill="hold"/>
                                        <p:tgtEl>
                                          <p:spTgt spid="22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10"/>
                                        </p:tgtEl>
                                        <p:attrNameLst>
                                          <p:attrName>style.visibility</p:attrName>
                                        </p:attrNameLst>
                                      </p:cBhvr>
                                      <p:to>
                                        <p:strVal val="visible"/>
                                      </p:to>
                                    </p:set>
                                    <p:anim calcmode="lin" valueType="num">
                                      <p:cBhvr>
                                        <p:cTn id="28" dur="500" fill="hold"/>
                                        <p:tgtEl>
                                          <p:spTgt spid="210"/>
                                        </p:tgtEl>
                                        <p:attrNameLst>
                                          <p:attrName>ppt_w</p:attrName>
                                        </p:attrNameLst>
                                      </p:cBhvr>
                                      <p:tavLst>
                                        <p:tav tm="0">
                                          <p:val>
                                            <p:fltVal val="0"/>
                                          </p:val>
                                        </p:tav>
                                        <p:tav tm="100000">
                                          <p:val>
                                            <p:strVal val="#ppt_w"/>
                                          </p:val>
                                        </p:tav>
                                      </p:tavLst>
                                    </p:anim>
                                    <p:anim calcmode="lin" valueType="num">
                                      <p:cBhvr>
                                        <p:cTn id="29" dur="500" fill="hold"/>
                                        <p:tgtEl>
                                          <p:spTgt spid="210"/>
                                        </p:tgtEl>
                                        <p:attrNameLst>
                                          <p:attrName>ppt_h</p:attrName>
                                        </p:attrNameLst>
                                      </p:cBhvr>
                                      <p:tavLst>
                                        <p:tav tm="0">
                                          <p:val>
                                            <p:strVal val="#ppt_h"/>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7" presetClass="entr" presetSubtype="10" fill="hold" grpId="0" nodeType="withEffect">
                                  <p:stCondLst>
                                    <p:cond delay="0"/>
                                  </p:stCondLst>
                                  <p:childTnLst>
                                    <p:set>
                                      <p:cBhvr>
                                        <p:cTn id="34" dur="1" fill="hold">
                                          <p:stCondLst>
                                            <p:cond delay="0"/>
                                          </p:stCondLst>
                                        </p:cTn>
                                        <p:tgtEl>
                                          <p:spTgt spid="219"/>
                                        </p:tgtEl>
                                        <p:attrNameLst>
                                          <p:attrName>style.visibility</p:attrName>
                                        </p:attrNameLst>
                                      </p:cBhvr>
                                      <p:to>
                                        <p:strVal val="visible"/>
                                      </p:to>
                                    </p:set>
                                    <p:anim calcmode="lin" valueType="num">
                                      <p:cBhvr>
                                        <p:cTn id="35" dur="500" fill="hold"/>
                                        <p:tgtEl>
                                          <p:spTgt spid="219"/>
                                        </p:tgtEl>
                                        <p:attrNameLst>
                                          <p:attrName>ppt_w</p:attrName>
                                        </p:attrNameLst>
                                      </p:cBhvr>
                                      <p:tavLst>
                                        <p:tav tm="0">
                                          <p:val>
                                            <p:fltVal val="0"/>
                                          </p:val>
                                        </p:tav>
                                        <p:tav tm="100000">
                                          <p:val>
                                            <p:strVal val="#ppt_w"/>
                                          </p:val>
                                        </p:tav>
                                      </p:tavLst>
                                    </p:anim>
                                    <p:anim calcmode="lin" valueType="num">
                                      <p:cBhvr>
                                        <p:cTn id="36" dur="500" fill="hold"/>
                                        <p:tgtEl>
                                          <p:spTgt spid="219"/>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09"/>
                                        </p:tgtEl>
                                        <p:attrNameLst>
                                          <p:attrName>style.visibility</p:attrName>
                                        </p:attrNameLst>
                                      </p:cBhvr>
                                      <p:to>
                                        <p:strVal val="visible"/>
                                      </p:to>
                                    </p:set>
                                    <p:anim calcmode="lin" valueType="num">
                                      <p:cBhvr>
                                        <p:cTn id="39" dur="500" fill="hold"/>
                                        <p:tgtEl>
                                          <p:spTgt spid="209"/>
                                        </p:tgtEl>
                                        <p:attrNameLst>
                                          <p:attrName>ppt_w</p:attrName>
                                        </p:attrNameLst>
                                      </p:cBhvr>
                                      <p:tavLst>
                                        <p:tav tm="0">
                                          <p:val>
                                            <p:fltVal val="0"/>
                                          </p:val>
                                        </p:tav>
                                        <p:tav tm="100000">
                                          <p:val>
                                            <p:strVal val="#ppt_w"/>
                                          </p:val>
                                        </p:tav>
                                      </p:tavLst>
                                    </p:anim>
                                    <p:anim calcmode="lin" valueType="num">
                                      <p:cBhvr>
                                        <p:cTn id="40" dur="500" fill="hold"/>
                                        <p:tgtEl>
                                          <p:spTgt spid="20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0" grpId="0" animBg="1"/>
      <p:bldP spid="219" grpId="0"/>
      <p:bldP spid="225" grpId="0" animBg="1"/>
      <p:bldP spid="226" grpId="0" animBg="1"/>
      <p:bldP spid="227" grpId="0"/>
      <p:bldP spid="1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2" name="Google Shape;352;p38"/>
          <p:cNvSpPr/>
          <p:nvPr/>
        </p:nvSpPr>
        <p:spPr>
          <a:xfrm>
            <a:off x="520995" y="237675"/>
            <a:ext cx="8179485" cy="4668145"/>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637953" y="237675"/>
            <a:ext cx="8090587" cy="4599864"/>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8"/>
          <p:cNvSpPr/>
          <p:nvPr/>
        </p:nvSpPr>
        <p:spPr>
          <a:xfrm rot="-1952754">
            <a:off x="5429232" y="4121142"/>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357" name="Google Shape;357;p38"/>
          <p:cNvSpPr/>
          <p:nvPr/>
        </p:nvSpPr>
        <p:spPr>
          <a:xfrm rot="-1952754">
            <a:off x="-2952768" y="875167"/>
            <a:ext cx="4364378" cy="974870"/>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sp>
        <p:nvSpPr>
          <p:cNvPr id="4" name="TextBox 3"/>
          <p:cNvSpPr txBox="1"/>
          <p:nvPr/>
        </p:nvSpPr>
        <p:spPr>
          <a:xfrm>
            <a:off x="1479954" y="617066"/>
            <a:ext cx="4029739" cy="461665"/>
          </a:xfrm>
          <a:prstGeom prst="rect">
            <a:avLst/>
          </a:prstGeom>
          <a:noFill/>
        </p:spPr>
        <p:txBody>
          <a:bodyPr wrap="square" rtlCol="0">
            <a:spAutoFit/>
          </a:bodyPr>
          <a:lstStyle/>
          <a:p>
            <a:r>
              <a:rPr lang="en-US" sz="2400" b="1" dirty="0" smtClean="0">
                <a:solidFill>
                  <a:schemeClr val="accent3"/>
                </a:solidFill>
              </a:rPr>
              <a:t>1. </a:t>
            </a:r>
            <a:r>
              <a:rPr lang="en-US" sz="2400" b="1" dirty="0" err="1" smtClean="0">
                <a:solidFill>
                  <a:schemeClr val="accent3"/>
                </a:solidFill>
              </a:rPr>
              <a:t>Bảng</a:t>
            </a:r>
            <a:r>
              <a:rPr lang="en-US" sz="2400" b="1" dirty="0" smtClean="0">
                <a:solidFill>
                  <a:schemeClr val="accent3"/>
                </a:solidFill>
              </a:rPr>
              <a:t> </a:t>
            </a:r>
            <a:r>
              <a:rPr lang="en-US" sz="2400" b="1" dirty="0" err="1" smtClean="0">
                <a:solidFill>
                  <a:schemeClr val="accent3"/>
                </a:solidFill>
              </a:rPr>
              <a:t>thống</a:t>
            </a:r>
            <a:r>
              <a:rPr lang="en-US" sz="2400" b="1" dirty="0" smtClean="0">
                <a:solidFill>
                  <a:schemeClr val="accent3"/>
                </a:solidFill>
              </a:rPr>
              <a:t> </a:t>
            </a:r>
            <a:r>
              <a:rPr lang="en-US" sz="2400" b="1" dirty="0" err="1" smtClean="0">
                <a:solidFill>
                  <a:schemeClr val="accent3"/>
                </a:solidFill>
              </a:rPr>
              <a:t>kê</a:t>
            </a:r>
            <a:endParaRPr lang="en-US" sz="2400" b="1" dirty="0">
              <a:solidFill>
                <a:schemeClr val="accent3"/>
              </a:solidFill>
            </a:endParaRPr>
          </a:p>
        </p:txBody>
      </p:sp>
      <p:sp>
        <p:nvSpPr>
          <p:cNvPr id="6" name="Rounded Rectangle 5"/>
          <p:cNvSpPr/>
          <p:nvPr/>
        </p:nvSpPr>
        <p:spPr>
          <a:xfrm>
            <a:off x="1287574" y="1308694"/>
            <a:ext cx="1008065" cy="5725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HĐ1</a:t>
            </a:r>
            <a:endParaRPr lang="en-US" sz="2400" b="1" dirty="0"/>
          </a:p>
        </p:txBody>
      </p:sp>
      <p:sp>
        <p:nvSpPr>
          <p:cNvPr id="7" name="TextBox 6"/>
          <p:cNvSpPr txBox="1"/>
          <p:nvPr/>
        </p:nvSpPr>
        <p:spPr>
          <a:xfrm>
            <a:off x="2412597" y="1094419"/>
            <a:ext cx="5890438" cy="1477328"/>
          </a:xfrm>
          <a:prstGeom prst="rect">
            <a:avLst/>
          </a:prstGeom>
          <a:noFill/>
        </p:spPr>
        <p:txBody>
          <a:bodyPr wrap="square" rtlCol="0">
            <a:spAutoFit/>
          </a:bodyPr>
          <a:lstStyle/>
          <a:p>
            <a:pPr algn="just">
              <a:lnSpc>
                <a:spcPct val="150000"/>
              </a:lnSpc>
            </a:pPr>
            <a:r>
              <a:rPr lang="en-US" sz="2000" dirty="0" smtClean="0"/>
              <a:t>a) </a:t>
            </a:r>
            <a:r>
              <a:rPr lang="en-US" sz="2000" dirty="0" err="1" smtClean="0"/>
              <a:t>Hãy</a:t>
            </a:r>
            <a:r>
              <a:rPr lang="en-US" sz="2000" dirty="0" smtClean="0"/>
              <a:t> </a:t>
            </a:r>
            <a:r>
              <a:rPr lang="en-US" sz="2000" dirty="0" err="1" smtClean="0"/>
              <a:t>đếm</a:t>
            </a:r>
            <a:r>
              <a:rPr lang="en-US" sz="2000" dirty="0" smtClean="0"/>
              <a:t> </a:t>
            </a:r>
            <a:r>
              <a:rPr lang="en-US" sz="2000" dirty="0" err="1" smtClean="0"/>
              <a:t>xem</a:t>
            </a:r>
            <a:r>
              <a:rPr lang="en-US" sz="2000" dirty="0" smtClean="0"/>
              <a:t> ở </a:t>
            </a:r>
            <a:r>
              <a:rPr lang="en-US" sz="2000" dirty="0" err="1" smtClean="0"/>
              <a:t>cửa</a:t>
            </a:r>
            <a:r>
              <a:rPr lang="en-US" sz="2000" dirty="0" smtClean="0"/>
              <a:t> </a:t>
            </a:r>
            <a:r>
              <a:rPr lang="en-US" sz="2000" dirty="0" err="1" smtClean="0"/>
              <a:t>hàng</a:t>
            </a:r>
            <a:r>
              <a:rPr lang="en-US" sz="2000" dirty="0" smtClean="0"/>
              <a:t> </a:t>
            </a:r>
            <a:r>
              <a:rPr lang="en-US" sz="2000" dirty="0" err="1" smtClean="0"/>
              <a:t>đó</a:t>
            </a:r>
            <a:r>
              <a:rPr lang="en-US" sz="2000" dirty="0" smtClean="0"/>
              <a:t> </a:t>
            </a:r>
            <a:r>
              <a:rPr lang="en-US" sz="2000" dirty="0" err="1" smtClean="0"/>
              <a:t>đã</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chiếc</a:t>
            </a:r>
            <a:r>
              <a:rPr lang="en-US" sz="2000" dirty="0" smtClean="0"/>
              <a:t> </a:t>
            </a:r>
            <a:r>
              <a:rPr lang="en-US" sz="2000" dirty="0" err="1" smtClean="0"/>
              <a:t>áo</a:t>
            </a:r>
            <a:r>
              <a:rPr lang="en-US" sz="2000" dirty="0" smtClean="0"/>
              <a:t> </a:t>
            </a:r>
            <a:r>
              <a:rPr lang="en-US" sz="2000" dirty="0" err="1" smtClean="0"/>
              <a:t>mỗi</a:t>
            </a:r>
            <a:r>
              <a:rPr lang="en-US" sz="2000" dirty="0" smtClean="0"/>
              <a:t> </a:t>
            </a:r>
            <a:r>
              <a:rPr lang="en-US" sz="2000" dirty="0" err="1" smtClean="0"/>
              <a:t>cỡ</a:t>
            </a:r>
            <a:r>
              <a:rPr lang="en-US" sz="2000" dirty="0" smtClean="0"/>
              <a:t> </a:t>
            </a:r>
            <a:r>
              <a:rPr lang="en-US" sz="2000" dirty="0" err="1" smtClean="0"/>
              <a:t>rồi</a:t>
            </a:r>
            <a:r>
              <a:rPr lang="en-US" sz="2000" dirty="0" smtClean="0"/>
              <a:t> </a:t>
            </a:r>
            <a:r>
              <a:rPr lang="en-US" sz="2000" dirty="0" err="1" smtClean="0"/>
              <a:t>thay</a:t>
            </a:r>
            <a:r>
              <a:rPr lang="en-US" sz="2000" dirty="0" smtClean="0"/>
              <a:t> </a:t>
            </a:r>
            <a:r>
              <a:rPr lang="en-US" sz="2000" dirty="0" err="1" smtClean="0"/>
              <a:t>các</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1411908555"/>
              </p:ext>
            </p:extLst>
          </p:nvPr>
        </p:nvGraphicFramePr>
        <p:xfrm>
          <a:off x="1367119" y="2638765"/>
          <a:ext cx="6487236" cy="955040"/>
        </p:xfrm>
        <a:graphic>
          <a:graphicData uri="http://schemas.openxmlformats.org/drawingml/2006/table">
            <a:tbl>
              <a:tblPr firstRow="1" bandRow="1">
                <a:tableStyleId>{78FBCF1B-9FCA-4CC2-A5B2-BCDEE4416FB4}</a:tableStyleId>
              </a:tblPr>
              <a:tblGrid>
                <a:gridCol w="2434855"/>
                <a:gridCol w="1403498"/>
                <a:gridCol w="1488558"/>
                <a:gridCol w="1160325"/>
              </a:tblGrid>
              <a:tr h="370840">
                <a:tc>
                  <a:txBody>
                    <a:bodyPr/>
                    <a:lstStyle/>
                    <a:p>
                      <a:pPr algn="just">
                        <a:lnSpc>
                          <a:spcPct val="150000"/>
                        </a:lnSpc>
                      </a:pPr>
                      <a:r>
                        <a:rPr lang="en-US" sz="1800" dirty="0" err="1" smtClean="0"/>
                        <a:t>Cỡ</a:t>
                      </a:r>
                      <a:r>
                        <a:rPr lang="en-US" sz="1800" baseline="0" dirty="0" smtClean="0"/>
                        <a:t> </a:t>
                      </a:r>
                      <a:r>
                        <a:rPr lang="en-US" sz="1800" baseline="0" dirty="0" err="1" smtClean="0"/>
                        <a:t>áo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M</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L</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324">
                <a:tc>
                  <a:txBody>
                    <a:bodyPr/>
                    <a:lstStyle/>
                    <a:p>
                      <a:pPr algn="just">
                        <a:lnSpc>
                          <a:spcPct val="150000"/>
                        </a:lnSpc>
                      </a:pPr>
                      <a:r>
                        <a:rPr lang="en-US" sz="1800" dirty="0" err="1" smtClean="0"/>
                        <a:t>Số</a:t>
                      </a:r>
                      <a:r>
                        <a:rPr lang="en-US" sz="1800" baseline="0" dirty="0" smtClean="0"/>
                        <a:t> </a:t>
                      </a:r>
                      <a:r>
                        <a:rPr lang="en-US" sz="1800" baseline="0" dirty="0" err="1" smtClean="0"/>
                        <a:t>lượng</a:t>
                      </a:r>
                      <a:r>
                        <a:rPr lang="en-US" sz="1800" baseline="0" dirty="0" smtClean="0"/>
                        <a:t> </a:t>
                      </a:r>
                      <a:r>
                        <a:rPr lang="en-US" sz="1800" baseline="0" dirty="0" err="1" smtClean="0"/>
                        <a:t>bán</a:t>
                      </a:r>
                      <a:r>
                        <a:rPr lang="en-US" sz="1800" baseline="0" dirty="0" smtClean="0"/>
                        <a:t> </a:t>
                      </a:r>
                      <a:r>
                        <a:rPr lang="en-US" sz="1800" baseline="0" dirty="0" err="1" smtClean="0"/>
                        <a:t>được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10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1531732" y="3651605"/>
            <a:ext cx="6303028" cy="1015663"/>
          </a:xfrm>
          <a:prstGeom prst="rect">
            <a:avLst/>
          </a:prstGeom>
          <a:noFill/>
        </p:spPr>
        <p:txBody>
          <a:bodyPr wrap="square" rtlCol="0">
            <a:spAutoFit/>
          </a:bodyPr>
          <a:lstStyle/>
          <a:p>
            <a:pPr algn="just">
              <a:lnSpc>
                <a:spcPct val="150000"/>
              </a:lnSpc>
            </a:pPr>
            <a:r>
              <a:rPr lang="en-US" sz="2000" dirty="0" smtClean="0"/>
              <a:t>b) </a:t>
            </a:r>
            <a:r>
              <a:rPr lang="en-US" sz="2000" dirty="0" err="1" smtClean="0"/>
              <a:t>Dựa</a:t>
            </a:r>
            <a:r>
              <a:rPr lang="en-US" sz="2000" dirty="0" smtClean="0"/>
              <a:t> </a:t>
            </a:r>
            <a:r>
              <a:rPr lang="en-US" sz="2000" dirty="0" err="1" smtClean="0"/>
              <a:t>vào</a:t>
            </a:r>
            <a:r>
              <a:rPr lang="en-US" sz="2000" dirty="0" smtClean="0"/>
              <a:t> </a:t>
            </a:r>
            <a:r>
              <a:rPr lang="en-US" sz="2000" dirty="0" err="1" smtClean="0"/>
              <a:t>bảng</a:t>
            </a:r>
            <a:r>
              <a:rPr lang="en-US" sz="2000" dirty="0" smtClean="0"/>
              <a:t> </a:t>
            </a:r>
            <a:r>
              <a:rPr lang="en-US" sz="2000" dirty="0" err="1" smtClean="0"/>
              <a:t>trên</a:t>
            </a:r>
            <a:r>
              <a:rPr lang="en-US" sz="2000" dirty="0" smtClean="0"/>
              <a:t>, </a:t>
            </a:r>
            <a:r>
              <a:rPr lang="en-US" sz="2000" dirty="0" err="1" smtClean="0"/>
              <a:t>hãy</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cỡ</a:t>
            </a:r>
            <a:r>
              <a:rPr lang="en-US" sz="2000" dirty="0" smtClean="0"/>
              <a:t> </a:t>
            </a:r>
            <a:r>
              <a:rPr lang="en-US" sz="2000" dirty="0" err="1" smtClean="0"/>
              <a:t>áo</a:t>
            </a:r>
            <a:r>
              <a:rPr lang="en-US" sz="2000" dirty="0" smtClean="0"/>
              <a:t> </a:t>
            </a:r>
            <a:r>
              <a:rPr lang="en-US" sz="2000" dirty="0" err="1" smtClean="0"/>
              <a:t>nào</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nhiều</a:t>
            </a:r>
            <a:r>
              <a:rPr lang="en-US" sz="2000" dirty="0" smtClean="0"/>
              <a:t> </a:t>
            </a:r>
            <a:r>
              <a:rPr lang="en-US" sz="2000" dirty="0" err="1" smtClean="0"/>
              <a:t>nhất</a:t>
            </a:r>
            <a:r>
              <a:rPr lang="en-US" sz="2000" dirty="0" smtClean="0"/>
              <a:t>, </a:t>
            </a:r>
            <a:r>
              <a:rPr lang="en-US" sz="2000" dirty="0" err="1" smtClean="0"/>
              <a:t>cỡ</a:t>
            </a:r>
            <a:r>
              <a:rPr lang="en-US" sz="2000" dirty="0" smtClean="0"/>
              <a:t> </a:t>
            </a:r>
            <a:r>
              <a:rPr lang="en-US" sz="2000" dirty="0" err="1" smtClean="0"/>
              <a:t>áo</a:t>
            </a:r>
            <a:r>
              <a:rPr lang="en-US" sz="2000" dirty="0" smtClean="0"/>
              <a:t> </a:t>
            </a:r>
            <a:r>
              <a:rPr lang="en-US" sz="2000" dirty="0" err="1" smtClean="0"/>
              <a:t>nào</a:t>
            </a:r>
            <a:r>
              <a:rPr lang="en-US" sz="2000" dirty="0" smtClean="0"/>
              <a:t> </a:t>
            </a:r>
            <a:r>
              <a:rPr lang="en-US" sz="2000" dirty="0" err="1" smtClean="0"/>
              <a:t>bán</a:t>
            </a:r>
            <a:r>
              <a:rPr lang="en-US" sz="2000" dirty="0" smtClean="0"/>
              <a:t> </a:t>
            </a:r>
            <a:r>
              <a:rPr lang="en-US" sz="2000" dirty="0" err="1" smtClean="0"/>
              <a:t>được</a:t>
            </a:r>
            <a:r>
              <a:rPr lang="en-US" sz="2000" dirty="0" smtClean="0"/>
              <a:t> </a:t>
            </a:r>
            <a:r>
              <a:rPr lang="en-US" sz="2000" dirty="0" err="1" smtClean="0"/>
              <a:t>ít</a:t>
            </a:r>
            <a:r>
              <a:rPr lang="en-US" sz="2000" dirty="0" smtClean="0"/>
              <a:t> </a:t>
            </a:r>
            <a:r>
              <a:rPr lang="en-US" sz="2000" dirty="0" err="1" smtClean="0"/>
              <a:t>nhất</a:t>
            </a:r>
            <a:r>
              <a:rPr lang="en-US" sz="2000" dirty="0"/>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sp>
        <p:nvSpPr>
          <p:cNvPr id="402" name="Google Shape;402;p41"/>
          <p:cNvSpPr txBox="1">
            <a:spLocks noGrp="1"/>
          </p:cNvSpPr>
          <p:nvPr>
            <p:ph type="title"/>
          </p:nvPr>
        </p:nvSpPr>
        <p:spPr>
          <a:xfrm>
            <a:off x="769206" y="532464"/>
            <a:ext cx="7700100" cy="5420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smtClean="0">
                <a:latin typeface="+mn-lt"/>
              </a:rPr>
              <a:t>Trả</a:t>
            </a:r>
            <a:r>
              <a:rPr lang="en-US" sz="2400" b="1" dirty="0" smtClean="0">
                <a:latin typeface="+mn-lt"/>
              </a:rPr>
              <a:t> </a:t>
            </a:r>
            <a:r>
              <a:rPr lang="en-US" sz="2400" b="1" dirty="0" err="1" smtClean="0">
                <a:latin typeface="+mn-lt"/>
              </a:rPr>
              <a:t>lời</a:t>
            </a:r>
            <a:endParaRPr sz="2400" b="1" dirty="0">
              <a:latin typeface="+mn-lt"/>
            </a:endParaRPr>
          </a:p>
        </p:txBody>
      </p:sp>
      <p:sp>
        <p:nvSpPr>
          <p:cNvPr id="404" name="Google Shape;404;p41"/>
          <p:cNvSpPr/>
          <p:nvPr/>
        </p:nvSpPr>
        <p:spPr>
          <a:xfrm rot="164036">
            <a:off x="-2482532" y="63775"/>
            <a:ext cx="4364342" cy="974862"/>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405" name="Google Shape;405;p41"/>
          <p:cNvGrpSpPr/>
          <p:nvPr/>
        </p:nvGrpSpPr>
        <p:grpSpPr>
          <a:xfrm rot="-1421764">
            <a:off x="1026867" y="471463"/>
            <a:ext cx="1298868" cy="925573"/>
            <a:chOff x="5540275" y="2868625"/>
            <a:chExt cx="430725" cy="306925"/>
          </a:xfrm>
        </p:grpSpPr>
        <p:sp>
          <p:nvSpPr>
            <p:cNvPr id="406" name="Google Shape;406;p41"/>
            <p:cNvSpPr/>
            <p:nvPr/>
          </p:nvSpPr>
          <p:spPr>
            <a:xfrm>
              <a:off x="5540275" y="2868625"/>
              <a:ext cx="430725" cy="306925"/>
            </a:xfrm>
            <a:custGeom>
              <a:avLst/>
              <a:gdLst/>
              <a:ahLst/>
              <a:cxnLst/>
              <a:rect l="l" t="t" r="r" b="b"/>
              <a:pathLst>
                <a:path w="17229" h="12277" extrusionOk="0">
                  <a:moveTo>
                    <a:pt x="2500" y="1"/>
                  </a:moveTo>
                  <a:cubicBezTo>
                    <a:pt x="1905" y="1"/>
                    <a:pt x="1393" y="418"/>
                    <a:pt x="1262" y="965"/>
                  </a:cubicBezTo>
                  <a:lnTo>
                    <a:pt x="1131" y="1084"/>
                  </a:lnTo>
                  <a:cubicBezTo>
                    <a:pt x="953" y="1227"/>
                    <a:pt x="810" y="1430"/>
                    <a:pt x="738" y="1644"/>
                  </a:cubicBezTo>
                  <a:cubicBezTo>
                    <a:pt x="298" y="1858"/>
                    <a:pt x="0" y="2299"/>
                    <a:pt x="0" y="2811"/>
                  </a:cubicBezTo>
                  <a:lnTo>
                    <a:pt x="0" y="10990"/>
                  </a:lnTo>
                  <a:cubicBezTo>
                    <a:pt x="0" y="11705"/>
                    <a:pt x="572" y="12276"/>
                    <a:pt x="1274" y="12276"/>
                  </a:cubicBezTo>
                  <a:lnTo>
                    <a:pt x="15943" y="12276"/>
                  </a:lnTo>
                  <a:cubicBezTo>
                    <a:pt x="16657" y="12276"/>
                    <a:pt x="17228" y="11693"/>
                    <a:pt x="17228" y="10990"/>
                  </a:cubicBezTo>
                  <a:lnTo>
                    <a:pt x="17228" y="2811"/>
                  </a:lnTo>
                  <a:cubicBezTo>
                    <a:pt x="17205" y="2299"/>
                    <a:pt x="16907" y="1858"/>
                    <a:pt x="16454" y="1644"/>
                  </a:cubicBezTo>
                  <a:cubicBezTo>
                    <a:pt x="16383" y="1430"/>
                    <a:pt x="16240" y="1227"/>
                    <a:pt x="16073" y="1084"/>
                  </a:cubicBezTo>
                  <a:lnTo>
                    <a:pt x="15931" y="965"/>
                  </a:lnTo>
                  <a:cubicBezTo>
                    <a:pt x="15788" y="418"/>
                    <a:pt x="15300" y="1"/>
                    <a:pt x="1470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5755175" y="2926900"/>
              <a:ext cx="183375" cy="217100"/>
            </a:xfrm>
            <a:custGeom>
              <a:avLst/>
              <a:gdLst/>
              <a:ahLst/>
              <a:cxnLst/>
              <a:rect l="l" t="t" r="r" b="b"/>
              <a:pathLst>
                <a:path w="7335" h="8684" extrusionOk="0">
                  <a:moveTo>
                    <a:pt x="3676" y="1"/>
                  </a:moveTo>
                  <a:cubicBezTo>
                    <a:pt x="2444" y="1"/>
                    <a:pt x="1209" y="164"/>
                    <a:pt x="0" y="492"/>
                  </a:cubicBezTo>
                  <a:lnTo>
                    <a:pt x="0" y="8683"/>
                  </a:lnTo>
                  <a:cubicBezTo>
                    <a:pt x="1197" y="8356"/>
                    <a:pt x="2429" y="8192"/>
                    <a:pt x="3663" y="8192"/>
                  </a:cubicBezTo>
                  <a:cubicBezTo>
                    <a:pt x="4897" y="8192"/>
                    <a:pt x="6132" y="8356"/>
                    <a:pt x="7335" y="8683"/>
                  </a:cubicBezTo>
                  <a:lnTo>
                    <a:pt x="7335" y="492"/>
                  </a:lnTo>
                  <a:cubicBezTo>
                    <a:pt x="6138" y="164"/>
                    <a:pt x="4909" y="1"/>
                    <a:pt x="3676"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5755175" y="2895825"/>
              <a:ext cx="166700" cy="229125"/>
            </a:xfrm>
            <a:custGeom>
              <a:avLst/>
              <a:gdLst/>
              <a:ahLst/>
              <a:cxnLst/>
              <a:rect l="l" t="t" r="r" b="b"/>
              <a:pathLst>
                <a:path w="6668" h="9165" extrusionOk="0">
                  <a:moveTo>
                    <a:pt x="5166" y="0"/>
                  </a:moveTo>
                  <a:cubicBezTo>
                    <a:pt x="3442" y="0"/>
                    <a:pt x="1700" y="327"/>
                    <a:pt x="12" y="973"/>
                  </a:cubicBezTo>
                  <a:cubicBezTo>
                    <a:pt x="0" y="3711"/>
                    <a:pt x="0" y="6438"/>
                    <a:pt x="0" y="9164"/>
                  </a:cubicBezTo>
                  <a:cubicBezTo>
                    <a:pt x="1203" y="8836"/>
                    <a:pt x="2439" y="8670"/>
                    <a:pt x="3676" y="8670"/>
                  </a:cubicBezTo>
                  <a:cubicBezTo>
                    <a:pt x="4678" y="8670"/>
                    <a:pt x="5681" y="8779"/>
                    <a:pt x="6668" y="8998"/>
                  </a:cubicBezTo>
                  <a:lnTo>
                    <a:pt x="6668" y="806"/>
                  </a:lnTo>
                  <a:cubicBezTo>
                    <a:pt x="6418" y="544"/>
                    <a:pt x="6156" y="270"/>
                    <a:pt x="5906" y="20"/>
                  </a:cubicBezTo>
                  <a:cubicBezTo>
                    <a:pt x="5660" y="7"/>
                    <a:pt x="5413" y="0"/>
                    <a:pt x="5166"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5755175" y="2888825"/>
              <a:ext cx="153025" cy="216775"/>
            </a:xfrm>
            <a:custGeom>
              <a:avLst/>
              <a:gdLst/>
              <a:ahLst/>
              <a:cxnLst/>
              <a:rect l="l" t="t" r="r" b="b"/>
              <a:pathLst>
                <a:path w="6121" h="8671" extrusionOk="0">
                  <a:moveTo>
                    <a:pt x="3644" y="1"/>
                  </a:moveTo>
                  <a:cubicBezTo>
                    <a:pt x="2416" y="1"/>
                    <a:pt x="1187" y="159"/>
                    <a:pt x="0" y="479"/>
                  </a:cubicBezTo>
                  <a:lnTo>
                    <a:pt x="0" y="8670"/>
                  </a:lnTo>
                  <a:cubicBezTo>
                    <a:pt x="1202" y="8341"/>
                    <a:pt x="2433" y="8176"/>
                    <a:pt x="3666" y="8176"/>
                  </a:cubicBezTo>
                  <a:cubicBezTo>
                    <a:pt x="4486" y="8176"/>
                    <a:pt x="5307" y="8249"/>
                    <a:pt x="6120" y="8396"/>
                  </a:cubicBezTo>
                  <a:lnTo>
                    <a:pt x="6120" y="217"/>
                  </a:lnTo>
                  <a:cubicBezTo>
                    <a:pt x="5304" y="73"/>
                    <a:pt x="4474" y="1"/>
                    <a:pt x="3644"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5777500" y="2918800"/>
              <a:ext cx="107475" cy="20400"/>
            </a:xfrm>
            <a:custGeom>
              <a:avLst/>
              <a:gdLst/>
              <a:ahLst/>
              <a:cxnLst/>
              <a:rect l="l" t="t" r="r" b="b"/>
              <a:pathLst>
                <a:path w="4299" h="816" extrusionOk="0">
                  <a:moveTo>
                    <a:pt x="2765" y="1"/>
                  </a:moveTo>
                  <a:cubicBezTo>
                    <a:pt x="1839" y="1"/>
                    <a:pt x="912" y="96"/>
                    <a:pt x="0" y="280"/>
                  </a:cubicBezTo>
                  <a:lnTo>
                    <a:pt x="0" y="816"/>
                  </a:lnTo>
                  <a:cubicBezTo>
                    <a:pt x="912" y="632"/>
                    <a:pt x="1839" y="537"/>
                    <a:pt x="2765" y="537"/>
                  </a:cubicBezTo>
                  <a:cubicBezTo>
                    <a:pt x="3277" y="537"/>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5777500" y="2948275"/>
              <a:ext cx="107475" cy="20400"/>
            </a:xfrm>
            <a:custGeom>
              <a:avLst/>
              <a:gdLst/>
              <a:ahLst/>
              <a:cxnLst/>
              <a:rect l="l" t="t" r="r" b="b"/>
              <a:pathLst>
                <a:path w="4299" h="816" extrusionOk="0">
                  <a:moveTo>
                    <a:pt x="2765" y="1"/>
                  </a:moveTo>
                  <a:cubicBezTo>
                    <a:pt x="1839" y="1"/>
                    <a:pt x="912" y="96"/>
                    <a:pt x="0" y="280"/>
                  </a:cubicBezTo>
                  <a:lnTo>
                    <a:pt x="0" y="815"/>
                  </a:lnTo>
                  <a:cubicBezTo>
                    <a:pt x="912" y="632"/>
                    <a:pt x="1839" y="536"/>
                    <a:pt x="2765" y="536"/>
                  </a:cubicBezTo>
                  <a:cubicBezTo>
                    <a:pt x="3277" y="536"/>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5777500" y="2977525"/>
              <a:ext cx="107475" cy="20325"/>
            </a:xfrm>
            <a:custGeom>
              <a:avLst/>
              <a:gdLst/>
              <a:ahLst/>
              <a:cxnLst/>
              <a:rect l="l" t="t" r="r" b="b"/>
              <a:pathLst>
                <a:path w="4299" h="813" extrusionOk="0">
                  <a:moveTo>
                    <a:pt x="2802" y="0"/>
                  </a:moveTo>
                  <a:cubicBezTo>
                    <a:pt x="1864" y="0"/>
                    <a:pt x="924" y="98"/>
                    <a:pt x="0" y="277"/>
                  </a:cubicBezTo>
                  <a:lnTo>
                    <a:pt x="0" y="812"/>
                  </a:lnTo>
                  <a:cubicBezTo>
                    <a:pt x="924" y="634"/>
                    <a:pt x="1864" y="536"/>
                    <a:pt x="2802" y="536"/>
                  </a:cubicBezTo>
                  <a:cubicBezTo>
                    <a:pt x="3302" y="536"/>
                    <a:pt x="3802" y="564"/>
                    <a:pt x="4298" y="622"/>
                  </a:cubicBezTo>
                  <a:lnTo>
                    <a:pt x="4298" y="86"/>
                  </a:lnTo>
                  <a:cubicBezTo>
                    <a:pt x="3802" y="28"/>
                    <a:pt x="3302" y="0"/>
                    <a:pt x="2802"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1"/>
            <p:cNvSpPr/>
            <p:nvPr/>
          </p:nvSpPr>
          <p:spPr>
            <a:xfrm>
              <a:off x="5777500" y="3006925"/>
              <a:ext cx="107475" cy="20375"/>
            </a:xfrm>
            <a:custGeom>
              <a:avLst/>
              <a:gdLst/>
              <a:ahLst/>
              <a:cxnLst/>
              <a:rect l="l" t="t" r="r" b="b"/>
              <a:pathLst>
                <a:path w="4299" h="815" extrusionOk="0">
                  <a:moveTo>
                    <a:pt x="2765" y="0"/>
                  </a:moveTo>
                  <a:cubicBezTo>
                    <a:pt x="1839" y="0"/>
                    <a:pt x="912" y="95"/>
                    <a:pt x="0" y="279"/>
                  </a:cubicBezTo>
                  <a:lnTo>
                    <a:pt x="0" y="815"/>
                  </a:lnTo>
                  <a:cubicBezTo>
                    <a:pt x="912" y="631"/>
                    <a:pt x="1839" y="536"/>
                    <a:pt x="2765" y="536"/>
                  </a:cubicBezTo>
                  <a:cubicBezTo>
                    <a:pt x="3277" y="536"/>
                    <a:pt x="3789" y="565"/>
                    <a:pt x="4298" y="625"/>
                  </a:cubicBezTo>
                  <a:lnTo>
                    <a:pt x="4298" y="89"/>
                  </a:lnTo>
                  <a:cubicBezTo>
                    <a:pt x="3789" y="29"/>
                    <a:pt x="3277" y="0"/>
                    <a:pt x="2765"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5777500" y="3036375"/>
              <a:ext cx="107475" cy="20400"/>
            </a:xfrm>
            <a:custGeom>
              <a:avLst/>
              <a:gdLst/>
              <a:ahLst/>
              <a:cxnLst/>
              <a:rect l="l" t="t" r="r" b="b"/>
              <a:pathLst>
                <a:path w="4299" h="816" extrusionOk="0">
                  <a:moveTo>
                    <a:pt x="2765" y="1"/>
                  </a:moveTo>
                  <a:cubicBezTo>
                    <a:pt x="1839" y="1"/>
                    <a:pt x="912" y="96"/>
                    <a:pt x="0" y="280"/>
                  </a:cubicBezTo>
                  <a:lnTo>
                    <a:pt x="0" y="816"/>
                  </a:lnTo>
                  <a:cubicBezTo>
                    <a:pt x="912" y="632"/>
                    <a:pt x="1839" y="537"/>
                    <a:pt x="2765" y="537"/>
                  </a:cubicBezTo>
                  <a:cubicBezTo>
                    <a:pt x="3277" y="537"/>
                    <a:pt x="3789" y="566"/>
                    <a:pt x="4298" y="625"/>
                  </a:cubicBezTo>
                  <a:lnTo>
                    <a:pt x="4298" y="89"/>
                  </a:lnTo>
                  <a:cubicBezTo>
                    <a:pt x="3789" y="30"/>
                    <a:pt x="3277" y="1"/>
                    <a:pt x="2765"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1"/>
            <p:cNvSpPr/>
            <p:nvPr/>
          </p:nvSpPr>
          <p:spPr>
            <a:xfrm>
              <a:off x="5571825" y="2926900"/>
              <a:ext cx="183375" cy="217100"/>
            </a:xfrm>
            <a:custGeom>
              <a:avLst/>
              <a:gdLst/>
              <a:ahLst/>
              <a:cxnLst/>
              <a:rect l="l" t="t" r="r" b="b"/>
              <a:pathLst>
                <a:path w="7335" h="8684" extrusionOk="0">
                  <a:moveTo>
                    <a:pt x="3663" y="1"/>
                  </a:moveTo>
                  <a:cubicBezTo>
                    <a:pt x="2429" y="1"/>
                    <a:pt x="1197" y="164"/>
                    <a:pt x="0" y="492"/>
                  </a:cubicBezTo>
                  <a:lnTo>
                    <a:pt x="0" y="8683"/>
                  </a:lnTo>
                  <a:cubicBezTo>
                    <a:pt x="1203" y="8356"/>
                    <a:pt x="2438" y="8192"/>
                    <a:pt x="3672" y="8192"/>
                  </a:cubicBezTo>
                  <a:cubicBezTo>
                    <a:pt x="4905" y="8192"/>
                    <a:pt x="6138" y="8356"/>
                    <a:pt x="7334" y="8683"/>
                  </a:cubicBezTo>
                  <a:lnTo>
                    <a:pt x="7334" y="492"/>
                  </a:lnTo>
                  <a:cubicBezTo>
                    <a:pt x="6132" y="164"/>
                    <a:pt x="4897" y="1"/>
                    <a:pt x="3663" y="1"/>
                  </a:cubicBezTo>
                  <a:close/>
                </a:path>
              </a:pathLst>
            </a:custGeom>
            <a:solidFill>
              <a:srgbClr val="CA315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1"/>
            <p:cNvSpPr/>
            <p:nvPr/>
          </p:nvSpPr>
          <p:spPr>
            <a:xfrm>
              <a:off x="5588475" y="2895825"/>
              <a:ext cx="166725" cy="229125"/>
            </a:xfrm>
            <a:custGeom>
              <a:avLst/>
              <a:gdLst/>
              <a:ahLst/>
              <a:cxnLst/>
              <a:rect l="l" t="t" r="r" b="b"/>
              <a:pathLst>
                <a:path w="6669" h="9165" extrusionOk="0">
                  <a:moveTo>
                    <a:pt x="1503" y="0"/>
                  </a:moveTo>
                  <a:cubicBezTo>
                    <a:pt x="1256" y="0"/>
                    <a:pt x="1009" y="7"/>
                    <a:pt x="763" y="20"/>
                  </a:cubicBezTo>
                  <a:cubicBezTo>
                    <a:pt x="513" y="270"/>
                    <a:pt x="251" y="544"/>
                    <a:pt x="1" y="806"/>
                  </a:cubicBezTo>
                  <a:lnTo>
                    <a:pt x="1" y="8998"/>
                  </a:lnTo>
                  <a:cubicBezTo>
                    <a:pt x="987" y="8779"/>
                    <a:pt x="1993" y="8670"/>
                    <a:pt x="2997" y="8670"/>
                  </a:cubicBezTo>
                  <a:cubicBezTo>
                    <a:pt x="4235" y="8670"/>
                    <a:pt x="5472" y="8836"/>
                    <a:pt x="6668" y="9164"/>
                  </a:cubicBezTo>
                  <a:cubicBezTo>
                    <a:pt x="6668" y="6438"/>
                    <a:pt x="6668" y="3711"/>
                    <a:pt x="6656" y="973"/>
                  </a:cubicBezTo>
                  <a:cubicBezTo>
                    <a:pt x="4980" y="327"/>
                    <a:pt x="3230" y="0"/>
                    <a:pt x="1503"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p:nvPr/>
          </p:nvSpPr>
          <p:spPr>
            <a:xfrm>
              <a:off x="5602175" y="2888825"/>
              <a:ext cx="153025" cy="216775"/>
            </a:xfrm>
            <a:custGeom>
              <a:avLst/>
              <a:gdLst/>
              <a:ahLst/>
              <a:cxnLst/>
              <a:rect l="l" t="t" r="r" b="b"/>
              <a:pathLst>
                <a:path w="6121" h="8671" extrusionOk="0">
                  <a:moveTo>
                    <a:pt x="2476" y="1"/>
                  </a:moveTo>
                  <a:cubicBezTo>
                    <a:pt x="1646" y="1"/>
                    <a:pt x="817" y="73"/>
                    <a:pt x="1" y="217"/>
                  </a:cubicBezTo>
                  <a:lnTo>
                    <a:pt x="1" y="8396"/>
                  </a:lnTo>
                  <a:cubicBezTo>
                    <a:pt x="819" y="8249"/>
                    <a:pt x="1642" y="8176"/>
                    <a:pt x="2464" y="8176"/>
                  </a:cubicBezTo>
                  <a:cubicBezTo>
                    <a:pt x="3698" y="8176"/>
                    <a:pt x="4926" y="8341"/>
                    <a:pt x="6120" y="8670"/>
                  </a:cubicBezTo>
                  <a:lnTo>
                    <a:pt x="6120" y="479"/>
                  </a:lnTo>
                  <a:cubicBezTo>
                    <a:pt x="4934" y="159"/>
                    <a:pt x="3705" y="1"/>
                    <a:pt x="2476"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1"/>
            <p:cNvSpPr/>
            <p:nvPr/>
          </p:nvSpPr>
          <p:spPr>
            <a:xfrm>
              <a:off x="5625100" y="2918800"/>
              <a:ext cx="107475" cy="20400"/>
            </a:xfrm>
            <a:custGeom>
              <a:avLst/>
              <a:gdLst/>
              <a:ahLst/>
              <a:cxnLst/>
              <a:rect l="l" t="t" r="r" b="b"/>
              <a:pathLst>
                <a:path w="4299" h="816" extrusionOk="0">
                  <a:moveTo>
                    <a:pt x="1534" y="1"/>
                  </a:moveTo>
                  <a:cubicBezTo>
                    <a:pt x="1022" y="1"/>
                    <a:pt x="509" y="30"/>
                    <a:pt x="0" y="89"/>
                  </a:cubicBezTo>
                  <a:lnTo>
                    <a:pt x="0" y="625"/>
                  </a:lnTo>
                  <a:cubicBezTo>
                    <a:pt x="509" y="566"/>
                    <a:pt x="1022" y="537"/>
                    <a:pt x="1534" y="537"/>
                  </a:cubicBezTo>
                  <a:cubicBezTo>
                    <a:pt x="2460" y="537"/>
                    <a:pt x="3387" y="632"/>
                    <a:pt x="4298" y="816"/>
                  </a:cubicBezTo>
                  <a:lnTo>
                    <a:pt x="4298" y="280"/>
                  </a:lnTo>
                  <a:cubicBezTo>
                    <a:pt x="3387" y="96"/>
                    <a:pt x="2460" y="1"/>
                    <a:pt x="1534"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p:nvPr/>
          </p:nvSpPr>
          <p:spPr>
            <a:xfrm>
              <a:off x="5625100" y="2948275"/>
              <a:ext cx="107475" cy="20400"/>
            </a:xfrm>
            <a:custGeom>
              <a:avLst/>
              <a:gdLst/>
              <a:ahLst/>
              <a:cxnLst/>
              <a:rect l="l" t="t" r="r" b="b"/>
              <a:pathLst>
                <a:path w="4299" h="816" extrusionOk="0">
                  <a:moveTo>
                    <a:pt x="1534" y="1"/>
                  </a:moveTo>
                  <a:cubicBezTo>
                    <a:pt x="1022" y="1"/>
                    <a:pt x="509" y="30"/>
                    <a:pt x="0" y="89"/>
                  </a:cubicBezTo>
                  <a:lnTo>
                    <a:pt x="0" y="625"/>
                  </a:lnTo>
                  <a:cubicBezTo>
                    <a:pt x="509" y="566"/>
                    <a:pt x="1022" y="536"/>
                    <a:pt x="1534" y="536"/>
                  </a:cubicBezTo>
                  <a:cubicBezTo>
                    <a:pt x="2460" y="536"/>
                    <a:pt x="3387" y="632"/>
                    <a:pt x="4298" y="815"/>
                  </a:cubicBezTo>
                  <a:lnTo>
                    <a:pt x="4298" y="280"/>
                  </a:lnTo>
                  <a:cubicBezTo>
                    <a:pt x="3387" y="96"/>
                    <a:pt x="2460" y="1"/>
                    <a:pt x="1534"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1"/>
            <p:cNvSpPr/>
            <p:nvPr/>
          </p:nvSpPr>
          <p:spPr>
            <a:xfrm>
              <a:off x="5625100" y="2977525"/>
              <a:ext cx="107475" cy="20325"/>
            </a:xfrm>
            <a:custGeom>
              <a:avLst/>
              <a:gdLst/>
              <a:ahLst/>
              <a:cxnLst/>
              <a:rect l="l" t="t" r="r" b="b"/>
              <a:pathLst>
                <a:path w="4299" h="813" extrusionOk="0">
                  <a:moveTo>
                    <a:pt x="1497" y="0"/>
                  </a:moveTo>
                  <a:cubicBezTo>
                    <a:pt x="997" y="0"/>
                    <a:pt x="497" y="28"/>
                    <a:pt x="0" y="86"/>
                  </a:cubicBezTo>
                  <a:lnTo>
                    <a:pt x="0" y="622"/>
                  </a:lnTo>
                  <a:cubicBezTo>
                    <a:pt x="497" y="564"/>
                    <a:pt x="997" y="536"/>
                    <a:pt x="1497" y="536"/>
                  </a:cubicBezTo>
                  <a:cubicBezTo>
                    <a:pt x="2435" y="536"/>
                    <a:pt x="3374" y="634"/>
                    <a:pt x="4298" y="812"/>
                  </a:cubicBezTo>
                  <a:lnTo>
                    <a:pt x="4298" y="277"/>
                  </a:lnTo>
                  <a:cubicBezTo>
                    <a:pt x="3374" y="98"/>
                    <a:pt x="2435" y="0"/>
                    <a:pt x="1497" y="0"/>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p:nvPr/>
          </p:nvSpPr>
          <p:spPr>
            <a:xfrm>
              <a:off x="5625100" y="3007150"/>
              <a:ext cx="46750" cy="15400"/>
            </a:xfrm>
            <a:custGeom>
              <a:avLst/>
              <a:gdLst/>
              <a:ahLst/>
              <a:cxnLst/>
              <a:rect l="l" t="t" r="r" b="b"/>
              <a:pathLst>
                <a:path w="1870" h="616" extrusionOk="0">
                  <a:moveTo>
                    <a:pt x="1467" y="1"/>
                  </a:moveTo>
                  <a:cubicBezTo>
                    <a:pt x="974" y="1"/>
                    <a:pt x="487" y="33"/>
                    <a:pt x="0" y="80"/>
                  </a:cubicBezTo>
                  <a:lnTo>
                    <a:pt x="0" y="616"/>
                  </a:lnTo>
                  <a:cubicBezTo>
                    <a:pt x="465" y="562"/>
                    <a:pt x="936" y="535"/>
                    <a:pt x="1403" y="535"/>
                  </a:cubicBezTo>
                  <a:cubicBezTo>
                    <a:pt x="1559" y="535"/>
                    <a:pt x="1715" y="538"/>
                    <a:pt x="1870" y="544"/>
                  </a:cubicBezTo>
                  <a:lnTo>
                    <a:pt x="1870" y="8"/>
                  </a:lnTo>
                  <a:cubicBezTo>
                    <a:pt x="1735" y="3"/>
                    <a:pt x="1600" y="1"/>
                    <a:pt x="1467"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1"/>
            <p:cNvSpPr/>
            <p:nvPr/>
          </p:nvSpPr>
          <p:spPr>
            <a:xfrm>
              <a:off x="5625100" y="3036625"/>
              <a:ext cx="46750" cy="15400"/>
            </a:xfrm>
            <a:custGeom>
              <a:avLst/>
              <a:gdLst/>
              <a:ahLst/>
              <a:cxnLst/>
              <a:rect l="l" t="t" r="r" b="b"/>
              <a:pathLst>
                <a:path w="1870" h="616" extrusionOk="0">
                  <a:moveTo>
                    <a:pt x="1467" y="1"/>
                  </a:moveTo>
                  <a:cubicBezTo>
                    <a:pt x="974" y="1"/>
                    <a:pt x="487" y="33"/>
                    <a:pt x="0" y="79"/>
                  </a:cubicBezTo>
                  <a:lnTo>
                    <a:pt x="0" y="615"/>
                  </a:lnTo>
                  <a:cubicBezTo>
                    <a:pt x="465" y="562"/>
                    <a:pt x="936" y="535"/>
                    <a:pt x="1403" y="535"/>
                  </a:cubicBezTo>
                  <a:cubicBezTo>
                    <a:pt x="1559" y="535"/>
                    <a:pt x="1715" y="538"/>
                    <a:pt x="1870" y="544"/>
                  </a:cubicBezTo>
                  <a:lnTo>
                    <a:pt x="1870" y="8"/>
                  </a:lnTo>
                  <a:cubicBezTo>
                    <a:pt x="1735" y="3"/>
                    <a:pt x="1600" y="1"/>
                    <a:pt x="1467" y="1"/>
                  </a:cubicBezTo>
                  <a:close/>
                </a:path>
              </a:pathLst>
            </a:custGeom>
            <a:solidFill>
              <a:srgbClr val="CACACA"/>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1"/>
            <p:cNvSpPr/>
            <p:nvPr/>
          </p:nvSpPr>
          <p:spPr>
            <a:xfrm>
              <a:off x="5683425" y="3007350"/>
              <a:ext cx="47950" cy="49125"/>
            </a:xfrm>
            <a:custGeom>
              <a:avLst/>
              <a:gdLst/>
              <a:ahLst/>
              <a:cxnLst/>
              <a:rect l="l" t="t" r="r" b="b"/>
              <a:pathLst>
                <a:path w="1918" h="1965" extrusionOk="0">
                  <a:moveTo>
                    <a:pt x="1" y="0"/>
                  </a:moveTo>
                  <a:lnTo>
                    <a:pt x="1" y="1703"/>
                  </a:lnTo>
                  <a:cubicBezTo>
                    <a:pt x="644" y="1751"/>
                    <a:pt x="1275" y="1834"/>
                    <a:pt x="1918" y="1965"/>
                  </a:cubicBezTo>
                  <a:lnTo>
                    <a:pt x="1918" y="250"/>
                  </a:lnTo>
                  <a:cubicBezTo>
                    <a:pt x="1275" y="119"/>
                    <a:pt x="644" y="36"/>
                    <a:pt x="1" y="0"/>
                  </a:cubicBezTo>
                  <a:close/>
                </a:path>
              </a:pathLst>
            </a:custGeom>
            <a:solidFill>
              <a:srgbClr val="F5B920"/>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1"/>
          <p:cNvGrpSpPr/>
          <p:nvPr/>
        </p:nvGrpSpPr>
        <p:grpSpPr>
          <a:xfrm rot="2294570">
            <a:off x="7549996" y="3665322"/>
            <a:ext cx="645905" cy="645905"/>
            <a:chOff x="3826315" y="2894707"/>
            <a:chExt cx="645900" cy="645900"/>
          </a:xfrm>
        </p:grpSpPr>
        <p:sp>
          <p:nvSpPr>
            <p:cNvPr id="425" name="Google Shape;425;p41"/>
            <p:cNvSpPr/>
            <p:nvPr/>
          </p:nvSpPr>
          <p:spPr>
            <a:xfrm>
              <a:off x="3826315" y="2894707"/>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41"/>
            <p:cNvGrpSpPr/>
            <p:nvPr/>
          </p:nvGrpSpPr>
          <p:grpSpPr>
            <a:xfrm>
              <a:off x="3979474" y="3031744"/>
              <a:ext cx="339595" cy="371814"/>
              <a:chOff x="-39625900" y="3238300"/>
              <a:chExt cx="290650" cy="318225"/>
            </a:xfrm>
          </p:grpSpPr>
          <p:sp>
            <p:nvSpPr>
              <p:cNvPr id="427" name="Google Shape;427;p41"/>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1"/>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0" name="Table 29"/>
          <p:cNvGraphicFramePr>
            <a:graphicFrameLocks noGrp="1"/>
          </p:cNvGraphicFramePr>
          <p:nvPr>
            <p:extLst>
              <p:ext uri="{D42A27DB-BD31-4B8C-83A1-F6EECF244321}">
                <p14:modId xmlns:p14="http://schemas.microsoft.com/office/powerpoint/2010/main" val="1595957578"/>
              </p:ext>
            </p:extLst>
          </p:nvPr>
        </p:nvGraphicFramePr>
        <p:xfrm>
          <a:off x="1599835" y="1898313"/>
          <a:ext cx="6563545" cy="1023462"/>
        </p:xfrm>
        <a:graphic>
          <a:graphicData uri="http://schemas.openxmlformats.org/drawingml/2006/table">
            <a:tbl>
              <a:tblPr firstRow="1" bandRow="1">
                <a:tableStyleId>{78FBCF1B-9FCA-4CC2-A5B2-BCDEE4416FB4}</a:tableStyleId>
              </a:tblPr>
              <a:tblGrid>
                <a:gridCol w="2463496"/>
                <a:gridCol w="1420007"/>
                <a:gridCol w="1506068"/>
                <a:gridCol w="1173974"/>
              </a:tblGrid>
              <a:tr h="517958">
                <a:tc>
                  <a:txBody>
                    <a:bodyPr/>
                    <a:lstStyle/>
                    <a:p>
                      <a:pPr algn="just">
                        <a:lnSpc>
                          <a:spcPct val="150000"/>
                        </a:lnSpc>
                      </a:pPr>
                      <a:r>
                        <a:rPr lang="en-US" sz="2000" dirty="0" err="1" smtClean="0">
                          <a:solidFill>
                            <a:schemeClr val="bg1"/>
                          </a:solidFill>
                        </a:rPr>
                        <a:t>Cỡ</a:t>
                      </a:r>
                      <a:r>
                        <a:rPr lang="en-US" sz="2000" baseline="0" dirty="0" smtClean="0">
                          <a:solidFill>
                            <a:schemeClr val="bg1"/>
                          </a:solidFill>
                        </a:rPr>
                        <a:t> </a:t>
                      </a:r>
                      <a:r>
                        <a:rPr lang="en-US" sz="2000" baseline="0" dirty="0" err="1" smtClean="0">
                          <a:solidFill>
                            <a:schemeClr val="bg1"/>
                          </a:solidFill>
                        </a:rPr>
                        <a:t>áo</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S</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M</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L</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5504">
                <a:tc>
                  <a:txBody>
                    <a:bodyPr/>
                    <a:lstStyle/>
                    <a:p>
                      <a:pPr algn="just">
                        <a:lnSpc>
                          <a:spcPct val="150000"/>
                        </a:lnSpc>
                      </a:pPr>
                      <a:r>
                        <a:rPr lang="en-US" sz="2000" dirty="0" err="1" smtClean="0">
                          <a:solidFill>
                            <a:schemeClr val="bg1"/>
                          </a:solidFill>
                        </a:rPr>
                        <a:t>Số</a:t>
                      </a:r>
                      <a:r>
                        <a:rPr lang="en-US" sz="2000" baseline="0" dirty="0" smtClean="0">
                          <a:solidFill>
                            <a:schemeClr val="bg1"/>
                          </a:solidFill>
                        </a:rPr>
                        <a:t> </a:t>
                      </a:r>
                      <a:r>
                        <a:rPr lang="en-US" sz="2000" baseline="0" dirty="0" err="1" smtClean="0">
                          <a:solidFill>
                            <a:schemeClr val="bg1"/>
                          </a:solidFill>
                        </a:rPr>
                        <a:t>lượng</a:t>
                      </a:r>
                      <a:r>
                        <a:rPr lang="en-US" sz="2000" baseline="0" dirty="0" smtClean="0">
                          <a:solidFill>
                            <a:schemeClr val="bg1"/>
                          </a:solidFill>
                        </a:rPr>
                        <a:t> </a:t>
                      </a:r>
                      <a:r>
                        <a:rPr lang="en-US" sz="2000" baseline="0" dirty="0" err="1" smtClean="0">
                          <a:solidFill>
                            <a:schemeClr val="bg1"/>
                          </a:solidFill>
                        </a:rPr>
                        <a:t>bán</a:t>
                      </a:r>
                      <a:r>
                        <a:rPr lang="en-US" sz="2000" baseline="0" dirty="0" smtClean="0">
                          <a:solidFill>
                            <a:schemeClr val="bg1"/>
                          </a:solidFill>
                        </a:rPr>
                        <a:t> </a:t>
                      </a:r>
                      <a:r>
                        <a:rPr lang="en-US" sz="2000" baseline="0" dirty="0" err="1" smtClean="0">
                          <a:solidFill>
                            <a:schemeClr val="bg1"/>
                          </a:solidFill>
                        </a:rPr>
                        <a:t>được</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r>
                        <a:rPr lang="en-US" sz="2000" dirty="0" smtClean="0">
                          <a:solidFill>
                            <a:schemeClr val="bg1"/>
                          </a:solidFill>
                        </a:rPr>
                        <a:t>10</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50000"/>
                        </a:lnSpc>
                      </a:pP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3" name="TextBox 2"/>
          <p:cNvSpPr txBox="1"/>
          <p:nvPr/>
        </p:nvSpPr>
        <p:spPr>
          <a:xfrm>
            <a:off x="1599835" y="1390964"/>
            <a:ext cx="558380" cy="400110"/>
          </a:xfrm>
          <a:prstGeom prst="rect">
            <a:avLst/>
          </a:prstGeom>
          <a:noFill/>
        </p:spPr>
        <p:txBody>
          <a:bodyPr wrap="square" rtlCol="0">
            <a:spAutoFit/>
          </a:bodyPr>
          <a:lstStyle/>
          <a:p>
            <a:r>
              <a:rPr lang="en-US" sz="2000" dirty="0" smtClean="0">
                <a:solidFill>
                  <a:schemeClr val="bg1"/>
                </a:solidFill>
              </a:rPr>
              <a:t>a)</a:t>
            </a:r>
            <a:endParaRPr lang="en-US" sz="2000" dirty="0">
              <a:solidFill>
                <a:schemeClr val="bg1"/>
              </a:solidFill>
            </a:endParaRPr>
          </a:p>
        </p:txBody>
      </p:sp>
      <p:sp>
        <p:nvSpPr>
          <p:cNvPr id="4" name="TextBox 3"/>
          <p:cNvSpPr txBox="1"/>
          <p:nvPr/>
        </p:nvSpPr>
        <p:spPr>
          <a:xfrm>
            <a:off x="6018029" y="2509284"/>
            <a:ext cx="744279" cy="400110"/>
          </a:xfrm>
          <a:prstGeom prst="rect">
            <a:avLst/>
          </a:prstGeom>
          <a:noFill/>
        </p:spPr>
        <p:txBody>
          <a:bodyPr wrap="square" rtlCol="0">
            <a:spAutoFit/>
          </a:bodyPr>
          <a:lstStyle/>
          <a:p>
            <a:r>
              <a:rPr lang="en-US" sz="2000" dirty="0" smtClean="0">
                <a:solidFill>
                  <a:schemeClr val="bg1"/>
                </a:solidFill>
              </a:rPr>
              <a:t>30</a:t>
            </a:r>
            <a:endParaRPr lang="en-US" sz="2000" dirty="0">
              <a:solidFill>
                <a:schemeClr val="bg1"/>
              </a:solidFill>
            </a:endParaRPr>
          </a:p>
        </p:txBody>
      </p:sp>
      <p:sp>
        <p:nvSpPr>
          <p:cNvPr id="33" name="TextBox 32"/>
          <p:cNvSpPr txBox="1"/>
          <p:nvPr/>
        </p:nvSpPr>
        <p:spPr>
          <a:xfrm>
            <a:off x="7348507" y="2509284"/>
            <a:ext cx="744279" cy="400110"/>
          </a:xfrm>
          <a:prstGeom prst="rect">
            <a:avLst/>
          </a:prstGeom>
          <a:noFill/>
        </p:spPr>
        <p:txBody>
          <a:bodyPr wrap="square" rtlCol="0">
            <a:spAutoFit/>
          </a:bodyPr>
          <a:lstStyle/>
          <a:p>
            <a:r>
              <a:rPr lang="en-US" sz="2000" dirty="0" smtClean="0">
                <a:solidFill>
                  <a:schemeClr val="bg1"/>
                </a:solidFill>
              </a:rPr>
              <a:t>15</a:t>
            </a:r>
            <a:endParaRPr lang="en-US" sz="2000" dirty="0">
              <a:solidFill>
                <a:schemeClr val="bg1"/>
              </a:solidFill>
            </a:endParaRPr>
          </a:p>
        </p:txBody>
      </p:sp>
      <p:sp>
        <p:nvSpPr>
          <p:cNvPr id="5" name="Rectangle 4"/>
          <p:cNvSpPr/>
          <p:nvPr/>
        </p:nvSpPr>
        <p:spPr>
          <a:xfrm>
            <a:off x="1647213" y="3024048"/>
            <a:ext cx="4572000" cy="1477328"/>
          </a:xfrm>
          <a:prstGeom prst="rect">
            <a:avLst/>
          </a:prstGeom>
        </p:spPr>
        <p:txBody>
          <a:bodyPr>
            <a:spAutoFit/>
          </a:bodyPr>
          <a:lstStyle/>
          <a:p>
            <a:pPr>
              <a:lnSpc>
                <a:spcPct val="150000"/>
              </a:lnSpc>
            </a:pPr>
            <a:r>
              <a:rPr lang="en-US" sz="2000" dirty="0" smtClean="0">
                <a:solidFill>
                  <a:schemeClr val="bg1"/>
                </a:solidFill>
              </a:rPr>
              <a:t>b) </a:t>
            </a:r>
          </a:p>
          <a:p>
            <a:pPr>
              <a:lnSpc>
                <a:spcPct val="150000"/>
              </a:lnSpc>
            </a:pPr>
            <a:r>
              <a:rPr lang="vi-VN" sz="2000" dirty="0" smtClean="0">
                <a:solidFill>
                  <a:schemeClr val="bg1"/>
                </a:solidFill>
              </a:rPr>
              <a:t>Cỡ </a:t>
            </a:r>
            <a:r>
              <a:rPr lang="vi-VN" sz="2000" dirty="0">
                <a:solidFill>
                  <a:schemeClr val="bg1"/>
                </a:solidFill>
              </a:rPr>
              <a:t>áo bán được nhiều nhất là : M</a:t>
            </a:r>
          </a:p>
          <a:p>
            <a:pPr>
              <a:lnSpc>
                <a:spcPct val="150000"/>
              </a:lnSpc>
            </a:pPr>
            <a:r>
              <a:rPr lang="vi-VN" sz="2000" dirty="0">
                <a:solidFill>
                  <a:schemeClr val="bg1"/>
                </a:solidFill>
              </a:rPr>
              <a:t>Cỡ áo bán được ít nhất là : 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p:cTn id="7" dur="500" fill="hold"/>
                                        <p:tgtEl>
                                          <p:spTgt spid="402"/>
                                        </p:tgtEl>
                                        <p:attrNameLst>
                                          <p:attrName>ppt_w</p:attrName>
                                        </p:attrNameLst>
                                      </p:cBhvr>
                                      <p:tavLst>
                                        <p:tav tm="0">
                                          <p:val>
                                            <p:fltVal val="0"/>
                                          </p:val>
                                        </p:tav>
                                        <p:tav tm="100000">
                                          <p:val>
                                            <p:strVal val="#ppt_w"/>
                                          </p:val>
                                        </p:tav>
                                      </p:tavLst>
                                    </p:anim>
                                    <p:anim calcmode="lin" valueType="num">
                                      <p:cBhvr>
                                        <p:cTn id="8" dur="500" fill="hold"/>
                                        <p:tgtEl>
                                          <p:spTgt spid="402"/>
                                        </p:tgtEl>
                                        <p:attrNameLst>
                                          <p:attrName>ppt_h</p:attrName>
                                        </p:attrNameLst>
                                      </p:cBhvr>
                                      <p:tavLst>
                                        <p:tav tm="0">
                                          <p:val>
                                            <p:fltVal val="0"/>
                                          </p:val>
                                        </p:tav>
                                        <p:tav tm="100000">
                                          <p:val>
                                            <p:strVal val="#ppt_h"/>
                                          </p:val>
                                        </p:tav>
                                      </p:tavLst>
                                    </p:anim>
                                    <p:animEffect transition="in" filter="fade">
                                      <p:cBhvr>
                                        <p:cTn id="9" dur="500"/>
                                        <p:tgtEl>
                                          <p:spTgt spid="4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strips(downRight)">
                                      <p:cBhvr>
                                        <p:cTn id="34" dur="500"/>
                                        <p:tgtEl>
                                          <p:spTgt spid="5">
                                            <p:txEl>
                                              <p:pRg st="0" end="0"/>
                                            </p:txEl>
                                          </p:spTgt>
                                        </p:tgtEl>
                                      </p:cBhvr>
                                    </p:animEffect>
                                  </p:childTnLst>
                                </p:cTn>
                              </p:par>
                              <p:par>
                                <p:cTn id="35" presetID="18" presetClass="entr" presetSubtype="6"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strips(downRight)">
                                      <p:cBhvr>
                                        <p:cTn id="37" dur="500"/>
                                        <p:tgtEl>
                                          <p:spTgt spid="5">
                                            <p:txEl>
                                              <p:pRg st="1" end="1"/>
                                            </p:txEl>
                                          </p:spTgt>
                                        </p:tgtEl>
                                      </p:cBhvr>
                                    </p:animEffect>
                                  </p:childTnLst>
                                </p:cTn>
                              </p:par>
                              <p:par>
                                <p:cTn id="38" presetID="18" presetClass="entr" presetSubtype="6"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strips(downRight)">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p:bldP spid="3" grpId="0"/>
      <p:bldP spid="4"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sp>
        <p:nvSpPr>
          <p:cNvPr id="264" name="Google Shape;264;p34"/>
          <p:cNvSpPr/>
          <p:nvPr/>
        </p:nvSpPr>
        <p:spPr>
          <a:xfrm>
            <a:off x="341474" y="361714"/>
            <a:ext cx="8419753" cy="4544106"/>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491392" y="237675"/>
            <a:ext cx="8171234" cy="4599864"/>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rot="-1670155">
            <a:off x="3237572" y="4618589"/>
            <a:ext cx="4364726" cy="974948"/>
          </a:xfrm>
          <a:custGeom>
            <a:avLst/>
            <a:gdLst/>
            <a:ahLst/>
            <a:cxnLst/>
            <a:rect l="l" t="t" r="r" b="b"/>
            <a:pathLst>
              <a:path w="174567" h="38993" extrusionOk="0">
                <a:moveTo>
                  <a:pt x="0" y="6781"/>
                </a:moveTo>
                <a:cubicBezTo>
                  <a:pt x="7436" y="1375"/>
                  <a:pt x="21062" y="-3377"/>
                  <a:pt x="27363" y="3318"/>
                </a:cubicBezTo>
                <a:cubicBezTo>
                  <a:pt x="35327" y="11780"/>
                  <a:pt x="32369" y="31325"/>
                  <a:pt x="43642" y="34144"/>
                </a:cubicBezTo>
                <a:cubicBezTo>
                  <a:pt x="72849" y="41447"/>
                  <a:pt x="101672" y="10611"/>
                  <a:pt x="131618" y="13709"/>
                </a:cubicBezTo>
                <a:cubicBezTo>
                  <a:pt x="142816" y="14867"/>
                  <a:pt x="153307" y="21223"/>
                  <a:pt x="162098" y="28256"/>
                </a:cubicBezTo>
                <a:cubicBezTo>
                  <a:pt x="166381" y="31682"/>
                  <a:pt x="169137" y="38218"/>
                  <a:pt x="174567" y="38993"/>
                </a:cubicBezTo>
              </a:path>
            </a:pathLst>
          </a:custGeom>
          <a:noFill/>
          <a:ln w="19050" cap="flat" cmpd="sng">
            <a:solidFill>
              <a:srgbClr val="B1194F"/>
            </a:solidFill>
            <a:prstDash val="dash"/>
            <a:round/>
            <a:headEnd type="none" w="med" len="med"/>
            <a:tailEnd type="none" w="med" len="med"/>
          </a:ln>
        </p:spPr>
      </p:sp>
      <p:grpSp>
        <p:nvGrpSpPr>
          <p:cNvPr id="270" name="Google Shape;270;p34"/>
          <p:cNvGrpSpPr/>
          <p:nvPr/>
        </p:nvGrpSpPr>
        <p:grpSpPr>
          <a:xfrm>
            <a:off x="7607926" y="163937"/>
            <a:ext cx="1054700" cy="1155800"/>
            <a:chOff x="6378175" y="2490625"/>
            <a:chExt cx="360175" cy="394700"/>
          </a:xfrm>
        </p:grpSpPr>
        <p:sp>
          <p:nvSpPr>
            <p:cNvPr id="271" name="Google Shape;271;p34"/>
            <p:cNvSpPr/>
            <p:nvPr/>
          </p:nvSpPr>
          <p:spPr>
            <a:xfrm>
              <a:off x="6378175" y="2490625"/>
              <a:ext cx="360175" cy="394700"/>
            </a:xfrm>
            <a:custGeom>
              <a:avLst/>
              <a:gdLst/>
              <a:ahLst/>
              <a:cxnLst/>
              <a:rect l="l" t="t" r="r" b="b"/>
              <a:pathLst>
                <a:path w="14407" h="15788" extrusionOk="0">
                  <a:moveTo>
                    <a:pt x="6799" y="0"/>
                  </a:moveTo>
                  <a:lnTo>
                    <a:pt x="6406" y="631"/>
                  </a:lnTo>
                  <a:lnTo>
                    <a:pt x="3572" y="5334"/>
                  </a:lnTo>
                  <a:lnTo>
                    <a:pt x="381" y="10609"/>
                  </a:lnTo>
                  <a:lnTo>
                    <a:pt x="0" y="11251"/>
                  </a:lnTo>
                  <a:lnTo>
                    <a:pt x="631" y="11632"/>
                  </a:lnTo>
                  <a:lnTo>
                    <a:pt x="7049" y="15502"/>
                  </a:lnTo>
                  <a:cubicBezTo>
                    <a:pt x="7358" y="15692"/>
                    <a:pt x="7715" y="15788"/>
                    <a:pt x="8073" y="15788"/>
                  </a:cubicBezTo>
                  <a:cubicBezTo>
                    <a:pt x="8775" y="15788"/>
                    <a:pt x="9418" y="15419"/>
                    <a:pt x="9775" y="14823"/>
                  </a:cubicBezTo>
                  <a:lnTo>
                    <a:pt x="14061" y="7715"/>
                  </a:lnTo>
                  <a:cubicBezTo>
                    <a:pt x="14300" y="7334"/>
                    <a:pt x="14407" y="6882"/>
                    <a:pt x="14347" y="6453"/>
                  </a:cubicBezTo>
                  <a:cubicBezTo>
                    <a:pt x="14371" y="5298"/>
                    <a:pt x="13776" y="4191"/>
                    <a:pt x="12776" y="3596"/>
                  </a:cubicBezTo>
                  <a:lnTo>
                    <a:pt x="8525" y="1036"/>
                  </a:lnTo>
                  <a:lnTo>
                    <a:pt x="7442" y="381"/>
                  </a:lnTo>
                  <a:lnTo>
                    <a:pt x="67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6404050" y="2534375"/>
              <a:ext cx="318825" cy="331950"/>
            </a:xfrm>
            <a:custGeom>
              <a:avLst/>
              <a:gdLst/>
              <a:ahLst/>
              <a:cxnLst/>
              <a:rect l="l" t="t" r="r" b="b"/>
              <a:pathLst>
                <a:path w="12753" h="13278" extrusionOk="0">
                  <a:moveTo>
                    <a:pt x="5573" y="0"/>
                  </a:moveTo>
                  <a:lnTo>
                    <a:pt x="1" y="9228"/>
                  </a:lnTo>
                  <a:lnTo>
                    <a:pt x="6418" y="13097"/>
                  </a:lnTo>
                  <a:cubicBezTo>
                    <a:pt x="6622" y="13220"/>
                    <a:pt x="6846" y="13278"/>
                    <a:pt x="7066" y="13278"/>
                  </a:cubicBezTo>
                  <a:cubicBezTo>
                    <a:pt x="7488" y="13278"/>
                    <a:pt x="7898" y="13064"/>
                    <a:pt x="8133" y="12680"/>
                  </a:cubicBezTo>
                  <a:lnTo>
                    <a:pt x="12419" y="5584"/>
                  </a:lnTo>
                  <a:cubicBezTo>
                    <a:pt x="12753" y="4989"/>
                    <a:pt x="12562" y="4227"/>
                    <a:pt x="11979" y="3870"/>
                  </a:cubicBezTo>
                  <a:lnTo>
                    <a:pt x="5573"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6442450" y="2532275"/>
              <a:ext cx="284600" cy="303650"/>
            </a:xfrm>
            <a:custGeom>
              <a:avLst/>
              <a:gdLst/>
              <a:ahLst/>
              <a:cxnLst/>
              <a:rect l="l" t="t" r="r" b="b"/>
              <a:pathLst>
                <a:path w="11384" h="12146" extrusionOk="0">
                  <a:moveTo>
                    <a:pt x="5561" y="1"/>
                  </a:moveTo>
                  <a:lnTo>
                    <a:pt x="1" y="9228"/>
                  </a:lnTo>
                  <a:lnTo>
                    <a:pt x="4251" y="11788"/>
                  </a:lnTo>
                  <a:cubicBezTo>
                    <a:pt x="4651" y="12030"/>
                    <a:pt x="5094" y="12145"/>
                    <a:pt x="5531" y="12145"/>
                  </a:cubicBezTo>
                  <a:cubicBezTo>
                    <a:pt x="6383" y="12145"/>
                    <a:pt x="7216" y="11710"/>
                    <a:pt x="7680" y="10931"/>
                  </a:cubicBezTo>
                  <a:lnTo>
                    <a:pt x="10669" y="5978"/>
                  </a:lnTo>
                  <a:cubicBezTo>
                    <a:pt x="11383" y="4799"/>
                    <a:pt x="11002" y="3275"/>
                    <a:pt x="9824" y="2561"/>
                  </a:cubicBezTo>
                  <a:lnTo>
                    <a:pt x="5561" y="1"/>
                  </a:lnTo>
                  <a:close/>
                </a:path>
              </a:pathLst>
            </a:custGeom>
            <a:solidFill>
              <a:srgbClr val="1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6415375" y="2515625"/>
              <a:ext cx="166400" cy="247075"/>
            </a:xfrm>
            <a:custGeom>
              <a:avLst/>
              <a:gdLst/>
              <a:ahLst/>
              <a:cxnLst/>
              <a:rect l="l" t="t" r="r" b="b"/>
              <a:pathLst>
                <a:path w="6656" h="9883" extrusionOk="0">
                  <a:moveTo>
                    <a:pt x="5573" y="0"/>
                  </a:moveTo>
                  <a:lnTo>
                    <a:pt x="0" y="9228"/>
                  </a:lnTo>
                  <a:lnTo>
                    <a:pt x="1084" y="9882"/>
                  </a:lnTo>
                  <a:lnTo>
                    <a:pt x="6656" y="655"/>
                  </a:lnTo>
                  <a:lnTo>
                    <a:pt x="5573" y="0"/>
                  </a:lnTo>
                  <a:close/>
                </a:path>
              </a:pathLst>
            </a:custGeom>
            <a:solidFill>
              <a:srgbClr val="11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6442750" y="2532000"/>
              <a:ext cx="152725" cy="239025"/>
            </a:xfrm>
            <a:custGeom>
              <a:avLst/>
              <a:gdLst/>
              <a:ahLst/>
              <a:cxnLst/>
              <a:rect l="l" t="t" r="r" b="b"/>
              <a:pathLst>
                <a:path w="6109" h="9561" extrusionOk="0">
                  <a:moveTo>
                    <a:pt x="5561" y="0"/>
                  </a:moveTo>
                  <a:lnTo>
                    <a:pt x="1" y="9227"/>
                  </a:lnTo>
                  <a:lnTo>
                    <a:pt x="548" y="9561"/>
                  </a:lnTo>
                  <a:lnTo>
                    <a:pt x="6109" y="333"/>
                  </a:lnTo>
                  <a:lnTo>
                    <a:pt x="5561" y="0"/>
                  </a:lnTo>
                  <a:close/>
                </a:path>
              </a:pathLst>
            </a:custGeom>
            <a:solidFill>
              <a:srgbClr val="04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p:nvPr/>
          </p:nvSpPr>
          <p:spPr>
            <a:xfrm>
              <a:off x="6565975" y="2622575"/>
              <a:ext cx="93500" cy="90325"/>
            </a:xfrm>
            <a:custGeom>
              <a:avLst/>
              <a:gdLst/>
              <a:ahLst/>
              <a:cxnLst/>
              <a:rect l="l" t="t" r="r" b="b"/>
              <a:pathLst>
                <a:path w="3740" h="3613" extrusionOk="0">
                  <a:moveTo>
                    <a:pt x="1787" y="223"/>
                  </a:moveTo>
                  <a:cubicBezTo>
                    <a:pt x="1930" y="223"/>
                    <a:pt x="2073" y="223"/>
                    <a:pt x="2216" y="258"/>
                  </a:cubicBezTo>
                  <a:cubicBezTo>
                    <a:pt x="2144" y="282"/>
                    <a:pt x="2049" y="342"/>
                    <a:pt x="1966" y="401"/>
                  </a:cubicBezTo>
                  <a:cubicBezTo>
                    <a:pt x="1906" y="449"/>
                    <a:pt x="1846" y="497"/>
                    <a:pt x="1775" y="556"/>
                  </a:cubicBezTo>
                  <a:cubicBezTo>
                    <a:pt x="1751" y="449"/>
                    <a:pt x="1739" y="342"/>
                    <a:pt x="1751" y="223"/>
                  </a:cubicBezTo>
                  <a:close/>
                  <a:moveTo>
                    <a:pt x="1537" y="258"/>
                  </a:moveTo>
                  <a:lnTo>
                    <a:pt x="1537" y="258"/>
                  </a:lnTo>
                  <a:cubicBezTo>
                    <a:pt x="1513" y="413"/>
                    <a:pt x="1549" y="580"/>
                    <a:pt x="1596" y="735"/>
                  </a:cubicBezTo>
                  <a:cubicBezTo>
                    <a:pt x="1442" y="878"/>
                    <a:pt x="1311" y="1056"/>
                    <a:pt x="1192" y="1247"/>
                  </a:cubicBezTo>
                  <a:lnTo>
                    <a:pt x="596" y="890"/>
                  </a:lnTo>
                  <a:cubicBezTo>
                    <a:pt x="799" y="568"/>
                    <a:pt x="1156" y="342"/>
                    <a:pt x="1537" y="258"/>
                  </a:cubicBezTo>
                  <a:close/>
                  <a:moveTo>
                    <a:pt x="3085" y="759"/>
                  </a:moveTo>
                  <a:cubicBezTo>
                    <a:pt x="3156" y="890"/>
                    <a:pt x="3239" y="1009"/>
                    <a:pt x="3299" y="1128"/>
                  </a:cubicBezTo>
                  <a:cubicBezTo>
                    <a:pt x="3299" y="1151"/>
                    <a:pt x="3299" y="1151"/>
                    <a:pt x="3323" y="1163"/>
                  </a:cubicBezTo>
                  <a:cubicBezTo>
                    <a:pt x="3228" y="1223"/>
                    <a:pt x="3120" y="1259"/>
                    <a:pt x="3025" y="1294"/>
                  </a:cubicBezTo>
                  <a:cubicBezTo>
                    <a:pt x="3037" y="1223"/>
                    <a:pt x="3049" y="1128"/>
                    <a:pt x="3061" y="1056"/>
                  </a:cubicBezTo>
                  <a:cubicBezTo>
                    <a:pt x="3085" y="949"/>
                    <a:pt x="3085" y="842"/>
                    <a:pt x="3085" y="759"/>
                  </a:cubicBezTo>
                  <a:close/>
                  <a:moveTo>
                    <a:pt x="2549" y="412"/>
                  </a:moveTo>
                  <a:cubicBezTo>
                    <a:pt x="2603" y="412"/>
                    <a:pt x="2651" y="424"/>
                    <a:pt x="2692" y="449"/>
                  </a:cubicBezTo>
                  <a:cubicBezTo>
                    <a:pt x="2858" y="556"/>
                    <a:pt x="2882" y="890"/>
                    <a:pt x="2763" y="1342"/>
                  </a:cubicBezTo>
                  <a:cubicBezTo>
                    <a:pt x="2585" y="1342"/>
                    <a:pt x="2394" y="1294"/>
                    <a:pt x="2227" y="1211"/>
                  </a:cubicBezTo>
                  <a:cubicBezTo>
                    <a:pt x="2073" y="1104"/>
                    <a:pt x="1930" y="973"/>
                    <a:pt x="1858" y="794"/>
                  </a:cubicBezTo>
                  <a:cubicBezTo>
                    <a:pt x="2124" y="547"/>
                    <a:pt x="2369" y="412"/>
                    <a:pt x="2549" y="412"/>
                  </a:cubicBezTo>
                  <a:close/>
                  <a:moveTo>
                    <a:pt x="1680" y="949"/>
                  </a:moveTo>
                  <a:cubicBezTo>
                    <a:pt x="1787" y="1128"/>
                    <a:pt x="1930" y="1282"/>
                    <a:pt x="2108" y="1401"/>
                  </a:cubicBezTo>
                  <a:cubicBezTo>
                    <a:pt x="2287" y="1509"/>
                    <a:pt x="2501" y="1568"/>
                    <a:pt x="2692" y="1580"/>
                  </a:cubicBezTo>
                  <a:cubicBezTo>
                    <a:pt x="2632" y="1723"/>
                    <a:pt x="2561" y="1890"/>
                    <a:pt x="2466" y="2044"/>
                  </a:cubicBezTo>
                  <a:lnTo>
                    <a:pt x="1370" y="1366"/>
                  </a:lnTo>
                  <a:cubicBezTo>
                    <a:pt x="1477" y="1223"/>
                    <a:pt x="1573" y="1068"/>
                    <a:pt x="1680" y="949"/>
                  </a:cubicBezTo>
                  <a:close/>
                  <a:moveTo>
                    <a:pt x="465" y="1092"/>
                  </a:moveTo>
                  <a:lnTo>
                    <a:pt x="1061" y="1449"/>
                  </a:lnTo>
                  <a:cubicBezTo>
                    <a:pt x="942" y="1640"/>
                    <a:pt x="846" y="1842"/>
                    <a:pt x="787" y="2044"/>
                  </a:cubicBezTo>
                  <a:cubicBezTo>
                    <a:pt x="644" y="2068"/>
                    <a:pt x="477" y="2128"/>
                    <a:pt x="346" y="2199"/>
                  </a:cubicBezTo>
                  <a:cubicBezTo>
                    <a:pt x="239" y="1842"/>
                    <a:pt x="263" y="1449"/>
                    <a:pt x="465" y="1092"/>
                  </a:cubicBezTo>
                  <a:close/>
                  <a:moveTo>
                    <a:pt x="3394" y="1401"/>
                  </a:moveTo>
                  <a:lnTo>
                    <a:pt x="3394" y="1401"/>
                  </a:lnTo>
                  <a:cubicBezTo>
                    <a:pt x="3478" y="1759"/>
                    <a:pt x="3454" y="2163"/>
                    <a:pt x="3275" y="2521"/>
                  </a:cubicBezTo>
                  <a:lnTo>
                    <a:pt x="2680" y="2163"/>
                  </a:lnTo>
                  <a:cubicBezTo>
                    <a:pt x="2799" y="1961"/>
                    <a:pt x="2882" y="1759"/>
                    <a:pt x="2942" y="1568"/>
                  </a:cubicBezTo>
                  <a:cubicBezTo>
                    <a:pt x="3097" y="1532"/>
                    <a:pt x="3263" y="1473"/>
                    <a:pt x="3394" y="1401"/>
                  </a:cubicBezTo>
                  <a:close/>
                  <a:moveTo>
                    <a:pt x="1251" y="1580"/>
                  </a:moveTo>
                  <a:lnTo>
                    <a:pt x="2347" y="2235"/>
                  </a:lnTo>
                  <a:cubicBezTo>
                    <a:pt x="2251" y="2378"/>
                    <a:pt x="2144" y="2533"/>
                    <a:pt x="2037" y="2652"/>
                  </a:cubicBezTo>
                  <a:cubicBezTo>
                    <a:pt x="1930" y="2473"/>
                    <a:pt x="1799" y="2318"/>
                    <a:pt x="1608" y="2223"/>
                  </a:cubicBezTo>
                  <a:cubicBezTo>
                    <a:pt x="1430" y="2116"/>
                    <a:pt x="1215" y="2056"/>
                    <a:pt x="1025" y="2044"/>
                  </a:cubicBezTo>
                  <a:cubicBezTo>
                    <a:pt x="1084" y="1890"/>
                    <a:pt x="1156" y="1723"/>
                    <a:pt x="1251" y="1580"/>
                  </a:cubicBezTo>
                  <a:close/>
                  <a:moveTo>
                    <a:pt x="715" y="2306"/>
                  </a:moveTo>
                  <a:lnTo>
                    <a:pt x="715" y="2306"/>
                  </a:lnTo>
                  <a:cubicBezTo>
                    <a:pt x="703" y="2378"/>
                    <a:pt x="680" y="2473"/>
                    <a:pt x="668" y="2544"/>
                  </a:cubicBezTo>
                  <a:cubicBezTo>
                    <a:pt x="656" y="2652"/>
                    <a:pt x="656" y="2759"/>
                    <a:pt x="656" y="2842"/>
                  </a:cubicBezTo>
                  <a:cubicBezTo>
                    <a:pt x="561" y="2723"/>
                    <a:pt x="489" y="2592"/>
                    <a:pt x="430" y="2473"/>
                  </a:cubicBezTo>
                  <a:cubicBezTo>
                    <a:pt x="430" y="2449"/>
                    <a:pt x="430" y="2449"/>
                    <a:pt x="418" y="2437"/>
                  </a:cubicBezTo>
                  <a:cubicBezTo>
                    <a:pt x="501" y="2378"/>
                    <a:pt x="608" y="2342"/>
                    <a:pt x="715" y="2306"/>
                  </a:cubicBezTo>
                  <a:close/>
                  <a:moveTo>
                    <a:pt x="965" y="2259"/>
                  </a:moveTo>
                  <a:cubicBezTo>
                    <a:pt x="1144" y="2259"/>
                    <a:pt x="1334" y="2306"/>
                    <a:pt x="1501" y="2402"/>
                  </a:cubicBezTo>
                  <a:cubicBezTo>
                    <a:pt x="1668" y="2485"/>
                    <a:pt x="1799" y="2640"/>
                    <a:pt x="1870" y="2818"/>
                  </a:cubicBezTo>
                  <a:cubicBezTo>
                    <a:pt x="1614" y="3056"/>
                    <a:pt x="1365" y="3189"/>
                    <a:pt x="1182" y="3189"/>
                  </a:cubicBezTo>
                  <a:cubicBezTo>
                    <a:pt x="1127" y="3189"/>
                    <a:pt x="1078" y="3177"/>
                    <a:pt x="1037" y="3152"/>
                  </a:cubicBezTo>
                  <a:cubicBezTo>
                    <a:pt x="882" y="3056"/>
                    <a:pt x="834" y="2711"/>
                    <a:pt x="965" y="2259"/>
                  </a:cubicBezTo>
                  <a:close/>
                  <a:moveTo>
                    <a:pt x="2549" y="2354"/>
                  </a:moveTo>
                  <a:lnTo>
                    <a:pt x="3144" y="2711"/>
                  </a:lnTo>
                  <a:cubicBezTo>
                    <a:pt x="2918" y="3056"/>
                    <a:pt x="2573" y="3259"/>
                    <a:pt x="2204" y="3354"/>
                  </a:cubicBezTo>
                  <a:cubicBezTo>
                    <a:pt x="2216" y="3187"/>
                    <a:pt x="2192" y="3021"/>
                    <a:pt x="2144" y="2878"/>
                  </a:cubicBezTo>
                  <a:cubicBezTo>
                    <a:pt x="2287" y="2723"/>
                    <a:pt x="2430" y="2544"/>
                    <a:pt x="2549" y="2354"/>
                  </a:cubicBezTo>
                  <a:close/>
                  <a:moveTo>
                    <a:pt x="1966" y="3056"/>
                  </a:moveTo>
                  <a:cubicBezTo>
                    <a:pt x="1977" y="3152"/>
                    <a:pt x="1989" y="3259"/>
                    <a:pt x="1977" y="3378"/>
                  </a:cubicBezTo>
                  <a:lnTo>
                    <a:pt x="1954" y="3378"/>
                  </a:lnTo>
                  <a:cubicBezTo>
                    <a:pt x="1799" y="3378"/>
                    <a:pt x="1668" y="3378"/>
                    <a:pt x="1513" y="3354"/>
                  </a:cubicBezTo>
                  <a:cubicBezTo>
                    <a:pt x="1596" y="3318"/>
                    <a:pt x="1680" y="3259"/>
                    <a:pt x="1775" y="3199"/>
                  </a:cubicBezTo>
                  <a:cubicBezTo>
                    <a:pt x="1835" y="3152"/>
                    <a:pt x="1894" y="3116"/>
                    <a:pt x="1966" y="3056"/>
                  </a:cubicBezTo>
                  <a:close/>
                  <a:moveTo>
                    <a:pt x="1892" y="0"/>
                  </a:moveTo>
                  <a:cubicBezTo>
                    <a:pt x="1825" y="0"/>
                    <a:pt x="1759" y="3"/>
                    <a:pt x="1692" y="8"/>
                  </a:cubicBezTo>
                  <a:lnTo>
                    <a:pt x="1656" y="8"/>
                  </a:lnTo>
                  <a:lnTo>
                    <a:pt x="1573" y="32"/>
                  </a:lnTo>
                  <a:cubicBezTo>
                    <a:pt x="1073" y="116"/>
                    <a:pt x="608" y="401"/>
                    <a:pt x="322" y="878"/>
                  </a:cubicBezTo>
                  <a:cubicBezTo>
                    <a:pt x="37" y="1354"/>
                    <a:pt x="1" y="1890"/>
                    <a:pt x="168" y="2378"/>
                  </a:cubicBezTo>
                  <a:lnTo>
                    <a:pt x="191" y="2449"/>
                  </a:lnTo>
                  <a:cubicBezTo>
                    <a:pt x="191" y="2473"/>
                    <a:pt x="203" y="2473"/>
                    <a:pt x="203" y="2485"/>
                  </a:cubicBezTo>
                  <a:cubicBezTo>
                    <a:pt x="322" y="2771"/>
                    <a:pt x="489" y="3009"/>
                    <a:pt x="715" y="3187"/>
                  </a:cubicBezTo>
                  <a:cubicBezTo>
                    <a:pt x="727" y="3199"/>
                    <a:pt x="763" y="3211"/>
                    <a:pt x="775" y="3223"/>
                  </a:cubicBezTo>
                  <a:lnTo>
                    <a:pt x="787" y="3247"/>
                  </a:lnTo>
                  <a:cubicBezTo>
                    <a:pt x="799" y="3259"/>
                    <a:pt x="823" y="3271"/>
                    <a:pt x="846" y="3283"/>
                  </a:cubicBezTo>
                  <a:lnTo>
                    <a:pt x="858" y="3306"/>
                  </a:lnTo>
                  <a:cubicBezTo>
                    <a:pt x="894" y="3318"/>
                    <a:pt x="906" y="3330"/>
                    <a:pt x="942" y="3342"/>
                  </a:cubicBezTo>
                  <a:cubicBezTo>
                    <a:pt x="965" y="3366"/>
                    <a:pt x="977" y="3378"/>
                    <a:pt x="1013" y="3390"/>
                  </a:cubicBezTo>
                  <a:cubicBezTo>
                    <a:pt x="1013" y="3390"/>
                    <a:pt x="1025" y="3390"/>
                    <a:pt x="1025" y="3414"/>
                  </a:cubicBezTo>
                  <a:cubicBezTo>
                    <a:pt x="1037" y="3426"/>
                    <a:pt x="1073" y="3426"/>
                    <a:pt x="1084" y="3437"/>
                  </a:cubicBezTo>
                  <a:cubicBezTo>
                    <a:pt x="1084" y="3437"/>
                    <a:pt x="1096" y="3437"/>
                    <a:pt x="1096" y="3449"/>
                  </a:cubicBezTo>
                  <a:cubicBezTo>
                    <a:pt x="1132" y="3473"/>
                    <a:pt x="1144" y="3473"/>
                    <a:pt x="1180" y="3485"/>
                  </a:cubicBezTo>
                  <a:cubicBezTo>
                    <a:pt x="1383" y="3577"/>
                    <a:pt x="1607" y="3612"/>
                    <a:pt x="1837" y="3612"/>
                  </a:cubicBezTo>
                  <a:cubicBezTo>
                    <a:pt x="1903" y="3612"/>
                    <a:pt x="1970" y="3609"/>
                    <a:pt x="2037" y="3604"/>
                  </a:cubicBezTo>
                  <a:lnTo>
                    <a:pt x="2085" y="3604"/>
                  </a:lnTo>
                  <a:lnTo>
                    <a:pt x="2156" y="3592"/>
                  </a:lnTo>
                  <a:cubicBezTo>
                    <a:pt x="2668" y="3497"/>
                    <a:pt x="3120" y="3199"/>
                    <a:pt x="3406" y="2735"/>
                  </a:cubicBezTo>
                  <a:cubicBezTo>
                    <a:pt x="3692" y="2259"/>
                    <a:pt x="3740" y="1723"/>
                    <a:pt x="3573" y="1235"/>
                  </a:cubicBezTo>
                  <a:lnTo>
                    <a:pt x="3537" y="1163"/>
                  </a:lnTo>
                  <a:cubicBezTo>
                    <a:pt x="3537" y="1140"/>
                    <a:pt x="3525" y="1140"/>
                    <a:pt x="3525" y="1128"/>
                  </a:cubicBezTo>
                  <a:cubicBezTo>
                    <a:pt x="3406" y="854"/>
                    <a:pt x="3239" y="616"/>
                    <a:pt x="3013" y="437"/>
                  </a:cubicBezTo>
                  <a:cubicBezTo>
                    <a:pt x="3001" y="413"/>
                    <a:pt x="2978" y="401"/>
                    <a:pt x="2954" y="389"/>
                  </a:cubicBezTo>
                  <a:lnTo>
                    <a:pt x="2942" y="366"/>
                  </a:lnTo>
                  <a:cubicBezTo>
                    <a:pt x="2930" y="354"/>
                    <a:pt x="2918" y="342"/>
                    <a:pt x="2882" y="330"/>
                  </a:cubicBezTo>
                  <a:lnTo>
                    <a:pt x="2870" y="306"/>
                  </a:lnTo>
                  <a:cubicBezTo>
                    <a:pt x="2835" y="294"/>
                    <a:pt x="2823" y="282"/>
                    <a:pt x="2799" y="270"/>
                  </a:cubicBezTo>
                  <a:cubicBezTo>
                    <a:pt x="2763" y="247"/>
                    <a:pt x="2751" y="235"/>
                    <a:pt x="2716" y="223"/>
                  </a:cubicBezTo>
                  <a:cubicBezTo>
                    <a:pt x="2716" y="223"/>
                    <a:pt x="2704" y="223"/>
                    <a:pt x="2704" y="211"/>
                  </a:cubicBezTo>
                  <a:cubicBezTo>
                    <a:pt x="2692" y="187"/>
                    <a:pt x="2668" y="187"/>
                    <a:pt x="2644" y="175"/>
                  </a:cubicBezTo>
                  <a:cubicBezTo>
                    <a:pt x="2644" y="175"/>
                    <a:pt x="2632" y="175"/>
                    <a:pt x="2632" y="163"/>
                  </a:cubicBezTo>
                  <a:cubicBezTo>
                    <a:pt x="2597" y="151"/>
                    <a:pt x="2585" y="151"/>
                    <a:pt x="2561" y="128"/>
                  </a:cubicBezTo>
                  <a:cubicBezTo>
                    <a:pt x="2349" y="35"/>
                    <a:pt x="212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p:nvPr/>
          </p:nvSpPr>
          <p:spPr>
            <a:xfrm>
              <a:off x="6523425" y="2716250"/>
              <a:ext cx="49125" cy="36625"/>
            </a:xfrm>
            <a:custGeom>
              <a:avLst/>
              <a:gdLst/>
              <a:ahLst/>
              <a:cxnLst/>
              <a:rect l="l" t="t" r="r" b="b"/>
              <a:pathLst>
                <a:path w="1965" h="1465" extrusionOk="0">
                  <a:moveTo>
                    <a:pt x="262" y="0"/>
                  </a:moveTo>
                  <a:lnTo>
                    <a:pt x="0" y="441"/>
                  </a:lnTo>
                  <a:lnTo>
                    <a:pt x="1703" y="1464"/>
                  </a:lnTo>
                  <a:lnTo>
                    <a:pt x="1965" y="1036"/>
                  </a:lnTo>
                  <a:lnTo>
                    <a:pt x="2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p:nvPr/>
          </p:nvSpPr>
          <p:spPr>
            <a:xfrm>
              <a:off x="6510025" y="2738850"/>
              <a:ext cx="79500" cy="54800"/>
            </a:xfrm>
            <a:custGeom>
              <a:avLst/>
              <a:gdLst/>
              <a:ahLst/>
              <a:cxnLst/>
              <a:rect l="l" t="t" r="r" b="b"/>
              <a:pathLst>
                <a:path w="3180" h="2192" extrusionOk="0">
                  <a:moveTo>
                    <a:pt x="263" y="1"/>
                  </a:moveTo>
                  <a:lnTo>
                    <a:pt x="1" y="441"/>
                  </a:lnTo>
                  <a:lnTo>
                    <a:pt x="2918" y="2192"/>
                  </a:lnTo>
                  <a:lnTo>
                    <a:pt x="3180" y="1763"/>
                  </a:lnTo>
                  <a:lnTo>
                    <a:pt x="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4"/>
          <p:cNvGrpSpPr/>
          <p:nvPr/>
        </p:nvGrpSpPr>
        <p:grpSpPr>
          <a:xfrm>
            <a:off x="7390329" y="4107709"/>
            <a:ext cx="645900" cy="645900"/>
            <a:chOff x="7390329" y="4107709"/>
            <a:chExt cx="645900" cy="645900"/>
          </a:xfrm>
        </p:grpSpPr>
        <p:sp>
          <p:nvSpPr>
            <p:cNvPr id="280" name="Google Shape;280;p34"/>
            <p:cNvSpPr/>
            <p:nvPr/>
          </p:nvSpPr>
          <p:spPr>
            <a:xfrm>
              <a:off x="7390329" y="4107709"/>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4"/>
            <p:cNvGrpSpPr/>
            <p:nvPr/>
          </p:nvGrpSpPr>
          <p:grpSpPr>
            <a:xfrm>
              <a:off x="7543652" y="4261027"/>
              <a:ext cx="339253" cy="339253"/>
              <a:chOff x="5049725" y="249400"/>
              <a:chExt cx="481825" cy="481825"/>
            </a:xfrm>
          </p:grpSpPr>
          <p:sp>
            <p:nvSpPr>
              <p:cNvPr id="282" name="Google Shape;282;p34"/>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3" name="Google Shape;283;p34"/>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chemeClr val="accent3"/>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24" name="Rounded Rectangle 23"/>
          <p:cNvSpPr/>
          <p:nvPr/>
        </p:nvSpPr>
        <p:spPr>
          <a:xfrm>
            <a:off x="926480" y="604552"/>
            <a:ext cx="1008065" cy="572524"/>
          </a:xfrm>
          <a:prstGeom prst="roundRect">
            <a:avLst/>
          </a:prstGeom>
          <a:solidFill>
            <a:schemeClr val="tx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t>HĐ2</a:t>
            </a:r>
            <a:endParaRPr lang="en-US" sz="2400" b="1" dirty="0"/>
          </a:p>
        </p:txBody>
      </p:sp>
      <p:sp>
        <p:nvSpPr>
          <p:cNvPr id="4" name="TextBox 3"/>
          <p:cNvSpPr txBox="1"/>
          <p:nvPr/>
        </p:nvSpPr>
        <p:spPr>
          <a:xfrm>
            <a:off x="2106202" y="525694"/>
            <a:ext cx="5512056" cy="958660"/>
          </a:xfrm>
          <a:prstGeom prst="rect">
            <a:avLst/>
          </a:prstGeom>
          <a:noFill/>
        </p:spPr>
        <p:txBody>
          <a:bodyPr wrap="square" rtlCol="0">
            <a:spAutoFit/>
          </a:bodyPr>
          <a:lstStyle/>
          <a:p>
            <a:pPr algn="just">
              <a:lnSpc>
                <a:spcPct val="150000"/>
              </a:lnSpc>
            </a:pPr>
            <a:r>
              <a:rPr lang="en-US" sz="2000" dirty="0" smtClean="0"/>
              <a:t>Cho </a:t>
            </a:r>
            <a:r>
              <a:rPr lang="en-US" sz="2000" dirty="0" err="1" smtClean="0"/>
              <a:t>dãy</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về</a:t>
            </a:r>
            <a:r>
              <a:rPr lang="en-US" sz="2000" dirty="0" smtClean="0"/>
              <a:t> </a:t>
            </a:r>
            <a:r>
              <a:rPr lang="en-US" sz="2000" dirty="0" err="1" smtClean="0"/>
              <a:t>cân</a:t>
            </a:r>
            <a:r>
              <a:rPr lang="en-US" sz="2000" dirty="0" smtClean="0"/>
              <a:t> </a:t>
            </a:r>
            <a:r>
              <a:rPr lang="en-US" sz="2000" dirty="0" err="1" smtClean="0"/>
              <a:t>nặng</a:t>
            </a:r>
            <a:r>
              <a:rPr lang="en-US" sz="2000" dirty="0" smtClean="0"/>
              <a:t> (</a:t>
            </a:r>
            <a:r>
              <a:rPr lang="en-US" sz="2000" dirty="0" err="1" smtClean="0"/>
              <a:t>theo</a:t>
            </a:r>
            <a:r>
              <a:rPr lang="en-US" sz="2000" dirty="0" smtClean="0"/>
              <a:t> </a:t>
            </a:r>
            <a:r>
              <a:rPr lang="en-US" sz="2000" dirty="0" err="1" smtClean="0"/>
              <a:t>đơn</a:t>
            </a:r>
            <a:r>
              <a:rPr lang="en-US" sz="2000" dirty="0" smtClean="0"/>
              <a:t> </a:t>
            </a:r>
            <a:r>
              <a:rPr lang="en-US" sz="2000" dirty="0" err="1" smtClean="0"/>
              <a:t>vị</a:t>
            </a:r>
            <a:r>
              <a:rPr lang="en-US" sz="2000" dirty="0" smtClean="0"/>
              <a:t> kilogram) </a:t>
            </a:r>
            <a:r>
              <a:rPr lang="en-US" sz="2000" dirty="0" err="1" smtClean="0"/>
              <a:t>của</a:t>
            </a:r>
            <a:r>
              <a:rPr lang="en-US" sz="2000" dirty="0" smtClean="0"/>
              <a:t> 15 </a:t>
            </a:r>
            <a:r>
              <a:rPr lang="en-US" sz="2000" dirty="0" err="1" smtClean="0"/>
              <a:t>học</a:t>
            </a:r>
            <a:r>
              <a:rPr lang="en-US" sz="2000" dirty="0" smtClean="0"/>
              <a:t> </a:t>
            </a:r>
            <a:r>
              <a:rPr lang="en-US" sz="2000" dirty="0" err="1" smtClean="0"/>
              <a:t>sinh</a:t>
            </a:r>
            <a:r>
              <a:rPr lang="en-US" sz="2000" dirty="0" smtClean="0"/>
              <a:t> </a:t>
            </a:r>
            <a:r>
              <a:rPr lang="en-US" sz="2000" dirty="0" err="1" smtClean="0"/>
              <a:t>lớp</a:t>
            </a:r>
            <a:r>
              <a:rPr lang="en-US" sz="2000" dirty="0" smtClean="0"/>
              <a:t> 6 </a:t>
            </a:r>
            <a:r>
              <a:rPr lang="en-US" sz="2000" dirty="0" err="1" smtClean="0"/>
              <a:t>như</a:t>
            </a:r>
            <a:r>
              <a:rPr lang="en-US" sz="2000" dirty="0" smtClean="0"/>
              <a:t> </a:t>
            </a:r>
            <a:r>
              <a:rPr lang="en-US" sz="2000" dirty="0" err="1" smtClean="0"/>
              <a:t>sau</a:t>
            </a:r>
            <a:r>
              <a:rPr lang="en-US" sz="2000" dirty="0" smtClean="0"/>
              <a:t>:</a:t>
            </a:r>
          </a:p>
        </p:txBody>
      </p:sp>
      <p:sp>
        <p:nvSpPr>
          <p:cNvPr id="5" name="TextBox 4"/>
          <p:cNvSpPr txBox="1"/>
          <p:nvPr/>
        </p:nvSpPr>
        <p:spPr>
          <a:xfrm>
            <a:off x="881165" y="1544745"/>
            <a:ext cx="7550492" cy="861774"/>
          </a:xfrm>
          <a:prstGeom prst="rect">
            <a:avLst/>
          </a:prstGeom>
          <a:noFill/>
        </p:spPr>
        <p:txBody>
          <a:bodyPr wrap="square" rtlCol="0">
            <a:spAutoFit/>
          </a:bodyPr>
          <a:lstStyle/>
          <a:p>
            <a:pPr algn="just"/>
            <a:r>
              <a:rPr lang="en-US" sz="2000" dirty="0" smtClean="0">
                <a:solidFill>
                  <a:srgbClr val="C00000"/>
                </a:solidFill>
              </a:rPr>
              <a:t>40   39   41   45   41   42   40   42   40   41   43   40   42   45   42</a:t>
            </a:r>
          </a:p>
          <a:p>
            <a:pPr algn="just">
              <a:lnSpc>
                <a:spcPct val="150000"/>
              </a:lnSpc>
            </a:pPr>
            <a:r>
              <a:rPr lang="en-US" sz="2000" dirty="0" smtClean="0">
                <a:solidFill>
                  <a:schemeClr val="tx1"/>
                </a:solidFill>
              </a:rPr>
              <a:t>a) </a:t>
            </a:r>
            <a:r>
              <a:rPr lang="en-US" sz="2000" dirty="0" err="1" smtClean="0">
                <a:solidFill>
                  <a:schemeClr val="tx1"/>
                </a:solidFill>
              </a:rPr>
              <a:t>Hãy</a:t>
            </a:r>
            <a:r>
              <a:rPr lang="en-US" sz="2000" dirty="0" smtClean="0">
                <a:solidFill>
                  <a:schemeClr val="tx1"/>
                </a:solidFill>
              </a:rPr>
              <a:t> </a:t>
            </a:r>
            <a:r>
              <a:rPr lang="en-US" sz="2000" dirty="0" err="1" smtClean="0">
                <a:solidFill>
                  <a:schemeClr val="tx1"/>
                </a:solidFill>
              </a:rPr>
              <a:t>lập</a:t>
            </a:r>
            <a:r>
              <a:rPr lang="en-US" sz="2000" dirty="0" smtClean="0">
                <a:solidFill>
                  <a:schemeClr val="tx1"/>
                </a:solidFill>
              </a:rPr>
              <a:t> </a:t>
            </a:r>
            <a:r>
              <a:rPr lang="en-US" sz="2000" dirty="0" err="1" smtClean="0">
                <a:solidFill>
                  <a:schemeClr val="tx1"/>
                </a:solidFill>
              </a:rPr>
              <a:t>bảng</a:t>
            </a:r>
            <a:r>
              <a:rPr lang="en-US" sz="2000" dirty="0" smtClean="0">
                <a:solidFill>
                  <a:schemeClr val="tx1"/>
                </a:solidFill>
              </a:rPr>
              <a:t> </a:t>
            </a:r>
            <a:r>
              <a:rPr lang="en-US" sz="2000" dirty="0" err="1" smtClean="0">
                <a:solidFill>
                  <a:schemeClr val="tx1"/>
                </a:solidFill>
              </a:rPr>
              <a:t>thống</a:t>
            </a:r>
            <a:r>
              <a:rPr lang="en-US" sz="2000" dirty="0" smtClean="0">
                <a:solidFill>
                  <a:schemeClr val="tx1"/>
                </a:solidFill>
              </a:rPr>
              <a:t> </a:t>
            </a:r>
            <a:r>
              <a:rPr lang="en-US" sz="2000" dirty="0" err="1" smtClean="0">
                <a:solidFill>
                  <a:schemeClr val="tx1"/>
                </a:solidFill>
              </a:rPr>
              <a:t>kê</a:t>
            </a:r>
            <a:r>
              <a:rPr lang="en-US" sz="2000" dirty="0" smtClean="0">
                <a:solidFill>
                  <a:schemeClr val="tx1"/>
                </a:solidFill>
              </a:rPr>
              <a:t> </a:t>
            </a:r>
            <a:r>
              <a:rPr lang="en-US" sz="2000" dirty="0" err="1" smtClean="0">
                <a:solidFill>
                  <a:schemeClr val="tx1"/>
                </a:solidFill>
              </a:rPr>
              <a:t>theo</a:t>
            </a:r>
            <a:r>
              <a:rPr lang="en-US" sz="2000" dirty="0" smtClean="0">
                <a:solidFill>
                  <a:schemeClr val="tx1"/>
                </a:solidFill>
              </a:rPr>
              <a:t> </a:t>
            </a:r>
            <a:r>
              <a:rPr lang="en-US" sz="2000" dirty="0" err="1" smtClean="0">
                <a:solidFill>
                  <a:schemeClr val="tx1"/>
                </a:solidFill>
              </a:rPr>
              <a:t>mẫu</a:t>
            </a:r>
            <a:r>
              <a:rPr lang="en-US" sz="2000" dirty="0" smtClean="0">
                <a:solidFill>
                  <a:schemeClr val="tx1"/>
                </a:solidFill>
              </a:rPr>
              <a:t> </a:t>
            </a:r>
            <a:r>
              <a:rPr lang="en-US" sz="2000" dirty="0" err="1" smtClean="0">
                <a:solidFill>
                  <a:schemeClr val="tx1"/>
                </a:solidFill>
              </a:rPr>
              <a:t>sau</a:t>
            </a:r>
            <a:r>
              <a:rPr lang="en-US" sz="2000" dirty="0" smtClean="0">
                <a:solidFill>
                  <a:schemeClr val="tx1"/>
                </a:solidFill>
              </a:rPr>
              <a:t>:</a:t>
            </a:r>
            <a:endParaRPr lang="en-US" sz="20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57592969"/>
              </p:ext>
            </p:extLst>
          </p:nvPr>
        </p:nvGraphicFramePr>
        <p:xfrm>
          <a:off x="1080879" y="2483235"/>
          <a:ext cx="7151063" cy="1005840"/>
        </p:xfrm>
        <a:graphic>
          <a:graphicData uri="http://schemas.openxmlformats.org/drawingml/2006/table">
            <a:tbl>
              <a:tblPr firstRow="1" bandRow="1">
                <a:tableStyleId>{78FBCF1B-9FCA-4CC2-A5B2-BCDEE4416FB4}</a:tableStyleId>
              </a:tblPr>
              <a:tblGrid>
                <a:gridCol w="1857219"/>
                <a:gridCol w="955497"/>
                <a:gridCol w="904126"/>
                <a:gridCol w="861231"/>
                <a:gridCol w="904126"/>
                <a:gridCol w="832207"/>
                <a:gridCol w="836657"/>
              </a:tblGrid>
              <a:tr h="370840">
                <a:tc>
                  <a:txBody>
                    <a:bodyPr/>
                    <a:lstStyle/>
                    <a:p>
                      <a:pPr algn="just">
                        <a:lnSpc>
                          <a:spcPct val="150000"/>
                        </a:lnSpc>
                      </a:pPr>
                      <a:r>
                        <a:rPr lang="en-US" sz="1800" dirty="0" err="1" smtClean="0"/>
                        <a:t>Cân</a:t>
                      </a:r>
                      <a:r>
                        <a:rPr lang="en-US" sz="1800" baseline="0" dirty="0" smtClean="0"/>
                        <a:t> </a:t>
                      </a:r>
                      <a:r>
                        <a:rPr lang="en-US" sz="1800" baseline="0" dirty="0" err="1" smtClean="0"/>
                        <a:t>nặng</a:t>
                      </a:r>
                      <a:r>
                        <a:rPr lang="en-US" sz="1800" baseline="0" dirty="0" smtClean="0"/>
                        <a:t> (kg)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39</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43</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t>45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en-US" sz="1800" dirty="0" err="1" smtClean="0"/>
                        <a:t>Số</a:t>
                      </a:r>
                      <a:r>
                        <a:rPr lang="en-US" sz="1800" baseline="0" dirty="0" smtClean="0"/>
                        <a:t> </a:t>
                      </a:r>
                      <a:r>
                        <a:rPr lang="en-US" sz="1800" baseline="0" dirty="0" err="1" smtClean="0"/>
                        <a:t>học</a:t>
                      </a:r>
                      <a:r>
                        <a:rPr lang="en-US" sz="1800" baseline="0" dirty="0" smtClean="0"/>
                        <a:t> </a:t>
                      </a:r>
                      <a:r>
                        <a:rPr lang="en-US" sz="1800" baseline="0" dirty="0" err="1" smtClean="0"/>
                        <a:t>sinh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dirty="0" smtClean="0">
                          <a:solidFill>
                            <a:srgbClr val="0070C0"/>
                          </a:solidFill>
                        </a:rPr>
                        <a:t>?</a:t>
                      </a:r>
                      <a:endParaRPr lang="en-US" sz="18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926480" y="3537650"/>
            <a:ext cx="7016119" cy="496996"/>
          </a:xfrm>
          <a:prstGeom prst="rect">
            <a:avLst/>
          </a:prstGeom>
          <a:noFill/>
        </p:spPr>
        <p:txBody>
          <a:bodyPr wrap="square" rtlCol="0">
            <a:spAutoFit/>
          </a:bodyPr>
          <a:lstStyle/>
          <a:p>
            <a:pPr algn="just">
              <a:lnSpc>
                <a:spcPct val="150000"/>
              </a:lnSpc>
            </a:pPr>
            <a:r>
              <a:rPr lang="en-US" sz="2000" dirty="0" smtClean="0"/>
              <a:t>b) </a:t>
            </a:r>
            <a:r>
              <a:rPr lang="en-US" sz="2000" dirty="0" err="1" smtClean="0"/>
              <a:t>Dựa</a:t>
            </a:r>
            <a:r>
              <a:rPr lang="en-US" sz="2000" dirty="0" smtClean="0"/>
              <a:t> </a:t>
            </a:r>
            <a:r>
              <a:rPr lang="en-US" sz="2000" dirty="0" err="1" smtClean="0"/>
              <a:t>vào</a:t>
            </a:r>
            <a:r>
              <a:rPr lang="en-US" sz="2000" dirty="0" smtClean="0"/>
              <a:t> </a:t>
            </a:r>
            <a:r>
              <a:rPr lang="en-US" sz="2000" dirty="0" err="1" smtClean="0"/>
              <a:t>bảng</a:t>
            </a:r>
            <a:r>
              <a:rPr lang="en-US" sz="2000" dirty="0" smtClean="0"/>
              <a:t> </a:t>
            </a:r>
            <a:r>
              <a:rPr lang="en-US" sz="2000" dirty="0" err="1" smtClean="0"/>
              <a:t>hãy</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bạn</a:t>
            </a:r>
            <a:r>
              <a:rPr lang="en-US" sz="2000" dirty="0" smtClean="0"/>
              <a:t> </a:t>
            </a:r>
            <a:r>
              <a:rPr lang="en-US" sz="2000" dirty="0" err="1" smtClean="0"/>
              <a:t>nặng</a:t>
            </a:r>
            <a:r>
              <a:rPr lang="en-US" sz="2000" dirty="0" smtClean="0"/>
              <a:t> 45kg?</a:t>
            </a:r>
            <a:endParaRPr lang="en-US" sz="2000" dirty="0"/>
          </a:p>
        </p:txBody>
      </p:sp>
      <p:sp>
        <p:nvSpPr>
          <p:cNvPr id="9" name="TextBox 8"/>
          <p:cNvSpPr txBox="1"/>
          <p:nvPr/>
        </p:nvSpPr>
        <p:spPr>
          <a:xfrm>
            <a:off x="3161907" y="3041742"/>
            <a:ext cx="554804" cy="400110"/>
          </a:xfrm>
          <a:prstGeom prst="rect">
            <a:avLst/>
          </a:prstGeom>
          <a:solidFill>
            <a:schemeClr val="bg1"/>
          </a:solidFill>
        </p:spPr>
        <p:txBody>
          <a:bodyPr wrap="square" rtlCol="0">
            <a:spAutoFit/>
          </a:bodyPr>
          <a:lstStyle/>
          <a:p>
            <a:pPr algn="ctr"/>
            <a:r>
              <a:rPr lang="en-US" sz="2000" dirty="0">
                <a:solidFill>
                  <a:srgbClr val="FF0000"/>
                </a:solidFill>
              </a:rPr>
              <a:t>1</a:t>
            </a:r>
          </a:p>
        </p:txBody>
      </p:sp>
      <p:sp>
        <p:nvSpPr>
          <p:cNvPr id="31" name="TextBox 30"/>
          <p:cNvSpPr txBox="1"/>
          <p:nvPr/>
        </p:nvSpPr>
        <p:spPr>
          <a:xfrm>
            <a:off x="4069072" y="3041742"/>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4</a:t>
            </a:r>
            <a:endParaRPr lang="en-US" sz="2000" dirty="0">
              <a:solidFill>
                <a:srgbClr val="FF0000"/>
              </a:solidFill>
            </a:endParaRPr>
          </a:p>
        </p:txBody>
      </p:sp>
      <p:sp>
        <p:nvSpPr>
          <p:cNvPr id="32" name="TextBox 31"/>
          <p:cNvSpPr txBox="1"/>
          <p:nvPr/>
        </p:nvSpPr>
        <p:spPr>
          <a:xfrm>
            <a:off x="4967588" y="3041742"/>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3</a:t>
            </a:r>
            <a:endParaRPr lang="en-US" sz="2000" dirty="0">
              <a:solidFill>
                <a:srgbClr val="FF0000"/>
              </a:solidFill>
            </a:endParaRPr>
          </a:p>
        </p:txBody>
      </p:sp>
      <p:sp>
        <p:nvSpPr>
          <p:cNvPr id="33" name="TextBox 32"/>
          <p:cNvSpPr txBox="1"/>
          <p:nvPr/>
        </p:nvSpPr>
        <p:spPr>
          <a:xfrm>
            <a:off x="5821310" y="3042010"/>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4</a:t>
            </a:r>
            <a:endParaRPr lang="en-US" sz="2000" dirty="0">
              <a:solidFill>
                <a:srgbClr val="FF0000"/>
              </a:solidFill>
            </a:endParaRPr>
          </a:p>
        </p:txBody>
      </p:sp>
      <p:sp>
        <p:nvSpPr>
          <p:cNvPr id="34" name="TextBox 33"/>
          <p:cNvSpPr txBox="1"/>
          <p:nvPr/>
        </p:nvSpPr>
        <p:spPr>
          <a:xfrm>
            <a:off x="6703944" y="3042250"/>
            <a:ext cx="554804" cy="400110"/>
          </a:xfrm>
          <a:prstGeom prst="rect">
            <a:avLst/>
          </a:prstGeom>
          <a:solidFill>
            <a:schemeClr val="bg1"/>
          </a:solidFill>
        </p:spPr>
        <p:txBody>
          <a:bodyPr wrap="square" rtlCol="0">
            <a:spAutoFit/>
          </a:bodyPr>
          <a:lstStyle/>
          <a:p>
            <a:pPr algn="ctr"/>
            <a:r>
              <a:rPr lang="en-US" sz="2000" dirty="0">
                <a:solidFill>
                  <a:srgbClr val="FF0000"/>
                </a:solidFill>
              </a:rPr>
              <a:t>1</a:t>
            </a:r>
          </a:p>
        </p:txBody>
      </p:sp>
      <p:sp>
        <p:nvSpPr>
          <p:cNvPr id="35" name="TextBox 34"/>
          <p:cNvSpPr txBox="1"/>
          <p:nvPr/>
        </p:nvSpPr>
        <p:spPr>
          <a:xfrm>
            <a:off x="7531502" y="3042250"/>
            <a:ext cx="554804" cy="400110"/>
          </a:xfrm>
          <a:prstGeom prst="rect">
            <a:avLst/>
          </a:prstGeom>
          <a:solidFill>
            <a:schemeClr val="bg1"/>
          </a:solidFill>
        </p:spPr>
        <p:txBody>
          <a:bodyPr wrap="square" rtlCol="0">
            <a:spAutoFit/>
          </a:bodyPr>
          <a:lstStyle/>
          <a:p>
            <a:pPr algn="ctr"/>
            <a:r>
              <a:rPr lang="en-US" sz="2000" dirty="0" smtClean="0">
                <a:solidFill>
                  <a:srgbClr val="FF0000"/>
                </a:solidFill>
              </a:rPr>
              <a:t>2</a:t>
            </a:r>
            <a:endParaRPr lang="en-US" sz="2000" dirty="0">
              <a:solidFill>
                <a:srgbClr val="FF0000"/>
              </a:solidFill>
            </a:endParaRPr>
          </a:p>
        </p:txBody>
      </p:sp>
      <p:sp>
        <p:nvSpPr>
          <p:cNvPr id="10" name="Cloud 9"/>
          <p:cNvSpPr/>
          <p:nvPr/>
        </p:nvSpPr>
        <p:spPr>
          <a:xfrm>
            <a:off x="3848563" y="4116675"/>
            <a:ext cx="1405573" cy="700551"/>
          </a:xfrm>
          <a:prstGeom prst="cloud">
            <a:avLst/>
          </a:prstGeom>
          <a:solidFill>
            <a:schemeClr val="accent5">
              <a:lumMod val="20000"/>
              <a:lumOff val="80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rPr>
              <a:t>2 </a:t>
            </a:r>
            <a:r>
              <a:rPr lang="en-US" sz="2000" dirty="0" err="1" smtClean="0">
                <a:solidFill>
                  <a:srgbClr val="C00000"/>
                </a:solidFill>
              </a:rPr>
              <a:t>bạn</a:t>
            </a:r>
            <a:endParaRPr lang="en-US" sz="2000" dirty="0">
              <a:solidFill>
                <a:srgbClr val="C0000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p:bldP spid="5" grpId="0"/>
      <p:bldP spid="8" grpId="0"/>
      <p:bldP spid="9" grpId="0" animBg="1"/>
      <p:bldP spid="31" grpId="0" animBg="1"/>
      <p:bldP spid="32" grpId="0" animBg="1"/>
      <p:bldP spid="33" grpId="0" animBg="1"/>
      <p:bldP spid="34" grpId="0" animBg="1"/>
      <p:bldP spid="3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88;p35"/>
          <p:cNvSpPr/>
          <p:nvPr/>
        </p:nvSpPr>
        <p:spPr>
          <a:xfrm>
            <a:off x="629152" y="715192"/>
            <a:ext cx="4128480" cy="3835755"/>
          </a:xfrm>
          <a:custGeom>
            <a:avLst/>
            <a:gdLst/>
            <a:ahLst/>
            <a:cxnLst/>
            <a:rect l="l" t="t" r="r" b="b"/>
            <a:pathLst>
              <a:path w="157711" h="85653" extrusionOk="0">
                <a:moveTo>
                  <a:pt x="101006" y="0"/>
                </a:moveTo>
                <a:cubicBezTo>
                  <a:pt x="63973" y="0"/>
                  <a:pt x="16518" y="6301"/>
                  <a:pt x="9383" y="14753"/>
                </a:cubicBezTo>
                <a:cubicBezTo>
                  <a:pt x="1" y="25837"/>
                  <a:pt x="1977" y="69116"/>
                  <a:pt x="9918" y="79106"/>
                </a:cubicBezTo>
                <a:cubicBezTo>
                  <a:pt x="13025" y="83016"/>
                  <a:pt x="39690" y="85653"/>
                  <a:pt x="68727" y="85653"/>
                </a:cubicBezTo>
                <a:cubicBezTo>
                  <a:pt x="101574" y="85653"/>
                  <a:pt x="137456" y="82279"/>
                  <a:pt x="145697" y="73557"/>
                </a:cubicBezTo>
                <a:cubicBezTo>
                  <a:pt x="157711" y="60853"/>
                  <a:pt x="157139" y="17300"/>
                  <a:pt x="144364" y="6537"/>
                </a:cubicBezTo>
                <a:cubicBezTo>
                  <a:pt x="138915" y="1942"/>
                  <a:pt x="121567" y="0"/>
                  <a:pt x="10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9;p35"/>
          <p:cNvSpPr/>
          <p:nvPr/>
        </p:nvSpPr>
        <p:spPr>
          <a:xfrm>
            <a:off x="751009" y="715192"/>
            <a:ext cx="4006623" cy="3882822"/>
          </a:xfrm>
          <a:custGeom>
            <a:avLst/>
            <a:gdLst/>
            <a:ahLst/>
            <a:cxnLst/>
            <a:rect l="l" t="t" r="r" b="b"/>
            <a:pathLst>
              <a:path w="153056" h="86704" extrusionOk="0">
                <a:moveTo>
                  <a:pt x="86860" y="1516"/>
                </a:moveTo>
                <a:cubicBezTo>
                  <a:pt x="89932" y="1516"/>
                  <a:pt x="93003" y="1562"/>
                  <a:pt x="96072" y="1660"/>
                </a:cubicBezTo>
                <a:cubicBezTo>
                  <a:pt x="98215" y="1720"/>
                  <a:pt x="100370" y="1803"/>
                  <a:pt x="102513" y="1922"/>
                </a:cubicBezTo>
                <a:cubicBezTo>
                  <a:pt x="104680" y="2041"/>
                  <a:pt x="106823" y="2172"/>
                  <a:pt x="108966" y="2351"/>
                </a:cubicBezTo>
                <a:cubicBezTo>
                  <a:pt x="111110" y="2517"/>
                  <a:pt x="113229" y="2732"/>
                  <a:pt x="115372" y="2970"/>
                </a:cubicBezTo>
                <a:cubicBezTo>
                  <a:pt x="117503" y="3208"/>
                  <a:pt x="119634" y="3482"/>
                  <a:pt x="121766" y="3803"/>
                </a:cubicBezTo>
                <a:cubicBezTo>
                  <a:pt x="126004" y="4458"/>
                  <a:pt x="130231" y="5256"/>
                  <a:pt x="134327" y="6446"/>
                </a:cubicBezTo>
                <a:cubicBezTo>
                  <a:pt x="136351" y="7054"/>
                  <a:pt x="138375" y="7756"/>
                  <a:pt x="140220" y="8697"/>
                </a:cubicBezTo>
                <a:cubicBezTo>
                  <a:pt x="140458" y="8804"/>
                  <a:pt x="140673" y="8935"/>
                  <a:pt x="140899" y="9054"/>
                </a:cubicBezTo>
                <a:cubicBezTo>
                  <a:pt x="141125" y="9185"/>
                  <a:pt x="141351" y="9304"/>
                  <a:pt x="141554" y="9435"/>
                </a:cubicBezTo>
                <a:cubicBezTo>
                  <a:pt x="141982" y="9709"/>
                  <a:pt x="142399" y="9994"/>
                  <a:pt x="142780" y="10304"/>
                </a:cubicBezTo>
                <a:cubicBezTo>
                  <a:pt x="142971" y="10447"/>
                  <a:pt x="143137" y="10614"/>
                  <a:pt x="143316" y="10780"/>
                </a:cubicBezTo>
                <a:cubicBezTo>
                  <a:pt x="143471" y="10971"/>
                  <a:pt x="143649" y="11149"/>
                  <a:pt x="143816" y="11328"/>
                </a:cubicBezTo>
                <a:cubicBezTo>
                  <a:pt x="143971" y="11518"/>
                  <a:pt x="144126" y="11721"/>
                  <a:pt x="144292" y="11911"/>
                </a:cubicBezTo>
                <a:lnTo>
                  <a:pt x="144745" y="12519"/>
                </a:lnTo>
                <a:cubicBezTo>
                  <a:pt x="145912" y="14174"/>
                  <a:pt x="146781" y="16079"/>
                  <a:pt x="147459" y="18043"/>
                </a:cubicBezTo>
                <a:cubicBezTo>
                  <a:pt x="148138" y="20019"/>
                  <a:pt x="148638" y="22055"/>
                  <a:pt x="149031" y="24127"/>
                </a:cubicBezTo>
                <a:cubicBezTo>
                  <a:pt x="149221" y="25175"/>
                  <a:pt x="149388" y="26211"/>
                  <a:pt x="149519" y="27258"/>
                </a:cubicBezTo>
                <a:cubicBezTo>
                  <a:pt x="149638" y="28306"/>
                  <a:pt x="149757" y="29354"/>
                  <a:pt x="149829" y="30414"/>
                </a:cubicBezTo>
                <a:cubicBezTo>
                  <a:pt x="150007" y="32509"/>
                  <a:pt x="150067" y="34640"/>
                  <a:pt x="150079" y="36748"/>
                </a:cubicBezTo>
                <a:cubicBezTo>
                  <a:pt x="150079" y="38867"/>
                  <a:pt x="149995" y="40986"/>
                  <a:pt x="149864" y="43106"/>
                </a:cubicBezTo>
                <a:cubicBezTo>
                  <a:pt x="149710" y="45213"/>
                  <a:pt x="149483" y="47332"/>
                  <a:pt x="149210" y="49428"/>
                </a:cubicBezTo>
                <a:cubicBezTo>
                  <a:pt x="148924" y="51523"/>
                  <a:pt x="148555" y="53607"/>
                  <a:pt x="148114" y="55679"/>
                </a:cubicBezTo>
                <a:cubicBezTo>
                  <a:pt x="147674" y="57738"/>
                  <a:pt x="147150" y="59774"/>
                  <a:pt x="146531" y="61787"/>
                </a:cubicBezTo>
                <a:cubicBezTo>
                  <a:pt x="146209" y="62799"/>
                  <a:pt x="145876" y="63775"/>
                  <a:pt x="145519" y="64763"/>
                </a:cubicBezTo>
                <a:cubicBezTo>
                  <a:pt x="145138" y="65739"/>
                  <a:pt x="144745" y="66704"/>
                  <a:pt x="144328" y="67644"/>
                </a:cubicBezTo>
                <a:cubicBezTo>
                  <a:pt x="143887" y="68585"/>
                  <a:pt x="143435" y="69502"/>
                  <a:pt x="142935" y="70395"/>
                </a:cubicBezTo>
                <a:cubicBezTo>
                  <a:pt x="142435" y="71288"/>
                  <a:pt x="141899" y="72145"/>
                  <a:pt x="141316" y="72955"/>
                </a:cubicBezTo>
                <a:cubicBezTo>
                  <a:pt x="140732" y="73764"/>
                  <a:pt x="140101" y="74538"/>
                  <a:pt x="139423" y="75217"/>
                </a:cubicBezTo>
                <a:lnTo>
                  <a:pt x="138911" y="75729"/>
                </a:lnTo>
                <a:cubicBezTo>
                  <a:pt x="138744" y="75860"/>
                  <a:pt x="138577" y="76014"/>
                  <a:pt x="138399" y="76145"/>
                </a:cubicBezTo>
                <a:cubicBezTo>
                  <a:pt x="138053" y="76431"/>
                  <a:pt x="137661" y="76681"/>
                  <a:pt x="137256" y="76919"/>
                </a:cubicBezTo>
                <a:cubicBezTo>
                  <a:pt x="135613" y="77884"/>
                  <a:pt x="133696" y="78598"/>
                  <a:pt x="131719" y="79182"/>
                </a:cubicBezTo>
                <a:cubicBezTo>
                  <a:pt x="129743" y="79765"/>
                  <a:pt x="127683" y="80205"/>
                  <a:pt x="125611" y="80598"/>
                </a:cubicBezTo>
                <a:cubicBezTo>
                  <a:pt x="123552" y="80979"/>
                  <a:pt x="121444" y="81277"/>
                  <a:pt x="119337" y="81527"/>
                </a:cubicBezTo>
                <a:cubicBezTo>
                  <a:pt x="117217" y="81789"/>
                  <a:pt x="115110" y="82003"/>
                  <a:pt x="112979" y="82170"/>
                </a:cubicBezTo>
                <a:cubicBezTo>
                  <a:pt x="110848" y="82337"/>
                  <a:pt x="108705" y="82468"/>
                  <a:pt x="106585" y="82587"/>
                </a:cubicBezTo>
                <a:cubicBezTo>
                  <a:pt x="100470" y="82910"/>
                  <a:pt x="94337" y="83033"/>
                  <a:pt x="88199" y="83033"/>
                </a:cubicBezTo>
                <a:cubicBezTo>
                  <a:pt x="85756" y="83033"/>
                  <a:pt x="83312" y="83013"/>
                  <a:pt x="80868" y="82980"/>
                </a:cubicBezTo>
                <a:cubicBezTo>
                  <a:pt x="72271" y="82861"/>
                  <a:pt x="63687" y="82622"/>
                  <a:pt x="55091" y="82230"/>
                </a:cubicBezTo>
                <a:cubicBezTo>
                  <a:pt x="50781" y="82039"/>
                  <a:pt x="46494" y="81813"/>
                  <a:pt x="42196" y="81515"/>
                </a:cubicBezTo>
                <a:cubicBezTo>
                  <a:pt x="40041" y="81384"/>
                  <a:pt x="37898" y="81217"/>
                  <a:pt x="35755" y="81039"/>
                </a:cubicBezTo>
                <a:cubicBezTo>
                  <a:pt x="33612" y="80860"/>
                  <a:pt x="31469" y="80670"/>
                  <a:pt x="29326" y="80444"/>
                </a:cubicBezTo>
                <a:cubicBezTo>
                  <a:pt x="27182" y="80241"/>
                  <a:pt x="25039" y="79979"/>
                  <a:pt x="22908" y="79717"/>
                </a:cubicBezTo>
                <a:cubicBezTo>
                  <a:pt x="20777" y="79443"/>
                  <a:pt x="18658" y="79146"/>
                  <a:pt x="16526" y="78812"/>
                </a:cubicBezTo>
                <a:cubicBezTo>
                  <a:pt x="14395" y="78479"/>
                  <a:pt x="12288" y="78074"/>
                  <a:pt x="10180" y="77622"/>
                </a:cubicBezTo>
                <a:cubicBezTo>
                  <a:pt x="9144" y="77384"/>
                  <a:pt x="8097" y="77110"/>
                  <a:pt x="7073" y="76800"/>
                </a:cubicBezTo>
                <a:cubicBezTo>
                  <a:pt x="6561" y="76645"/>
                  <a:pt x="6061" y="76467"/>
                  <a:pt x="5573" y="76264"/>
                </a:cubicBezTo>
                <a:cubicBezTo>
                  <a:pt x="5334" y="76157"/>
                  <a:pt x="5096" y="76050"/>
                  <a:pt x="4870" y="75919"/>
                </a:cubicBezTo>
                <a:cubicBezTo>
                  <a:pt x="4644" y="75788"/>
                  <a:pt x="4441" y="75622"/>
                  <a:pt x="4346" y="75455"/>
                </a:cubicBezTo>
                <a:cubicBezTo>
                  <a:pt x="3513" y="73490"/>
                  <a:pt x="3001" y="71395"/>
                  <a:pt x="2620" y="69240"/>
                </a:cubicBezTo>
                <a:cubicBezTo>
                  <a:pt x="2203" y="67144"/>
                  <a:pt x="1894" y="65013"/>
                  <a:pt x="1667" y="62870"/>
                </a:cubicBezTo>
                <a:cubicBezTo>
                  <a:pt x="1453" y="60727"/>
                  <a:pt x="1286" y="58584"/>
                  <a:pt x="1191" y="56441"/>
                </a:cubicBezTo>
                <a:cubicBezTo>
                  <a:pt x="1108" y="54298"/>
                  <a:pt x="1060" y="52142"/>
                  <a:pt x="1072" y="49999"/>
                </a:cubicBezTo>
                <a:cubicBezTo>
                  <a:pt x="1108" y="45713"/>
                  <a:pt x="1346" y="41403"/>
                  <a:pt x="1810" y="37153"/>
                </a:cubicBezTo>
                <a:cubicBezTo>
                  <a:pt x="2263" y="32878"/>
                  <a:pt x="2941" y="28651"/>
                  <a:pt x="3977" y="24544"/>
                </a:cubicBezTo>
                <a:cubicBezTo>
                  <a:pt x="4501" y="22496"/>
                  <a:pt x="5108" y="20484"/>
                  <a:pt x="5882" y="18543"/>
                </a:cubicBezTo>
                <a:cubicBezTo>
                  <a:pt x="6275" y="17579"/>
                  <a:pt x="6704" y="16638"/>
                  <a:pt x="7180" y="15745"/>
                </a:cubicBezTo>
                <a:cubicBezTo>
                  <a:pt x="7656" y="14852"/>
                  <a:pt x="8192" y="13995"/>
                  <a:pt x="8787" y="13233"/>
                </a:cubicBezTo>
                <a:cubicBezTo>
                  <a:pt x="8930" y="13042"/>
                  <a:pt x="9097" y="12864"/>
                  <a:pt x="9252" y="12685"/>
                </a:cubicBezTo>
                <a:lnTo>
                  <a:pt x="9490" y="12435"/>
                </a:lnTo>
                <a:lnTo>
                  <a:pt x="9609" y="12292"/>
                </a:lnTo>
                <a:lnTo>
                  <a:pt x="9668" y="12233"/>
                </a:lnTo>
                <a:lnTo>
                  <a:pt x="9728" y="12173"/>
                </a:lnTo>
                <a:cubicBezTo>
                  <a:pt x="10026" y="11899"/>
                  <a:pt x="10383" y="11614"/>
                  <a:pt x="10776" y="11364"/>
                </a:cubicBezTo>
                <a:cubicBezTo>
                  <a:pt x="11573" y="10852"/>
                  <a:pt x="12478" y="10411"/>
                  <a:pt x="13419" y="10018"/>
                </a:cubicBezTo>
                <a:cubicBezTo>
                  <a:pt x="15288" y="9232"/>
                  <a:pt x="17300" y="8637"/>
                  <a:pt x="19336" y="8101"/>
                </a:cubicBezTo>
                <a:cubicBezTo>
                  <a:pt x="21372" y="7566"/>
                  <a:pt x="23456" y="7137"/>
                  <a:pt x="25539" y="6720"/>
                </a:cubicBezTo>
                <a:cubicBezTo>
                  <a:pt x="26587" y="6506"/>
                  <a:pt x="27623" y="6315"/>
                  <a:pt x="28683" y="6137"/>
                </a:cubicBezTo>
                <a:cubicBezTo>
                  <a:pt x="29730" y="5958"/>
                  <a:pt x="30778" y="5780"/>
                  <a:pt x="31838" y="5613"/>
                </a:cubicBezTo>
                <a:cubicBezTo>
                  <a:pt x="33957" y="5291"/>
                  <a:pt x="36064" y="5006"/>
                  <a:pt x="38196" y="4720"/>
                </a:cubicBezTo>
                <a:cubicBezTo>
                  <a:pt x="40327" y="4458"/>
                  <a:pt x="42446" y="4196"/>
                  <a:pt x="44577" y="3958"/>
                </a:cubicBezTo>
                <a:cubicBezTo>
                  <a:pt x="53102" y="3041"/>
                  <a:pt x="61675" y="2351"/>
                  <a:pt x="70271" y="1934"/>
                </a:cubicBezTo>
                <a:cubicBezTo>
                  <a:pt x="75791" y="1666"/>
                  <a:pt x="81326" y="1516"/>
                  <a:pt x="86860" y="1516"/>
                </a:cubicBezTo>
                <a:close/>
                <a:moveTo>
                  <a:pt x="72337" y="1"/>
                </a:moveTo>
                <a:cubicBezTo>
                  <a:pt x="71616" y="1"/>
                  <a:pt x="70896" y="2"/>
                  <a:pt x="70176" y="5"/>
                </a:cubicBezTo>
                <a:cubicBezTo>
                  <a:pt x="61544" y="41"/>
                  <a:pt x="52888" y="315"/>
                  <a:pt x="44256" y="1029"/>
                </a:cubicBezTo>
                <a:cubicBezTo>
                  <a:pt x="43161" y="1112"/>
                  <a:pt x="42077" y="1208"/>
                  <a:pt x="41006" y="1315"/>
                </a:cubicBezTo>
                <a:cubicBezTo>
                  <a:pt x="39934" y="1410"/>
                  <a:pt x="38851" y="1529"/>
                  <a:pt x="37779" y="1648"/>
                </a:cubicBezTo>
                <a:cubicBezTo>
                  <a:pt x="35624" y="1886"/>
                  <a:pt x="33481" y="2172"/>
                  <a:pt x="31314" y="2482"/>
                </a:cubicBezTo>
                <a:cubicBezTo>
                  <a:pt x="27016" y="3125"/>
                  <a:pt x="22729" y="3934"/>
                  <a:pt x="18479" y="5077"/>
                </a:cubicBezTo>
                <a:cubicBezTo>
                  <a:pt x="16348" y="5672"/>
                  <a:pt x="14228" y="6339"/>
                  <a:pt x="12145" y="7268"/>
                </a:cubicBezTo>
                <a:cubicBezTo>
                  <a:pt x="11121" y="7720"/>
                  <a:pt x="10073" y="8256"/>
                  <a:pt x="9085" y="8947"/>
                </a:cubicBezTo>
                <a:cubicBezTo>
                  <a:pt x="8573" y="9304"/>
                  <a:pt x="8085" y="9685"/>
                  <a:pt x="7620" y="10161"/>
                </a:cubicBezTo>
                <a:lnTo>
                  <a:pt x="7537" y="10256"/>
                </a:lnTo>
                <a:lnTo>
                  <a:pt x="7454" y="10340"/>
                </a:lnTo>
                <a:lnTo>
                  <a:pt x="7311" y="10506"/>
                </a:lnTo>
                <a:lnTo>
                  <a:pt x="7013" y="10852"/>
                </a:lnTo>
                <a:cubicBezTo>
                  <a:pt x="6823" y="11090"/>
                  <a:pt x="6644" y="11328"/>
                  <a:pt x="6466" y="11566"/>
                </a:cubicBezTo>
                <a:cubicBezTo>
                  <a:pt x="5763" y="12519"/>
                  <a:pt x="5180" y="13531"/>
                  <a:pt x="4692" y="14555"/>
                </a:cubicBezTo>
                <a:cubicBezTo>
                  <a:pt x="4203" y="15578"/>
                  <a:pt x="3787" y="16626"/>
                  <a:pt x="3418" y="17686"/>
                </a:cubicBezTo>
                <a:cubicBezTo>
                  <a:pt x="3037" y="18734"/>
                  <a:pt x="2727" y="19793"/>
                  <a:pt x="2441" y="20865"/>
                </a:cubicBezTo>
                <a:cubicBezTo>
                  <a:pt x="2179" y="21936"/>
                  <a:pt x="1941" y="23008"/>
                  <a:pt x="1715" y="24080"/>
                </a:cubicBezTo>
                <a:cubicBezTo>
                  <a:pt x="870" y="28378"/>
                  <a:pt x="441" y="32723"/>
                  <a:pt x="203" y="37057"/>
                </a:cubicBezTo>
                <a:cubicBezTo>
                  <a:pt x="84" y="39236"/>
                  <a:pt x="24" y="41403"/>
                  <a:pt x="24" y="43558"/>
                </a:cubicBezTo>
                <a:cubicBezTo>
                  <a:pt x="0" y="44653"/>
                  <a:pt x="24" y="45725"/>
                  <a:pt x="36" y="46808"/>
                </a:cubicBezTo>
                <a:cubicBezTo>
                  <a:pt x="60" y="47892"/>
                  <a:pt x="84" y="48964"/>
                  <a:pt x="120" y="50047"/>
                </a:cubicBezTo>
                <a:cubicBezTo>
                  <a:pt x="155" y="51142"/>
                  <a:pt x="215" y="52226"/>
                  <a:pt x="274" y="53297"/>
                </a:cubicBezTo>
                <a:cubicBezTo>
                  <a:pt x="334" y="54369"/>
                  <a:pt x="405" y="55452"/>
                  <a:pt x="477" y="56524"/>
                </a:cubicBezTo>
                <a:cubicBezTo>
                  <a:pt x="655" y="58691"/>
                  <a:pt x="858" y="60834"/>
                  <a:pt x="1132" y="62965"/>
                </a:cubicBezTo>
                <a:cubicBezTo>
                  <a:pt x="1286" y="64049"/>
                  <a:pt x="1417" y="65108"/>
                  <a:pt x="1596" y="66192"/>
                </a:cubicBezTo>
                <a:cubicBezTo>
                  <a:pt x="1774" y="67240"/>
                  <a:pt x="1965" y="68311"/>
                  <a:pt x="2191" y="69371"/>
                </a:cubicBezTo>
                <a:cubicBezTo>
                  <a:pt x="2417" y="70430"/>
                  <a:pt x="2656" y="71490"/>
                  <a:pt x="2953" y="72526"/>
                </a:cubicBezTo>
                <a:cubicBezTo>
                  <a:pt x="3251" y="73574"/>
                  <a:pt x="3584" y="74610"/>
                  <a:pt x="4025" y="75610"/>
                </a:cubicBezTo>
                <a:cubicBezTo>
                  <a:pt x="4108" y="75753"/>
                  <a:pt x="4215" y="75872"/>
                  <a:pt x="4287" y="75967"/>
                </a:cubicBezTo>
                <a:cubicBezTo>
                  <a:pt x="4406" y="76062"/>
                  <a:pt x="4525" y="76145"/>
                  <a:pt x="4644" y="76217"/>
                </a:cubicBezTo>
                <a:cubicBezTo>
                  <a:pt x="4882" y="76348"/>
                  <a:pt x="5132" y="76479"/>
                  <a:pt x="5394" y="76586"/>
                </a:cubicBezTo>
                <a:cubicBezTo>
                  <a:pt x="5894" y="76812"/>
                  <a:pt x="6406" y="76991"/>
                  <a:pt x="6918" y="77157"/>
                </a:cubicBezTo>
                <a:cubicBezTo>
                  <a:pt x="7966" y="77479"/>
                  <a:pt x="9002" y="77753"/>
                  <a:pt x="10061" y="78003"/>
                </a:cubicBezTo>
                <a:cubicBezTo>
                  <a:pt x="12157" y="78527"/>
                  <a:pt x="14276" y="78920"/>
                  <a:pt x="16407" y="79324"/>
                </a:cubicBezTo>
                <a:cubicBezTo>
                  <a:pt x="20658" y="80110"/>
                  <a:pt x="24920" y="80765"/>
                  <a:pt x="29183" y="81408"/>
                </a:cubicBezTo>
                <a:cubicBezTo>
                  <a:pt x="31326" y="81718"/>
                  <a:pt x="33457" y="82039"/>
                  <a:pt x="35600" y="82313"/>
                </a:cubicBezTo>
                <a:cubicBezTo>
                  <a:pt x="37743" y="82611"/>
                  <a:pt x="39886" y="82896"/>
                  <a:pt x="42030" y="83170"/>
                </a:cubicBezTo>
                <a:cubicBezTo>
                  <a:pt x="46316" y="83682"/>
                  <a:pt x="50602" y="84194"/>
                  <a:pt x="54900" y="84623"/>
                </a:cubicBezTo>
                <a:cubicBezTo>
                  <a:pt x="67698" y="85933"/>
                  <a:pt x="80555" y="86704"/>
                  <a:pt x="93447" y="86704"/>
                </a:cubicBezTo>
                <a:cubicBezTo>
                  <a:pt x="97886" y="86704"/>
                  <a:pt x="102329" y="86613"/>
                  <a:pt x="106776" y="86421"/>
                </a:cubicBezTo>
                <a:cubicBezTo>
                  <a:pt x="108931" y="86325"/>
                  <a:pt x="111098" y="86170"/>
                  <a:pt x="113277" y="86004"/>
                </a:cubicBezTo>
                <a:cubicBezTo>
                  <a:pt x="114360" y="85920"/>
                  <a:pt x="115443" y="85813"/>
                  <a:pt x="116539" y="85706"/>
                </a:cubicBezTo>
                <a:cubicBezTo>
                  <a:pt x="117622" y="85611"/>
                  <a:pt x="118706" y="85492"/>
                  <a:pt x="119789" y="85361"/>
                </a:cubicBezTo>
                <a:cubicBezTo>
                  <a:pt x="124123" y="84789"/>
                  <a:pt x="128469" y="84075"/>
                  <a:pt x="132767" y="82777"/>
                </a:cubicBezTo>
                <a:cubicBezTo>
                  <a:pt x="133862" y="82456"/>
                  <a:pt x="134934" y="82087"/>
                  <a:pt x="135982" y="81646"/>
                </a:cubicBezTo>
                <a:cubicBezTo>
                  <a:pt x="137053" y="81217"/>
                  <a:pt x="138113" y="80717"/>
                  <a:pt x="139137" y="80086"/>
                </a:cubicBezTo>
                <a:cubicBezTo>
                  <a:pt x="139661" y="79753"/>
                  <a:pt x="140173" y="79432"/>
                  <a:pt x="140661" y="79027"/>
                </a:cubicBezTo>
                <a:cubicBezTo>
                  <a:pt x="140911" y="78836"/>
                  <a:pt x="141149" y="78610"/>
                  <a:pt x="141387" y="78408"/>
                </a:cubicBezTo>
                <a:lnTo>
                  <a:pt x="142030" y="77777"/>
                </a:lnTo>
                <a:cubicBezTo>
                  <a:pt x="142864" y="76931"/>
                  <a:pt x="143590" y="76003"/>
                  <a:pt x="144245" y="75050"/>
                </a:cubicBezTo>
                <a:cubicBezTo>
                  <a:pt x="144900" y="74098"/>
                  <a:pt x="145495" y="73121"/>
                  <a:pt x="146031" y="72121"/>
                </a:cubicBezTo>
                <a:cubicBezTo>
                  <a:pt x="146566" y="71109"/>
                  <a:pt x="147055" y="70097"/>
                  <a:pt x="147507" y="69073"/>
                </a:cubicBezTo>
                <a:cubicBezTo>
                  <a:pt x="147948" y="68049"/>
                  <a:pt x="148352" y="67001"/>
                  <a:pt x="148721" y="65966"/>
                </a:cubicBezTo>
                <a:cubicBezTo>
                  <a:pt x="149102" y="64906"/>
                  <a:pt x="149436" y="63846"/>
                  <a:pt x="149757" y="62787"/>
                </a:cubicBezTo>
                <a:cubicBezTo>
                  <a:pt x="150984" y="58536"/>
                  <a:pt x="151817" y="54214"/>
                  <a:pt x="152341" y="49856"/>
                </a:cubicBezTo>
                <a:cubicBezTo>
                  <a:pt x="152865" y="45499"/>
                  <a:pt x="153055" y="41105"/>
                  <a:pt x="152936" y="36736"/>
                </a:cubicBezTo>
                <a:cubicBezTo>
                  <a:pt x="152805" y="32354"/>
                  <a:pt x="152353" y="27961"/>
                  <a:pt x="151400" y="23663"/>
                </a:cubicBezTo>
                <a:cubicBezTo>
                  <a:pt x="150924" y="21520"/>
                  <a:pt x="150317" y="19377"/>
                  <a:pt x="149519" y="17305"/>
                </a:cubicBezTo>
                <a:cubicBezTo>
                  <a:pt x="148698" y="15245"/>
                  <a:pt x="147686" y="13197"/>
                  <a:pt x="146304" y="11387"/>
                </a:cubicBezTo>
                <a:lnTo>
                  <a:pt x="145769" y="10721"/>
                </a:lnTo>
                <a:cubicBezTo>
                  <a:pt x="145566" y="10506"/>
                  <a:pt x="145376" y="10280"/>
                  <a:pt x="145185" y="10078"/>
                </a:cubicBezTo>
                <a:cubicBezTo>
                  <a:pt x="144995" y="9863"/>
                  <a:pt x="144780" y="9673"/>
                  <a:pt x="144578" y="9471"/>
                </a:cubicBezTo>
                <a:cubicBezTo>
                  <a:pt x="144352" y="9256"/>
                  <a:pt x="144126" y="9066"/>
                  <a:pt x="143887" y="8887"/>
                </a:cubicBezTo>
                <a:cubicBezTo>
                  <a:pt x="143423" y="8530"/>
                  <a:pt x="142935" y="8220"/>
                  <a:pt x="142447" y="7935"/>
                </a:cubicBezTo>
                <a:cubicBezTo>
                  <a:pt x="142209" y="7780"/>
                  <a:pt x="141959" y="7661"/>
                  <a:pt x="141697" y="7530"/>
                </a:cubicBezTo>
                <a:cubicBezTo>
                  <a:pt x="141447" y="7399"/>
                  <a:pt x="141197" y="7280"/>
                  <a:pt x="140947" y="7161"/>
                </a:cubicBezTo>
                <a:cubicBezTo>
                  <a:pt x="138899" y="6232"/>
                  <a:pt x="136803" y="5577"/>
                  <a:pt x="134696" y="5018"/>
                </a:cubicBezTo>
                <a:cubicBezTo>
                  <a:pt x="132577" y="4470"/>
                  <a:pt x="130445" y="4018"/>
                  <a:pt x="128326" y="3637"/>
                </a:cubicBezTo>
                <a:cubicBezTo>
                  <a:pt x="127266" y="3434"/>
                  <a:pt x="126195" y="3256"/>
                  <a:pt x="125123" y="3101"/>
                </a:cubicBezTo>
                <a:cubicBezTo>
                  <a:pt x="124052" y="2934"/>
                  <a:pt x="122980" y="2779"/>
                  <a:pt x="121909" y="2636"/>
                </a:cubicBezTo>
                <a:cubicBezTo>
                  <a:pt x="117610" y="2065"/>
                  <a:pt x="113300" y="1648"/>
                  <a:pt x="109002" y="1315"/>
                </a:cubicBezTo>
                <a:cubicBezTo>
                  <a:pt x="104692" y="981"/>
                  <a:pt x="100382" y="731"/>
                  <a:pt x="96072" y="541"/>
                </a:cubicBezTo>
                <a:cubicBezTo>
                  <a:pt x="88170" y="181"/>
                  <a:pt x="80258" y="1"/>
                  <a:pt x="7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92;p35"/>
          <p:cNvGrpSpPr/>
          <p:nvPr/>
        </p:nvGrpSpPr>
        <p:grpSpPr>
          <a:xfrm>
            <a:off x="2619656" y="346076"/>
            <a:ext cx="645900" cy="645900"/>
            <a:chOff x="4844078" y="792732"/>
            <a:chExt cx="645900" cy="645900"/>
          </a:xfrm>
        </p:grpSpPr>
        <p:sp>
          <p:nvSpPr>
            <p:cNvPr id="10" name="Google Shape;293;p35"/>
            <p:cNvSpPr/>
            <p:nvPr/>
          </p:nvSpPr>
          <p:spPr>
            <a:xfrm>
              <a:off x="4844078" y="792732"/>
              <a:ext cx="645900" cy="645900"/>
            </a:xfrm>
            <a:prstGeom prst="ellipse">
              <a:avLst/>
            </a:pr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4;p35"/>
            <p:cNvSpPr/>
            <p:nvPr/>
          </p:nvSpPr>
          <p:spPr>
            <a:xfrm rot="-5400000">
              <a:off x="5037150" y="950925"/>
              <a:ext cx="381000" cy="329500"/>
            </a:xfrm>
            <a:prstGeom prst="flowChartMerge">
              <a:avLst/>
            </a:prstGeom>
            <a:solidFill>
              <a:schemeClr val="accent3"/>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1180228" y="1530849"/>
            <a:ext cx="3148183" cy="1754326"/>
          </a:xfrm>
          <a:prstGeom prst="rect">
            <a:avLst/>
          </a:prstGeom>
          <a:noFill/>
        </p:spPr>
        <p:txBody>
          <a:bodyPr wrap="square" rtlCol="0">
            <a:spAutoFit/>
          </a:bodyPr>
          <a:lstStyle/>
          <a:p>
            <a:pPr algn="just">
              <a:lnSpc>
                <a:spcPct val="150000"/>
              </a:lnSpc>
            </a:pPr>
            <a:r>
              <a:rPr lang="en-US" sz="2400" dirty="0" smtClean="0"/>
              <a:t>Theo </a:t>
            </a:r>
            <a:r>
              <a:rPr lang="en-US" sz="2400" dirty="0" err="1" smtClean="0"/>
              <a:t>em</a:t>
            </a:r>
            <a:r>
              <a:rPr lang="en-US" sz="2400" dirty="0" smtClean="0"/>
              <a:t>, </a:t>
            </a:r>
            <a:r>
              <a:rPr lang="en-US" sz="2400" dirty="0" err="1" smtClean="0"/>
              <a:t>vì</a:t>
            </a:r>
            <a:r>
              <a:rPr lang="en-US" sz="2400" dirty="0" smtClean="0"/>
              <a:t> </a:t>
            </a:r>
            <a:r>
              <a:rPr lang="en-US" sz="2400" dirty="0" err="1" smtClean="0"/>
              <a:t>sao</a:t>
            </a:r>
            <a:r>
              <a:rPr lang="en-US" sz="2400" dirty="0" smtClean="0"/>
              <a:t> </a:t>
            </a:r>
            <a:r>
              <a:rPr lang="en-US" sz="2400" dirty="0" err="1" smtClean="0"/>
              <a:t>nên</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vào</a:t>
            </a:r>
            <a:r>
              <a:rPr lang="en-US" sz="2400" dirty="0" smtClean="0"/>
              <a:t> </a:t>
            </a:r>
            <a:r>
              <a:rPr lang="en-US" sz="2400" dirty="0" err="1" smtClean="0"/>
              <a:t>bảng</a:t>
            </a:r>
            <a:r>
              <a:rPr lang="en-US" sz="2400" dirty="0" smtClean="0"/>
              <a:t>?</a:t>
            </a:r>
            <a:endParaRPr lang="en-US" sz="24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41" y="859519"/>
            <a:ext cx="3923190" cy="3923190"/>
          </a:xfrm>
          <a:prstGeom prst="rect">
            <a:avLst/>
          </a:prstGeom>
        </p:spPr>
      </p:pic>
    </p:spTree>
    <p:extLst>
      <p:ext uri="{BB962C8B-B14F-4D97-AF65-F5344CB8AC3E}">
        <p14:creationId xmlns:p14="http://schemas.microsoft.com/office/powerpoint/2010/main" val="12348350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panish Vocabulary Workshop by Slidesgo">
  <a:themeElements>
    <a:clrScheme name="Simple Light">
      <a:dk1>
        <a:srgbClr val="000000"/>
      </a:dk1>
      <a:lt1>
        <a:srgbClr val="FFFFFF"/>
      </a:lt1>
      <a:dk2>
        <a:srgbClr val="000000"/>
      </a:dk2>
      <a:lt2>
        <a:srgbClr val="F17B37"/>
      </a:lt2>
      <a:accent1>
        <a:srgbClr val="F5B920"/>
      </a:accent1>
      <a:accent2>
        <a:srgbClr val="009045"/>
      </a:accent2>
      <a:accent3>
        <a:srgbClr val="B1194F"/>
      </a:accent3>
      <a:accent4>
        <a:srgbClr val="F17B37"/>
      </a:accent4>
      <a:accent5>
        <a:srgbClr val="F5B920"/>
      </a:accent5>
      <a:accent6>
        <a:srgbClr val="009045"/>
      </a:accent6>
      <a:hlink>
        <a:srgbClr val="B119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1536</Words>
  <PresentationFormat>On-screen Show (16:9)</PresentationFormat>
  <Paragraphs>235</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Times New Roman</vt:lpstr>
      <vt:lpstr>Wingdings</vt:lpstr>
      <vt:lpstr>Arial</vt:lpstr>
      <vt:lpstr>Fira Sans</vt:lpstr>
      <vt:lpstr>Cambria Math</vt:lpstr>
      <vt:lpstr>Abril Fatface</vt:lpstr>
      <vt:lpstr>Spanish Vocabulary Workshop by Slidesgo</vt:lpstr>
      <vt:lpstr>CHÀO MỪNG CÁC EM  ĐẾN VỚI BÀI HỌC HÔM NAY!</vt:lpstr>
      <vt:lpstr>PowerPoint Presentation</vt:lpstr>
      <vt:lpstr>PowerPoint Presentation</vt:lpstr>
      <vt:lpstr>BÀI 39: BẢNG THỐNG KÊ VÀ BIỂU ĐỒ TRANH</vt:lpstr>
      <vt:lpstr>02</vt:lpstr>
      <vt:lpstr>PowerPoint Presentation</vt:lpstr>
      <vt:lpstr>Trả lời</vt:lpstr>
      <vt:lpstr>PowerPoint Presentation</vt:lpstr>
      <vt:lpstr>PowerPoint Presentation</vt:lpstr>
      <vt:lpstr>PowerPoint Presentation</vt:lpstr>
      <vt:lpstr>KẾT LUẬN</vt:lpstr>
      <vt:lpstr>PowerPoint Presentation</vt:lpstr>
      <vt:lpstr>PowerPoint Presentation</vt:lpstr>
      <vt:lpstr>2. Biểu đồ tranh</vt:lpstr>
      <vt:lpstr>PowerPoint Presentation</vt:lpstr>
      <vt:lpstr>Luyện tập 2</vt:lpstr>
      <vt:lpstr>Trả lời</vt:lpstr>
      <vt:lpstr>PowerPoint Presentation</vt:lpstr>
      <vt:lpstr>Trả lời</vt:lpstr>
      <vt:lpstr>LUYỆN TẬP</vt:lpstr>
      <vt:lpstr>PowerPoint Presentation</vt:lpstr>
      <vt:lpstr>PowerPoint Presentation</vt:lpstr>
      <vt:lpstr>Trả lời</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2021-11-16T09:21:13Z</dcterms:modified>
</cp:coreProperties>
</file>