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Montserrat"/>
      <p:regular r:id="rId36"/>
      <p:bold r:id="rId37"/>
      <p:italic r:id="rId38"/>
      <p:boldItalic r:id="rId39"/>
    </p:embeddedFont>
    <p:embeddedFont>
      <p:font typeface="Hind"/>
      <p:regular r:id="rId40"/>
      <p:bold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F0FE50B-274F-4D1E-BD8A-CF4A772E09B4}">
  <a:tblStyle styleId="{5F0FE50B-274F-4D1E-BD8A-CF4A772E09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ind-regular.fntdata"/><Relationship Id="rId20" Type="http://schemas.openxmlformats.org/officeDocument/2006/relationships/slide" Target="slides/slide15.xml"/><Relationship Id="rId41" Type="http://schemas.openxmlformats.org/officeDocument/2006/relationships/font" Target="fonts/Hind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bold.fntdata"/><Relationship Id="rId14" Type="http://schemas.openxmlformats.org/officeDocument/2006/relationships/slide" Target="slides/slide9.xml"/><Relationship Id="rId36" Type="http://schemas.openxmlformats.org/officeDocument/2006/relationships/font" Target="fonts/Montserrat-regular.fntdata"/><Relationship Id="rId17" Type="http://schemas.openxmlformats.org/officeDocument/2006/relationships/slide" Target="slides/slide12.xml"/><Relationship Id="rId39" Type="http://schemas.openxmlformats.org/officeDocument/2006/relationships/font" Target="fonts/Montserrat-boldItalic.fntdata"/><Relationship Id="rId16" Type="http://schemas.openxmlformats.org/officeDocument/2006/relationships/slide" Target="slides/slide11.xml"/><Relationship Id="rId38" Type="http://schemas.openxmlformats.org/officeDocument/2006/relationships/font" Target="fonts/Montserrat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g850a528a74_3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3" name="Google Shape;713;g850a528a74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2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Google Shape;1163;g14e99475fc_4452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4" name="Google Shape;1164;g14e99475fc_445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0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g60013e4f33_1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2" name="Google Shape;1172;g60013e4f33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328150" y="1991825"/>
            <a:ext cx="4487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 flipH="1" rot="5400000">
            <a:off x="6177275" y="-42338"/>
            <a:ext cx="3688200" cy="2246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 flipH="1" rot="5400000">
            <a:off x="-698074" y="3247200"/>
            <a:ext cx="3573900" cy="2177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flipH="1" rot="-5400000">
            <a:off x="-428544" y="2831032"/>
            <a:ext cx="2195100" cy="13380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flipH="1" rot="-5400000">
            <a:off x="563748" y="2068298"/>
            <a:ext cx="1518900" cy="9255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5400000">
            <a:off x="-253698" y="2260564"/>
            <a:ext cx="1297200" cy="789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 rot="-5400000">
            <a:off x="-192598" y="1950593"/>
            <a:ext cx="985800" cy="6006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 flipH="1" rot="5400000">
            <a:off x="7217675" y="1270025"/>
            <a:ext cx="2394600" cy="1458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 rot="-5400000">
            <a:off x="7922499" y="2744289"/>
            <a:ext cx="1518600" cy="925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flipH="1" rot="-5400000">
            <a:off x="7315902" y="2802275"/>
            <a:ext cx="1027800" cy="62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flipH="1" rot="-5400000">
            <a:off x="6337825" y="578875"/>
            <a:ext cx="1520100" cy="9261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green gradient">
  <p:cSld name="BLANK_2">
    <p:bg>
      <p:bgPr>
        <a:gradFill>
          <a:gsLst>
            <a:gs pos="0">
              <a:srgbClr val="33CCCC"/>
            </a:gs>
            <a:gs pos="100000">
              <a:srgbClr val="66FF33"/>
            </a:gs>
          </a:gsLst>
          <a:lin ang="5400700" scaled="0"/>
        </a:gra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/>
          <p:nvPr/>
        </p:nvSpPr>
        <p:spPr>
          <a:xfrm flipH="1" rot="5400000">
            <a:off x="7987921" y="280747"/>
            <a:ext cx="1436798" cy="875312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1"/>
          <p:cNvSpPr/>
          <p:nvPr/>
        </p:nvSpPr>
        <p:spPr>
          <a:xfrm flipH="1" rot="5400000">
            <a:off x="7711954" y="1152043"/>
            <a:ext cx="1779871" cy="1084184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1"/>
          <p:cNvSpPr/>
          <p:nvPr/>
        </p:nvSpPr>
        <p:spPr>
          <a:xfrm rot="-5400000">
            <a:off x="8367254" y="1879297"/>
            <a:ext cx="965333" cy="588243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1"/>
          <p:cNvSpPr/>
          <p:nvPr/>
        </p:nvSpPr>
        <p:spPr>
          <a:xfrm rot="-5400000">
            <a:off x="7784794" y="375252"/>
            <a:ext cx="768076" cy="46794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1"/>
          <p:cNvSpPr/>
          <p:nvPr/>
        </p:nvSpPr>
        <p:spPr>
          <a:xfrm flipH="1" rot="-5400000">
            <a:off x="8520892" y="2338195"/>
            <a:ext cx="542403" cy="33042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/>
          <p:nvPr/>
        </p:nvSpPr>
        <p:spPr>
          <a:xfrm flipH="1" rot="5400000">
            <a:off x="-280461" y="2947980"/>
            <a:ext cx="1435651" cy="874537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/>
          <p:nvPr/>
        </p:nvSpPr>
        <p:spPr>
          <a:xfrm rot="5400000">
            <a:off x="-191408" y="2612028"/>
            <a:ext cx="979133" cy="595978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1"/>
          <p:cNvSpPr/>
          <p:nvPr/>
        </p:nvSpPr>
        <p:spPr>
          <a:xfrm flipH="1" rot="-5400000">
            <a:off x="-209916" y="4278659"/>
            <a:ext cx="1075013" cy="655177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1"/>
          <p:cNvSpPr/>
          <p:nvPr/>
        </p:nvSpPr>
        <p:spPr>
          <a:xfrm rot="-5400000">
            <a:off x="-145454" y="2377940"/>
            <a:ext cx="744156" cy="453249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1"/>
          <p:cNvSpPr/>
          <p:nvPr/>
        </p:nvSpPr>
        <p:spPr>
          <a:xfrm flipH="1" rot="-5400000">
            <a:off x="276080" y="3815951"/>
            <a:ext cx="743793" cy="453249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purple gradient">
  <p:cSld name="BLANK_2_1">
    <p:bg>
      <p:bgPr>
        <a:gradFill>
          <a:gsLst>
            <a:gs pos="0">
              <a:srgbClr val="CC3399"/>
            </a:gs>
            <a:gs pos="100000">
              <a:srgbClr val="6699FF"/>
            </a:gs>
          </a:gsLst>
          <a:lin ang="5400700" scaled="0"/>
        </a:gra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/>
          <p:nvPr/>
        </p:nvSpPr>
        <p:spPr>
          <a:xfrm flipH="1" rot="5400000">
            <a:off x="7987926" y="280753"/>
            <a:ext cx="1436700" cy="8754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2"/>
          <p:cNvSpPr/>
          <p:nvPr/>
        </p:nvSpPr>
        <p:spPr>
          <a:xfrm flipH="1" rot="5400000">
            <a:off x="7711932" y="1152020"/>
            <a:ext cx="1779900" cy="1084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2"/>
          <p:cNvSpPr/>
          <p:nvPr/>
        </p:nvSpPr>
        <p:spPr>
          <a:xfrm rot="-5400000">
            <a:off x="8367248" y="1879235"/>
            <a:ext cx="965400" cy="588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2"/>
          <p:cNvSpPr/>
          <p:nvPr/>
        </p:nvSpPr>
        <p:spPr>
          <a:xfrm rot="-5400000">
            <a:off x="7784863" y="375260"/>
            <a:ext cx="768000" cy="4680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2"/>
          <p:cNvSpPr/>
          <p:nvPr/>
        </p:nvSpPr>
        <p:spPr>
          <a:xfrm flipH="1" rot="-5400000">
            <a:off x="8520834" y="2338254"/>
            <a:ext cx="542400" cy="3303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2"/>
          <p:cNvSpPr/>
          <p:nvPr/>
        </p:nvSpPr>
        <p:spPr>
          <a:xfrm flipH="1" rot="5400000">
            <a:off x="-280517" y="2947924"/>
            <a:ext cx="1435800" cy="8745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2"/>
          <p:cNvSpPr/>
          <p:nvPr/>
        </p:nvSpPr>
        <p:spPr>
          <a:xfrm rot="5400000">
            <a:off x="-191502" y="2612001"/>
            <a:ext cx="979200" cy="59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2"/>
          <p:cNvSpPr/>
          <p:nvPr/>
        </p:nvSpPr>
        <p:spPr>
          <a:xfrm flipH="1" rot="-5400000">
            <a:off x="-209848" y="4278591"/>
            <a:ext cx="1074900" cy="655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2"/>
          <p:cNvSpPr/>
          <p:nvPr/>
        </p:nvSpPr>
        <p:spPr>
          <a:xfrm rot="-5400000">
            <a:off x="-145501" y="2377842"/>
            <a:ext cx="7443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2"/>
          <p:cNvSpPr/>
          <p:nvPr/>
        </p:nvSpPr>
        <p:spPr>
          <a:xfrm flipH="1" rot="-5400000">
            <a:off x="276152" y="3815879"/>
            <a:ext cx="7437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orange gradient">
  <p:cSld name="BLANK_2_1_1">
    <p:bg>
      <p:bgPr>
        <a:gradFill>
          <a:gsLst>
            <a:gs pos="0">
              <a:srgbClr val="FF0066"/>
            </a:gs>
            <a:gs pos="100000">
              <a:srgbClr val="FF9900"/>
            </a:gs>
          </a:gsLst>
          <a:lin ang="5400700" scaled="0"/>
        </a:gra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/>
          <p:nvPr/>
        </p:nvSpPr>
        <p:spPr>
          <a:xfrm flipH="1" rot="5400000">
            <a:off x="7987926" y="280753"/>
            <a:ext cx="1436700" cy="8754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 flipH="1" rot="5400000">
            <a:off x="7711932" y="1152020"/>
            <a:ext cx="1779900" cy="1084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/>
          <p:nvPr/>
        </p:nvSpPr>
        <p:spPr>
          <a:xfrm rot="-5400000">
            <a:off x="8367248" y="1879235"/>
            <a:ext cx="965400" cy="588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3"/>
          <p:cNvSpPr/>
          <p:nvPr/>
        </p:nvSpPr>
        <p:spPr>
          <a:xfrm rot="-5400000">
            <a:off x="7784863" y="375260"/>
            <a:ext cx="768000" cy="4680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/>
          <p:nvPr/>
        </p:nvSpPr>
        <p:spPr>
          <a:xfrm flipH="1" rot="-5400000">
            <a:off x="8520834" y="2338254"/>
            <a:ext cx="542400" cy="3303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/>
          <p:nvPr/>
        </p:nvSpPr>
        <p:spPr>
          <a:xfrm flipH="1" rot="5400000">
            <a:off x="-280517" y="2947924"/>
            <a:ext cx="1435800" cy="8745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3"/>
          <p:cNvSpPr/>
          <p:nvPr/>
        </p:nvSpPr>
        <p:spPr>
          <a:xfrm rot="5400000">
            <a:off x="-191502" y="2612001"/>
            <a:ext cx="979200" cy="59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/>
          <p:nvPr/>
        </p:nvSpPr>
        <p:spPr>
          <a:xfrm flipH="1" rot="-5400000">
            <a:off x="-209848" y="4278591"/>
            <a:ext cx="1074900" cy="655200"/>
          </a:xfrm>
          <a:prstGeom prst="parallelogram">
            <a:avLst>
              <a:gd fmla="val 81897" name="adj"/>
            </a:avLst>
          </a:prstGeom>
          <a:solidFill>
            <a:srgbClr val="FFFFFF">
              <a:alpha val="4885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 rot="-5400000">
            <a:off x="-145501" y="2377842"/>
            <a:ext cx="7443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3"/>
          <p:cNvSpPr/>
          <p:nvPr/>
        </p:nvSpPr>
        <p:spPr>
          <a:xfrm flipH="1" rot="-5400000">
            <a:off x="276152" y="3815879"/>
            <a:ext cx="743700" cy="4533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ig">
  <p:cSld name="BLANK_1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14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81" name="Google Shape;181;p14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4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p14"/>
          <p:cNvSpPr/>
          <p:nvPr/>
        </p:nvSpPr>
        <p:spPr>
          <a:xfrm flipH="1" rot="5400000">
            <a:off x="-479615" y="1845054"/>
            <a:ext cx="2455200" cy="14958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4"/>
          <p:cNvSpPr/>
          <p:nvPr/>
        </p:nvSpPr>
        <p:spPr>
          <a:xfrm rot="5400000">
            <a:off x="-262152" y="1526813"/>
            <a:ext cx="1340700" cy="8163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4"/>
          <p:cNvSpPr/>
          <p:nvPr/>
        </p:nvSpPr>
        <p:spPr>
          <a:xfrm flipH="1" rot="-5400000">
            <a:off x="-358955" y="3663589"/>
            <a:ext cx="1838400" cy="1120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4"/>
          <p:cNvSpPr/>
          <p:nvPr/>
        </p:nvSpPr>
        <p:spPr>
          <a:xfrm rot="-5400000">
            <a:off x="-199052" y="1206482"/>
            <a:ext cx="1018800" cy="6207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4"/>
          <p:cNvSpPr/>
          <p:nvPr/>
        </p:nvSpPr>
        <p:spPr>
          <a:xfrm flipH="1" rot="-5400000">
            <a:off x="472234" y="3024661"/>
            <a:ext cx="1272000" cy="7752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2647900" y="1659550"/>
            <a:ext cx="3848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2647975" y="2763850"/>
            <a:ext cx="3848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None/>
              <a:defRPr sz="1800">
                <a:solidFill>
                  <a:srgbClr val="33CCFF"/>
                </a:solidFill>
              </a:defRPr>
            </a:lvl9pPr>
          </a:lstStyle>
          <a:p/>
        </p:txBody>
      </p:sp>
      <p:sp>
        <p:nvSpPr>
          <p:cNvPr id="24" name="Google Shape;24;p3"/>
          <p:cNvSpPr/>
          <p:nvPr/>
        </p:nvSpPr>
        <p:spPr>
          <a:xfrm flipH="1" rot="5400000">
            <a:off x="6177275" y="-42338"/>
            <a:ext cx="3688200" cy="2246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 flipH="1" rot="5400000">
            <a:off x="-698074" y="3247200"/>
            <a:ext cx="3573900" cy="21771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 flipH="1" rot="-5400000">
            <a:off x="-428544" y="2831032"/>
            <a:ext cx="2195100" cy="13380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flipH="1" rot="-5400000">
            <a:off x="563748" y="2068298"/>
            <a:ext cx="1518900" cy="9255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5400000">
            <a:off x="-253698" y="2260564"/>
            <a:ext cx="1297200" cy="789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5400000">
            <a:off x="-192598" y="1950593"/>
            <a:ext cx="985800" cy="6006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flipH="1" rot="5400000">
            <a:off x="7217675" y="1270025"/>
            <a:ext cx="2394600" cy="14589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 rot="-5400000">
            <a:off x="7922499" y="2744289"/>
            <a:ext cx="1518600" cy="9255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 flipH="1" rot="-5400000">
            <a:off x="7315902" y="2802275"/>
            <a:ext cx="1027800" cy="6261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 flipH="1" rot="-5400000">
            <a:off x="6337825" y="578875"/>
            <a:ext cx="1520100" cy="9261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idx="1" type="body"/>
          </p:nvPr>
        </p:nvSpPr>
        <p:spPr>
          <a:xfrm>
            <a:off x="2225675" y="2161800"/>
            <a:ext cx="46926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›"/>
              <a:defRPr b="1" i="1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›"/>
              <a:defRPr b="1" i="1"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»"/>
              <a:defRPr b="1" i="1"/>
            </a:lvl9pPr>
          </a:lstStyle>
          <a:p/>
        </p:txBody>
      </p:sp>
      <p:grpSp>
        <p:nvGrpSpPr>
          <p:cNvPr id="36" name="Google Shape;36;p4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37" name="Google Shape;37;p4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" name="Google Shape;42;p4"/>
          <p:cNvSpPr/>
          <p:nvPr/>
        </p:nvSpPr>
        <p:spPr>
          <a:xfrm flipH="1" rot="5400000">
            <a:off x="-479615" y="1845054"/>
            <a:ext cx="2455200" cy="14958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4"/>
          <p:cNvSpPr/>
          <p:nvPr/>
        </p:nvSpPr>
        <p:spPr>
          <a:xfrm rot="5400000">
            <a:off x="-262152" y="1526813"/>
            <a:ext cx="1340700" cy="816300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4"/>
          <p:cNvSpPr/>
          <p:nvPr/>
        </p:nvSpPr>
        <p:spPr>
          <a:xfrm flipH="1" rot="-5400000">
            <a:off x="-358985" y="3663619"/>
            <a:ext cx="1838515" cy="1120555"/>
          </a:xfrm>
          <a:prstGeom prst="parallelogram">
            <a:avLst>
              <a:gd fmla="val 81897" name="adj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"/>
          <p:cNvSpPr/>
          <p:nvPr/>
        </p:nvSpPr>
        <p:spPr>
          <a:xfrm rot="-5400000">
            <a:off x="-199052" y="1206482"/>
            <a:ext cx="1018800" cy="620700"/>
          </a:xfrm>
          <a:prstGeom prst="parallelogram">
            <a:avLst>
              <a:gd fmla="val 81897" name="adj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"/>
          <p:cNvSpPr/>
          <p:nvPr/>
        </p:nvSpPr>
        <p:spPr>
          <a:xfrm flipH="1" rot="-5400000">
            <a:off x="472234" y="3024661"/>
            <a:ext cx="1272000" cy="775200"/>
          </a:xfrm>
          <a:prstGeom prst="parallelogram">
            <a:avLst>
              <a:gd fmla="val 81897" name="adj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›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›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»"/>
              <a:defRPr/>
            </a:lvl9pPr>
          </a:lstStyle>
          <a:p/>
        </p:txBody>
      </p:sp>
      <p:grpSp>
        <p:nvGrpSpPr>
          <p:cNvPr id="51" name="Google Shape;51;p5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52" name="Google Shape;52;p5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" name="Google Shape;57;p5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58" name="Google Shape;58;p5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" type="body"/>
          </p:nvPr>
        </p:nvSpPr>
        <p:spPr>
          <a:xfrm>
            <a:off x="1067100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›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9pPr>
          </a:lstStyle>
          <a:p/>
        </p:txBody>
      </p:sp>
      <p:sp>
        <p:nvSpPr>
          <p:cNvPr id="67" name="Google Shape;67;p6"/>
          <p:cNvSpPr txBox="1"/>
          <p:nvPr>
            <p:ph idx="2" type="body"/>
          </p:nvPr>
        </p:nvSpPr>
        <p:spPr>
          <a:xfrm>
            <a:off x="4224149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›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›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»"/>
              <a:defRPr sz="1800"/>
            </a:lvl9pPr>
          </a:lstStyle>
          <a:p/>
        </p:txBody>
      </p:sp>
      <p:grpSp>
        <p:nvGrpSpPr>
          <p:cNvPr id="68" name="Google Shape;68;p6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69" name="Google Shape;69;p6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" name="Google Shape;74;p6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75" name="Google Shape;75;p6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6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0" name="Google Shape;80;p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3" name="Google Shape;83;p7"/>
          <p:cNvSpPr txBox="1"/>
          <p:nvPr>
            <p:ph idx="1" type="body"/>
          </p:nvPr>
        </p:nvSpPr>
        <p:spPr>
          <a:xfrm>
            <a:off x="1067100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sp>
        <p:nvSpPr>
          <p:cNvPr id="84" name="Google Shape;84;p7"/>
          <p:cNvSpPr txBox="1"/>
          <p:nvPr>
            <p:ph idx="2" type="body"/>
          </p:nvPr>
        </p:nvSpPr>
        <p:spPr>
          <a:xfrm>
            <a:off x="31948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sp>
        <p:nvSpPr>
          <p:cNvPr id="85" name="Google Shape;85;p7"/>
          <p:cNvSpPr txBox="1"/>
          <p:nvPr>
            <p:ph idx="3" type="body"/>
          </p:nvPr>
        </p:nvSpPr>
        <p:spPr>
          <a:xfrm>
            <a:off x="53225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›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›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»"/>
              <a:defRPr sz="1600"/>
            </a:lvl9pPr>
          </a:lstStyle>
          <a:p/>
        </p:txBody>
      </p:sp>
      <p:grpSp>
        <p:nvGrpSpPr>
          <p:cNvPr id="86" name="Google Shape;86;p7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87" name="Google Shape;87;p7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7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" name="Google Shape;92;p7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93" name="Google Shape;93;p7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7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7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8" name="Google Shape;98;p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grpSp>
        <p:nvGrpSpPr>
          <p:cNvPr id="101" name="Google Shape;101;p8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02" name="Google Shape;102;p8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8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8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8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" name="Google Shape;107;p8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108" name="Google Shape;108;p8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8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8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8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8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3" name="Google Shape;113;p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/>
          <p:nvPr>
            <p:ph idx="1" type="body"/>
          </p:nvPr>
        </p:nvSpPr>
        <p:spPr>
          <a:xfrm>
            <a:off x="1236500" y="4406300"/>
            <a:ext cx="6671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1pPr>
          </a:lstStyle>
          <a:p/>
        </p:txBody>
      </p:sp>
      <p:grpSp>
        <p:nvGrpSpPr>
          <p:cNvPr id="116" name="Google Shape;116;p9"/>
          <p:cNvGrpSpPr/>
          <p:nvPr/>
        </p:nvGrpSpPr>
        <p:grpSpPr>
          <a:xfrm>
            <a:off x="7395202" y="-6"/>
            <a:ext cx="1748884" cy="4013021"/>
            <a:chOff x="7395202" y="-6"/>
            <a:chExt cx="1748884" cy="4013021"/>
          </a:xfrm>
        </p:grpSpPr>
        <p:sp>
          <p:nvSpPr>
            <p:cNvPr id="117" name="Google Shape;117;p9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9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9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9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9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" name="Google Shape;122;p9"/>
          <p:cNvGrpSpPr/>
          <p:nvPr/>
        </p:nvGrpSpPr>
        <p:grpSpPr>
          <a:xfrm>
            <a:off x="3" y="2738679"/>
            <a:ext cx="722480" cy="2404814"/>
            <a:chOff x="3" y="2750304"/>
            <a:chExt cx="722480" cy="2404814"/>
          </a:xfrm>
        </p:grpSpPr>
        <p:sp>
          <p:nvSpPr>
            <p:cNvPr id="123" name="Google Shape;123;p9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9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9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9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9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p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mall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10"/>
          <p:cNvGrpSpPr/>
          <p:nvPr/>
        </p:nvGrpSpPr>
        <p:grpSpPr>
          <a:xfrm>
            <a:off x="7934863" y="4"/>
            <a:ext cx="1209179" cy="2774603"/>
            <a:chOff x="7395202" y="-6"/>
            <a:chExt cx="1748884" cy="4013021"/>
          </a:xfrm>
        </p:grpSpPr>
        <p:sp>
          <p:nvSpPr>
            <p:cNvPr id="131" name="Google Shape;131;p10"/>
            <p:cNvSpPr/>
            <p:nvPr/>
          </p:nvSpPr>
          <p:spPr>
            <a:xfrm flipH="1" rot="5400000">
              <a:off x="7471942" y="406044"/>
              <a:ext cx="2078100" cy="1266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0"/>
            <p:cNvSpPr/>
            <p:nvPr/>
          </p:nvSpPr>
          <p:spPr>
            <a:xfrm flipH="1" rot="5400000">
              <a:off x="7072800" y="1666234"/>
              <a:ext cx="2574300" cy="15681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0"/>
            <p:cNvSpPr/>
            <p:nvPr/>
          </p:nvSpPr>
          <p:spPr>
            <a:xfrm rot="-5400000">
              <a:off x="8020587" y="2718092"/>
              <a:ext cx="1396200" cy="8508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0"/>
            <p:cNvSpPr/>
            <p:nvPr/>
          </p:nvSpPr>
          <p:spPr>
            <a:xfrm rot="-5400000">
              <a:off x="7178152" y="542730"/>
              <a:ext cx="1110900" cy="6768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0"/>
            <p:cNvSpPr/>
            <p:nvPr/>
          </p:nvSpPr>
          <p:spPr>
            <a:xfrm flipH="1" rot="-5400000">
              <a:off x="8242801" y="3381815"/>
              <a:ext cx="784500" cy="4779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0"/>
          <p:cNvGrpSpPr/>
          <p:nvPr/>
        </p:nvGrpSpPr>
        <p:grpSpPr>
          <a:xfrm>
            <a:off x="-1" y="2232486"/>
            <a:ext cx="874634" cy="2911268"/>
            <a:chOff x="3" y="2750304"/>
            <a:chExt cx="722480" cy="2404814"/>
          </a:xfrm>
        </p:grpSpPr>
        <p:sp>
          <p:nvSpPr>
            <p:cNvPr id="137" name="Google Shape;137;p10"/>
            <p:cNvSpPr/>
            <p:nvPr/>
          </p:nvSpPr>
          <p:spPr>
            <a:xfrm flipH="1" rot="5400000">
              <a:off x="-231667" y="3341328"/>
              <a:ext cx="1185900" cy="7224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 rot="5400000">
              <a:off x="-158106" y="3063820"/>
              <a:ext cx="808800" cy="4923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0"/>
            <p:cNvSpPr/>
            <p:nvPr/>
          </p:nvSpPr>
          <p:spPr>
            <a:xfrm flipH="1" rot="-5400000">
              <a:off x="-173395" y="4440518"/>
              <a:ext cx="888000" cy="5412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0"/>
            <p:cNvSpPr/>
            <p:nvPr/>
          </p:nvSpPr>
          <p:spPr>
            <a:xfrm rot="-5400000">
              <a:off x="-120147" y="2870454"/>
              <a:ext cx="614700" cy="374400"/>
            </a:xfrm>
            <a:prstGeom prst="parallelogram">
              <a:avLst>
                <a:gd fmla="val 81897" name="adj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0"/>
            <p:cNvSpPr/>
            <p:nvPr/>
          </p:nvSpPr>
          <p:spPr>
            <a:xfrm flipH="1" rot="-5400000">
              <a:off x="228056" y="4058304"/>
              <a:ext cx="614400" cy="374400"/>
            </a:xfrm>
            <a:prstGeom prst="parallelogram">
              <a:avLst>
                <a:gd fmla="val 81897" name="adj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Google Shape;142;p1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041F3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Hind"/>
              <a:buNone/>
              <a:defRPr b="1" sz="3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400"/>
              <a:buFont typeface="Hind"/>
              <a:buChar char="»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 algn="r">
              <a:buNone/>
              <a:defRPr sz="11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startupstockphotos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hi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"/>
          <p:cNvSpPr txBox="1"/>
          <p:nvPr>
            <p:ph type="ctrTitle"/>
          </p:nvPr>
        </p:nvSpPr>
        <p:spPr>
          <a:xfrm>
            <a:off x="2328150" y="1991825"/>
            <a:ext cx="44877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4"/>
          <p:cNvSpPr txBox="1"/>
          <p:nvPr>
            <p:ph type="title"/>
          </p:nvPr>
        </p:nvSpPr>
        <p:spPr>
          <a:xfrm>
            <a:off x="4374000" y="1141450"/>
            <a:ext cx="2855400" cy="172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</a:t>
            </a:r>
            <a:r>
              <a:rPr lang="en">
                <a:solidFill>
                  <a:srgbClr val="FF0066"/>
                </a:solidFill>
              </a:rPr>
              <a:t>thousand</a:t>
            </a:r>
            <a:r>
              <a:rPr lang="en"/>
              <a:t> words</a:t>
            </a:r>
            <a:endParaRPr/>
          </a:p>
        </p:txBody>
      </p:sp>
      <p:sp>
        <p:nvSpPr>
          <p:cNvPr id="274" name="Google Shape;274;p24"/>
          <p:cNvSpPr txBox="1"/>
          <p:nvPr>
            <p:ph idx="1" type="body"/>
          </p:nvPr>
        </p:nvSpPr>
        <p:spPr>
          <a:xfrm>
            <a:off x="4374000" y="2707725"/>
            <a:ext cx="2855400" cy="13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A complex idea can be conveyed with just a single still image, namely making it possible to absorb large amounts of data quickly.</a:t>
            </a:r>
            <a:endParaRPr sz="1400"/>
          </a:p>
        </p:txBody>
      </p:sp>
      <p:pic>
        <p:nvPicPr>
          <p:cNvPr descr="2.jpg" id="275" name="Google Shape;275;p24"/>
          <p:cNvPicPr preferRelativeResize="0"/>
          <p:nvPr/>
        </p:nvPicPr>
        <p:blipFill rotWithShape="1">
          <a:blip r:embed="rId3">
            <a:alphaModFix/>
          </a:blip>
          <a:srcRect b="31067" l="22124" r="22130" t="682"/>
          <a:stretch/>
        </p:blipFill>
        <p:spPr>
          <a:xfrm rot="-5400000">
            <a:off x="596300" y="1276825"/>
            <a:ext cx="3904500" cy="2688900"/>
          </a:xfrm>
          <a:prstGeom prst="snip2DiagRect">
            <a:avLst>
              <a:gd fmla="val 0" name="adj1"/>
              <a:gd fmla="val 29927" name="adj2"/>
            </a:avLst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276" name="Google Shape;276;p2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5"/>
          <p:cNvSpPr txBox="1"/>
          <p:nvPr>
            <p:ph idx="4294967295" type="title"/>
          </p:nvPr>
        </p:nvSpPr>
        <p:spPr>
          <a:xfrm>
            <a:off x="402675" y="428100"/>
            <a:ext cx="3358200" cy="13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400"/>
              <a:t>Want big impact?</a:t>
            </a:r>
            <a:endParaRPr b="0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BIG IMAGE</a:t>
            </a:r>
            <a:endParaRPr sz="2400"/>
          </a:p>
        </p:txBody>
      </p:sp>
      <p:sp>
        <p:nvSpPr>
          <p:cNvPr id="282" name="Google Shape;282;p2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6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88" name="Google Shape;288;p26"/>
          <p:cNvSpPr/>
          <p:nvPr/>
        </p:nvSpPr>
        <p:spPr>
          <a:xfrm>
            <a:off x="2983325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Gray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89" name="Google Shape;289;p26"/>
          <p:cNvSpPr/>
          <p:nvPr/>
        </p:nvSpPr>
        <p:spPr>
          <a:xfrm>
            <a:off x="1161200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White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90" name="Google Shape;290;p26"/>
          <p:cNvSpPr/>
          <p:nvPr/>
        </p:nvSpPr>
        <p:spPr>
          <a:xfrm>
            <a:off x="4805450" y="1732325"/>
            <a:ext cx="2133000" cy="2133000"/>
          </a:xfrm>
          <a:prstGeom prst="ellipse">
            <a:avLst/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Black</a:t>
            </a:r>
            <a:endParaRPr b="1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91" name="Google Shape;291;p2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297" name="Google Shape;297;p27"/>
          <p:cNvGraphicFramePr/>
          <p:nvPr/>
        </p:nvGraphicFramePr>
        <p:xfrm>
          <a:off x="1129000" y="17379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{5F0FE50B-274F-4D1E-BD8A-CF4A772E09B4}</a:tableStyleId>
              </a:tblPr>
              <a:tblGrid>
                <a:gridCol w="1443075"/>
                <a:gridCol w="1443075"/>
                <a:gridCol w="1443075"/>
                <a:gridCol w="1443075"/>
              </a:tblGrid>
              <a:tr h="584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A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B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C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Yellow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20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7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Blue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30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15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  <a:tr h="5849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Orange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6699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5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24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Hind"/>
                          <a:ea typeface="Hind"/>
                          <a:cs typeface="Hind"/>
                          <a:sym typeface="Hind"/>
                        </a:rPr>
                        <a:t>16</a:t>
                      </a:r>
                      <a:endParaRPr b="1" sz="1800">
                        <a:solidFill>
                          <a:srgbClr val="FFFFFF"/>
                        </a:solidFill>
                        <a:latin typeface="Hind"/>
                        <a:ea typeface="Hind"/>
                        <a:cs typeface="Hind"/>
                        <a:sym typeface="Hi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66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>
                        <a:alpha val="2269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8" name="Google Shape;298;p2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8"/>
          <p:cNvSpPr/>
          <p:nvPr/>
        </p:nvSpPr>
        <p:spPr>
          <a:xfrm>
            <a:off x="514725" y="1102124"/>
            <a:ext cx="7356634" cy="3504538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066FF">
              <a:alpha val="2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8"/>
          <p:cNvSpPr txBox="1"/>
          <p:nvPr>
            <p:ph type="title"/>
          </p:nvPr>
        </p:nvSpPr>
        <p:spPr>
          <a:xfrm>
            <a:off x="1067088" y="3794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05" name="Google Shape;305;p28"/>
          <p:cNvSpPr/>
          <p:nvPr/>
        </p:nvSpPr>
        <p:spPr>
          <a:xfrm>
            <a:off x="1937600" y="1753054"/>
            <a:ext cx="666000" cy="2094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FF00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our office</a:t>
            </a:r>
            <a:endParaRPr b="1" sz="8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06" name="Google Shape;306;p28"/>
          <p:cNvSpPr/>
          <p:nvPr/>
        </p:nvSpPr>
        <p:spPr>
          <a:xfrm>
            <a:off x="1134000" y="223330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8"/>
          <p:cNvSpPr/>
          <p:nvPr/>
        </p:nvSpPr>
        <p:spPr>
          <a:xfrm>
            <a:off x="2709700" y="3427125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33CC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"/>
          <p:cNvSpPr/>
          <p:nvPr/>
        </p:nvSpPr>
        <p:spPr>
          <a:xfrm>
            <a:off x="3544825" y="2040525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FF66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8"/>
          <p:cNvSpPr/>
          <p:nvPr/>
        </p:nvSpPr>
        <p:spPr>
          <a:xfrm>
            <a:off x="6104075" y="249945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33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8"/>
          <p:cNvSpPr/>
          <p:nvPr/>
        </p:nvSpPr>
        <p:spPr>
          <a:xfrm>
            <a:off x="6713550" y="4028850"/>
            <a:ext cx="144600" cy="144600"/>
          </a:xfrm>
          <a:prstGeom prst="mathMultiply">
            <a:avLst>
              <a:gd fmla="val 23520" name="adj1"/>
            </a:avLst>
          </a:prstGeom>
          <a:solidFill>
            <a:srgbClr val="6699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9"/>
          <p:cNvSpPr txBox="1"/>
          <p:nvPr>
            <p:ph idx="4294967295" type="ctrTitle"/>
          </p:nvPr>
        </p:nvSpPr>
        <p:spPr>
          <a:xfrm>
            <a:off x="685800" y="18881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33CCCC"/>
                </a:solidFill>
              </a:rPr>
              <a:t>89,</a:t>
            </a:r>
            <a:r>
              <a:rPr lang="en" sz="9600">
                <a:solidFill>
                  <a:srgbClr val="33CCFF"/>
                </a:solidFill>
              </a:rPr>
              <a:t>526,</a:t>
            </a:r>
            <a:r>
              <a:rPr lang="en" sz="9600">
                <a:solidFill>
                  <a:srgbClr val="6699FF"/>
                </a:solidFill>
              </a:rPr>
              <a:t>124</a:t>
            </a:r>
            <a:endParaRPr sz="9600">
              <a:solidFill>
                <a:srgbClr val="6699FF"/>
              </a:solidFill>
            </a:endParaRPr>
          </a:p>
        </p:txBody>
      </p:sp>
      <p:sp>
        <p:nvSpPr>
          <p:cNvPr id="317" name="Google Shape;317;p29"/>
          <p:cNvSpPr txBox="1"/>
          <p:nvPr>
            <p:ph idx="4294967295" type="subTitle"/>
          </p:nvPr>
        </p:nvSpPr>
        <p:spPr>
          <a:xfrm>
            <a:off x="685800" y="26876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318" name="Google Shape;318;p2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/>
          <p:nvPr>
            <p:ph idx="4294967295" type="ctrTitle"/>
          </p:nvPr>
        </p:nvSpPr>
        <p:spPr>
          <a:xfrm>
            <a:off x="1371600" y="952800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CC00"/>
                </a:solidFill>
              </a:rPr>
              <a:t>89,526,124$</a:t>
            </a:r>
            <a:endParaRPr sz="7200">
              <a:solidFill>
                <a:srgbClr val="FFCC00"/>
              </a:solidFill>
            </a:endParaRPr>
          </a:p>
        </p:txBody>
      </p:sp>
      <p:sp>
        <p:nvSpPr>
          <p:cNvPr id="324" name="Google Shape;324;p30"/>
          <p:cNvSpPr txBox="1"/>
          <p:nvPr>
            <p:ph idx="4294967295" type="subTitle"/>
          </p:nvPr>
        </p:nvSpPr>
        <p:spPr>
          <a:xfrm>
            <a:off x="1371600" y="1487508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That’s a lot of money</a:t>
            </a:r>
            <a:endParaRPr sz="1800"/>
          </a:p>
        </p:txBody>
      </p:sp>
      <p:sp>
        <p:nvSpPr>
          <p:cNvPr id="325" name="Google Shape;325;p30"/>
          <p:cNvSpPr txBox="1"/>
          <p:nvPr>
            <p:ph idx="4294967295" type="ctrTitle"/>
          </p:nvPr>
        </p:nvSpPr>
        <p:spPr>
          <a:xfrm>
            <a:off x="1371600" y="3581693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0066"/>
                </a:solidFill>
              </a:rPr>
              <a:t>100%</a:t>
            </a:r>
            <a:endParaRPr sz="7200">
              <a:solidFill>
                <a:srgbClr val="FF0066"/>
              </a:solidFill>
            </a:endParaRPr>
          </a:p>
        </p:txBody>
      </p:sp>
      <p:sp>
        <p:nvSpPr>
          <p:cNvPr id="326" name="Google Shape;326;p30"/>
          <p:cNvSpPr txBox="1"/>
          <p:nvPr>
            <p:ph idx="4294967295" type="subTitle"/>
          </p:nvPr>
        </p:nvSpPr>
        <p:spPr>
          <a:xfrm>
            <a:off x="1371600" y="4116401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Total success!</a:t>
            </a:r>
            <a:endParaRPr sz="1800"/>
          </a:p>
        </p:txBody>
      </p:sp>
      <p:sp>
        <p:nvSpPr>
          <p:cNvPr id="327" name="Google Shape;327;p30"/>
          <p:cNvSpPr txBox="1"/>
          <p:nvPr>
            <p:ph idx="4294967295" type="ctrTitle"/>
          </p:nvPr>
        </p:nvSpPr>
        <p:spPr>
          <a:xfrm>
            <a:off x="1371600" y="2267247"/>
            <a:ext cx="60342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6600"/>
                </a:solidFill>
              </a:rPr>
              <a:t>185,244</a:t>
            </a:r>
            <a:r>
              <a:rPr lang="en" sz="4800">
                <a:solidFill>
                  <a:srgbClr val="FF6600"/>
                </a:solidFill>
              </a:rPr>
              <a:t> users</a:t>
            </a:r>
            <a:endParaRPr sz="4800">
              <a:solidFill>
                <a:srgbClr val="FF6600"/>
              </a:solidFill>
            </a:endParaRPr>
          </a:p>
        </p:txBody>
      </p:sp>
      <p:sp>
        <p:nvSpPr>
          <p:cNvPr id="328" name="Google Shape;328;p30"/>
          <p:cNvSpPr txBox="1"/>
          <p:nvPr>
            <p:ph idx="4294967295" type="subTitle"/>
          </p:nvPr>
        </p:nvSpPr>
        <p:spPr>
          <a:xfrm>
            <a:off x="1371600" y="2801955"/>
            <a:ext cx="60342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And a lot of users</a:t>
            </a:r>
            <a:endParaRPr sz="1800"/>
          </a:p>
        </p:txBody>
      </p:sp>
      <p:sp>
        <p:nvSpPr>
          <p:cNvPr id="329" name="Google Shape;329;p3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1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grpSp>
        <p:nvGrpSpPr>
          <p:cNvPr id="335" name="Google Shape;335;p31"/>
          <p:cNvGrpSpPr/>
          <p:nvPr/>
        </p:nvGrpSpPr>
        <p:grpSpPr>
          <a:xfrm flipH="1" rot="10800000">
            <a:off x="4171679" y="1803913"/>
            <a:ext cx="821730" cy="1228760"/>
            <a:chOff x="4171679" y="1802748"/>
            <a:chExt cx="821730" cy="1228760"/>
          </a:xfrm>
        </p:grpSpPr>
        <p:sp>
          <p:nvSpPr>
            <p:cNvPr id="336" name="Google Shape;336;p31"/>
            <p:cNvSpPr/>
            <p:nvPr/>
          </p:nvSpPr>
          <p:spPr>
            <a:xfrm rot="10800000">
              <a:off x="4171679" y="2413508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31"/>
            <p:cNvSpPr/>
            <p:nvPr/>
          </p:nvSpPr>
          <p:spPr>
            <a:xfrm flipH="1">
              <a:off x="4171679" y="1802748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8" name="Google Shape;338;p31"/>
          <p:cNvGrpSpPr/>
          <p:nvPr/>
        </p:nvGrpSpPr>
        <p:grpSpPr>
          <a:xfrm flipH="1" rot="10800000">
            <a:off x="1972825" y="1802809"/>
            <a:ext cx="821730" cy="1228859"/>
            <a:chOff x="1972825" y="1803752"/>
            <a:chExt cx="821730" cy="1228859"/>
          </a:xfrm>
        </p:grpSpPr>
        <p:sp>
          <p:nvSpPr>
            <p:cNvPr id="339" name="Google Shape;339;p31"/>
            <p:cNvSpPr/>
            <p:nvPr/>
          </p:nvSpPr>
          <p:spPr>
            <a:xfrm rot="10800000">
              <a:off x="1972825" y="2414611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31"/>
            <p:cNvSpPr/>
            <p:nvPr/>
          </p:nvSpPr>
          <p:spPr>
            <a:xfrm flipH="1">
              <a:off x="1972825" y="1803752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1" name="Google Shape;341;p31"/>
          <p:cNvGrpSpPr/>
          <p:nvPr/>
        </p:nvGrpSpPr>
        <p:grpSpPr>
          <a:xfrm flipH="1" rot="10800000">
            <a:off x="5808538" y="1802748"/>
            <a:ext cx="821730" cy="1228977"/>
            <a:chOff x="5808538" y="1803695"/>
            <a:chExt cx="821730" cy="1228977"/>
          </a:xfrm>
        </p:grpSpPr>
        <p:sp>
          <p:nvSpPr>
            <p:cNvPr id="342" name="Google Shape;342;p31"/>
            <p:cNvSpPr/>
            <p:nvPr/>
          </p:nvSpPr>
          <p:spPr>
            <a:xfrm rot="10800000">
              <a:off x="5808538" y="2414672"/>
              <a:ext cx="821700" cy="618000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31"/>
            <p:cNvSpPr/>
            <p:nvPr/>
          </p:nvSpPr>
          <p:spPr>
            <a:xfrm flipH="1">
              <a:off x="5808538" y="1803695"/>
              <a:ext cx="821730" cy="617854"/>
            </a:xfrm>
            <a:prstGeom prst="parallelogram">
              <a:avLst>
                <a:gd fmla="val 81897" name="adj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4" name="Google Shape;344;p31"/>
          <p:cNvSpPr txBox="1"/>
          <p:nvPr/>
        </p:nvSpPr>
        <p:spPr>
          <a:xfrm>
            <a:off x="642075" y="1807783"/>
            <a:ext cx="1509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6600"/>
                </a:solidFill>
                <a:latin typeface="Hind"/>
                <a:ea typeface="Hind"/>
                <a:cs typeface="Hind"/>
                <a:sym typeface="Hind"/>
              </a:rPr>
              <a:t>FIRST</a:t>
            </a:r>
            <a:endParaRPr b="1" sz="2400">
              <a:solidFill>
                <a:srgbClr val="FF6600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5" name="Google Shape;345;p31"/>
          <p:cNvSpPr txBox="1"/>
          <p:nvPr/>
        </p:nvSpPr>
        <p:spPr>
          <a:xfrm>
            <a:off x="2482388" y="1807783"/>
            <a:ext cx="1872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699FF"/>
                </a:solidFill>
                <a:latin typeface="Hind"/>
                <a:ea typeface="Hind"/>
                <a:cs typeface="Hind"/>
                <a:sym typeface="Hind"/>
              </a:rPr>
              <a:t>SECOND</a:t>
            </a:r>
            <a:endParaRPr b="1" sz="2400"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6" name="Google Shape;346;p31"/>
          <p:cNvSpPr txBox="1"/>
          <p:nvPr/>
        </p:nvSpPr>
        <p:spPr>
          <a:xfrm>
            <a:off x="4486244" y="1807783"/>
            <a:ext cx="1509000" cy="12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66FF33"/>
                </a:solidFill>
                <a:latin typeface="Hind"/>
                <a:ea typeface="Hind"/>
                <a:cs typeface="Hind"/>
                <a:sym typeface="Hind"/>
              </a:rPr>
              <a:t>LAST</a:t>
            </a:r>
            <a:endParaRPr b="1" sz="2400">
              <a:solidFill>
                <a:srgbClr val="66FF33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47" name="Google Shape;347;p3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53" name="Google Shape;353;p32"/>
          <p:cNvSpPr txBox="1"/>
          <p:nvPr>
            <p:ph idx="1" type="body"/>
          </p:nvPr>
        </p:nvSpPr>
        <p:spPr>
          <a:xfrm>
            <a:off x="1067100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54" name="Google Shape;354;p32"/>
          <p:cNvSpPr txBox="1"/>
          <p:nvPr>
            <p:ph idx="2" type="body"/>
          </p:nvPr>
        </p:nvSpPr>
        <p:spPr>
          <a:xfrm>
            <a:off x="3126624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55" name="Google Shape;355;p32"/>
          <p:cNvSpPr txBox="1"/>
          <p:nvPr>
            <p:ph idx="3" type="body"/>
          </p:nvPr>
        </p:nvSpPr>
        <p:spPr>
          <a:xfrm>
            <a:off x="5186148" y="161925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56" name="Google Shape;356;p32"/>
          <p:cNvSpPr txBox="1"/>
          <p:nvPr>
            <p:ph idx="1" type="body"/>
          </p:nvPr>
        </p:nvSpPr>
        <p:spPr>
          <a:xfrm>
            <a:off x="1067100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57" name="Google Shape;357;p32"/>
          <p:cNvSpPr txBox="1"/>
          <p:nvPr>
            <p:ph idx="2" type="body"/>
          </p:nvPr>
        </p:nvSpPr>
        <p:spPr>
          <a:xfrm>
            <a:off x="3126624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58" name="Google Shape;358;p32"/>
          <p:cNvSpPr txBox="1"/>
          <p:nvPr>
            <p:ph idx="3" type="body"/>
          </p:nvPr>
        </p:nvSpPr>
        <p:spPr>
          <a:xfrm>
            <a:off x="5186148" y="3200400"/>
            <a:ext cx="19593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59" name="Google Shape;359;p3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3"/>
          <p:cNvSpPr txBox="1"/>
          <p:nvPr>
            <p:ph idx="1" type="body"/>
          </p:nvPr>
        </p:nvSpPr>
        <p:spPr>
          <a:xfrm>
            <a:off x="1236500" y="4406300"/>
            <a:ext cx="66711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copy&amp;paste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365" name="Google Shape;36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8200" y="547175"/>
            <a:ext cx="4441451" cy="3684150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p3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"/>
          <p:cNvSpPr txBox="1"/>
          <p:nvPr>
            <p:ph type="title"/>
          </p:nvPr>
        </p:nvSpPr>
        <p:spPr>
          <a:xfrm>
            <a:off x="1067088" y="3032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02" name="Google Shape;202;p16"/>
          <p:cNvSpPr txBox="1"/>
          <p:nvPr>
            <p:ph idx="2" type="body"/>
          </p:nvPr>
        </p:nvSpPr>
        <p:spPr>
          <a:xfrm>
            <a:off x="1067100" y="1220350"/>
            <a:ext cx="2924700" cy="28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CC00"/>
                </a:solidFill>
              </a:rPr>
              <a:t>EDIT IN GOOGLE SLIDES</a:t>
            </a:r>
            <a:endParaRPr sz="1200">
              <a:solidFill>
                <a:srgbClr val="FFCC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03" name="Google Shape;203;p16"/>
          <p:cNvSpPr txBox="1"/>
          <p:nvPr>
            <p:ph idx="2" type="body"/>
          </p:nvPr>
        </p:nvSpPr>
        <p:spPr>
          <a:xfrm>
            <a:off x="4182529" y="1220350"/>
            <a:ext cx="3257700" cy="28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6600"/>
                </a:solidFill>
              </a:rPr>
              <a:t>EDIT IN POWERPOINT®</a:t>
            </a:r>
            <a:endParaRPr sz="1200">
              <a:solidFill>
                <a:srgbClr val="FF66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</p:txBody>
      </p:sp>
      <p:sp>
        <p:nvSpPr>
          <p:cNvPr id="204" name="Google Shape;204;p16"/>
          <p:cNvSpPr txBox="1"/>
          <p:nvPr>
            <p:ph idx="2" type="body"/>
          </p:nvPr>
        </p:nvSpPr>
        <p:spPr>
          <a:xfrm>
            <a:off x="1067100" y="3829725"/>
            <a:ext cx="63732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000"/>
              <a:t>More info on how to use this template at </a:t>
            </a:r>
            <a:r>
              <a:rPr b="1" lang="en" sz="1000" u="sng">
                <a:hlinkClick r:id="rId4"/>
              </a:rPr>
              <a:t>www.slidescarnival.com/help-use-presentation-template</a:t>
            </a:r>
            <a:endParaRPr b="1"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This template is free to use under </a:t>
            </a:r>
            <a:r>
              <a:rPr lang="en" sz="1000" u="sng">
                <a:hlinkClick r:id="rId5"/>
              </a:rPr>
              <a:t>Creative Commons Attribution license</a:t>
            </a:r>
            <a:r>
              <a:rPr lang="en" sz="1000"/>
              <a:t>. You can keep the Credits slide or mention SlidesCarnival and other resources used in a slide footer.</a:t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205" name="Google Shape;205;p1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4"/>
          <p:cNvSpPr/>
          <p:nvPr/>
        </p:nvSpPr>
        <p:spPr>
          <a:xfrm>
            <a:off x="514681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9525">
            <a:solidFill>
              <a:srgbClr val="33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34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3CCCC"/>
                </a:solidFill>
              </a:rPr>
              <a:t>ANDROID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73" name="Google Shape;373;p34"/>
          <p:cNvSpPr/>
          <p:nvPr/>
        </p:nvSpPr>
        <p:spPr>
          <a:xfrm>
            <a:off x="5240125" y="839000"/>
            <a:ext cx="1888500" cy="33561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74" name="Google Shape;374;p34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/>
          <p:nvPr/>
        </p:nvSpPr>
        <p:spPr>
          <a:xfrm>
            <a:off x="5534021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952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35"/>
          <p:cNvSpPr/>
          <p:nvPr/>
        </p:nvSpPr>
        <p:spPr>
          <a:xfrm>
            <a:off x="5665750" y="1188850"/>
            <a:ext cx="1589700" cy="28119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81" name="Google Shape;381;p35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CC00"/>
                </a:solidFill>
              </a:rPr>
              <a:t>iPHONE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82" name="Google Shape;382;p35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6"/>
          <p:cNvSpPr/>
          <p:nvPr/>
        </p:nvSpPr>
        <p:spPr>
          <a:xfrm>
            <a:off x="4787702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9525">
            <a:solidFill>
              <a:srgbClr val="FF00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6"/>
          <p:cNvSpPr/>
          <p:nvPr/>
        </p:nvSpPr>
        <p:spPr>
          <a:xfrm>
            <a:off x="4986400" y="910325"/>
            <a:ext cx="2493300" cy="33336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89" name="Google Shape;389;p36"/>
          <p:cNvSpPr txBox="1"/>
          <p:nvPr>
            <p:ph idx="4294967295" type="body"/>
          </p:nvPr>
        </p:nvSpPr>
        <p:spPr>
          <a:xfrm>
            <a:off x="1319150" y="671150"/>
            <a:ext cx="3240000" cy="33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66"/>
                </a:solidFill>
              </a:rPr>
              <a:t>TABLET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90" name="Google Shape;390;p36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7"/>
          <p:cNvSpPr/>
          <p:nvPr/>
        </p:nvSpPr>
        <p:spPr>
          <a:xfrm>
            <a:off x="3076725" y="896774"/>
            <a:ext cx="4596701" cy="3578584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9525">
            <a:solidFill>
              <a:srgbClr val="6699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37"/>
          <p:cNvSpPr/>
          <p:nvPr/>
        </p:nvSpPr>
        <p:spPr>
          <a:xfrm>
            <a:off x="3269080" y="1086811"/>
            <a:ext cx="4212000" cy="2689500"/>
          </a:xfrm>
          <a:prstGeom prst="rect">
            <a:avLst/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Place your screenshot here</a:t>
            </a:r>
            <a:endParaRPr sz="10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97" name="Google Shape;397;p37"/>
          <p:cNvSpPr txBox="1"/>
          <p:nvPr>
            <p:ph idx="4294967295" type="body"/>
          </p:nvPr>
        </p:nvSpPr>
        <p:spPr>
          <a:xfrm>
            <a:off x="393425" y="577100"/>
            <a:ext cx="2447400" cy="153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699FF"/>
                </a:solidFill>
              </a:rPr>
              <a:t>DESKTOP</a:t>
            </a:r>
            <a:r>
              <a:rPr b="1" lang="en" sz="1800"/>
              <a:t> PROJECT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398" name="Google Shape;398;p3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8"/>
          <p:cNvSpPr txBox="1"/>
          <p:nvPr>
            <p:ph idx="4294967295" type="ctrTitle"/>
          </p:nvPr>
        </p:nvSpPr>
        <p:spPr>
          <a:xfrm>
            <a:off x="2715450" y="1523250"/>
            <a:ext cx="3691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sp>
        <p:nvSpPr>
          <p:cNvPr id="404" name="Google Shape;404;p38"/>
          <p:cNvSpPr txBox="1"/>
          <p:nvPr>
            <p:ph idx="4294967295" type="subTitle"/>
          </p:nvPr>
        </p:nvSpPr>
        <p:spPr>
          <a:xfrm>
            <a:off x="2715450" y="2494275"/>
            <a:ext cx="4939200" cy="14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6FF33"/>
                </a:solidFill>
              </a:rPr>
              <a:t>Any questions?</a:t>
            </a:r>
            <a:endParaRPr b="1">
              <a:solidFill>
                <a:srgbClr val="66FF33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at: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@username · user@mail.me</a:t>
            </a:r>
            <a:endParaRPr b="1" sz="1800"/>
          </a:p>
        </p:txBody>
      </p:sp>
      <p:pic>
        <p:nvPicPr>
          <p:cNvPr descr="10.jpg" id="405" name="Google Shape;405;p38"/>
          <p:cNvPicPr preferRelativeResize="0"/>
          <p:nvPr/>
        </p:nvPicPr>
        <p:blipFill rotWithShape="1">
          <a:blip r:embed="rId3">
            <a:alphaModFix/>
          </a:blip>
          <a:srcRect b="19038" l="22840" r="22840" t="14463"/>
          <a:stretch/>
        </p:blipFill>
        <p:spPr>
          <a:xfrm rot="-5400000">
            <a:off x="-506100" y="506025"/>
            <a:ext cx="3251400" cy="2239200"/>
          </a:xfrm>
          <a:prstGeom prst="parallelogram">
            <a:avLst>
              <a:gd fmla="val 63779" name="adj"/>
            </a:avLst>
          </a:prstGeom>
          <a:noFill/>
          <a:ln>
            <a:noFill/>
          </a:ln>
        </p:spPr>
      </p:pic>
      <p:sp>
        <p:nvSpPr>
          <p:cNvPr id="406" name="Google Shape;406;p38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9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12" name="Google Shape;412;p39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›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›"/>
            </a:pPr>
            <a:r>
              <a:rPr lang="en" sz="2400"/>
              <a:t>Photographs by </a:t>
            </a:r>
            <a:r>
              <a:rPr lang="en" u="sng">
                <a:hlinkClick r:id="rId4"/>
              </a:rPr>
              <a:t>Startupstockphotos</a:t>
            </a:r>
            <a:endParaRPr sz="2400"/>
          </a:p>
        </p:txBody>
      </p:sp>
      <p:sp>
        <p:nvSpPr>
          <p:cNvPr id="413" name="Google Shape;413;p3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40"/>
          <p:cNvSpPr txBox="1"/>
          <p:nvPr>
            <p:ph type="title"/>
          </p:nvPr>
        </p:nvSpPr>
        <p:spPr>
          <a:xfrm>
            <a:off x="1067088" y="6842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19" name="Google Shape;419;p40"/>
          <p:cNvSpPr txBox="1"/>
          <p:nvPr>
            <p:ph idx="1" type="body"/>
          </p:nvPr>
        </p:nvSpPr>
        <p:spPr>
          <a:xfrm>
            <a:off x="1067100" y="1320250"/>
            <a:ext cx="7619700" cy="23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This presentation uses the following typographies: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›"/>
            </a:pPr>
            <a:r>
              <a:rPr lang="en" sz="1400"/>
              <a:t>Titles: Hind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›"/>
            </a:pPr>
            <a:r>
              <a:rPr lang="en" sz="1400"/>
              <a:t>Body copy: Hind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download the fonts on this page: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66FF3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https://www.fontsquirrel.com/fonts/hind</a:t>
            </a:r>
            <a:endParaRPr sz="1400">
              <a:solidFill>
                <a:srgbClr val="66FF3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</p:txBody>
      </p:sp>
      <p:sp>
        <p:nvSpPr>
          <p:cNvPr id="420" name="Google Shape;420;p40"/>
          <p:cNvSpPr txBox="1"/>
          <p:nvPr/>
        </p:nvSpPr>
        <p:spPr>
          <a:xfrm>
            <a:off x="1099275" y="4247850"/>
            <a:ext cx="77412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6699FF"/>
                </a:solidFill>
                <a:latin typeface="Hind"/>
                <a:ea typeface="Hind"/>
                <a:cs typeface="Hind"/>
                <a:sym typeface="Hi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99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421" name="Google Shape;421;p4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26;p41"/>
          <p:cNvGrpSpPr/>
          <p:nvPr/>
        </p:nvGrpSpPr>
        <p:grpSpPr>
          <a:xfrm>
            <a:off x="1063545" y="422362"/>
            <a:ext cx="302266" cy="382273"/>
            <a:chOff x="584925" y="238125"/>
            <a:chExt cx="415200" cy="525100"/>
          </a:xfrm>
        </p:grpSpPr>
        <p:sp>
          <p:nvSpPr>
            <p:cNvPr id="427" name="Google Shape;427;p41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41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41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41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41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41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3" name="Google Shape;433;p41"/>
          <p:cNvGrpSpPr/>
          <p:nvPr/>
        </p:nvGrpSpPr>
        <p:grpSpPr>
          <a:xfrm>
            <a:off x="1543589" y="477908"/>
            <a:ext cx="323614" cy="269396"/>
            <a:chOff x="1244325" y="314425"/>
            <a:chExt cx="444525" cy="370050"/>
          </a:xfrm>
        </p:grpSpPr>
        <p:sp>
          <p:nvSpPr>
            <p:cNvPr id="434" name="Google Shape;434;p41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41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6" name="Google Shape;436;p41"/>
          <p:cNvGrpSpPr/>
          <p:nvPr/>
        </p:nvGrpSpPr>
        <p:grpSpPr>
          <a:xfrm>
            <a:off x="2041431" y="476580"/>
            <a:ext cx="309400" cy="272054"/>
            <a:chOff x="1928175" y="312600"/>
            <a:chExt cx="425000" cy="373700"/>
          </a:xfrm>
        </p:grpSpPr>
        <p:sp>
          <p:nvSpPr>
            <p:cNvPr id="437" name="Google Shape;437;p41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41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9" name="Google Shape;439;p41"/>
          <p:cNvSpPr/>
          <p:nvPr/>
        </p:nvSpPr>
        <p:spPr>
          <a:xfrm>
            <a:off x="2560122" y="466801"/>
            <a:ext cx="253380" cy="29160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41"/>
          <p:cNvSpPr/>
          <p:nvPr/>
        </p:nvSpPr>
        <p:spPr>
          <a:xfrm>
            <a:off x="3068163" y="467693"/>
            <a:ext cx="218728" cy="289817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1" name="Google Shape;441;p41"/>
          <p:cNvGrpSpPr/>
          <p:nvPr/>
        </p:nvGrpSpPr>
        <p:grpSpPr>
          <a:xfrm>
            <a:off x="3490497" y="462365"/>
            <a:ext cx="355628" cy="300500"/>
            <a:chOff x="3918650" y="293075"/>
            <a:chExt cx="488500" cy="412775"/>
          </a:xfrm>
        </p:grpSpPr>
        <p:sp>
          <p:nvSpPr>
            <p:cNvPr id="442" name="Google Shape;442;p41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41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41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5" name="Google Shape;445;p41"/>
          <p:cNvGrpSpPr/>
          <p:nvPr/>
        </p:nvGrpSpPr>
        <p:grpSpPr>
          <a:xfrm>
            <a:off x="4012783" y="439688"/>
            <a:ext cx="292510" cy="345836"/>
            <a:chOff x="4636075" y="261925"/>
            <a:chExt cx="401800" cy="475050"/>
          </a:xfrm>
        </p:grpSpPr>
        <p:sp>
          <p:nvSpPr>
            <p:cNvPr id="446" name="Google Shape;446;p41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41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41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41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0" name="Google Shape;450;p41"/>
          <p:cNvSpPr/>
          <p:nvPr/>
        </p:nvSpPr>
        <p:spPr>
          <a:xfrm>
            <a:off x="4482088" y="466346"/>
            <a:ext cx="335171" cy="292510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1" name="Google Shape;451;p41"/>
          <p:cNvGrpSpPr/>
          <p:nvPr/>
        </p:nvGrpSpPr>
        <p:grpSpPr>
          <a:xfrm>
            <a:off x="4993799" y="468590"/>
            <a:ext cx="293384" cy="287596"/>
            <a:chOff x="5983625" y="301625"/>
            <a:chExt cx="403000" cy="395050"/>
          </a:xfrm>
        </p:grpSpPr>
        <p:sp>
          <p:nvSpPr>
            <p:cNvPr id="452" name="Google Shape;452;p41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41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41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41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41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41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41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1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1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1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1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1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41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41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1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41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1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1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1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41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2" name="Google Shape;472;p41"/>
          <p:cNvGrpSpPr/>
          <p:nvPr/>
        </p:nvGrpSpPr>
        <p:grpSpPr>
          <a:xfrm>
            <a:off x="5486746" y="466351"/>
            <a:ext cx="288943" cy="288506"/>
            <a:chOff x="6660750" y="298550"/>
            <a:chExt cx="396900" cy="396300"/>
          </a:xfrm>
        </p:grpSpPr>
        <p:sp>
          <p:nvSpPr>
            <p:cNvPr id="473" name="Google Shape;473;p41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1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5" name="Google Shape;475;p41"/>
          <p:cNvGrpSpPr/>
          <p:nvPr/>
        </p:nvGrpSpPr>
        <p:grpSpPr>
          <a:xfrm>
            <a:off x="1063545" y="920641"/>
            <a:ext cx="302266" cy="365838"/>
            <a:chOff x="584925" y="922575"/>
            <a:chExt cx="415200" cy="502525"/>
          </a:xfrm>
        </p:grpSpPr>
        <p:sp>
          <p:nvSpPr>
            <p:cNvPr id="476" name="Google Shape;476;p41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41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1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9" name="Google Shape;479;p41"/>
          <p:cNvGrpSpPr/>
          <p:nvPr/>
        </p:nvGrpSpPr>
        <p:grpSpPr>
          <a:xfrm>
            <a:off x="1545372" y="912197"/>
            <a:ext cx="320065" cy="381399"/>
            <a:chOff x="1246775" y="910975"/>
            <a:chExt cx="439650" cy="523900"/>
          </a:xfrm>
        </p:grpSpPr>
        <p:sp>
          <p:nvSpPr>
            <p:cNvPr id="480" name="Google Shape;480;p41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41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41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3" name="Google Shape;483;p41"/>
          <p:cNvGrpSpPr/>
          <p:nvPr/>
        </p:nvGrpSpPr>
        <p:grpSpPr>
          <a:xfrm>
            <a:off x="2040103" y="973530"/>
            <a:ext cx="312057" cy="259605"/>
            <a:chOff x="1926350" y="995225"/>
            <a:chExt cx="428650" cy="356600"/>
          </a:xfrm>
        </p:grpSpPr>
        <p:sp>
          <p:nvSpPr>
            <p:cNvPr id="484" name="Google Shape;484;p41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1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1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1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8" name="Google Shape;488;p41"/>
          <p:cNvSpPr/>
          <p:nvPr/>
        </p:nvSpPr>
        <p:spPr>
          <a:xfrm>
            <a:off x="2534333" y="951729"/>
            <a:ext cx="304959" cy="303176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41"/>
          <p:cNvSpPr/>
          <p:nvPr/>
        </p:nvSpPr>
        <p:spPr>
          <a:xfrm>
            <a:off x="3025503" y="966853"/>
            <a:ext cx="304049" cy="272945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41"/>
          <p:cNvSpPr/>
          <p:nvPr/>
        </p:nvSpPr>
        <p:spPr>
          <a:xfrm>
            <a:off x="3520659" y="969073"/>
            <a:ext cx="295168" cy="268486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41"/>
          <p:cNvSpPr/>
          <p:nvPr/>
        </p:nvSpPr>
        <p:spPr>
          <a:xfrm>
            <a:off x="4021147" y="971730"/>
            <a:ext cx="275621" cy="26317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2" name="Google Shape;492;p41"/>
          <p:cNvGrpSpPr/>
          <p:nvPr/>
        </p:nvGrpSpPr>
        <p:grpSpPr>
          <a:xfrm>
            <a:off x="4497740" y="953984"/>
            <a:ext cx="304049" cy="304486"/>
            <a:chOff x="5302225" y="968375"/>
            <a:chExt cx="417650" cy="418250"/>
          </a:xfrm>
        </p:grpSpPr>
        <p:sp>
          <p:nvSpPr>
            <p:cNvPr id="493" name="Google Shape;493;p41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1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5" name="Google Shape;495;p41"/>
          <p:cNvGrpSpPr/>
          <p:nvPr/>
        </p:nvGrpSpPr>
        <p:grpSpPr>
          <a:xfrm>
            <a:off x="4952012" y="919750"/>
            <a:ext cx="376958" cy="367167"/>
            <a:chOff x="5926225" y="921350"/>
            <a:chExt cx="517800" cy="504350"/>
          </a:xfrm>
        </p:grpSpPr>
        <p:sp>
          <p:nvSpPr>
            <p:cNvPr id="496" name="Google Shape;496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8" name="Google Shape;498;p41"/>
          <p:cNvGrpSpPr/>
          <p:nvPr/>
        </p:nvGrpSpPr>
        <p:grpSpPr>
          <a:xfrm>
            <a:off x="5455187" y="926866"/>
            <a:ext cx="352061" cy="352953"/>
            <a:chOff x="6617400" y="931125"/>
            <a:chExt cx="483600" cy="484825"/>
          </a:xfrm>
        </p:grpSpPr>
        <p:sp>
          <p:nvSpPr>
            <p:cNvPr id="499" name="Google Shape;499;p41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1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1" name="Google Shape;501;p41"/>
          <p:cNvGrpSpPr/>
          <p:nvPr/>
        </p:nvGrpSpPr>
        <p:grpSpPr>
          <a:xfrm>
            <a:off x="1044872" y="1474922"/>
            <a:ext cx="339612" cy="238274"/>
            <a:chOff x="559275" y="1683950"/>
            <a:chExt cx="466500" cy="327300"/>
          </a:xfrm>
        </p:grpSpPr>
        <p:sp>
          <p:nvSpPr>
            <p:cNvPr id="502" name="Google Shape;502;p41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41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4" name="Google Shape;504;p41"/>
          <p:cNvGrpSpPr/>
          <p:nvPr/>
        </p:nvGrpSpPr>
        <p:grpSpPr>
          <a:xfrm>
            <a:off x="1535599" y="1427821"/>
            <a:ext cx="339612" cy="332496"/>
            <a:chOff x="1233350" y="1619250"/>
            <a:chExt cx="466500" cy="456725"/>
          </a:xfrm>
        </p:grpSpPr>
        <p:sp>
          <p:nvSpPr>
            <p:cNvPr id="505" name="Google Shape;505;p41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41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41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1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9" name="Google Shape;509;p41"/>
          <p:cNvGrpSpPr/>
          <p:nvPr/>
        </p:nvGrpSpPr>
        <p:grpSpPr>
          <a:xfrm>
            <a:off x="2036991" y="1434919"/>
            <a:ext cx="318282" cy="318282"/>
            <a:chOff x="1922075" y="1629000"/>
            <a:chExt cx="437200" cy="437200"/>
          </a:xfrm>
        </p:grpSpPr>
        <p:sp>
          <p:nvSpPr>
            <p:cNvPr id="510" name="Google Shape;510;p41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41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2" name="Google Shape;512;p41"/>
          <p:cNvGrpSpPr/>
          <p:nvPr/>
        </p:nvGrpSpPr>
        <p:grpSpPr>
          <a:xfrm>
            <a:off x="2526389" y="1433590"/>
            <a:ext cx="320939" cy="320939"/>
            <a:chOff x="2594325" y="1627175"/>
            <a:chExt cx="440850" cy="440850"/>
          </a:xfrm>
        </p:grpSpPr>
        <p:sp>
          <p:nvSpPr>
            <p:cNvPr id="513" name="Google Shape;513;p41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41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41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6" name="Google Shape;516;p41"/>
          <p:cNvSpPr/>
          <p:nvPr/>
        </p:nvSpPr>
        <p:spPr>
          <a:xfrm>
            <a:off x="3031272" y="1447795"/>
            <a:ext cx="292510" cy="292492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7" name="Google Shape;517;p41"/>
          <p:cNvGrpSpPr/>
          <p:nvPr/>
        </p:nvGrpSpPr>
        <p:grpSpPr>
          <a:xfrm>
            <a:off x="3538072" y="1895584"/>
            <a:ext cx="260478" cy="368950"/>
            <a:chOff x="3984000" y="1594200"/>
            <a:chExt cx="357800" cy="506800"/>
          </a:xfrm>
        </p:grpSpPr>
        <p:sp>
          <p:nvSpPr>
            <p:cNvPr id="518" name="Google Shape;518;p41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41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0" name="Google Shape;520;p41"/>
          <p:cNvGrpSpPr/>
          <p:nvPr/>
        </p:nvGrpSpPr>
        <p:grpSpPr>
          <a:xfrm>
            <a:off x="3987448" y="1488700"/>
            <a:ext cx="343179" cy="210720"/>
            <a:chOff x="4601275" y="1702875"/>
            <a:chExt cx="471400" cy="289450"/>
          </a:xfrm>
        </p:grpSpPr>
        <p:sp>
          <p:nvSpPr>
            <p:cNvPr id="521" name="Google Shape;521;p41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41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41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41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1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6" name="Google Shape;526;p41"/>
          <p:cNvGrpSpPr/>
          <p:nvPr/>
        </p:nvGrpSpPr>
        <p:grpSpPr>
          <a:xfrm>
            <a:off x="4494628" y="1437139"/>
            <a:ext cx="310274" cy="313841"/>
            <a:chOff x="5297950" y="1632050"/>
            <a:chExt cx="426200" cy="431100"/>
          </a:xfrm>
        </p:grpSpPr>
        <p:sp>
          <p:nvSpPr>
            <p:cNvPr id="527" name="Google Shape;527;p41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1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9" name="Google Shape;529;p41"/>
          <p:cNvGrpSpPr/>
          <p:nvPr/>
        </p:nvGrpSpPr>
        <p:grpSpPr>
          <a:xfrm>
            <a:off x="4984462" y="1427821"/>
            <a:ext cx="312057" cy="332496"/>
            <a:chOff x="5970800" y="1619250"/>
            <a:chExt cx="428650" cy="456725"/>
          </a:xfrm>
        </p:grpSpPr>
        <p:sp>
          <p:nvSpPr>
            <p:cNvPr id="530" name="Google Shape;530;p41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1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41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41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41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5" name="Google Shape;535;p41"/>
          <p:cNvGrpSpPr/>
          <p:nvPr/>
        </p:nvGrpSpPr>
        <p:grpSpPr>
          <a:xfrm>
            <a:off x="5460975" y="1423817"/>
            <a:ext cx="349822" cy="319155"/>
            <a:chOff x="6625350" y="1613750"/>
            <a:chExt cx="480525" cy="438400"/>
          </a:xfrm>
        </p:grpSpPr>
        <p:sp>
          <p:nvSpPr>
            <p:cNvPr id="536" name="Google Shape;536;p41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1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1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1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41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1" name="Google Shape;541;p41"/>
          <p:cNvGrpSpPr/>
          <p:nvPr/>
        </p:nvGrpSpPr>
        <p:grpSpPr>
          <a:xfrm>
            <a:off x="1082655" y="1942990"/>
            <a:ext cx="264046" cy="283611"/>
            <a:chOff x="611175" y="2326900"/>
            <a:chExt cx="362700" cy="389575"/>
          </a:xfrm>
        </p:grpSpPr>
        <p:sp>
          <p:nvSpPr>
            <p:cNvPr id="542" name="Google Shape;542;p41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41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41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1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6" name="Google Shape;546;p41"/>
          <p:cNvSpPr/>
          <p:nvPr/>
        </p:nvSpPr>
        <p:spPr>
          <a:xfrm>
            <a:off x="1566244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41"/>
          <p:cNvSpPr/>
          <p:nvPr/>
        </p:nvSpPr>
        <p:spPr>
          <a:xfrm>
            <a:off x="2056959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41"/>
          <p:cNvSpPr/>
          <p:nvPr/>
        </p:nvSpPr>
        <p:spPr>
          <a:xfrm>
            <a:off x="2547674" y="1945608"/>
            <a:ext cx="278278" cy="278278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9" name="Google Shape;549;p41"/>
          <p:cNvGrpSpPr/>
          <p:nvPr/>
        </p:nvGrpSpPr>
        <p:grpSpPr>
          <a:xfrm>
            <a:off x="3103347" y="1897654"/>
            <a:ext cx="148476" cy="370734"/>
            <a:chOff x="3386850" y="2264625"/>
            <a:chExt cx="203950" cy="509250"/>
          </a:xfrm>
        </p:grpSpPr>
        <p:sp>
          <p:nvSpPr>
            <p:cNvPr id="550" name="Google Shape;550;p41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41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2" name="Google Shape;552;p41"/>
          <p:cNvGrpSpPr/>
          <p:nvPr/>
        </p:nvGrpSpPr>
        <p:grpSpPr>
          <a:xfrm>
            <a:off x="4098141" y="1944773"/>
            <a:ext cx="121794" cy="276494"/>
            <a:chOff x="4753325" y="2329350"/>
            <a:chExt cx="167300" cy="379800"/>
          </a:xfrm>
        </p:grpSpPr>
        <p:sp>
          <p:nvSpPr>
            <p:cNvPr id="553" name="Google Shape;553;p41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1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41"/>
          <p:cNvGrpSpPr/>
          <p:nvPr/>
        </p:nvGrpSpPr>
        <p:grpSpPr>
          <a:xfrm>
            <a:off x="3605175" y="1899419"/>
            <a:ext cx="126272" cy="367185"/>
            <a:chOff x="4076175" y="2267050"/>
            <a:chExt cx="173450" cy="504375"/>
          </a:xfrm>
        </p:grpSpPr>
        <p:sp>
          <p:nvSpPr>
            <p:cNvPr id="556" name="Google Shape;556;p41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41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8" name="Google Shape;558;p41"/>
          <p:cNvSpPr/>
          <p:nvPr/>
        </p:nvSpPr>
        <p:spPr>
          <a:xfrm>
            <a:off x="4510534" y="1938056"/>
            <a:ext cx="278278" cy="293384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9" name="Google Shape;559;p41"/>
          <p:cNvGrpSpPr/>
          <p:nvPr/>
        </p:nvGrpSpPr>
        <p:grpSpPr>
          <a:xfrm>
            <a:off x="4987575" y="1943427"/>
            <a:ext cx="305833" cy="282719"/>
            <a:chOff x="5975075" y="2327500"/>
            <a:chExt cx="420100" cy="388350"/>
          </a:xfrm>
        </p:grpSpPr>
        <p:sp>
          <p:nvSpPr>
            <p:cNvPr id="560" name="Google Shape;560;p41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41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2" name="Google Shape;562;p41"/>
          <p:cNvGrpSpPr/>
          <p:nvPr/>
        </p:nvGrpSpPr>
        <p:grpSpPr>
          <a:xfrm>
            <a:off x="5537415" y="1934982"/>
            <a:ext cx="187606" cy="305833"/>
            <a:chOff x="6730350" y="2315900"/>
            <a:chExt cx="257700" cy="420100"/>
          </a:xfrm>
        </p:grpSpPr>
        <p:sp>
          <p:nvSpPr>
            <p:cNvPr id="563" name="Google Shape;563;p41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1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1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41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41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8" name="Google Shape;568;p41"/>
          <p:cNvGrpSpPr/>
          <p:nvPr/>
        </p:nvGrpSpPr>
        <p:grpSpPr>
          <a:xfrm>
            <a:off x="1167103" y="2402158"/>
            <a:ext cx="95150" cy="346728"/>
            <a:chOff x="727175" y="2957625"/>
            <a:chExt cx="130700" cy="476275"/>
          </a:xfrm>
        </p:grpSpPr>
        <p:sp>
          <p:nvSpPr>
            <p:cNvPr id="569" name="Google Shape;569;p41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1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1" name="Google Shape;571;p41"/>
          <p:cNvSpPr/>
          <p:nvPr/>
        </p:nvSpPr>
        <p:spPr>
          <a:xfrm>
            <a:off x="2050298" y="2388332"/>
            <a:ext cx="291600" cy="374283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41"/>
          <p:cNvSpPr/>
          <p:nvPr/>
        </p:nvSpPr>
        <p:spPr>
          <a:xfrm>
            <a:off x="1597365" y="2388332"/>
            <a:ext cx="216034" cy="374283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3" name="Google Shape;573;p41"/>
          <p:cNvGrpSpPr/>
          <p:nvPr/>
        </p:nvGrpSpPr>
        <p:grpSpPr>
          <a:xfrm>
            <a:off x="2518381" y="2413260"/>
            <a:ext cx="336955" cy="324506"/>
            <a:chOff x="2583325" y="2972875"/>
            <a:chExt cx="462850" cy="445750"/>
          </a:xfrm>
        </p:grpSpPr>
        <p:sp>
          <p:nvSpPr>
            <p:cNvPr id="574" name="Google Shape;574;p41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1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6" name="Google Shape;576;p41"/>
          <p:cNvGrpSpPr/>
          <p:nvPr/>
        </p:nvGrpSpPr>
        <p:grpSpPr>
          <a:xfrm>
            <a:off x="2997550" y="2461726"/>
            <a:ext cx="360069" cy="227591"/>
            <a:chOff x="3241525" y="3039450"/>
            <a:chExt cx="494600" cy="312625"/>
          </a:xfrm>
        </p:grpSpPr>
        <p:sp>
          <p:nvSpPr>
            <p:cNvPr id="577" name="Google Shape;577;p41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41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9" name="Google Shape;579;p41"/>
          <p:cNvSpPr/>
          <p:nvPr/>
        </p:nvSpPr>
        <p:spPr>
          <a:xfrm>
            <a:off x="4004258" y="2420781"/>
            <a:ext cx="309400" cy="309382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0" name="Google Shape;580;p41"/>
          <p:cNvGrpSpPr/>
          <p:nvPr/>
        </p:nvGrpSpPr>
        <p:grpSpPr>
          <a:xfrm>
            <a:off x="4463506" y="2437720"/>
            <a:ext cx="372518" cy="275603"/>
            <a:chOff x="5255200" y="3006475"/>
            <a:chExt cx="511700" cy="378575"/>
          </a:xfrm>
        </p:grpSpPr>
        <p:sp>
          <p:nvSpPr>
            <p:cNvPr id="581" name="Google Shape;581;p41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41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41"/>
          <p:cNvGrpSpPr/>
          <p:nvPr/>
        </p:nvGrpSpPr>
        <p:grpSpPr>
          <a:xfrm>
            <a:off x="3517615" y="2421723"/>
            <a:ext cx="301392" cy="307598"/>
            <a:chOff x="3955900" y="2984500"/>
            <a:chExt cx="414000" cy="422525"/>
          </a:xfrm>
        </p:grpSpPr>
        <p:sp>
          <p:nvSpPr>
            <p:cNvPr id="584" name="Google Shape;584;p41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1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41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7" name="Google Shape;587;p41"/>
          <p:cNvSpPr/>
          <p:nvPr/>
        </p:nvSpPr>
        <p:spPr>
          <a:xfrm>
            <a:off x="1047975" y="2933719"/>
            <a:ext cx="336937" cy="264937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41"/>
          <p:cNvSpPr/>
          <p:nvPr/>
        </p:nvSpPr>
        <p:spPr>
          <a:xfrm>
            <a:off x="5023033" y="2406549"/>
            <a:ext cx="234707" cy="33784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9" name="Google Shape;589;p41"/>
          <p:cNvGrpSpPr/>
          <p:nvPr/>
        </p:nvGrpSpPr>
        <p:grpSpPr>
          <a:xfrm>
            <a:off x="5516084" y="2417264"/>
            <a:ext cx="230266" cy="327181"/>
            <a:chOff x="6701050" y="2978375"/>
            <a:chExt cx="316300" cy="449425"/>
          </a:xfrm>
        </p:grpSpPr>
        <p:sp>
          <p:nvSpPr>
            <p:cNvPr id="590" name="Google Shape;590;p41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41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2" name="Google Shape;592;p41"/>
          <p:cNvGrpSpPr/>
          <p:nvPr/>
        </p:nvGrpSpPr>
        <p:grpSpPr>
          <a:xfrm>
            <a:off x="1541368" y="2956002"/>
            <a:ext cx="328073" cy="220493"/>
            <a:chOff x="1241275" y="3718400"/>
            <a:chExt cx="450650" cy="302875"/>
          </a:xfrm>
        </p:grpSpPr>
        <p:sp>
          <p:nvSpPr>
            <p:cNvPr id="593" name="Google Shape;593;p41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41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1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41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7" name="Google Shape;597;p41"/>
          <p:cNvGrpSpPr/>
          <p:nvPr/>
        </p:nvGrpSpPr>
        <p:grpSpPr>
          <a:xfrm>
            <a:off x="2036554" y="2939112"/>
            <a:ext cx="319155" cy="254709"/>
            <a:chOff x="1921475" y="3695200"/>
            <a:chExt cx="438400" cy="349875"/>
          </a:xfrm>
        </p:grpSpPr>
        <p:sp>
          <p:nvSpPr>
            <p:cNvPr id="598" name="Google Shape;598;p41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41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41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1" name="Google Shape;601;p41"/>
          <p:cNvGrpSpPr/>
          <p:nvPr/>
        </p:nvGrpSpPr>
        <p:grpSpPr>
          <a:xfrm>
            <a:off x="2530393" y="2935108"/>
            <a:ext cx="312931" cy="262280"/>
            <a:chOff x="2599825" y="3689700"/>
            <a:chExt cx="429850" cy="360275"/>
          </a:xfrm>
        </p:grpSpPr>
        <p:sp>
          <p:nvSpPr>
            <p:cNvPr id="602" name="Google Shape;602;p41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41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4" name="Google Shape;604;p41"/>
          <p:cNvGrpSpPr/>
          <p:nvPr/>
        </p:nvGrpSpPr>
        <p:grpSpPr>
          <a:xfrm>
            <a:off x="3036225" y="2907990"/>
            <a:ext cx="282719" cy="295168"/>
            <a:chOff x="3294650" y="3652450"/>
            <a:chExt cx="388350" cy="405450"/>
          </a:xfrm>
        </p:grpSpPr>
        <p:sp>
          <p:nvSpPr>
            <p:cNvPr id="605" name="Google Shape;605;p41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41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41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8" name="Google Shape;608;p41"/>
          <p:cNvGrpSpPr/>
          <p:nvPr/>
        </p:nvGrpSpPr>
        <p:grpSpPr>
          <a:xfrm>
            <a:off x="3503401" y="2945337"/>
            <a:ext cx="329820" cy="241823"/>
            <a:chOff x="3936375" y="3703750"/>
            <a:chExt cx="453050" cy="332175"/>
          </a:xfrm>
        </p:grpSpPr>
        <p:sp>
          <p:nvSpPr>
            <p:cNvPr id="609" name="Google Shape;609;p41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41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41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41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1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4" name="Google Shape;614;p41"/>
          <p:cNvGrpSpPr/>
          <p:nvPr/>
        </p:nvGrpSpPr>
        <p:grpSpPr>
          <a:xfrm>
            <a:off x="3994128" y="2945337"/>
            <a:ext cx="329820" cy="241823"/>
            <a:chOff x="4610450" y="3703750"/>
            <a:chExt cx="453050" cy="332175"/>
          </a:xfrm>
        </p:grpSpPr>
        <p:sp>
          <p:nvSpPr>
            <p:cNvPr id="615" name="Google Shape;615;p41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1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7" name="Google Shape;617;p41"/>
          <p:cNvGrpSpPr/>
          <p:nvPr/>
        </p:nvGrpSpPr>
        <p:grpSpPr>
          <a:xfrm>
            <a:off x="4496411" y="2920894"/>
            <a:ext cx="306706" cy="290709"/>
            <a:chOff x="5300400" y="3670175"/>
            <a:chExt cx="421300" cy="399325"/>
          </a:xfrm>
        </p:grpSpPr>
        <p:sp>
          <p:nvSpPr>
            <p:cNvPr id="618" name="Google Shape;618;p41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41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41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41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1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3" name="Google Shape;623;p41"/>
          <p:cNvSpPr/>
          <p:nvPr/>
        </p:nvSpPr>
        <p:spPr>
          <a:xfrm>
            <a:off x="4969690" y="2895499"/>
            <a:ext cx="341396" cy="341377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4" name="Google Shape;624;p41"/>
          <p:cNvGrpSpPr/>
          <p:nvPr/>
        </p:nvGrpSpPr>
        <p:grpSpPr>
          <a:xfrm>
            <a:off x="5482305" y="2917327"/>
            <a:ext cx="297825" cy="297843"/>
            <a:chOff x="6654650" y="3665275"/>
            <a:chExt cx="409100" cy="409125"/>
          </a:xfrm>
        </p:grpSpPr>
        <p:sp>
          <p:nvSpPr>
            <p:cNvPr id="625" name="Google Shape;625;p41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1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7" name="Google Shape;627;p41"/>
          <p:cNvGrpSpPr/>
          <p:nvPr/>
        </p:nvGrpSpPr>
        <p:grpSpPr>
          <a:xfrm>
            <a:off x="1053317" y="3395605"/>
            <a:ext cx="322722" cy="322741"/>
            <a:chOff x="570875" y="4322250"/>
            <a:chExt cx="443300" cy="443325"/>
          </a:xfrm>
        </p:grpSpPr>
        <p:sp>
          <p:nvSpPr>
            <p:cNvPr id="628" name="Google Shape;628;p41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41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1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1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2" name="Google Shape;632;p41"/>
          <p:cNvSpPr/>
          <p:nvPr/>
        </p:nvSpPr>
        <p:spPr>
          <a:xfrm>
            <a:off x="1530682" y="3458212"/>
            <a:ext cx="349404" cy="197379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3" name="Google Shape;633;p41"/>
          <p:cNvGrpSpPr/>
          <p:nvPr/>
        </p:nvGrpSpPr>
        <p:grpSpPr>
          <a:xfrm>
            <a:off x="2078778" y="3371617"/>
            <a:ext cx="234707" cy="370716"/>
            <a:chOff x="1979475" y="4289300"/>
            <a:chExt cx="322400" cy="509225"/>
          </a:xfrm>
        </p:grpSpPr>
        <p:sp>
          <p:nvSpPr>
            <p:cNvPr id="634" name="Google Shape;634;p41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41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41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7" name="Google Shape;637;p41"/>
          <p:cNvGrpSpPr/>
          <p:nvPr/>
        </p:nvGrpSpPr>
        <p:grpSpPr>
          <a:xfrm>
            <a:off x="2548611" y="3376495"/>
            <a:ext cx="276931" cy="360961"/>
            <a:chOff x="2624850" y="4296000"/>
            <a:chExt cx="380400" cy="495825"/>
          </a:xfrm>
        </p:grpSpPr>
        <p:sp>
          <p:nvSpPr>
            <p:cNvPr id="638" name="Google Shape;638;p41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41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41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1" name="Google Shape;641;p41"/>
          <p:cNvSpPr/>
          <p:nvPr/>
        </p:nvSpPr>
        <p:spPr>
          <a:xfrm>
            <a:off x="3520222" y="3408873"/>
            <a:ext cx="296041" cy="296059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41"/>
          <p:cNvSpPr/>
          <p:nvPr/>
        </p:nvSpPr>
        <p:spPr>
          <a:xfrm>
            <a:off x="3029507" y="3427546"/>
            <a:ext cx="296041" cy="258713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41"/>
          <p:cNvSpPr/>
          <p:nvPr/>
        </p:nvSpPr>
        <p:spPr>
          <a:xfrm>
            <a:off x="4009590" y="3407545"/>
            <a:ext cx="298735" cy="298717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4" name="Google Shape;644;p41"/>
          <p:cNvGrpSpPr/>
          <p:nvPr/>
        </p:nvGrpSpPr>
        <p:grpSpPr>
          <a:xfrm>
            <a:off x="4478630" y="3412057"/>
            <a:ext cx="342269" cy="289835"/>
            <a:chOff x="5275975" y="4344850"/>
            <a:chExt cx="470150" cy="398125"/>
          </a:xfrm>
        </p:grpSpPr>
        <p:sp>
          <p:nvSpPr>
            <p:cNvPr id="645" name="Google Shape;645;p41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41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1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8" name="Google Shape;648;p41"/>
          <p:cNvSpPr/>
          <p:nvPr/>
        </p:nvSpPr>
        <p:spPr>
          <a:xfrm>
            <a:off x="4986579" y="3403104"/>
            <a:ext cx="307616" cy="307598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9" name="Google Shape;649;p41"/>
          <p:cNvGrpSpPr/>
          <p:nvPr/>
        </p:nvGrpSpPr>
        <p:grpSpPr>
          <a:xfrm>
            <a:off x="5473405" y="3388507"/>
            <a:ext cx="315624" cy="336937"/>
            <a:chOff x="6642425" y="4312500"/>
            <a:chExt cx="433550" cy="462825"/>
          </a:xfrm>
        </p:grpSpPr>
        <p:sp>
          <p:nvSpPr>
            <p:cNvPr id="650" name="Google Shape;650;p41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1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1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3" name="Google Shape;653;p41"/>
          <p:cNvSpPr/>
          <p:nvPr/>
        </p:nvSpPr>
        <p:spPr>
          <a:xfrm>
            <a:off x="1011976" y="3928034"/>
            <a:ext cx="405387" cy="239166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4" name="Google Shape;654;p41"/>
          <p:cNvGrpSpPr/>
          <p:nvPr/>
        </p:nvGrpSpPr>
        <p:grpSpPr>
          <a:xfrm>
            <a:off x="1543589" y="3888570"/>
            <a:ext cx="323614" cy="318282"/>
            <a:chOff x="1244325" y="4999400"/>
            <a:chExt cx="444525" cy="437200"/>
          </a:xfrm>
        </p:grpSpPr>
        <p:sp>
          <p:nvSpPr>
            <p:cNvPr id="655" name="Google Shape;655;p41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41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1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41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41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0" name="Google Shape;660;p41"/>
          <p:cNvGrpSpPr/>
          <p:nvPr/>
        </p:nvGrpSpPr>
        <p:grpSpPr>
          <a:xfrm>
            <a:off x="2063217" y="3878341"/>
            <a:ext cx="265829" cy="338720"/>
            <a:chOff x="1958100" y="4985350"/>
            <a:chExt cx="365150" cy="465275"/>
          </a:xfrm>
        </p:grpSpPr>
        <p:sp>
          <p:nvSpPr>
            <p:cNvPr id="661" name="Google Shape;661;p41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1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41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4" name="Google Shape;664;p41"/>
          <p:cNvGrpSpPr/>
          <p:nvPr/>
        </p:nvGrpSpPr>
        <p:grpSpPr>
          <a:xfrm>
            <a:off x="2534378" y="3891227"/>
            <a:ext cx="304959" cy="313386"/>
            <a:chOff x="2605300" y="5003050"/>
            <a:chExt cx="418900" cy="430475"/>
          </a:xfrm>
        </p:grpSpPr>
        <p:sp>
          <p:nvSpPr>
            <p:cNvPr id="665" name="Google Shape;665;p41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1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1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1"/>
          <p:cNvGrpSpPr/>
          <p:nvPr/>
        </p:nvGrpSpPr>
        <p:grpSpPr>
          <a:xfrm>
            <a:off x="2995330" y="3897906"/>
            <a:ext cx="364510" cy="299608"/>
            <a:chOff x="3238475" y="5012225"/>
            <a:chExt cx="500700" cy="411550"/>
          </a:xfrm>
        </p:grpSpPr>
        <p:sp>
          <p:nvSpPr>
            <p:cNvPr id="669" name="Google Shape;669;p41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1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1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41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41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4" name="Google Shape;674;p41"/>
          <p:cNvGrpSpPr/>
          <p:nvPr/>
        </p:nvGrpSpPr>
        <p:grpSpPr>
          <a:xfrm>
            <a:off x="3959002" y="3865893"/>
            <a:ext cx="400072" cy="363618"/>
            <a:chOff x="4562200" y="4968250"/>
            <a:chExt cx="549550" cy="499475"/>
          </a:xfrm>
        </p:grpSpPr>
        <p:sp>
          <p:nvSpPr>
            <p:cNvPr id="675" name="Google Shape;675;p41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41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1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1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41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0" name="Google Shape;680;p41"/>
          <p:cNvGrpSpPr/>
          <p:nvPr/>
        </p:nvGrpSpPr>
        <p:grpSpPr>
          <a:xfrm>
            <a:off x="3529627" y="3886349"/>
            <a:ext cx="277368" cy="322267"/>
            <a:chOff x="3972400" y="4996350"/>
            <a:chExt cx="381000" cy="442675"/>
          </a:xfrm>
        </p:grpSpPr>
        <p:sp>
          <p:nvSpPr>
            <p:cNvPr id="681" name="Google Shape;681;p41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1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3" name="Google Shape;683;p41"/>
          <p:cNvGrpSpPr/>
          <p:nvPr/>
        </p:nvGrpSpPr>
        <p:grpSpPr>
          <a:xfrm>
            <a:off x="4453295" y="3859231"/>
            <a:ext cx="392956" cy="376940"/>
            <a:chOff x="5241175" y="4959100"/>
            <a:chExt cx="539775" cy="517775"/>
          </a:xfrm>
        </p:grpSpPr>
        <p:sp>
          <p:nvSpPr>
            <p:cNvPr id="684" name="Google Shape;684;p41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41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41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1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1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1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0" name="Google Shape;690;p41"/>
          <p:cNvSpPr/>
          <p:nvPr/>
        </p:nvSpPr>
        <p:spPr>
          <a:xfrm>
            <a:off x="4967470" y="3952040"/>
            <a:ext cx="345836" cy="191155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1" name="Google Shape;691;p41"/>
          <p:cNvGrpSpPr/>
          <p:nvPr/>
        </p:nvGrpSpPr>
        <p:grpSpPr>
          <a:xfrm>
            <a:off x="5504527" y="3915233"/>
            <a:ext cx="252052" cy="289835"/>
            <a:chOff x="6685175" y="5036025"/>
            <a:chExt cx="346225" cy="398125"/>
          </a:xfrm>
        </p:grpSpPr>
        <p:sp>
          <p:nvSpPr>
            <p:cNvPr id="692" name="Google Shape;692;p41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1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1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41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41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7" name="Google Shape;697;p41"/>
          <p:cNvGrpSpPr/>
          <p:nvPr/>
        </p:nvGrpSpPr>
        <p:grpSpPr>
          <a:xfrm>
            <a:off x="6131017" y="2563399"/>
            <a:ext cx="432570" cy="421334"/>
            <a:chOff x="5926225" y="921350"/>
            <a:chExt cx="517800" cy="504350"/>
          </a:xfrm>
        </p:grpSpPr>
        <p:sp>
          <p:nvSpPr>
            <p:cNvPr id="698" name="Google Shape;698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699" name="Google Shape;699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00" name="Google Shape;700;p41"/>
          <p:cNvSpPr/>
          <p:nvPr/>
        </p:nvSpPr>
        <p:spPr>
          <a:xfrm>
            <a:off x="6324938" y="27994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1" name="Google Shape;701;p41"/>
          <p:cNvGrpSpPr/>
          <p:nvPr/>
        </p:nvGrpSpPr>
        <p:grpSpPr>
          <a:xfrm>
            <a:off x="7016005" y="2542779"/>
            <a:ext cx="432570" cy="421334"/>
            <a:chOff x="5926225" y="921350"/>
            <a:chExt cx="517800" cy="504350"/>
          </a:xfrm>
        </p:grpSpPr>
        <p:sp>
          <p:nvSpPr>
            <p:cNvPr id="702" name="Google Shape;702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4" name="Google Shape;704;p41"/>
          <p:cNvSpPr/>
          <p:nvPr/>
        </p:nvSpPr>
        <p:spPr>
          <a:xfrm>
            <a:off x="7438526" y="27788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5" name="Google Shape;705;p41"/>
          <p:cNvGrpSpPr/>
          <p:nvPr/>
        </p:nvGrpSpPr>
        <p:grpSpPr>
          <a:xfrm>
            <a:off x="6131285" y="3291821"/>
            <a:ext cx="1075937" cy="1047989"/>
            <a:chOff x="5926225" y="921350"/>
            <a:chExt cx="517800" cy="504350"/>
          </a:xfrm>
        </p:grpSpPr>
        <p:sp>
          <p:nvSpPr>
            <p:cNvPr id="706" name="Google Shape;706;p41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FF66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1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FF66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8" name="Google Shape;708;p41"/>
          <p:cNvSpPr/>
          <p:nvPr/>
        </p:nvSpPr>
        <p:spPr>
          <a:xfrm>
            <a:off x="6613598" y="38789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33CC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41"/>
          <p:cNvSpPr txBox="1"/>
          <p:nvPr/>
        </p:nvSpPr>
        <p:spPr>
          <a:xfrm>
            <a:off x="6019975" y="312075"/>
            <a:ext cx="18543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. 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This means that you can: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Resize them without losing quality.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Change fill color and opacity.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ind"/>
              <a:buChar char="●"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Change line color, width and style.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Isn’t that nice? :)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Examples:</a:t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710" name="Google Shape;710;p4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41F30"/>
        </a:solidFill>
      </p:bgPr>
    </p:bg>
    <p:spTree>
      <p:nvGrpSpPr>
        <p:cNvPr id="714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5" name="Google Shape;715;p42"/>
          <p:cNvGrpSpPr/>
          <p:nvPr/>
        </p:nvGrpSpPr>
        <p:grpSpPr>
          <a:xfrm>
            <a:off x="3058888" y="1550127"/>
            <a:ext cx="445718" cy="445753"/>
            <a:chOff x="3706812" y="1035050"/>
            <a:chExt cx="4792662" cy="4787899"/>
          </a:xfrm>
        </p:grpSpPr>
        <p:sp>
          <p:nvSpPr>
            <p:cNvPr id="716" name="Google Shape;716;p42"/>
            <p:cNvSpPr/>
            <p:nvPr/>
          </p:nvSpPr>
          <p:spPr>
            <a:xfrm>
              <a:off x="5913437" y="4054475"/>
              <a:ext cx="2273299" cy="1746250"/>
            </a:xfrm>
            <a:custGeom>
              <a:rect b="b" l="l" r="r" t="t"/>
              <a:pathLst>
                <a:path extrusionOk="0" h="397" w="517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7" name="Google Shape;717;p42"/>
            <p:cNvSpPr/>
            <p:nvPr/>
          </p:nvSpPr>
          <p:spPr>
            <a:xfrm>
              <a:off x="4137025" y="4141787"/>
              <a:ext cx="2019301" cy="1681162"/>
            </a:xfrm>
            <a:custGeom>
              <a:rect b="b" l="l" r="r" t="t"/>
              <a:pathLst>
                <a:path extrusionOk="0" h="382" w="459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8" name="Google Shape;718;p42"/>
            <p:cNvSpPr/>
            <p:nvPr/>
          </p:nvSpPr>
          <p:spPr>
            <a:xfrm>
              <a:off x="4014787" y="1057275"/>
              <a:ext cx="2276475" cy="1747837"/>
            </a:xfrm>
            <a:custGeom>
              <a:rect b="b" l="l" r="r" t="t"/>
              <a:pathLst>
                <a:path extrusionOk="0" h="397" w="518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p42"/>
            <p:cNvSpPr/>
            <p:nvPr/>
          </p:nvSpPr>
          <p:spPr>
            <a:xfrm>
              <a:off x="3706812" y="2355850"/>
              <a:ext cx="1323975" cy="2309812"/>
            </a:xfrm>
            <a:custGeom>
              <a:rect b="b" l="l" r="r" t="t"/>
              <a:pathLst>
                <a:path extrusionOk="0" h="525" w="301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" name="Google Shape;720;p42"/>
            <p:cNvSpPr/>
            <p:nvPr/>
          </p:nvSpPr>
          <p:spPr>
            <a:xfrm>
              <a:off x="7170737" y="2192337"/>
              <a:ext cx="1328737" cy="2314575"/>
            </a:xfrm>
            <a:custGeom>
              <a:rect b="b" l="l" r="r" t="t"/>
              <a:pathLst>
                <a:path extrusionOk="0" h="526" w="302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1" name="Google Shape;721;p42"/>
            <p:cNvSpPr/>
            <p:nvPr/>
          </p:nvSpPr>
          <p:spPr>
            <a:xfrm>
              <a:off x="6045200" y="1035050"/>
              <a:ext cx="2019301" cy="1685925"/>
            </a:xfrm>
            <a:custGeom>
              <a:rect b="b" l="l" r="r" t="t"/>
              <a:pathLst>
                <a:path extrusionOk="0" h="383" w="459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2" name="Google Shape;722;p42"/>
          <p:cNvGrpSpPr/>
          <p:nvPr/>
        </p:nvGrpSpPr>
        <p:grpSpPr>
          <a:xfrm>
            <a:off x="1779393" y="1550157"/>
            <a:ext cx="443331" cy="445437"/>
            <a:chOff x="1400175" y="1220787"/>
            <a:chExt cx="4473575" cy="4476750"/>
          </a:xfrm>
        </p:grpSpPr>
        <p:sp>
          <p:nvSpPr>
            <p:cNvPr id="723" name="Google Shape;723;p42"/>
            <p:cNvSpPr/>
            <p:nvPr/>
          </p:nvSpPr>
          <p:spPr>
            <a:xfrm>
              <a:off x="1400175" y="3135312"/>
              <a:ext cx="2132011" cy="2562226"/>
            </a:xfrm>
            <a:custGeom>
              <a:rect b="b" l="l" r="r" t="t"/>
              <a:pathLst>
                <a:path extrusionOk="0" h="574" w="478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4" name="Google Shape;724;p42"/>
            <p:cNvSpPr/>
            <p:nvPr/>
          </p:nvSpPr>
          <p:spPr>
            <a:xfrm>
              <a:off x="3314700" y="3563937"/>
              <a:ext cx="2559050" cy="2133600"/>
            </a:xfrm>
            <a:custGeom>
              <a:rect b="b" l="l" r="r" t="t"/>
              <a:pathLst>
                <a:path extrusionOk="0" h="478" w="574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5" name="Google Shape;725;p42"/>
            <p:cNvSpPr/>
            <p:nvPr/>
          </p:nvSpPr>
          <p:spPr>
            <a:xfrm>
              <a:off x="3741737" y="1223962"/>
              <a:ext cx="2132011" cy="2559050"/>
            </a:xfrm>
            <a:custGeom>
              <a:rect b="b" l="l" r="r" t="t"/>
              <a:pathLst>
                <a:path extrusionOk="0" h="573" w="478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6" name="Google Shape;726;p42"/>
            <p:cNvSpPr/>
            <p:nvPr/>
          </p:nvSpPr>
          <p:spPr>
            <a:xfrm>
              <a:off x="1400175" y="1220787"/>
              <a:ext cx="2560637" cy="2133600"/>
            </a:xfrm>
            <a:custGeom>
              <a:rect b="b" l="l" r="r" t="t"/>
              <a:pathLst>
                <a:path extrusionOk="0" h="478" w="574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7" name="Google Shape;727;p42"/>
          <p:cNvGrpSpPr/>
          <p:nvPr/>
        </p:nvGrpSpPr>
        <p:grpSpPr>
          <a:xfrm>
            <a:off x="1138046" y="1550171"/>
            <a:ext cx="446045" cy="445465"/>
            <a:chOff x="1649412" y="927100"/>
            <a:chExt cx="5011737" cy="5016500"/>
          </a:xfrm>
        </p:grpSpPr>
        <p:sp>
          <p:nvSpPr>
            <p:cNvPr id="728" name="Google Shape;728;p42"/>
            <p:cNvSpPr/>
            <p:nvPr/>
          </p:nvSpPr>
          <p:spPr>
            <a:xfrm>
              <a:off x="2008187" y="4025900"/>
              <a:ext cx="4252913" cy="1917700"/>
            </a:xfrm>
            <a:custGeom>
              <a:rect b="b" l="l" r="r" t="t"/>
              <a:pathLst>
                <a:path extrusionOk="0" h="450" w="999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42"/>
            <p:cNvSpPr/>
            <p:nvPr/>
          </p:nvSpPr>
          <p:spPr>
            <a:xfrm>
              <a:off x="4271962" y="931862"/>
              <a:ext cx="2389187" cy="3724276"/>
            </a:xfrm>
            <a:custGeom>
              <a:rect b="b" l="l" r="r" t="t"/>
              <a:pathLst>
                <a:path extrusionOk="0" h="874" w="561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0" name="Google Shape;730;p42"/>
            <p:cNvSpPr/>
            <p:nvPr/>
          </p:nvSpPr>
          <p:spPr>
            <a:xfrm>
              <a:off x="1649412" y="927100"/>
              <a:ext cx="2870200" cy="3652836"/>
            </a:xfrm>
            <a:custGeom>
              <a:rect b="b" l="l" r="r" t="t"/>
              <a:pathLst>
                <a:path extrusionOk="0" h="857" w="674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1" name="Google Shape;731;p42"/>
          <p:cNvGrpSpPr/>
          <p:nvPr/>
        </p:nvGrpSpPr>
        <p:grpSpPr>
          <a:xfrm>
            <a:off x="2418397" y="1550424"/>
            <a:ext cx="444870" cy="445286"/>
            <a:chOff x="1301750" y="920750"/>
            <a:chExt cx="5095875" cy="5100637"/>
          </a:xfrm>
        </p:grpSpPr>
        <p:sp>
          <p:nvSpPr>
            <p:cNvPr id="732" name="Google Shape;732;p42"/>
            <p:cNvSpPr/>
            <p:nvPr/>
          </p:nvSpPr>
          <p:spPr>
            <a:xfrm>
              <a:off x="1301750" y="2546350"/>
              <a:ext cx="1801812" cy="2917825"/>
            </a:xfrm>
            <a:custGeom>
              <a:rect b="b" l="l" r="r" t="t"/>
              <a:pathLst>
                <a:path extrusionOk="0" h="655" w="405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3" name="Google Shape;733;p42"/>
            <p:cNvSpPr/>
            <p:nvPr/>
          </p:nvSpPr>
          <p:spPr>
            <a:xfrm>
              <a:off x="2387600" y="4403725"/>
              <a:ext cx="2865436" cy="1617662"/>
            </a:xfrm>
            <a:custGeom>
              <a:rect b="b" l="l" r="r" t="t"/>
              <a:pathLst>
                <a:path extrusionOk="0" h="363" w="644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4" name="Google Shape;734;p42"/>
            <p:cNvSpPr/>
            <p:nvPr/>
          </p:nvSpPr>
          <p:spPr>
            <a:xfrm>
              <a:off x="4546600" y="2790825"/>
              <a:ext cx="1851025" cy="2717800"/>
            </a:xfrm>
            <a:custGeom>
              <a:rect b="b" l="l" r="r" t="t"/>
              <a:pathLst>
                <a:path extrusionOk="0" h="610" w="416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5" name="Google Shape;735;p42"/>
            <p:cNvSpPr/>
            <p:nvPr/>
          </p:nvSpPr>
          <p:spPr>
            <a:xfrm>
              <a:off x="3962400" y="925512"/>
              <a:ext cx="2297112" cy="2333625"/>
            </a:xfrm>
            <a:custGeom>
              <a:rect b="b" l="l" r="r" t="t"/>
              <a:pathLst>
                <a:path extrusionOk="0" h="524" w="516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6" name="Google Shape;736;p42"/>
            <p:cNvSpPr/>
            <p:nvPr/>
          </p:nvSpPr>
          <p:spPr>
            <a:xfrm>
              <a:off x="1466850" y="920750"/>
              <a:ext cx="2759074" cy="2097087"/>
            </a:xfrm>
            <a:custGeom>
              <a:rect b="b" l="l" r="r" t="t"/>
              <a:pathLst>
                <a:path extrusionOk="0" h="471" w="62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7" name="Google Shape;737;p42"/>
          <p:cNvGrpSpPr/>
          <p:nvPr/>
        </p:nvGrpSpPr>
        <p:grpSpPr>
          <a:xfrm>
            <a:off x="4341570" y="1550333"/>
            <a:ext cx="445621" cy="445591"/>
            <a:chOff x="5732756" y="2682276"/>
            <a:chExt cx="719905" cy="719856"/>
          </a:xfrm>
        </p:grpSpPr>
        <p:sp>
          <p:nvSpPr>
            <p:cNvPr id="738" name="Google Shape;738;p42"/>
            <p:cNvSpPr/>
            <p:nvPr/>
          </p:nvSpPr>
          <p:spPr>
            <a:xfrm>
              <a:off x="5732756" y="2682276"/>
              <a:ext cx="400276" cy="538927"/>
            </a:xfrm>
            <a:custGeom>
              <a:rect b="b" l="l" r="r" t="t"/>
              <a:pathLst>
                <a:path extrusionOk="0" h="902" w="67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9" name="Google Shape;739;p42"/>
            <p:cNvSpPr/>
            <p:nvPr/>
          </p:nvSpPr>
          <p:spPr>
            <a:xfrm>
              <a:off x="6094186" y="2682276"/>
              <a:ext cx="358476" cy="531209"/>
            </a:xfrm>
            <a:custGeom>
              <a:rect b="b" l="l" r="r" t="t"/>
              <a:pathLst>
                <a:path extrusionOk="0" h="889" w="60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0" name="Google Shape;740;p42"/>
            <p:cNvSpPr/>
            <p:nvPr/>
          </p:nvSpPr>
          <p:spPr>
            <a:xfrm>
              <a:off x="5787732" y="3124950"/>
              <a:ext cx="616090" cy="277182"/>
            </a:xfrm>
            <a:custGeom>
              <a:rect b="b" l="l" r="r" t="t"/>
              <a:pathLst>
                <a:path extrusionOk="0" h="464" w="1031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1" name="Google Shape;741;p42"/>
          <p:cNvGrpSpPr/>
          <p:nvPr/>
        </p:nvGrpSpPr>
        <p:grpSpPr>
          <a:xfrm>
            <a:off x="4982887" y="1550327"/>
            <a:ext cx="445627" cy="445604"/>
            <a:chOff x="6768809" y="2682265"/>
            <a:chExt cx="719915" cy="719877"/>
          </a:xfrm>
        </p:grpSpPr>
        <p:sp>
          <p:nvSpPr>
            <p:cNvPr id="742" name="Google Shape;742;p42"/>
            <p:cNvSpPr/>
            <p:nvPr/>
          </p:nvSpPr>
          <p:spPr>
            <a:xfrm>
              <a:off x="6768809" y="2682954"/>
              <a:ext cx="400157" cy="358101"/>
            </a:xfrm>
            <a:custGeom>
              <a:rect b="b" l="l" r="r" t="t"/>
              <a:pathLst>
                <a:path extrusionOk="0" h="571" w="638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42"/>
            <p:cNvSpPr/>
            <p:nvPr/>
          </p:nvSpPr>
          <p:spPr>
            <a:xfrm>
              <a:off x="6768809" y="3002032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4" name="Google Shape;744;p42"/>
            <p:cNvSpPr/>
            <p:nvPr/>
          </p:nvSpPr>
          <p:spPr>
            <a:xfrm>
              <a:off x="7129915" y="2682265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5" name="Google Shape;745;p42"/>
            <p:cNvSpPr/>
            <p:nvPr/>
          </p:nvSpPr>
          <p:spPr>
            <a:xfrm>
              <a:off x="7088567" y="3043581"/>
              <a:ext cx="400157" cy="358561"/>
            </a:xfrm>
            <a:custGeom>
              <a:rect b="b" l="l" r="r" t="t"/>
              <a:pathLst>
                <a:path extrusionOk="0" h="572" w="638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6" name="Google Shape;746;p42"/>
          <p:cNvGrpSpPr/>
          <p:nvPr/>
        </p:nvGrpSpPr>
        <p:grpSpPr>
          <a:xfrm>
            <a:off x="5624209" y="1550356"/>
            <a:ext cx="445753" cy="445545"/>
            <a:chOff x="7804870" y="2682313"/>
            <a:chExt cx="720118" cy="719782"/>
          </a:xfrm>
        </p:grpSpPr>
        <p:sp>
          <p:nvSpPr>
            <p:cNvPr id="747" name="Google Shape;747;p42"/>
            <p:cNvSpPr/>
            <p:nvPr/>
          </p:nvSpPr>
          <p:spPr>
            <a:xfrm>
              <a:off x="7804870" y="2922841"/>
              <a:ext cx="256443" cy="407568"/>
            </a:xfrm>
            <a:custGeom>
              <a:rect b="b" l="l" r="r" t="t"/>
              <a:pathLst>
                <a:path extrusionOk="0" h="598" w="376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42"/>
            <p:cNvSpPr/>
            <p:nvPr/>
          </p:nvSpPr>
          <p:spPr>
            <a:xfrm>
              <a:off x="7823833" y="2682313"/>
              <a:ext cx="377215" cy="304549"/>
            </a:xfrm>
            <a:custGeom>
              <a:rect b="b" l="l" r="r" t="t"/>
              <a:pathLst>
                <a:path extrusionOk="0" h="447" w="553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42"/>
            <p:cNvSpPr/>
            <p:nvPr/>
          </p:nvSpPr>
          <p:spPr>
            <a:xfrm>
              <a:off x="8277575" y="2932985"/>
              <a:ext cx="247414" cy="390661"/>
            </a:xfrm>
            <a:custGeom>
              <a:rect b="b" l="l" r="r" t="t"/>
              <a:pathLst>
                <a:path extrusionOk="0" h="573" w="363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42"/>
            <p:cNvSpPr/>
            <p:nvPr/>
          </p:nvSpPr>
          <p:spPr>
            <a:xfrm>
              <a:off x="8166284" y="2682313"/>
              <a:ext cx="336357" cy="315595"/>
            </a:xfrm>
            <a:custGeom>
              <a:rect b="b" l="l" r="r" t="t"/>
              <a:pathLst>
                <a:path extrusionOk="0" h="463" w="493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42"/>
            <p:cNvSpPr/>
            <p:nvPr/>
          </p:nvSpPr>
          <p:spPr>
            <a:xfrm>
              <a:off x="7965147" y="3183207"/>
              <a:ext cx="408594" cy="218887"/>
            </a:xfrm>
            <a:custGeom>
              <a:rect b="b" l="l" r="r" t="t"/>
              <a:pathLst>
                <a:path extrusionOk="0" h="321" w="599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2" name="Google Shape;752;p42"/>
          <p:cNvGrpSpPr/>
          <p:nvPr/>
        </p:nvGrpSpPr>
        <p:grpSpPr>
          <a:xfrm>
            <a:off x="6265657" y="1550125"/>
            <a:ext cx="446293" cy="446006"/>
            <a:chOff x="8841135" y="2681940"/>
            <a:chExt cx="720990" cy="720527"/>
          </a:xfrm>
        </p:grpSpPr>
        <p:sp>
          <p:nvSpPr>
            <p:cNvPr id="753" name="Google Shape;753;p42"/>
            <p:cNvSpPr/>
            <p:nvPr/>
          </p:nvSpPr>
          <p:spPr>
            <a:xfrm>
              <a:off x="8841135" y="2874744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42"/>
            <p:cNvSpPr/>
            <p:nvPr/>
          </p:nvSpPr>
          <p:spPr>
            <a:xfrm>
              <a:off x="8899694" y="3138374"/>
              <a:ext cx="304599" cy="264093"/>
            </a:xfrm>
            <a:custGeom>
              <a:rect b="b" l="l" r="r" t="t"/>
              <a:pathLst>
                <a:path extrusionOk="0" h="391" w="451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5" name="Google Shape;755;p42"/>
            <p:cNvSpPr/>
            <p:nvPr/>
          </p:nvSpPr>
          <p:spPr>
            <a:xfrm>
              <a:off x="8889742" y="2681940"/>
              <a:ext cx="344871" cy="273814"/>
            </a:xfrm>
            <a:custGeom>
              <a:rect b="b" l="l" r="r" t="t"/>
              <a:pathLst>
                <a:path extrusionOk="0" h="405" w="511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6" name="Google Shape;756;p42"/>
            <p:cNvSpPr/>
            <p:nvPr/>
          </p:nvSpPr>
          <p:spPr>
            <a:xfrm>
              <a:off x="9198969" y="2681940"/>
              <a:ext cx="304599" cy="264325"/>
            </a:xfrm>
            <a:custGeom>
              <a:rect b="b" l="l" r="r" t="t"/>
              <a:pathLst>
                <a:path extrusionOk="0" h="391" w="451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42"/>
            <p:cNvSpPr/>
            <p:nvPr/>
          </p:nvSpPr>
          <p:spPr>
            <a:xfrm>
              <a:off x="9351499" y="2861088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42"/>
            <p:cNvSpPr/>
            <p:nvPr/>
          </p:nvSpPr>
          <p:spPr>
            <a:xfrm>
              <a:off x="9168648" y="3128885"/>
              <a:ext cx="344871" cy="273120"/>
            </a:xfrm>
            <a:custGeom>
              <a:rect b="b" l="l" r="r" t="t"/>
              <a:pathLst>
                <a:path extrusionOk="0" h="404" w="511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9" name="Google Shape;759;p42"/>
          <p:cNvGrpSpPr/>
          <p:nvPr/>
        </p:nvGrpSpPr>
        <p:grpSpPr>
          <a:xfrm>
            <a:off x="3699655" y="1550057"/>
            <a:ext cx="445260" cy="445260"/>
            <a:chOff x="4103687" y="1439862"/>
            <a:chExt cx="3986212" cy="3986211"/>
          </a:xfrm>
        </p:grpSpPr>
        <p:sp>
          <p:nvSpPr>
            <p:cNvPr id="760" name="Google Shape;760;p42"/>
            <p:cNvSpPr/>
            <p:nvPr/>
          </p:nvSpPr>
          <p:spPr>
            <a:xfrm>
              <a:off x="4103687" y="1439862"/>
              <a:ext cx="2254250" cy="3986211"/>
            </a:xfrm>
            <a:custGeom>
              <a:rect b="b" l="l" r="r" t="t"/>
              <a:pathLst>
                <a:path extrusionOk="0" h="887" w="502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42"/>
            <p:cNvSpPr/>
            <p:nvPr/>
          </p:nvSpPr>
          <p:spPr>
            <a:xfrm>
              <a:off x="5837237" y="1439862"/>
              <a:ext cx="2252662" cy="3986211"/>
            </a:xfrm>
            <a:custGeom>
              <a:rect b="b" l="l" r="r" t="t"/>
              <a:pathLst>
                <a:path extrusionOk="0" h="887" w="502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2" name="Google Shape;762;p42"/>
          <p:cNvGrpSpPr/>
          <p:nvPr/>
        </p:nvGrpSpPr>
        <p:grpSpPr>
          <a:xfrm>
            <a:off x="6907645" y="1550361"/>
            <a:ext cx="445803" cy="445535"/>
            <a:chOff x="9878272" y="2682320"/>
            <a:chExt cx="720199" cy="719767"/>
          </a:xfrm>
        </p:grpSpPr>
        <p:sp>
          <p:nvSpPr>
            <p:cNvPr id="763" name="Google Shape;763;p42"/>
            <p:cNvSpPr/>
            <p:nvPr/>
          </p:nvSpPr>
          <p:spPr>
            <a:xfrm>
              <a:off x="10056560" y="2963533"/>
              <a:ext cx="541911" cy="438554"/>
            </a:xfrm>
            <a:custGeom>
              <a:rect b="b" l="l" r="r" t="t"/>
              <a:pathLst>
                <a:path extrusionOk="0" h="697" w="861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4" name="Google Shape;764;p42"/>
            <p:cNvSpPr/>
            <p:nvPr/>
          </p:nvSpPr>
          <p:spPr>
            <a:xfrm>
              <a:off x="9878272" y="2791266"/>
              <a:ext cx="459066" cy="594405"/>
            </a:xfrm>
            <a:custGeom>
              <a:rect b="b" l="l" r="r" t="t"/>
              <a:pathLst>
                <a:path extrusionOk="0" h="945" w="729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5" name="Google Shape;765;p42"/>
            <p:cNvSpPr/>
            <p:nvPr/>
          </p:nvSpPr>
          <p:spPr>
            <a:xfrm>
              <a:off x="9994853" y="2682320"/>
              <a:ext cx="583546" cy="500170"/>
            </a:xfrm>
            <a:custGeom>
              <a:rect b="b" l="l" r="r" t="t"/>
              <a:pathLst>
                <a:path extrusionOk="0" h="795" w="927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6" name="Google Shape;766;p42"/>
          <p:cNvGrpSpPr/>
          <p:nvPr/>
        </p:nvGrpSpPr>
        <p:grpSpPr>
          <a:xfrm>
            <a:off x="7549143" y="1550278"/>
            <a:ext cx="445700" cy="445701"/>
            <a:chOff x="10914618" y="2682187"/>
            <a:chExt cx="720033" cy="720033"/>
          </a:xfrm>
        </p:grpSpPr>
        <p:sp>
          <p:nvSpPr>
            <p:cNvPr id="767" name="Google Shape;767;p42"/>
            <p:cNvSpPr/>
            <p:nvPr/>
          </p:nvSpPr>
          <p:spPr>
            <a:xfrm>
              <a:off x="11401733" y="2955582"/>
              <a:ext cx="229448" cy="412406"/>
            </a:xfrm>
            <a:custGeom>
              <a:rect b="b" l="l" r="r" t="t"/>
              <a:pathLst>
                <a:path extrusionOk="0" h="602" w="335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8" name="Google Shape;768;p42"/>
            <p:cNvSpPr/>
            <p:nvPr/>
          </p:nvSpPr>
          <p:spPr>
            <a:xfrm>
              <a:off x="10914618" y="3012482"/>
              <a:ext cx="370771" cy="315723"/>
            </a:xfrm>
            <a:custGeom>
              <a:rect b="b" l="l" r="r" t="t"/>
              <a:pathLst>
                <a:path extrusionOk="0" h="461" w="542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9" name="Google Shape;769;p42"/>
            <p:cNvSpPr/>
            <p:nvPr/>
          </p:nvSpPr>
          <p:spPr>
            <a:xfrm>
              <a:off x="11136202" y="2682187"/>
              <a:ext cx="343016" cy="292593"/>
            </a:xfrm>
            <a:custGeom>
              <a:rect b="b" l="l" r="r" t="t"/>
              <a:pathLst>
                <a:path extrusionOk="0" h="427" w="501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0" name="Google Shape;770;p42"/>
            <p:cNvSpPr/>
            <p:nvPr/>
          </p:nvSpPr>
          <p:spPr>
            <a:xfrm>
              <a:off x="10917856" y="2716419"/>
              <a:ext cx="230142" cy="411712"/>
            </a:xfrm>
            <a:custGeom>
              <a:rect b="b" l="l" r="r" t="t"/>
              <a:pathLst>
                <a:path extrusionOk="0" h="601" w="336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1" name="Google Shape;771;p42"/>
            <p:cNvSpPr/>
            <p:nvPr/>
          </p:nvSpPr>
          <p:spPr>
            <a:xfrm>
              <a:off x="11069819" y="3108934"/>
              <a:ext cx="343016" cy="293287"/>
            </a:xfrm>
            <a:custGeom>
              <a:rect b="b" l="l" r="r" t="t"/>
              <a:pathLst>
                <a:path extrusionOk="0" h="428" w="501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2" name="Google Shape;772;p42"/>
            <p:cNvSpPr/>
            <p:nvPr/>
          </p:nvSpPr>
          <p:spPr>
            <a:xfrm>
              <a:off x="11263647" y="2756203"/>
              <a:ext cx="371003" cy="315723"/>
            </a:xfrm>
            <a:custGeom>
              <a:rect b="b" l="l" r="r" t="t"/>
              <a:pathLst>
                <a:path extrusionOk="0" h="461" w="542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3" name="Google Shape;773;p42"/>
          <p:cNvGrpSpPr/>
          <p:nvPr/>
        </p:nvGrpSpPr>
        <p:grpSpPr>
          <a:xfrm>
            <a:off x="1772664" y="843057"/>
            <a:ext cx="361521" cy="445816"/>
            <a:chOff x="1582665" y="1011072"/>
            <a:chExt cx="584040" cy="720220"/>
          </a:xfrm>
        </p:grpSpPr>
        <p:sp>
          <p:nvSpPr>
            <p:cNvPr id="774" name="Google Shape;774;p42"/>
            <p:cNvSpPr/>
            <p:nvPr/>
          </p:nvSpPr>
          <p:spPr>
            <a:xfrm>
              <a:off x="1638485" y="1571653"/>
              <a:ext cx="449564" cy="159640"/>
            </a:xfrm>
            <a:custGeom>
              <a:rect b="b" l="l" r="r" t="t"/>
              <a:pathLst>
                <a:path extrusionOk="0" h="273" w="767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42"/>
            <p:cNvSpPr/>
            <p:nvPr/>
          </p:nvSpPr>
          <p:spPr>
            <a:xfrm>
              <a:off x="1590507" y="1435245"/>
              <a:ext cx="515072" cy="136407"/>
            </a:xfrm>
            <a:custGeom>
              <a:rect b="b" l="l" r="r" t="t"/>
              <a:pathLst>
                <a:path extrusionOk="0" h="233" w="879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42"/>
            <p:cNvSpPr/>
            <p:nvPr/>
          </p:nvSpPr>
          <p:spPr>
            <a:xfrm>
              <a:off x="1582665" y="1299068"/>
              <a:ext cx="576890" cy="136177"/>
            </a:xfrm>
            <a:custGeom>
              <a:rect b="b" l="l" r="r" t="t"/>
              <a:pathLst>
                <a:path extrusionOk="0" h="233" w="984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7" name="Google Shape;777;p42"/>
            <p:cNvSpPr/>
            <p:nvPr/>
          </p:nvSpPr>
          <p:spPr>
            <a:xfrm>
              <a:off x="1665934" y="1011072"/>
              <a:ext cx="484393" cy="151589"/>
            </a:xfrm>
            <a:custGeom>
              <a:rect b="b" l="l" r="r" t="t"/>
              <a:pathLst>
                <a:path extrusionOk="0" h="259" w="826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8" name="Google Shape;778;p42"/>
            <p:cNvSpPr/>
            <p:nvPr/>
          </p:nvSpPr>
          <p:spPr>
            <a:xfrm>
              <a:off x="1639639" y="1162661"/>
              <a:ext cx="527066" cy="136407"/>
            </a:xfrm>
            <a:custGeom>
              <a:rect b="b" l="l" r="r" t="t"/>
              <a:pathLst>
                <a:path extrusionOk="0" h="233" w="899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9" name="Google Shape;779;p42"/>
          <p:cNvGrpSpPr/>
          <p:nvPr/>
        </p:nvGrpSpPr>
        <p:grpSpPr>
          <a:xfrm>
            <a:off x="2374048" y="843078"/>
            <a:ext cx="379481" cy="445796"/>
            <a:chOff x="2554206" y="1011105"/>
            <a:chExt cx="613055" cy="720187"/>
          </a:xfrm>
        </p:grpSpPr>
        <p:sp>
          <p:nvSpPr>
            <p:cNvPr id="780" name="Google Shape;780;p42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rect b="b" l="l" r="r" t="t"/>
              <a:pathLst>
                <a:path extrusionOk="0" h="771" w="885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42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rect b="b" l="l" r="r" t="t"/>
              <a:pathLst>
                <a:path extrusionOk="0" h="1130" w="654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42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rect b="b" l="l" r="r" t="t"/>
              <a:pathLst>
                <a:path extrusionOk="0" h="712" w="704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3" name="Google Shape;783;p42"/>
          <p:cNvGrpSpPr/>
          <p:nvPr/>
        </p:nvGrpSpPr>
        <p:grpSpPr>
          <a:xfrm>
            <a:off x="6922223" y="797418"/>
            <a:ext cx="460705" cy="491455"/>
            <a:chOff x="9901824" y="937343"/>
            <a:chExt cx="744273" cy="793950"/>
          </a:xfrm>
        </p:grpSpPr>
        <p:grpSp>
          <p:nvGrpSpPr>
            <p:cNvPr id="784" name="Google Shape;784;p42"/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785" name="Google Shape;785;p42"/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6" name="Google Shape;786;p42"/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7" name="Google Shape;787;p42"/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8" name="Google Shape;788;p42"/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9" name="Google Shape;789;p42"/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0" name="Google Shape;790;p42"/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1" name="Google Shape;791;p42"/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2" name="Google Shape;792;p42"/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3" name="Google Shape;793;p42"/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4" name="Google Shape;794;p42"/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95" name="Google Shape;795;p42"/>
            <p:cNvSpPr/>
            <p:nvPr/>
          </p:nvSpPr>
          <p:spPr>
            <a:xfrm>
              <a:off x="10047751" y="1220548"/>
              <a:ext cx="217117" cy="205362"/>
            </a:xfrm>
            <a:custGeom>
              <a:rect b="b" l="l" r="r" t="t"/>
              <a:pathLst>
                <a:path extrusionOk="0" h="359" w="38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42"/>
            <p:cNvSpPr/>
            <p:nvPr/>
          </p:nvSpPr>
          <p:spPr>
            <a:xfrm>
              <a:off x="10063053" y="1080830"/>
              <a:ext cx="205806" cy="250604"/>
            </a:xfrm>
            <a:custGeom>
              <a:rect b="b" l="l" r="r" t="t"/>
              <a:pathLst>
                <a:path extrusionOk="0" h="438" w="36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7" name="Google Shape;797;p42"/>
            <p:cNvSpPr/>
            <p:nvPr/>
          </p:nvSpPr>
          <p:spPr>
            <a:xfrm>
              <a:off x="10276400" y="1080830"/>
              <a:ext cx="208024" cy="250604"/>
            </a:xfrm>
            <a:custGeom>
              <a:rect b="b" l="l" r="r" t="t"/>
              <a:pathLst>
                <a:path extrusionOk="0" h="438" w="364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8" name="Google Shape;798;p42"/>
            <p:cNvSpPr/>
            <p:nvPr/>
          </p:nvSpPr>
          <p:spPr>
            <a:xfrm>
              <a:off x="10280392" y="1218773"/>
              <a:ext cx="219334" cy="208689"/>
            </a:xfrm>
            <a:custGeom>
              <a:rect b="b" l="l" r="r" t="t"/>
              <a:pathLst>
                <a:path extrusionOk="0" h="365" w="384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42"/>
            <p:cNvSpPr/>
            <p:nvPr/>
          </p:nvSpPr>
          <p:spPr>
            <a:xfrm>
              <a:off x="10116279" y="1345184"/>
              <a:ext cx="152580" cy="267681"/>
            </a:xfrm>
            <a:custGeom>
              <a:rect b="b" l="l" r="r" t="t"/>
              <a:pathLst>
                <a:path extrusionOk="0" h="468" w="267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42"/>
            <p:cNvSpPr/>
            <p:nvPr/>
          </p:nvSpPr>
          <p:spPr>
            <a:xfrm>
              <a:off x="10276400" y="1345184"/>
              <a:ext cx="154798" cy="267681"/>
            </a:xfrm>
            <a:custGeom>
              <a:rect b="b" l="l" r="r" t="t"/>
              <a:pathLst>
                <a:path extrusionOk="0" h="468" w="271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1" name="Google Shape;801;p42"/>
          <p:cNvGrpSpPr/>
          <p:nvPr/>
        </p:nvGrpSpPr>
        <p:grpSpPr>
          <a:xfrm>
            <a:off x="2993392" y="843244"/>
            <a:ext cx="369868" cy="445629"/>
            <a:chOff x="3554761" y="1011374"/>
            <a:chExt cx="597525" cy="719918"/>
          </a:xfrm>
        </p:grpSpPr>
        <p:sp>
          <p:nvSpPr>
            <p:cNvPr id="802" name="Google Shape;802;p42"/>
            <p:cNvSpPr/>
            <p:nvPr/>
          </p:nvSpPr>
          <p:spPr>
            <a:xfrm>
              <a:off x="3615879" y="1376596"/>
              <a:ext cx="441685" cy="354696"/>
            </a:xfrm>
            <a:custGeom>
              <a:rect b="b" l="l" r="r" t="t"/>
              <a:pathLst>
                <a:path extrusionOk="0" h="638" w="797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42"/>
            <p:cNvSpPr/>
            <p:nvPr/>
          </p:nvSpPr>
          <p:spPr>
            <a:xfrm>
              <a:off x="3554761" y="1164199"/>
              <a:ext cx="288366" cy="430478"/>
            </a:xfrm>
            <a:custGeom>
              <a:rect b="b" l="l" r="r" t="t"/>
              <a:pathLst>
                <a:path extrusionOk="0" h="774" w="52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4" name="Google Shape;804;p42"/>
            <p:cNvSpPr/>
            <p:nvPr/>
          </p:nvSpPr>
          <p:spPr>
            <a:xfrm>
              <a:off x="3860350" y="1126940"/>
              <a:ext cx="291937" cy="427110"/>
            </a:xfrm>
            <a:custGeom>
              <a:rect b="b" l="l" r="r" t="t"/>
              <a:pathLst>
                <a:path extrusionOk="0" h="768" w="527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5" name="Google Shape;805;p42"/>
            <p:cNvSpPr/>
            <p:nvPr/>
          </p:nvSpPr>
          <p:spPr>
            <a:xfrm>
              <a:off x="3644023" y="1011374"/>
              <a:ext cx="449665" cy="347961"/>
            </a:xfrm>
            <a:custGeom>
              <a:rect b="b" l="l" r="r" t="t"/>
              <a:pathLst>
                <a:path extrusionOk="0" h="626" w="811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6" name="Google Shape;806;p42"/>
          <p:cNvGrpSpPr/>
          <p:nvPr/>
        </p:nvGrpSpPr>
        <p:grpSpPr>
          <a:xfrm>
            <a:off x="3603122" y="843032"/>
            <a:ext cx="370755" cy="445841"/>
            <a:chOff x="4539787" y="1011032"/>
            <a:chExt cx="598958" cy="720261"/>
          </a:xfrm>
        </p:grpSpPr>
        <p:sp>
          <p:nvSpPr>
            <p:cNvPr id="807" name="Google Shape;807;p42"/>
            <p:cNvSpPr/>
            <p:nvPr/>
          </p:nvSpPr>
          <p:spPr>
            <a:xfrm>
              <a:off x="4849480" y="1011032"/>
              <a:ext cx="289264" cy="340491"/>
            </a:xfrm>
            <a:custGeom>
              <a:rect b="b" l="l" r="r" t="t"/>
              <a:pathLst>
                <a:path extrusionOk="0" h="610" w="518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8" name="Google Shape;808;p42"/>
            <p:cNvSpPr/>
            <p:nvPr/>
          </p:nvSpPr>
          <p:spPr>
            <a:xfrm>
              <a:off x="4599335" y="1012768"/>
              <a:ext cx="277094" cy="339188"/>
            </a:xfrm>
            <a:custGeom>
              <a:rect b="b" l="l" r="r" t="t"/>
              <a:pathLst>
                <a:path extrusionOk="0" h="608" w="496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9" name="Google Shape;809;p42"/>
            <p:cNvSpPr/>
            <p:nvPr/>
          </p:nvSpPr>
          <p:spPr>
            <a:xfrm>
              <a:off x="4539787" y="1276220"/>
              <a:ext cx="295350" cy="349606"/>
            </a:xfrm>
            <a:custGeom>
              <a:rect b="b" l="l" r="r" t="t"/>
              <a:pathLst>
                <a:path extrusionOk="0" h="627" w="529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42"/>
            <p:cNvSpPr/>
            <p:nvPr/>
          </p:nvSpPr>
          <p:spPr>
            <a:xfrm>
              <a:off x="4854479" y="1272314"/>
              <a:ext cx="277529" cy="353078"/>
            </a:xfrm>
            <a:custGeom>
              <a:rect b="b" l="l" r="r" t="t"/>
              <a:pathLst>
                <a:path extrusionOk="0" h="633" w="497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1" name="Google Shape;811;p42"/>
            <p:cNvSpPr/>
            <p:nvPr/>
          </p:nvSpPr>
          <p:spPr>
            <a:xfrm>
              <a:off x="4661491" y="1370403"/>
              <a:ext cx="388584" cy="360890"/>
            </a:xfrm>
            <a:custGeom>
              <a:rect b="b" l="l" r="r" t="t"/>
              <a:pathLst>
                <a:path extrusionOk="0" h="647" w="696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2" name="Google Shape;812;p42"/>
          <p:cNvGrpSpPr/>
          <p:nvPr/>
        </p:nvGrpSpPr>
        <p:grpSpPr>
          <a:xfrm>
            <a:off x="4213740" y="843140"/>
            <a:ext cx="366917" cy="445733"/>
            <a:chOff x="5526246" y="1011207"/>
            <a:chExt cx="592758" cy="720086"/>
          </a:xfrm>
        </p:grpSpPr>
        <p:sp>
          <p:nvSpPr>
            <p:cNvPr id="813" name="Google Shape;813;p42"/>
            <p:cNvSpPr/>
            <p:nvPr/>
          </p:nvSpPr>
          <p:spPr>
            <a:xfrm>
              <a:off x="5632379" y="1011207"/>
              <a:ext cx="311420" cy="340347"/>
            </a:xfrm>
            <a:custGeom>
              <a:rect b="b" l="l" r="r" t="t"/>
              <a:pathLst>
                <a:path extrusionOk="0" h="567" w="518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42"/>
            <p:cNvSpPr/>
            <p:nvPr/>
          </p:nvSpPr>
          <p:spPr>
            <a:xfrm>
              <a:off x="5835019" y="1041711"/>
              <a:ext cx="283984" cy="330260"/>
            </a:xfrm>
            <a:custGeom>
              <a:rect b="b" l="l" r="r" t="t"/>
              <a:pathLst>
                <a:path extrusionOk="0" h="550" w="473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5" name="Google Shape;815;p42"/>
            <p:cNvSpPr/>
            <p:nvPr/>
          </p:nvSpPr>
          <p:spPr>
            <a:xfrm>
              <a:off x="5837907" y="1326815"/>
              <a:ext cx="260158" cy="268291"/>
            </a:xfrm>
            <a:custGeom>
              <a:rect b="b" l="l" r="r" t="t"/>
              <a:pathLst>
                <a:path extrusionOk="0" h="447" w="433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6" name="Google Shape;816;p42"/>
            <p:cNvSpPr/>
            <p:nvPr/>
          </p:nvSpPr>
          <p:spPr>
            <a:xfrm>
              <a:off x="5725035" y="1379176"/>
              <a:ext cx="304441" cy="352116"/>
            </a:xfrm>
            <a:custGeom>
              <a:rect b="b" l="l" r="r" t="t"/>
              <a:pathLst>
                <a:path extrusionOk="0" h="587" w="507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7" name="Google Shape;817;p42"/>
            <p:cNvSpPr/>
            <p:nvPr/>
          </p:nvSpPr>
          <p:spPr>
            <a:xfrm>
              <a:off x="5526246" y="1358760"/>
              <a:ext cx="289521" cy="285105"/>
            </a:xfrm>
            <a:custGeom>
              <a:rect b="b" l="l" r="r" t="t"/>
              <a:pathLst>
                <a:path extrusionOk="0" h="475" w="482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8" name="Google Shape;818;p42"/>
            <p:cNvSpPr/>
            <p:nvPr/>
          </p:nvSpPr>
          <p:spPr>
            <a:xfrm>
              <a:off x="5530337" y="1130580"/>
              <a:ext cx="282300" cy="276217"/>
            </a:xfrm>
            <a:custGeom>
              <a:rect b="b" l="l" r="r" t="t"/>
              <a:pathLst>
                <a:path extrusionOk="0" h="460" w="47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9" name="Google Shape;819;p42"/>
          <p:cNvGrpSpPr/>
          <p:nvPr/>
        </p:nvGrpSpPr>
        <p:grpSpPr>
          <a:xfrm>
            <a:off x="1168508" y="843134"/>
            <a:ext cx="364294" cy="445740"/>
            <a:chOff x="606645" y="1011196"/>
            <a:chExt cx="588520" cy="720096"/>
          </a:xfrm>
        </p:grpSpPr>
        <p:sp>
          <p:nvSpPr>
            <p:cNvPr id="820" name="Google Shape;820;p42"/>
            <p:cNvSpPr/>
            <p:nvPr/>
          </p:nvSpPr>
          <p:spPr>
            <a:xfrm>
              <a:off x="659316" y="1517469"/>
              <a:ext cx="456722" cy="213824"/>
            </a:xfrm>
            <a:custGeom>
              <a:rect b="b" l="l" r="r" t="t"/>
              <a:pathLst>
                <a:path extrusionOk="0" h="358" w="763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1" name="Google Shape;821;p42"/>
            <p:cNvSpPr/>
            <p:nvPr/>
          </p:nvSpPr>
          <p:spPr>
            <a:xfrm>
              <a:off x="606645" y="1354464"/>
              <a:ext cx="561583" cy="154615"/>
            </a:xfrm>
            <a:custGeom>
              <a:rect b="b" l="l" r="r" t="t"/>
              <a:pathLst>
                <a:path extrusionOk="0" h="259" w="938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2" name="Google Shape;822;p42"/>
            <p:cNvSpPr/>
            <p:nvPr/>
          </p:nvSpPr>
          <p:spPr>
            <a:xfrm>
              <a:off x="661721" y="1191460"/>
              <a:ext cx="533444" cy="154135"/>
            </a:xfrm>
            <a:custGeom>
              <a:rect b="b" l="l" r="r" t="t"/>
              <a:pathLst>
                <a:path extrusionOk="0" h="258" w="891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42"/>
            <p:cNvSpPr/>
            <p:nvPr/>
          </p:nvSpPr>
          <p:spPr>
            <a:xfrm>
              <a:off x="683367" y="1011196"/>
              <a:ext cx="497368" cy="171394"/>
            </a:xfrm>
            <a:custGeom>
              <a:rect b="b" l="l" r="r" t="t"/>
              <a:pathLst>
                <a:path extrusionOk="0" h="287" w="831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4" name="Google Shape;824;p42"/>
          <p:cNvGrpSpPr/>
          <p:nvPr/>
        </p:nvGrpSpPr>
        <p:grpSpPr>
          <a:xfrm>
            <a:off x="7622791" y="843111"/>
            <a:ext cx="298405" cy="445762"/>
            <a:chOff x="11033597" y="1011159"/>
            <a:chExt cx="482075" cy="720133"/>
          </a:xfrm>
        </p:grpSpPr>
        <p:sp>
          <p:nvSpPr>
            <p:cNvPr id="825" name="Google Shape;825;p42"/>
            <p:cNvSpPr/>
            <p:nvPr/>
          </p:nvSpPr>
          <p:spPr>
            <a:xfrm>
              <a:off x="11033597" y="1414369"/>
              <a:ext cx="482075" cy="151349"/>
            </a:xfrm>
            <a:custGeom>
              <a:rect b="b" l="l" r="r" t="t"/>
              <a:pathLst>
                <a:path extrusionOk="0" h="227" w="724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42"/>
            <p:cNvSpPr/>
            <p:nvPr/>
          </p:nvSpPr>
          <p:spPr>
            <a:xfrm>
              <a:off x="11142821" y="1011159"/>
              <a:ext cx="263627" cy="229006"/>
            </a:xfrm>
            <a:custGeom>
              <a:rect b="b" l="l" r="r" t="t"/>
              <a:pathLst>
                <a:path extrusionOk="0" h="343" w="396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42"/>
            <p:cNvSpPr/>
            <p:nvPr/>
          </p:nvSpPr>
          <p:spPr>
            <a:xfrm>
              <a:off x="11052228" y="1576445"/>
              <a:ext cx="444813" cy="154847"/>
            </a:xfrm>
            <a:custGeom>
              <a:rect b="b" l="l" r="r" t="t"/>
              <a:pathLst>
                <a:path extrusionOk="0" h="232" w="668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42"/>
            <p:cNvSpPr/>
            <p:nvPr/>
          </p:nvSpPr>
          <p:spPr>
            <a:xfrm>
              <a:off x="11051762" y="1251592"/>
              <a:ext cx="446676" cy="151349"/>
            </a:xfrm>
            <a:custGeom>
              <a:rect b="b" l="l" r="r" t="t"/>
              <a:pathLst>
                <a:path extrusionOk="0" h="227" w="671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9" name="Google Shape;829;p42"/>
          <p:cNvGrpSpPr/>
          <p:nvPr/>
        </p:nvGrpSpPr>
        <p:grpSpPr>
          <a:xfrm>
            <a:off x="6221656" y="797418"/>
            <a:ext cx="460705" cy="491455"/>
            <a:chOff x="8770051" y="937343"/>
            <a:chExt cx="744273" cy="793950"/>
          </a:xfrm>
        </p:grpSpPr>
        <p:sp>
          <p:nvSpPr>
            <p:cNvPr id="830" name="Google Shape;830;p42"/>
            <p:cNvSpPr/>
            <p:nvPr/>
          </p:nvSpPr>
          <p:spPr>
            <a:xfrm>
              <a:off x="8968558" y="1402926"/>
              <a:ext cx="348361" cy="98539"/>
            </a:xfrm>
            <a:custGeom>
              <a:rect b="b" l="l" r="r" t="t"/>
              <a:pathLst>
                <a:path extrusionOk="0" h="492696" w="1741804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42"/>
            <p:cNvSpPr/>
            <p:nvPr/>
          </p:nvSpPr>
          <p:spPr>
            <a:xfrm>
              <a:off x="8960465" y="1079360"/>
              <a:ext cx="362496" cy="102351"/>
            </a:xfrm>
            <a:custGeom>
              <a:rect b="b" l="l" r="r" t="t"/>
              <a:pathLst>
                <a:path extrusionOk="0" h="511754" w="181248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42"/>
            <p:cNvSpPr/>
            <p:nvPr/>
          </p:nvSpPr>
          <p:spPr>
            <a:xfrm>
              <a:off x="8930121" y="1189758"/>
              <a:ext cx="422643" cy="98539"/>
            </a:xfrm>
            <a:custGeom>
              <a:rect b="b" l="l" r="r" t="t"/>
              <a:pathLst>
                <a:path extrusionOk="0" h="492696" w="2113216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3" name="Google Shape;833;p42"/>
            <p:cNvSpPr/>
            <p:nvPr/>
          </p:nvSpPr>
          <p:spPr>
            <a:xfrm>
              <a:off x="8930847" y="1296342"/>
              <a:ext cx="421894" cy="98539"/>
            </a:xfrm>
            <a:custGeom>
              <a:rect b="b" l="l" r="r" t="t"/>
              <a:pathLst>
                <a:path extrusionOk="0" h="492696" w="2109469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42"/>
            <p:cNvSpPr/>
            <p:nvPr/>
          </p:nvSpPr>
          <p:spPr>
            <a:xfrm>
              <a:off x="9031006" y="1509510"/>
              <a:ext cx="223837" cy="102349"/>
            </a:xfrm>
            <a:custGeom>
              <a:rect b="b" l="l" r="r" t="t"/>
              <a:pathLst>
                <a:path extrusionOk="0" h="511746" w="1119187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35" name="Google Shape;835;p42"/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836" name="Google Shape;836;p42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7" name="Google Shape;837;p42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8" name="Google Shape;838;p42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9" name="Google Shape;839;p42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0" name="Google Shape;840;p42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1" name="Google Shape;841;p42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2" name="Google Shape;842;p42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3" name="Google Shape;843;p42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4" name="Google Shape;844;p42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5" name="Google Shape;845;p42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46" name="Google Shape;846;p42"/>
          <p:cNvGrpSpPr/>
          <p:nvPr/>
        </p:nvGrpSpPr>
        <p:grpSpPr>
          <a:xfrm>
            <a:off x="4820520" y="797418"/>
            <a:ext cx="460705" cy="491455"/>
            <a:chOff x="6506504" y="937343"/>
            <a:chExt cx="744273" cy="793950"/>
          </a:xfrm>
        </p:grpSpPr>
        <p:sp>
          <p:nvSpPr>
            <p:cNvPr id="847" name="Google Shape;847;p42"/>
            <p:cNvSpPr/>
            <p:nvPr/>
          </p:nvSpPr>
          <p:spPr>
            <a:xfrm>
              <a:off x="6666683" y="1079385"/>
              <a:ext cx="422268" cy="171940"/>
            </a:xfrm>
            <a:custGeom>
              <a:rect b="b" l="l" r="r" t="t"/>
              <a:pathLst>
                <a:path extrusionOk="0" h="859701" w="2085276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42"/>
            <p:cNvSpPr/>
            <p:nvPr/>
          </p:nvSpPr>
          <p:spPr>
            <a:xfrm>
              <a:off x="6664423" y="1259933"/>
              <a:ext cx="427985" cy="171450"/>
            </a:xfrm>
            <a:custGeom>
              <a:rect b="b" l="l" r="r" t="t"/>
              <a:pathLst>
                <a:path extrusionOk="0" h="857250" w="2113506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42"/>
            <p:cNvSpPr/>
            <p:nvPr/>
          </p:nvSpPr>
          <p:spPr>
            <a:xfrm>
              <a:off x="6727642" y="1439988"/>
              <a:ext cx="303068" cy="171348"/>
            </a:xfrm>
            <a:custGeom>
              <a:rect b="b" l="l" r="r" t="t"/>
              <a:pathLst>
                <a:path extrusionOk="0" h="856741" w="1496631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50" name="Google Shape;850;p42"/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851" name="Google Shape;851;p42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2" name="Google Shape;852;p42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3" name="Google Shape;853;p42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4" name="Google Shape;854;p42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5" name="Google Shape;855;p42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6" name="Google Shape;856;p42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7" name="Google Shape;857;p42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8" name="Google Shape;858;p42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9" name="Google Shape;859;p42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0" name="Google Shape;860;p42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61" name="Google Shape;861;p42"/>
          <p:cNvGrpSpPr/>
          <p:nvPr/>
        </p:nvGrpSpPr>
        <p:grpSpPr>
          <a:xfrm>
            <a:off x="5521088" y="797418"/>
            <a:ext cx="460705" cy="491455"/>
            <a:chOff x="7638277" y="937343"/>
            <a:chExt cx="744273" cy="793950"/>
          </a:xfrm>
        </p:grpSpPr>
        <p:sp>
          <p:nvSpPr>
            <p:cNvPr id="862" name="Google Shape;862;p42"/>
            <p:cNvSpPr/>
            <p:nvPr/>
          </p:nvSpPr>
          <p:spPr>
            <a:xfrm>
              <a:off x="8012931" y="1079385"/>
              <a:ext cx="217151" cy="253479"/>
            </a:xfrm>
            <a:custGeom>
              <a:rect b="b" l="l" r="r" t="t"/>
              <a:pathLst>
                <a:path extrusionOk="0" h="1267396" w="1085755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42"/>
            <p:cNvSpPr/>
            <p:nvPr/>
          </p:nvSpPr>
          <p:spPr>
            <a:xfrm>
              <a:off x="7789628" y="1079436"/>
              <a:ext cx="214318" cy="253428"/>
            </a:xfrm>
            <a:custGeom>
              <a:rect b="b" l="l" r="r" t="t"/>
              <a:pathLst>
                <a:path extrusionOk="0" h="1267142" w="1071591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42"/>
            <p:cNvSpPr/>
            <p:nvPr/>
          </p:nvSpPr>
          <p:spPr>
            <a:xfrm>
              <a:off x="8012931" y="1341261"/>
              <a:ext cx="202133" cy="270446"/>
            </a:xfrm>
            <a:custGeom>
              <a:rect b="b" l="l" r="r" t="t"/>
              <a:pathLst>
                <a:path extrusionOk="0" h="1352232" w="1010666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42"/>
            <p:cNvSpPr/>
            <p:nvPr/>
          </p:nvSpPr>
          <p:spPr>
            <a:xfrm>
              <a:off x="7804733" y="1341261"/>
              <a:ext cx="199288" cy="270439"/>
            </a:xfrm>
            <a:custGeom>
              <a:rect b="b" l="l" r="r" t="t"/>
              <a:pathLst>
                <a:path extrusionOk="0" h="1352197" w="996442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66" name="Google Shape;866;p42"/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867" name="Google Shape;867;p42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8" name="Google Shape;868;p42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9" name="Google Shape;869;p42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0" name="Google Shape;870;p42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42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2" name="Google Shape;872;p42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42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42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42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42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77" name="Google Shape;877;p42"/>
          <p:cNvGrpSpPr/>
          <p:nvPr/>
        </p:nvGrpSpPr>
        <p:grpSpPr>
          <a:xfrm>
            <a:off x="3061198" y="2986973"/>
            <a:ext cx="445779" cy="400764"/>
            <a:chOff x="3778727" y="4460423"/>
            <a:chExt cx="720160" cy="647438"/>
          </a:xfrm>
        </p:grpSpPr>
        <p:sp>
          <p:nvSpPr>
            <p:cNvPr id="878" name="Google Shape;878;p42"/>
            <p:cNvSpPr/>
            <p:nvPr/>
          </p:nvSpPr>
          <p:spPr>
            <a:xfrm>
              <a:off x="3957011" y="4902228"/>
              <a:ext cx="364723" cy="110621"/>
            </a:xfrm>
            <a:custGeom>
              <a:rect b="b" l="l" r="r" t="t"/>
              <a:pathLst>
                <a:path extrusionOk="0" h="194" w="64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42"/>
            <p:cNvSpPr/>
            <p:nvPr/>
          </p:nvSpPr>
          <p:spPr>
            <a:xfrm>
              <a:off x="4002092" y="4999728"/>
              <a:ext cx="275015" cy="108132"/>
            </a:xfrm>
            <a:custGeom>
              <a:rect b="b" l="l" r="r" t="t"/>
              <a:pathLst>
                <a:path extrusionOk="0" h="190" w="483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42"/>
            <p:cNvSpPr/>
            <p:nvPr/>
          </p:nvSpPr>
          <p:spPr>
            <a:xfrm>
              <a:off x="3780312" y="4519014"/>
              <a:ext cx="718575" cy="115145"/>
            </a:xfrm>
            <a:custGeom>
              <a:rect b="b" l="l" r="r" t="t"/>
              <a:pathLst>
                <a:path extrusionOk="0" h="202" w="1261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42"/>
            <p:cNvSpPr/>
            <p:nvPr/>
          </p:nvSpPr>
          <p:spPr>
            <a:xfrm>
              <a:off x="3868662" y="4710395"/>
              <a:ext cx="541875" cy="112657"/>
            </a:xfrm>
            <a:custGeom>
              <a:rect b="b" l="l" r="r" t="t"/>
              <a:pathLst>
                <a:path extrusionOk="0" h="198" w="951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42"/>
            <p:cNvSpPr/>
            <p:nvPr/>
          </p:nvSpPr>
          <p:spPr>
            <a:xfrm>
              <a:off x="3824940" y="4614704"/>
              <a:ext cx="629543" cy="114014"/>
            </a:xfrm>
            <a:custGeom>
              <a:rect b="b" l="l" r="r" t="t"/>
              <a:pathLst>
                <a:path extrusionOk="0" h="200" w="1105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42"/>
            <p:cNvSpPr/>
            <p:nvPr/>
          </p:nvSpPr>
          <p:spPr>
            <a:xfrm>
              <a:off x="3912610" y="4806085"/>
              <a:ext cx="453525" cy="112204"/>
            </a:xfrm>
            <a:custGeom>
              <a:rect b="b" l="l" r="r" t="t"/>
              <a:pathLst>
                <a:path extrusionOk="0" h="197" w="796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42"/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5" name="Google Shape;885;p42"/>
          <p:cNvGrpSpPr/>
          <p:nvPr/>
        </p:nvGrpSpPr>
        <p:grpSpPr>
          <a:xfrm>
            <a:off x="1138083" y="2972048"/>
            <a:ext cx="445680" cy="430613"/>
            <a:chOff x="557494" y="4436312"/>
            <a:chExt cx="720000" cy="695660"/>
          </a:xfrm>
        </p:grpSpPr>
        <p:sp>
          <p:nvSpPr>
            <p:cNvPr id="886" name="Google Shape;886;p42"/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42"/>
            <p:cNvSpPr/>
            <p:nvPr/>
          </p:nvSpPr>
          <p:spPr>
            <a:xfrm>
              <a:off x="651816" y="4730082"/>
              <a:ext cx="533789" cy="218575"/>
            </a:xfrm>
            <a:custGeom>
              <a:rect b="b" l="l" r="r" t="t"/>
              <a:pathLst>
                <a:path extrusionOk="0" h="325" w="791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42"/>
            <p:cNvSpPr/>
            <p:nvPr/>
          </p:nvSpPr>
          <p:spPr>
            <a:xfrm>
              <a:off x="564298" y="4539996"/>
              <a:ext cx="709060" cy="225815"/>
            </a:xfrm>
            <a:custGeom>
              <a:rect b="b" l="l" r="r" t="t"/>
              <a:pathLst>
                <a:path extrusionOk="0" h="336" w="1051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42"/>
            <p:cNvSpPr/>
            <p:nvPr/>
          </p:nvSpPr>
          <p:spPr>
            <a:xfrm>
              <a:off x="739569" y="4921102"/>
              <a:ext cx="357815" cy="210870"/>
            </a:xfrm>
            <a:custGeom>
              <a:rect b="b" l="l" r="r" t="t"/>
              <a:pathLst>
                <a:path extrusionOk="0" h="314" w="53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0" name="Google Shape;890;p42"/>
          <p:cNvGrpSpPr/>
          <p:nvPr/>
        </p:nvGrpSpPr>
        <p:grpSpPr>
          <a:xfrm>
            <a:off x="4343305" y="2964459"/>
            <a:ext cx="445833" cy="445792"/>
            <a:chOff x="5926265" y="4424051"/>
            <a:chExt cx="720246" cy="720181"/>
          </a:xfrm>
        </p:grpSpPr>
        <p:sp>
          <p:nvSpPr>
            <p:cNvPr id="891" name="Google Shape;891;p42"/>
            <p:cNvSpPr/>
            <p:nvPr/>
          </p:nvSpPr>
          <p:spPr>
            <a:xfrm>
              <a:off x="5926265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2" name="Google Shape;892;p42"/>
            <p:cNvSpPr/>
            <p:nvPr/>
          </p:nvSpPr>
          <p:spPr>
            <a:xfrm>
              <a:off x="5926265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3" name="Google Shape;893;p42"/>
            <p:cNvSpPr/>
            <p:nvPr/>
          </p:nvSpPr>
          <p:spPr>
            <a:xfrm>
              <a:off x="6290862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42"/>
            <p:cNvSpPr/>
            <p:nvPr/>
          </p:nvSpPr>
          <p:spPr>
            <a:xfrm>
              <a:off x="6290862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5" name="Google Shape;895;p42"/>
          <p:cNvGrpSpPr/>
          <p:nvPr/>
        </p:nvGrpSpPr>
        <p:grpSpPr>
          <a:xfrm>
            <a:off x="1779066" y="2984013"/>
            <a:ext cx="445680" cy="406684"/>
            <a:chOff x="1631150" y="4455641"/>
            <a:chExt cx="720000" cy="657002"/>
          </a:xfrm>
        </p:grpSpPr>
        <p:sp>
          <p:nvSpPr>
            <p:cNvPr id="896" name="Google Shape;896;p42"/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42"/>
            <p:cNvSpPr/>
            <p:nvPr/>
          </p:nvSpPr>
          <p:spPr>
            <a:xfrm>
              <a:off x="1846141" y="4957304"/>
              <a:ext cx="293050" cy="155339"/>
            </a:xfrm>
            <a:custGeom>
              <a:rect b="b" l="l" r="r" t="t"/>
              <a:pathLst>
                <a:path extrusionOk="0" h="245" w="462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42"/>
            <p:cNvSpPr/>
            <p:nvPr/>
          </p:nvSpPr>
          <p:spPr>
            <a:xfrm>
              <a:off x="1776241" y="4814286"/>
              <a:ext cx="431967" cy="161500"/>
            </a:xfrm>
            <a:custGeom>
              <a:rect b="b" l="l" r="r" t="t"/>
              <a:pathLst>
                <a:path extrusionOk="0" h="255" w="681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9" name="Google Shape;899;p42"/>
            <p:cNvSpPr/>
            <p:nvPr/>
          </p:nvSpPr>
          <p:spPr>
            <a:xfrm>
              <a:off x="1639308" y="4531550"/>
              <a:ext cx="706054" cy="169201"/>
            </a:xfrm>
            <a:custGeom>
              <a:rect b="b" l="l" r="r" t="t"/>
              <a:pathLst>
                <a:path extrusionOk="0" h="267" w="1113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0" name="Google Shape;900;p42"/>
            <p:cNvSpPr/>
            <p:nvPr/>
          </p:nvSpPr>
          <p:spPr>
            <a:xfrm>
              <a:off x="1708546" y="4674128"/>
              <a:ext cx="567578" cy="164141"/>
            </a:xfrm>
            <a:custGeom>
              <a:rect b="b" l="l" r="r" t="t"/>
              <a:pathLst>
                <a:path extrusionOk="0" h="259" w="895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1" name="Google Shape;901;p42"/>
          <p:cNvGrpSpPr/>
          <p:nvPr/>
        </p:nvGrpSpPr>
        <p:grpSpPr>
          <a:xfrm>
            <a:off x="2420095" y="2983429"/>
            <a:ext cx="445680" cy="407853"/>
            <a:chOff x="2704878" y="4454697"/>
            <a:chExt cx="720000" cy="658889"/>
          </a:xfrm>
        </p:grpSpPr>
        <p:sp>
          <p:nvSpPr>
            <p:cNvPr id="902" name="Google Shape;902;p42"/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42"/>
            <p:cNvSpPr/>
            <p:nvPr/>
          </p:nvSpPr>
          <p:spPr>
            <a:xfrm>
              <a:off x="2824150" y="4749732"/>
              <a:ext cx="484183" cy="135418"/>
            </a:xfrm>
            <a:custGeom>
              <a:rect b="b" l="l" r="r" t="t"/>
              <a:pathLst>
                <a:path extrusionOk="0" h="205" w="735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4" name="Google Shape;904;p42"/>
            <p:cNvSpPr/>
            <p:nvPr/>
          </p:nvSpPr>
          <p:spPr>
            <a:xfrm>
              <a:off x="2939432" y="4986160"/>
              <a:ext cx="253620" cy="127427"/>
            </a:xfrm>
            <a:custGeom>
              <a:rect b="b" l="l" r="r" t="t"/>
              <a:pathLst>
                <a:path extrusionOk="0" h="193" w="385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5" name="Google Shape;905;p42"/>
            <p:cNvSpPr/>
            <p:nvPr/>
          </p:nvSpPr>
          <p:spPr>
            <a:xfrm>
              <a:off x="2882012" y="4868057"/>
              <a:ext cx="368237" cy="131423"/>
            </a:xfrm>
            <a:custGeom>
              <a:rect b="b" l="l" r="r" t="t"/>
              <a:pathLst>
                <a:path extrusionOk="0" h="199" w="559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42"/>
            <p:cNvSpPr/>
            <p:nvPr/>
          </p:nvSpPr>
          <p:spPr>
            <a:xfrm>
              <a:off x="2710863" y="4516635"/>
              <a:ext cx="710756" cy="140081"/>
            </a:xfrm>
            <a:custGeom>
              <a:rect b="b" l="l" r="r" t="t"/>
              <a:pathLst>
                <a:path extrusionOk="0" h="212" w="1079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7" name="Google Shape;907;p42"/>
            <p:cNvSpPr/>
            <p:nvPr/>
          </p:nvSpPr>
          <p:spPr>
            <a:xfrm>
              <a:off x="2768061" y="4634293"/>
              <a:ext cx="596361" cy="136528"/>
            </a:xfrm>
            <a:custGeom>
              <a:rect b="b" l="l" r="r" t="t"/>
              <a:pathLst>
                <a:path extrusionOk="0" h="207" w="905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8" name="Google Shape;908;p42"/>
          <p:cNvGrpSpPr/>
          <p:nvPr/>
        </p:nvGrpSpPr>
        <p:grpSpPr>
          <a:xfrm>
            <a:off x="3702366" y="2985387"/>
            <a:ext cx="445549" cy="403935"/>
            <a:chOff x="4852681" y="4457861"/>
            <a:chExt cx="719788" cy="652561"/>
          </a:xfrm>
        </p:grpSpPr>
        <p:sp>
          <p:nvSpPr>
            <p:cNvPr id="909" name="Google Shape;909;p42"/>
            <p:cNvSpPr/>
            <p:nvPr/>
          </p:nvSpPr>
          <p:spPr>
            <a:xfrm>
              <a:off x="5209000" y="4739226"/>
              <a:ext cx="363469" cy="371197"/>
            </a:xfrm>
            <a:custGeom>
              <a:rect b="b" l="l" r="r" t="t"/>
              <a:pathLst>
                <a:path extrusionOk="0" h="641" w="629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42"/>
            <p:cNvSpPr/>
            <p:nvPr/>
          </p:nvSpPr>
          <p:spPr>
            <a:xfrm>
              <a:off x="4852681" y="4739226"/>
              <a:ext cx="363265" cy="371197"/>
            </a:xfrm>
            <a:custGeom>
              <a:rect b="b" l="l" r="r" t="t"/>
              <a:pathLst>
                <a:path extrusionOk="0" h="641" w="629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42"/>
            <p:cNvSpPr/>
            <p:nvPr/>
          </p:nvSpPr>
          <p:spPr>
            <a:xfrm>
              <a:off x="5044529" y="4457861"/>
              <a:ext cx="336092" cy="363011"/>
            </a:xfrm>
            <a:custGeom>
              <a:rect b="b" l="l" r="r" t="t"/>
              <a:pathLst>
                <a:path extrusionOk="0" h="627" w="582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2" name="Google Shape;912;p42"/>
          <p:cNvGrpSpPr/>
          <p:nvPr/>
        </p:nvGrpSpPr>
        <p:grpSpPr>
          <a:xfrm>
            <a:off x="4984527" y="2975824"/>
            <a:ext cx="445818" cy="423063"/>
            <a:chOff x="7000306" y="4442411"/>
            <a:chExt cx="720224" cy="683463"/>
          </a:xfrm>
        </p:grpSpPr>
        <p:sp>
          <p:nvSpPr>
            <p:cNvPr id="913" name="Google Shape;913;p42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42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42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6" name="Google Shape;916;p42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7" name="Google Shape;917;p42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8" name="Google Shape;918;p42"/>
          <p:cNvGrpSpPr/>
          <p:nvPr/>
        </p:nvGrpSpPr>
        <p:grpSpPr>
          <a:xfrm>
            <a:off x="5625735" y="2973621"/>
            <a:ext cx="445779" cy="427468"/>
            <a:chOff x="8074325" y="4438852"/>
            <a:chExt cx="720160" cy="690579"/>
          </a:xfrm>
        </p:grpSpPr>
        <p:sp>
          <p:nvSpPr>
            <p:cNvPr id="919" name="Google Shape;919;p42"/>
            <p:cNvSpPr/>
            <p:nvPr/>
          </p:nvSpPr>
          <p:spPr>
            <a:xfrm>
              <a:off x="8177523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0" name="Google Shape;920;p42"/>
            <p:cNvSpPr/>
            <p:nvPr/>
          </p:nvSpPr>
          <p:spPr>
            <a:xfrm>
              <a:off x="8434850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42"/>
            <p:cNvSpPr/>
            <p:nvPr/>
          </p:nvSpPr>
          <p:spPr>
            <a:xfrm>
              <a:off x="8434850" y="4663708"/>
              <a:ext cx="359635" cy="240202"/>
            </a:xfrm>
            <a:custGeom>
              <a:rect b="b" l="l" r="r" t="t"/>
              <a:pathLst>
                <a:path extrusionOk="0" h="375" w="562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2" name="Google Shape;922;p42"/>
            <p:cNvSpPr/>
            <p:nvPr/>
          </p:nvSpPr>
          <p:spPr>
            <a:xfrm>
              <a:off x="8434850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42"/>
            <p:cNvSpPr/>
            <p:nvPr/>
          </p:nvSpPr>
          <p:spPr>
            <a:xfrm>
              <a:off x="8074325" y="4663708"/>
              <a:ext cx="360524" cy="240202"/>
            </a:xfrm>
            <a:custGeom>
              <a:rect b="b" l="l" r="r" t="t"/>
              <a:pathLst>
                <a:path extrusionOk="0" h="375" w="563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42"/>
            <p:cNvSpPr/>
            <p:nvPr/>
          </p:nvSpPr>
          <p:spPr>
            <a:xfrm>
              <a:off x="8177523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5" name="Google Shape;925;p42"/>
          <p:cNvGrpSpPr/>
          <p:nvPr/>
        </p:nvGrpSpPr>
        <p:grpSpPr>
          <a:xfrm>
            <a:off x="6908080" y="2987570"/>
            <a:ext cx="445629" cy="399565"/>
            <a:chOff x="9878975" y="4425243"/>
            <a:chExt cx="719918" cy="645502"/>
          </a:xfrm>
        </p:grpSpPr>
        <p:sp>
          <p:nvSpPr>
            <p:cNvPr id="926" name="Google Shape;926;p42"/>
            <p:cNvSpPr/>
            <p:nvPr/>
          </p:nvSpPr>
          <p:spPr>
            <a:xfrm>
              <a:off x="10225338" y="4708710"/>
              <a:ext cx="373555" cy="362034"/>
            </a:xfrm>
            <a:custGeom>
              <a:rect b="b" l="l" r="r" t="t"/>
              <a:pathLst>
                <a:path extrusionOk="0" h="614" w="635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7" name="Google Shape;927;p42"/>
            <p:cNvSpPr/>
            <p:nvPr/>
          </p:nvSpPr>
          <p:spPr>
            <a:xfrm>
              <a:off x="10067759" y="4425243"/>
              <a:ext cx="361073" cy="361365"/>
            </a:xfrm>
            <a:custGeom>
              <a:rect b="b" l="l" r="r" t="t"/>
              <a:pathLst>
                <a:path extrusionOk="0" h="613" w="614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42"/>
            <p:cNvSpPr/>
            <p:nvPr/>
          </p:nvSpPr>
          <p:spPr>
            <a:xfrm>
              <a:off x="9878975" y="4708710"/>
              <a:ext cx="359959" cy="362034"/>
            </a:xfrm>
            <a:custGeom>
              <a:rect b="b" l="l" r="r" t="t"/>
              <a:pathLst>
                <a:path extrusionOk="0" h="614" w="612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9" name="Google Shape;929;p42"/>
          <p:cNvGrpSpPr/>
          <p:nvPr/>
        </p:nvGrpSpPr>
        <p:grpSpPr>
          <a:xfrm>
            <a:off x="7549097" y="2976371"/>
            <a:ext cx="445785" cy="421964"/>
            <a:chOff x="10914544" y="4407150"/>
            <a:chExt cx="720170" cy="681687"/>
          </a:xfrm>
        </p:grpSpPr>
        <p:sp>
          <p:nvSpPr>
            <p:cNvPr id="930" name="Google Shape;930;p42"/>
            <p:cNvSpPr/>
            <p:nvPr/>
          </p:nvSpPr>
          <p:spPr>
            <a:xfrm>
              <a:off x="10914544" y="4407150"/>
              <a:ext cx="349099" cy="392923"/>
            </a:xfrm>
            <a:custGeom>
              <a:rect b="b" l="l" r="r" t="t"/>
              <a:pathLst>
                <a:path extrusionOk="0" h="712" w="632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42"/>
            <p:cNvSpPr/>
            <p:nvPr/>
          </p:nvSpPr>
          <p:spPr>
            <a:xfrm>
              <a:off x="10933187" y="4759296"/>
              <a:ext cx="393264" cy="329541"/>
            </a:xfrm>
            <a:custGeom>
              <a:rect b="b" l="l" r="r" t="t"/>
              <a:pathLst>
                <a:path extrusionOk="0" h="597" w="712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42"/>
            <p:cNvSpPr/>
            <p:nvPr/>
          </p:nvSpPr>
          <p:spPr>
            <a:xfrm>
              <a:off x="11285615" y="4696357"/>
              <a:ext cx="330458" cy="392479"/>
            </a:xfrm>
            <a:custGeom>
              <a:rect b="b" l="l" r="r" t="t"/>
              <a:pathLst>
                <a:path extrusionOk="0" h="711" w="598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42"/>
            <p:cNvSpPr/>
            <p:nvPr/>
          </p:nvSpPr>
          <p:spPr>
            <a:xfrm>
              <a:off x="11222808" y="4407150"/>
              <a:ext cx="411906" cy="329541"/>
            </a:xfrm>
            <a:custGeom>
              <a:rect b="b" l="l" r="r" t="t"/>
              <a:pathLst>
                <a:path extrusionOk="0" h="597" w="746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4" name="Google Shape;934;p42"/>
          <p:cNvGrpSpPr/>
          <p:nvPr/>
        </p:nvGrpSpPr>
        <p:grpSpPr>
          <a:xfrm>
            <a:off x="6266887" y="2984485"/>
            <a:ext cx="445805" cy="405735"/>
            <a:chOff x="8843122" y="4420259"/>
            <a:chExt cx="720202" cy="655469"/>
          </a:xfrm>
        </p:grpSpPr>
        <p:sp>
          <p:nvSpPr>
            <p:cNvPr id="935" name="Google Shape;935;p42"/>
            <p:cNvSpPr/>
            <p:nvPr/>
          </p:nvSpPr>
          <p:spPr>
            <a:xfrm>
              <a:off x="8843122" y="4664371"/>
              <a:ext cx="351295" cy="411356"/>
            </a:xfrm>
            <a:custGeom>
              <a:rect b="b" l="l" r="r" t="t"/>
              <a:pathLst>
                <a:path extrusionOk="0" h="618" w="53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42"/>
            <p:cNvSpPr/>
            <p:nvPr/>
          </p:nvSpPr>
          <p:spPr>
            <a:xfrm>
              <a:off x="9232824" y="4664371"/>
              <a:ext cx="330500" cy="411356"/>
            </a:xfrm>
            <a:custGeom>
              <a:rect b="b" l="l" r="r" t="t"/>
              <a:pathLst>
                <a:path extrusionOk="0" h="618" w="499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7" name="Google Shape;937;p42"/>
            <p:cNvSpPr/>
            <p:nvPr/>
          </p:nvSpPr>
          <p:spPr>
            <a:xfrm>
              <a:off x="9108305" y="4859367"/>
              <a:ext cx="210630" cy="182470"/>
            </a:xfrm>
            <a:custGeom>
              <a:rect b="b" l="l" r="r" t="t"/>
              <a:pathLst>
                <a:path extrusionOk="0" h="274" w="318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42"/>
            <p:cNvSpPr/>
            <p:nvPr/>
          </p:nvSpPr>
          <p:spPr>
            <a:xfrm>
              <a:off x="8990881" y="4420259"/>
              <a:ext cx="445234" cy="224220"/>
            </a:xfrm>
            <a:custGeom>
              <a:rect b="b" l="l" r="r" t="t"/>
              <a:pathLst>
                <a:path extrusionOk="0" h="337" w="672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9" name="Google Shape;939;p42"/>
            <p:cNvSpPr/>
            <p:nvPr/>
          </p:nvSpPr>
          <p:spPr>
            <a:xfrm>
              <a:off x="8988924" y="4625814"/>
              <a:ext cx="207939" cy="207766"/>
            </a:xfrm>
            <a:custGeom>
              <a:rect b="b" l="l" r="r" t="t"/>
              <a:pathLst>
                <a:path extrusionOk="0" h="312" w="314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0" name="Google Shape;940;p42"/>
            <p:cNvSpPr/>
            <p:nvPr/>
          </p:nvSpPr>
          <p:spPr>
            <a:xfrm>
              <a:off x="9232824" y="4627288"/>
              <a:ext cx="203291" cy="203591"/>
            </a:xfrm>
            <a:custGeom>
              <a:rect b="b" l="l" r="r" t="t"/>
              <a:pathLst>
                <a:path extrusionOk="0" h="306" w="307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1" name="Google Shape;941;p42"/>
          <p:cNvGrpSpPr/>
          <p:nvPr/>
        </p:nvGrpSpPr>
        <p:grpSpPr>
          <a:xfrm>
            <a:off x="3069757" y="2283047"/>
            <a:ext cx="445812" cy="394518"/>
            <a:chOff x="1510757" y="3225422"/>
            <a:chExt cx="720214" cy="637347"/>
          </a:xfrm>
        </p:grpSpPr>
        <p:sp>
          <p:nvSpPr>
            <p:cNvPr id="942" name="Google Shape;942;p42"/>
            <p:cNvSpPr/>
            <p:nvPr/>
          </p:nvSpPr>
          <p:spPr>
            <a:xfrm>
              <a:off x="1774546" y="3475620"/>
              <a:ext cx="261417" cy="238347"/>
            </a:xfrm>
            <a:custGeom>
              <a:rect b="b" l="l" r="r" t="t"/>
              <a:pathLst>
                <a:path extrusionOk="0" h="351" w="385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42"/>
            <p:cNvSpPr/>
            <p:nvPr/>
          </p:nvSpPr>
          <p:spPr>
            <a:xfrm>
              <a:off x="2000650" y="3426634"/>
              <a:ext cx="230321" cy="296287"/>
            </a:xfrm>
            <a:custGeom>
              <a:rect b="b" l="l" r="r" t="t"/>
              <a:pathLst>
                <a:path extrusionOk="0" h="436" w="339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42"/>
            <p:cNvSpPr/>
            <p:nvPr/>
          </p:nvSpPr>
          <p:spPr>
            <a:xfrm>
              <a:off x="1774546" y="3225422"/>
              <a:ext cx="211874" cy="236503"/>
            </a:xfrm>
            <a:custGeom>
              <a:rect b="b" l="l" r="r" t="t"/>
              <a:pathLst>
                <a:path extrusionOk="0" h="348" w="312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42"/>
            <p:cNvSpPr/>
            <p:nvPr/>
          </p:nvSpPr>
          <p:spPr>
            <a:xfrm>
              <a:off x="1951107" y="3243857"/>
              <a:ext cx="274329" cy="218067"/>
            </a:xfrm>
            <a:custGeom>
              <a:rect b="b" l="l" r="r" t="t"/>
              <a:pathLst>
                <a:path extrusionOk="0" h="321" w="404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42"/>
            <p:cNvSpPr/>
            <p:nvPr/>
          </p:nvSpPr>
          <p:spPr>
            <a:xfrm>
              <a:off x="1858610" y="3710542"/>
              <a:ext cx="173926" cy="152226"/>
            </a:xfrm>
            <a:custGeom>
              <a:rect b="b" l="l" r="r" t="t"/>
              <a:pathLst>
                <a:path extrusionOk="0" h="224" w="256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42"/>
            <p:cNvSpPr/>
            <p:nvPr/>
          </p:nvSpPr>
          <p:spPr>
            <a:xfrm>
              <a:off x="1521825" y="3426634"/>
              <a:ext cx="288560" cy="234396"/>
            </a:xfrm>
            <a:custGeom>
              <a:rect b="b" l="l" r="r" t="t"/>
              <a:pathLst>
                <a:path extrusionOk="0" h="345" w="425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42"/>
            <p:cNvSpPr/>
            <p:nvPr/>
          </p:nvSpPr>
          <p:spPr>
            <a:xfrm>
              <a:off x="1510757" y="3234903"/>
              <a:ext cx="299628" cy="227021"/>
            </a:xfrm>
            <a:custGeom>
              <a:rect b="b" l="l" r="r" t="t"/>
              <a:pathLst>
                <a:path extrusionOk="0" h="334" w="441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9" name="Google Shape;949;p42"/>
          <p:cNvGrpSpPr/>
          <p:nvPr/>
        </p:nvGrpSpPr>
        <p:grpSpPr>
          <a:xfrm>
            <a:off x="3761148" y="2300567"/>
            <a:ext cx="445767" cy="359478"/>
            <a:chOff x="2595501" y="3253725"/>
            <a:chExt cx="720141" cy="580739"/>
          </a:xfrm>
        </p:grpSpPr>
        <p:sp>
          <p:nvSpPr>
            <p:cNvPr id="950" name="Google Shape;950;p42"/>
            <p:cNvSpPr/>
            <p:nvPr/>
          </p:nvSpPr>
          <p:spPr>
            <a:xfrm>
              <a:off x="2595501" y="3269807"/>
              <a:ext cx="416349" cy="273171"/>
            </a:xfrm>
            <a:custGeom>
              <a:rect b="b" l="l" r="r" t="t"/>
              <a:pathLst>
                <a:path extrusionOk="0" h="472" w="722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1" name="Google Shape;951;p42"/>
            <p:cNvSpPr/>
            <p:nvPr/>
          </p:nvSpPr>
          <p:spPr>
            <a:xfrm>
              <a:off x="2903528" y="3560177"/>
              <a:ext cx="374670" cy="273617"/>
            </a:xfrm>
            <a:custGeom>
              <a:rect b="b" l="l" r="r" t="t"/>
              <a:pathLst>
                <a:path extrusionOk="0" h="473" w="65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2" name="Google Shape;952;p42"/>
            <p:cNvSpPr/>
            <p:nvPr/>
          </p:nvSpPr>
          <p:spPr>
            <a:xfrm>
              <a:off x="2635397" y="3497189"/>
              <a:ext cx="313600" cy="337276"/>
            </a:xfrm>
            <a:custGeom>
              <a:rect b="b" l="l" r="r" t="t"/>
              <a:pathLst>
                <a:path extrusionOk="0" h="583" w="544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3" name="Google Shape;953;p42"/>
            <p:cNvSpPr/>
            <p:nvPr/>
          </p:nvSpPr>
          <p:spPr>
            <a:xfrm>
              <a:off x="2966382" y="3253725"/>
              <a:ext cx="349261" cy="352241"/>
            </a:xfrm>
            <a:custGeom>
              <a:rect b="b" l="l" r="r" t="t"/>
              <a:pathLst>
                <a:path extrusionOk="0" h="609" w="606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4" name="Google Shape;954;p42"/>
          <p:cNvGrpSpPr/>
          <p:nvPr/>
        </p:nvGrpSpPr>
        <p:grpSpPr>
          <a:xfrm>
            <a:off x="5143819" y="2257535"/>
            <a:ext cx="443879" cy="445541"/>
            <a:chOff x="4764809" y="3184208"/>
            <a:chExt cx="717090" cy="719775"/>
          </a:xfrm>
        </p:grpSpPr>
        <p:sp>
          <p:nvSpPr>
            <p:cNvPr id="955" name="Google Shape;955;p42"/>
            <p:cNvSpPr/>
            <p:nvPr/>
          </p:nvSpPr>
          <p:spPr>
            <a:xfrm>
              <a:off x="5143387" y="3232375"/>
              <a:ext cx="338512" cy="556553"/>
            </a:xfrm>
            <a:custGeom>
              <a:rect b="b" l="l" r="r" t="t"/>
              <a:pathLst>
                <a:path extrusionOk="0" h="847" w="517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6" name="Google Shape;956;p42"/>
            <p:cNvSpPr/>
            <p:nvPr/>
          </p:nvSpPr>
          <p:spPr>
            <a:xfrm>
              <a:off x="4783248" y="3418197"/>
              <a:ext cx="616697" cy="485785"/>
            </a:xfrm>
            <a:custGeom>
              <a:rect b="b" l="l" r="r" t="t"/>
              <a:pathLst>
                <a:path extrusionOk="0" h="739" w="942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7" name="Google Shape;957;p42"/>
            <p:cNvSpPr/>
            <p:nvPr/>
          </p:nvSpPr>
          <p:spPr>
            <a:xfrm>
              <a:off x="4764809" y="3184208"/>
              <a:ext cx="585965" cy="520485"/>
            </a:xfrm>
            <a:custGeom>
              <a:rect b="b" l="l" r="r" t="t"/>
              <a:pathLst>
                <a:path extrusionOk="0" h="792" w="895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8" name="Google Shape;958;p42"/>
          <p:cNvGrpSpPr/>
          <p:nvPr/>
        </p:nvGrpSpPr>
        <p:grpSpPr>
          <a:xfrm>
            <a:off x="4452495" y="2286500"/>
            <a:ext cx="445746" cy="387612"/>
            <a:chOff x="3680173" y="3231000"/>
            <a:chExt cx="720106" cy="626190"/>
          </a:xfrm>
        </p:grpSpPr>
        <p:sp>
          <p:nvSpPr>
            <p:cNvPr id="959" name="Google Shape;959;p42"/>
            <p:cNvSpPr/>
            <p:nvPr/>
          </p:nvSpPr>
          <p:spPr>
            <a:xfrm>
              <a:off x="3680173" y="3232386"/>
              <a:ext cx="468746" cy="451568"/>
            </a:xfrm>
            <a:custGeom>
              <a:rect b="b" l="l" r="r" t="t"/>
              <a:pathLst>
                <a:path extrusionOk="0" h="326" w="341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0" name="Google Shape;960;p42"/>
            <p:cNvSpPr/>
            <p:nvPr/>
          </p:nvSpPr>
          <p:spPr>
            <a:xfrm>
              <a:off x="3743529" y="3408162"/>
              <a:ext cx="548171" cy="449028"/>
            </a:xfrm>
            <a:custGeom>
              <a:rect b="b" l="l" r="r" t="t"/>
              <a:pathLst>
                <a:path extrusionOk="0" h="324" w="399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42"/>
            <p:cNvSpPr/>
            <p:nvPr/>
          </p:nvSpPr>
          <p:spPr>
            <a:xfrm>
              <a:off x="4061000" y="3231000"/>
              <a:ext cx="339279" cy="508390"/>
            </a:xfrm>
            <a:custGeom>
              <a:rect b="b" l="l" r="r" t="t"/>
              <a:pathLst>
                <a:path extrusionOk="0" h="367" w="247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2" name="Google Shape;962;p42"/>
          <p:cNvGrpSpPr/>
          <p:nvPr/>
        </p:nvGrpSpPr>
        <p:grpSpPr>
          <a:xfrm>
            <a:off x="6524582" y="2257496"/>
            <a:ext cx="443283" cy="445620"/>
            <a:chOff x="6931035" y="3184144"/>
            <a:chExt cx="716128" cy="719903"/>
          </a:xfrm>
        </p:grpSpPr>
        <p:sp>
          <p:nvSpPr>
            <p:cNvPr id="963" name="Google Shape;963;p42"/>
            <p:cNvSpPr/>
            <p:nvPr/>
          </p:nvSpPr>
          <p:spPr>
            <a:xfrm>
              <a:off x="7304099" y="3430106"/>
              <a:ext cx="343064" cy="228463"/>
            </a:xfrm>
            <a:custGeom>
              <a:rect b="b" l="l" r="r" t="t"/>
              <a:pathLst>
                <a:path extrusionOk="0" h="391" w="59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42"/>
            <p:cNvSpPr/>
            <p:nvPr/>
          </p:nvSpPr>
          <p:spPr>
            <a:xfrm>
              <a:off x="6931035" y="3430106"/>
              <a:ext cx="343548" cy="228463"/>
            </a:xfrm>
            <a:custGeom>
              <a:rect b="b" l="l" r="r" t="t"/>
              <a:pathLst>
                <a:path extrusionOk="0" h="391" w="591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42"/>
            <p:cNvSpPr/>
            <p:nvPr/>
          </p:nvSpPr>
          <p:spPr>
            <a:xfrm>
              <a:off x="7175631" y="3184144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42"/>
            <p:cNvSpPr/>
            <p:nvPr/>
          </p:nvSpPr>
          <p:spPr>
            <a:xfrm>
              <a:off x="7175631" y="3558678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7" name="Google Shape;967;p42"/>
          <p:cNvGrpSpPr/>
          <p:nvPr/>
        </p:nvGrpSpPr>
        <p:grpSpPr>
          <a:xfrm>
            <a:off x="5833276" y="2257448"/>
            <a:ext cx="445727" cy="445714"/>
            <a:chOff x="5846429" y="3184067"/>
            <a:chExt cx="720076" cy="720055"/>
          </a:xfrm>
        </p:grpSpPr>
        <p:sp>
          <p:nvSpPr>
            <p:cNvPr id="968" name="Google Shape;968;p42"/>
            <p:cNvSpPr/>
            <p:nvPr/>
          </p:nvSpPr>
          <p:spPr>
            <a:xfrm>
              <a:off x="6207893" y="3184067"/>
              <a:ext cx="355998" cy="422879"/>
            </a:xfrm>
            <a:custGeom>
              <a:rect b="b" l="l" r="r" t="t"/>
              <a:pathLst>
                <a:path extrusionOk="0" h="642" w="54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42"/>
            <p:cNvSpPr/>
            <p:nvPr/>
          </p:nvSpPr>
          <p:spPr>
            <a:xfrm>
              <a:off x="5846429" y="3186676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42"/>
            <p:cNvSpPr/>
            <p:nvPr/>
          </p:nvSpPr>
          <p:spPr>
            <a:xfrm>
              <a:off x="5849043" y="3481007"/>
              <a:ext cx="355998" cy="423115"/>
            </a:xfrm>
            <a:custGeom>
              <a:rect b="b" l="l" r="r" t="t"/>
              <a:pathLst>
                <a:path extrusionOk="0" h="642" w="54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42"/>
            <p:cNvSpPr/>
            <p:nvPr/>
          </p:nvSpPr>
          <p:spPr>
            <a:xfrm>
              <a:off x="6143252" y="3545755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2" name="Google Shape;972;p42"/>
          <p:cNvGrpSpPr/>
          <p:nvPr/>
        </p:nvGrpSpPr>
        <p:grpSpPr>
          <a:xfrm>
            <a:off x="2520481" y="2257393"/>
            <a:ext cx="303698" cy="445825"/>
            <a:chOff x="655600" y="3183978"/>
            <a:chExt cx="490627" cy="720234"/>
          </a:xfrm>
        </p:grpSpPr>
        <p:sp>
          <p:nvSpPr>
            <p:cNvPr id="973" name="Google Shape;973;p42"/>
            <p:cNvSpPr/>
            <p:nvPr/>
          </p:nvSpPr>
          <p:spPr>
            <a:xfrm>
              <a:off x="781315" y="3461564"/>
              <a:ext cx="274086" cy="162243"/>
            </a:xfrm>
            <a:custGeom>
              <a:rect b="b" l="l" r="r" t="t"/>
              <a:pathLst>
                <a:path extrusionOk="0" h="302" w="513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42"/>
            <p:cNvSpPr/>
            <p:nvPr/>
          </p:nvSpPr>
          <p:spPr>
            <a:xfrm>
              <a:off x="850087" y="3183978"/>
              <a:ext cx="259850" cy="244775"/>
            </a:xfrm>
            <a:custGeom>
              <a:rect b="b" l="l" r="r" t="t"/>
              <a:pathLst>
                <a:path extrusionOk="0" h="456" w="486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5" name="Google Shape;975;p42"/>
            <p:cNvSpPr/>
            <p:nvPr/>
          </p:nvSpPr>
          <p:spPr>
            <a:xfrm>
              <a:off x="655600" y="3264496"/>
              <a:ext cx="213333" cy="294294"/>
            </a:xfrm>
            <a:custGeom>
              <a:rect b="b" l="l" r="r" t="t"/>
              <a:pathLst>
                <a:path extrusionOk="0" h="548" w="399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6" name="Google Shape;976;p42"/>
            <p:cNvSpPr/>
            <p:nvPr/>
          </p:nvSpPr>
          <p:spPr>
            <a:xfrm>
              <a:off x="673846" y="3654405"/>
              <a:ext cx="303960" cy="249807"/>
            </a:xfrm>
            <a:custGeom>
              <a:rect b="b" l="l" r="r" t="t"/>
              <a:pathLst>
                <a:path extrusionOk="0" h="465" w="569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7" name="Google Shape;977;p42"/>
            <p:cNvSpPr/>
            <p:nvPr/>
          </p:nvSpPr>
          <p:spPr>
            <a:xfrm>
              <a:off x="959159" y="3535238"/>
              <a:ext cx="187068" cy="287248"/>
            </a:xfrm>
            <a:custGeom>
              <a:rect b="b" l="l" r="r" t="t"/>
              <a:pathLst>
                <a:path extrusionOk="0" h="535" w="35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8" name="Google Shape;978;p42"/>
          <p:cNvGrpSpPr/>
          <p:nvPr/>
        </p:nvGrpSpPr>
        <p:grpSpPr>
          <a:xfrm>
            <a:off x="7213443" y="2257509"/>
            <a:ext cx="189785" cy="445592"/>
            <a:chOff x="8011692" y="3184166"/>
            <a:chExt cx="306600" cy="719859"/>
          </a:xfrm>
        </p:grpSpPr>
        <p:sp>
          <p:nvSpPr>
            <p:cNvPr id="979" name="Google Shape;979;p42"/>
            <p:cNvSpPr/>
            <p:nvPr/>
          </p:nvSpPr>
          <p:spPr>
            <a:xfrm>
              <a:off x="8011692" y="3885096"/>
              <a:ext cx="306496" cy="18928"/>
            </a:xfrm>
            <a:custGeom>
              <a:rect b="b" l="l" r="r" t="t"/>
              <a:pathLst>
                <a:path extrusionOk="0" h="35" w="569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0" name="Google Shape;980;p42"/>
            <p:cNvSpPr/>
            <p:nvPr/>
          </p:nvSpPr>
          <p:spPr>
            <a:xfrm>
              <a:off x="8011692" y="3184166"/>
              <a:ext cx="306496" cy="40025"/>
            </a:xfrm>
            <a:custGeom>
              <a:rect b="b" l="l" r="r" t="t"/>
              <a:pathLst>
                <a:path extrusionOk="0" h="74" w="569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1" name="Google Shape;981;p42"/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42"/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42"/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42"/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5" name="Google Shape;985;p42"/>
          <p:cNvGrpSpPr/>
          <p:nvPr/>
        </p:nvGrpSpPr>
        <p:grpSpPr>
          <a:xfrm>
            <a:off x="7648230" y="2257259"/>
            <a:ext cx="246199" cy="445516"/>
            <a:chOff x="4556125" y="630237"/>
            <a:chExt cx="3081338" cy="5568950"/>
          </a:xfrm>
        </p:grpSpPr>
        <p:sp>
          <p:nvSpPr>
            <p:cNvPr id="986" name="Google Shape;986;p42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42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42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42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42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42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42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3" name="Google Shape;993;p42"/>
          <p:cNvGrpSpPr/>
          <p:nvPr/>
        </p:nvGrpSpPr>
        <p:grpSpPr>
          <a:xfrm>
            <a:off x="1829253" y="2257459"/>
            <a:ext cx="445768" cy="445697"/>
            <a:chOff x="1674084" y="3214987"/>
            <a:chExt cx="720142" cy="720027"/>
          </a:xfrm>
        </p:grpSpPr>
        <p:sp>
          <p:nvSpPr>
            <p:cNvPr id="994" name="Google Shape;994;p42"/>
            <p:cNvSpPr/>
            <p:nvPr/>
          </p:nvSpPr>
          <p:spPr>
            <a:xfrm>
              <a:off x="1674084" y="3354958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42"/>
            <p:cNvSpPr/>
            <p:nvPr/>
          </p:nvSpPr>
          <p:spPr>
            <a:xfrm>
              <a:off x="1674084" y="3534654"/>
              <a:ext cx="179880" cy="21352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6" name="Google Shape;996;p42"/>
            <p:cNvSpPr/>
            <p:nvPr/>
          </p:nvSpPr>
          <p:spPr>
            <a:xfrm>
              <a:off x="1861110" y="3214987"/>
              <a:ext cx="212190" cy="179696"/>
            </a:xfrm>
            <a:custGeom>
              <a:rect b="b" l="l" r="r" t="t"/>
              <a:pathLst>
                <a:path extrusionOk="0" h="204" w="241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42"/>
            <p:cNvSpPr/>
            <p:nvPr/>
          </p:nvSpPr>
          <p:spPr>
            <a:xfrm>
              <a:off x="2040679" y="3214987"/>
              <a:ext cx="213433" cy="179696"/>
            </a:xfrm>
            <a:custGeom>
              <a:rect b="b" l="l" r="r" t="t"/>
              <a:pathLst>
                <a:path extrusionOk="0" h="204" w="242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42"/>
            <p:cNvSpPr/>
            <p:nvPr/>
          </p:nvSpPr>
          <p:spPr>
            <a:xfrm>
              <a:off x="1674084" y="3714660"/>
              <a:ext cx="173666" cy="220353"/>
            </a:xfrm>
            <a:custGeom>
              <a:rect b="b" l="l" r="r" t="t"/>
              <a:pathLst>
                <a:path extrusionOk="0" h="250" w="197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9" name="Google Shape;999;p42"/>
            <p:cNvSpPr/>
            <p:nvPr/>
          </p:nvSpPr>
          <p:spPr>
            <a:xfrm>
              <a:off x="1674084" y="3214987"/>
              <a:ext cx="219646" cy="173489"/>
            </a:xfrm>
            <a:custGeom>
              <a:rect b="b" l="l" r="r" t="t"/>
              <a:pathLst>
                <a:path extrusionOk="0" h="197" w="249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42"/>
            <p:cNvSpPr/>
            <p:nvPr/>
          </p:nvSpPr>
          <p:spPr>
            <a:xfrm>
              <a:off x="1995010" y="3754076"/>
              <a:ext cx="212501" cy="180938"/>
            </a:xfrm>
            <a:custGeom>
              <a:rect b="b" l="l" r="r" t="t"/>
              <a:pathLst>
                <a:path extrusionOk="0" h="205" w="241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42"/>
            <p:cNvSpPr/>
            <p:nvPr/>
          </p:nvSpPr>
          <p:spPr>
            <a:xfrm>
              <a:off x="2220560" y="3214987"/>
              <a:ext cx="173666" cy="219422"/>
            </a:xfrm>
            <a:custGeom>
              <a:rect b="b" l="l" r="r" t="t"/>
              <a:pathLst>
                <a:path extrusionOk="0" h="249" w="197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42"/>
            <p:cNvSpPr/>
            <p:nvPr/>
          </p:nvSpPr>
          <p:spPr>
            <a:xfrm>
              <a:off x="2214346" y="3400890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3" name="Google Shape;1003;p42"/>
            <p:cNvSpPr/>
            <p:nvPr/>
          </p:nvSpPr>
          <p:spPr>
            <a:xfrm>
              <a:off x="1814198" y="3754076"/>
              <a:ext cx="213433" cy="180938"/>
            </a:xfrm>
            <a:custGeom>
              <a:rect b="b" l="l" r="r" t="t"/>
              <a:pathLst>
                <a:path extrusionOk="0" h="205" w="242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4" name="Google Shape;1004;p42"/>
            <p:cNvSpPr/>
            <p:nvPr/>
          </p:nvSpPr>
          <p:spPr>
            <a:xfrm>
              <a:off x="2214346" y="3580587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5" name="Google Shape;1005;p42"/>
            <p:cNvSpPr/>
            <p:nvPr/>
          </p:nvSpPr>
          <p:spPr>
            <a:xfrm>
              <a:off x="2174890" y="3760283"/>
              <a:ext cx="219335" cy="174731"/>
            </a:xfrm>
            <a:custGeom>
              <a:rect b="b" l="l" r="r" t="t"/>
              <a:pathLst>
                <a:path extrusionOk="0" h="198" w="249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6" name="Google Shape;1006;p42"/>
          <p:cNvGrpSpPr/>
          <p:nvPr/>
        </p:nvGrpSpPr>
        <p:grpSpPr>
          <a:xfrm>
            <a:off x="1138094" y="2257421"/>
            <a:ext cx="445578" cy="445773"/>
            <a:chOff x="557511" y="3214925"/>
            <a:chExt cx="719836" cy="720150"/>
          </a:xfrm>
        </p:grpSpPr>
        <p:sp>
          <p:nvSpPr>
            <p:cNvPr id="1007" name="Google Shape;1007;p42"/>
            <p:cNvSpPr/>
            <p:nvPr/>
          </p:nvSpPr>
          <p:spPr>
            <a:xfrm>
              <a:off x="557511" y="3214925"/>
              <a:ext cx="434543" cy="347863"/>
            </a:xfrm>
            <a:custGeom>
              <a:rect b="b" l="l" r="r" t="t"/>
              <a:pathLst>
                <a:path extrusionOk="0" h="412" w="515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42"/>
            <p:cNvSpPr/>
            <p:nvPr/>
          </p:nvSpPr>
          <p:spPr>
            <a:xfrm>
              <a:off x="929646" y="3214925"/>
              <a:ext cx="347700" cy="434664"/>
            </a:xfrm>
            <a:custGeom>
              <a:rect b="b" l="l" r="r" t="t"/>
              <a:pathLst>
                <a:path extrusionOk="0" h="515" w="412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9" name="Google Shape;1009;p42"/>
            <p:cNvSpPr/>
            <p:nvPr/>
          </p:nvSpPr>
          <p:spPr>
            <a:xfrm>
              <a:off x="557511" y="3500411"/>
              <a:ext cx="347040" cy="434664"/>
            </a:xfrm>
            <a:custGeom>
              <a:rect b="b" l="l" r="r" t="t"/>
              <a:pathLst>
                <a:path extrusionOk="0" h="515" w="411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0" name="Google Shape;1010;p42"/>
            <p:cNvSpPr/>
            <p:nvPr/>
          </p:nvSpPr>
          <p:spPr>
            <a:xfrm>
              <a:off x="842804" y="3588202"/>
              <a:ext cx="434543" cy="346873"/>
            </a:xfrm>
            <a:custGeom>
              <a:rect b="b" l="l" r="r" t="t"/>
              <a:pathLst>
                <a:path extrusionOk="0" h="411" w="515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1" name="Google Shape;1011;p42"/>
          <p:cNvGrpSpPr/>
          <p:nvPr/>
        </p:nvGrpSpPr>
        <p:grpSpPr>
          <a:xfrm>
            <a:off x="1081977" y="3693756"/>
            <a:ext cx="445905" cy="400522"/>
            <a:chOff x="1147762" y="1131887"/>
            <a:chExt cx="5137150" cy="4619626"/>
          </a:xfrm>
        </p:grpSpPr>
        <p:sp>
          <p:nvSpPr>
            <p:cNvPr id="1012" name="Google Shape;1012;p42"/>
            <p:cNvSpPr/>
            <p:nvPr/>
          </p:nvSpPr>
          <p:spPr>
            <a:xfrm>
              <a:off x="1147762" y="2425700"/>
              <a:ext cx="2505075" cy="3325813"/>
            </a:xfrm>
            <a:custGeom>
              <a:rect b="b" l="l" r="r" t="t"/>
              <a:pathLst>
                <a:path extrusionOk="0" h="751" w="566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42"/>
            <p:cNvSpPr/>
            <p:nvPr/>
          </p:nvSpPr>
          <p:spPr>
            <a:xfrm>
              <a:off x="2617787" y="3519487"/>
              <a:ext cx="3667125" cy="2232024"/>
            </a:xfrm>
            <a:custGeom>
              <a:rect b="b" l="l" r="r" t="t"/>
              <a:pathLst>
                <a:path extrusionOk="0" h="504" w="829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4" name="Google Shape;1014;p42"/>
            <p:cNvSpPr/>
            <p:nvPr/>
          </p:nvSpPr>
          <p:spPr>
            <a:xfrm>
              <a:off x="2449512" y="1131887"/>
              <a:ext cx="3167061" cy="3259137"/>
            </a:xfrm>
            <a:custGeom>
              <a:rect b="b" l="l" r="r" t="t"/>
              <a:pathLst>
                <a:path extrusionOk="0" h="736" w="716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5" name="Google Shape;1015;p42"/>
          <p:cNvGrpSpPr/>
          <p:nvPr/>
        </p:nvGrpSpPr>
        <p:grpSpPr>
          <a:xfrm>
            <a:off x="1879306" y="3687410"/>
            <a:ext cx="445901" cy="413282"/>
            <a:chOff x="1570037" y="1341437"/>
            <a:chExt cx="4943475" cy="4576762"/>
          </a:xfrm>
        </p:grpSpPr>
        <p:sp>
          <p:nvSpPr>
            <p:cNvPr id="1016" name="Google Shape;1016;p42"/>
            <p:cNvSpPr/>
            <p:nvPr/>
          </p:nvSpPr>
          <p:spPr>
            <a:xfrm>
              <a:off x="4814887" y="3284537"/>
              <a:ext cx="1673225" cy="1187450"/>
            </a:xfrm>
            <a:custGeom>
              <a:rect b="b" l="l" r="r" t="t"/>
              <a:pathLst>
                <a:path extrusionOk="0" h="270" w="381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42"/>
            <p:cNvSpPr/>
            <p:nvPr/>
          </p:nvSpPr>
          <p:spPr>
            <a:xfrm>
              <a:off x="2355850" y="4164012"/>
              <a:ext cx="1208087" cy="1560512"/>
            </a:xfrm>
            <a:custGeom>
              <a:rect b="b" l="l" r="r" t="t"/>
              <a:pathLst>
                <a:path extrusionOk="0" h="355" w="275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2"/>
            <p:cNvSpPr/>
            <p:nvPr/>
          </p:nvSpPr>
          <p:spPr>
            <a:xfrm>
              <a:off x="2636837" y="1443037"/>
              <a:ext cx="1581150" cy="1635125"/>
            </a:xfrm>
            <a:custGeom>
              <a:rect b="b" l="l" r="r" t="t"/>
              <a:pathLst>
                <a:path extrusionOk="0" h="372" w="36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2"/>
            <p:cNvSpPr/>
            <p:nvPr/>
          </p:nvSpPr>
          <p:spPr>
            <a:xfrm>
              <a:off x="1570037" y="3162300"/>
              <a:ext cx="1800225" cy="2562225"/>
            </a:xfrm>
            <a:custGeom>
              <a:rect b="b" l="l" r="r" t="t"/>
              <a:pathLst>
                <a:path extrusionOk="0" h="583" w="41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2"/>
            <p:cNvSpPr/>
            <p:nvPr/>
          </p:nvSpPr>
          <p:spPr>
            <a:xfrm>
              <a:off x="3101975" y="1341437"/>
              <a:ext cx="2481262" cy="1855787"/>
            </a:xfrm>
            <a:custGeom>
              <a:rect b="b" l="l" r="r" t="t"/>
              <a:pathLst>
                <a:path extrusionOk="0" h="422" w="565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1" name="Google Shape;1021;p42"/>
            <p:cNvSpPr/>
            <p:nvPr/>
          </p:nvSpPr>
          <p:spPr>
            <a:xfrm>
              <a:off x="4019550" y="4094162"/>
              <a:ext cx="2493962" cy="1824037"/>
            </a:xfrm>
            <a:custGeom>
              <a:rect b="b" l="l" r="r" t="t"/>
              <a:pathLst>
                <a:path extrusionOk="0" h="415" w="568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2" name="Google Shape;1022;p42"/>
          <p:cNvGrpSpPr/>
          <p:nvPr/>
        </p:nvGrpSpPr>
        <p:grpSpPr>
          <a:xfrm>
            <a:off x="4364629" y="3671511"/>
            <a:ext cx="441332" cy="445721"/>
            <a:chOff x="5770007" y="5489899"/>
            <a:chExt cx="712976" cy="720067"/>
          </a:xfrm>
        </p:grpSpPr>
        <p:sp>
          <p:nvSpPr>
            <p:cNvPr id="1023" name="Google Shape;1023;p42"/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4" name="Google Shape;1024;p42"/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42"/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42"/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7" name="Google Shape;1027;p42"/>
            <p:cNvSpPr/>
            <p:nvPr/>
          </p:nvSpPr>
          <p:spPr>
            <a:xfrm>
              <a:off x="6011100" y="5535496"/>
              <a:ext cx="228017" cy="163872"/>
            </a:xfrm>
            <a:custGeom>
              <a:rect b="b" l="l" r="r" t="t"/>
              <a:pathLst>
                <a:path extrusionOk="0" h="258" w="362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1028;p42"/>
            <p:cNvSpPr/>
            <p:nvPr/>
          </p:nvSpPr>
          <p:spPr>
            <a:xfrm>
              <a:off x="6011100" y="6000263"/>
              <a:ext cx="228017" cy="164103"/>
            </a:xfrm>
            <a:custGeom>
              <a:rect b="b" l="l" r="r" t="t"/>
              <a:pathLst>
                <a:path extrusionOk="0" h="258" w="362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9" name="Google Shape;1029;p42"/>
            <p:cNvSpPr/>
            <p:nvPr/>
          </p:nvSpPr>
          <p:spPr>
            <a:xfrm>
              <a:off x="5814051" y="5734318"/>
              <a:ext cx="162411" cy="230995"/>
            </a:xfrm>
            <a:custGeom>
              <a:rect b="b" l="l" r="r" t="t"/>
              <a:pathLst>
                <a:path extrusionOk="0" h="363" w="258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0" name="Google Shape;1030;p42"/>
            <p:cNvSpPr/>
            <p:nvPr/>
          </p:nvSpPr>
          <p:spPr>
            <a:xfrm>
              <a:off x="6273756" y="5735013"/>
              <a:ext cx="162411" cy="230300"/>
            </a:xfrm>
            <a:custGeom>
              <a:rect b="b" l="l" r="r" t="t"/>
              <a:pathLst>
                <a:path extrusionOk="0" h="362" w="258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1" name="Google Shape;1031;p42"/>
          <p:cNvGrpSpPr/>
          <p:nvPr/>
        </p:nvGrpSpPr>
        <p:grpSpPr>
          <a:xfrm>
            <a:off x="5157420" y="3693981"/>
            <a:ext cx="445651" cy="400824"/>
            <a:chOff x="7050768" y="5526199"/>
            <a:chExt cx="719953" cy="647534"/>
          </a:xfrm>
        </p:grpSpPr>
        <p:sp>
          <p:nvSpPr>
            <p:cNvPr id="1032" name="Google Shape;1032;p42"/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3" name="Google Shape;1033;p42"/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4" name="Google Shape;1034;p42"/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5" name="Google Shape;1035;p42"/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42"/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7" name="Google Shape;1037;p42"/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8" name="Google Shape;1038;p42"/>
            <p:cNvSpPr/>
            <p:nvPr/>
          </p:nvSpPr>
          <p:spPr>
            <a:xfrm>
              <a:off x="7134476" y="5655289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42"/>
            <p:cNvSpPr/>
            <p:nvPr/>
          </p:nvSpPr>
          <p:spPr>
            <a:xfrm>
              <a:off x="7351783" y="5564482"/>
              <a:ext cx="119371" cy="92287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0" name="Google Shape;1040;p42"/>
            <p:cNvSpPr/>
            <p:nvPr/>
          </p:nvSpPr>
          <p:spPr>
            <a:xfrm>
              <a:off x="7548579" y="5894792"/>
              <a:ext cx="138958" cy="149249"/>
            </a:xfrm>
            <a:custGeom>
              <a:rect b="b" l="l" r="r" t="t"/>
              <a:pathLst>
                <a:path extrusionOk="0" h="327" w="305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1" name="Google Shape;1041;p42"/>
            <p:cNvSpPr/>
            <p:nvPr/>
          </p:nvSpPr>
          <p:spPr>
            <a:xfrm>
              <a:off x="7548579" y="5655844"/>
              <a:ext cx="138958" cy="149065"/>
            </a:xfrm>
            <a:custGeom>
              <a:rect b="b" l="l" r="r" t="t"/>
              <a:pathLst>
                <a:path extrusionOk="0" h="327" w="305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2" name="Google Shape;1042;p42"/>
            <p:cNvSpPr/>
            <p:nvPr/>
          </p:nvSpPr>
          <p:spPr>
            <a:xfrm>
              <a:off x="7134476" y="5894792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3" name="Google Shape;1043;p42"/>
            <p:cNvSpPr/>
            <p:nvPr/>
          </p:nvSpPr>
          <p:spPr>
            <a:xfrm>
              <a:off x="7351783" y="6043117"/>
              <a:ext cx="119371" cy="92102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4" name="Google Shape;1044;p42"/>
          <p:cNvGrpSpPr/>
          <p:nvPr/>
        </p:nvGrpSpPr>
        <p:grpSpPr>
          <a:xfrm>
            <a:off x="6751936" y="3694051"/>
            <a:ext cx="445681" cy="400651"/>
            <a:chOff x="9626723" y="5526313"/>
            <a:chExt cx="720002" cy="647256"/>
          </a:xfrm>
        </p:grpSpPr>
        <p:sp>
          <p:nvSpPr>
            <p:cNvPr id="1045" name="Google Shape;1045;p42"/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6" name="Google Shape;1046;p42"/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7" name="Google Shape;1047;p42"/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42"/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9" name="Google Shape;1049;p42"/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0" name="Google Shape;1050;p42"/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42"/>
            <p:cNvSpPr/>
            <p:nvPr/>
          </p:nvSpPr>
          <p:spPr>
            <a:xfrm>
              <a:off x="10198227" y="5672808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42"/>
            <p:cNvSpPr/>
            <p:nvPr/>
          </p:nvSpPr>
          <p:spPr>
            <a:xfrm>
              <a:off x="10197835" y="594458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3" name="Google Shape;1053;p42"/>
            <p:cNvSpPr/>
            <p:nvPr/>
          </p:nvSpPr>
          <p:spPr>
            <a:xfrm>
              <a:off x="9938649" y="6122111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4" name="Google Shape;1054;p42"/>
            <p:cNvSpPr/>
            <p:nvPr/>
          </p:nvSpPr>
          <p:spPr>
            <a:xfrm>
              <a:off x="9728084" y="5944196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42"/>
            <p:cNvSpPr/>
            <p:nvPr/>
          </p:nvSpPr>
          <p:spPr>
            <a:xfrm>
              <a:off x="9728084" y="567221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42"/>
            <p:cNvSpPr/>
            <p:nvPr/>
          </p:nvSpPr>
          <p:spPr>
            <a:xfrm>
              <a:off x="9939237" y="5573835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7" name="Google Shape;1057;p42"/>
          <p:cNvGrpSpPr/>
          <p:nvPr/>
        </p:nvGrpSpPr>
        <p:grpSpPr>
          <a:xfrm>
            <a:off x="7549176" y="3671488"/>
            <a:ext cx="445582" cy="445743"/>
            <a:chOff x="10914672" y="5489861"/>
            <a:chExt cx="719842" cy="720102"/>
          </a:xfrm>
        </p:grpSpPr>
        <p:sp>
          <p:nvSpPr>
            <p:cNvPr id="1058" name="Google Shape;1058;p42"/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42"/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42"/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42"/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2" name="Google Shape;1062;p42"/>
            <p:cNvSpPr/>
            <p:nvPr/>
          </p:nvSpPr>
          <p:spPr>
            <a:xfrm>
              <a:off x="11595623" y="5710038"/>
              <a:ext cx="28649" cy="276082"/>
            </a:xfrm>
            <a:custGeom>
              <a:rect b="b" l="l" r="r" t="t"/>
              <a:pathLst>
                <a:path extrusionOk="0" h="376" w="39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3" name="Google Shape;1063;p42"/>
            <p:cNvSpPr/>
            <p:nvPr/>
          </p:nvSpPr>
          <p:spPr>
            <a:xfrm>
              <a:off x="11138826" y="6170527"/>
              <a:ext cx="275351" cy="29145"/>
            </a:xfrm>
            <a:custGeom>
              <a:rect b="b" l="l" r="r" t="t"/>
              <a:pathLst>
                <a:path extrusionOk="0" h="40" w="375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42"/>
            <p:cNvSpPr/>
            <p:nvPr/>
          </p:nvSpPr>
          <p:spPr>
            <a:xfrm>
              <a:off x="10925018" y="5713747"/>
              <a:ext cx="28649" cy="275287"/>
            </a:xfrm>
            <a:custGeom>
              <a:rect b="b" l="l" r="r" t="t"/>
              <a:pathLst>
                <a:path extrusionOk="0" h="375" w="39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42"/>
            <p:cNvSpPr/>
            <p:nvPr/>
          </p:nvSpPr>
          <p:spPr>
            <a:xfrm>
              <a:off x="11135112" y="5499930"/>
              <a:ext cx="275351" cy="28880"/>
            </a:xfrm>
            <a:custGeom>
              <a:rect b="b" l="l" r="r" t="t"/>
              <a:pathLst>
                <a:path extrusionOk="0" h="39" w="375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42"/>
            <p:cNvSpPr/>
            <p:nvPr/>
          </p:nvSpPr>
          <p:spPr>
            <a:xfrm>
              <a:off x="11578115" y="5950881"/>
              <a:ext cx="52789" cy="38948"/>
            </a:xfrm>
            <a:custGeom>
              <a:rect b="b" l="l" r="r" t="t"/>
              <a:pathLst>
                <a:path extrusionOk="0" h="147" w="199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42"/>
            <p:cNvSpPr/>
            <p:nvPr/>
          </p:nvSpPr>
          <p:spPr>
            <a:xfrm>
              <a:off x="11135112" y="6152776"/>
              <a:ext cx="38199" cy="52991"/>
            </a:xfrm>
            <a:custGeom>
              <a:rect b="b" l="l" r="r" t="t"/>
              <a:pathLst>
                <a:path extrusionOk="0" h="200" w="144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42"/>
            <p:cNvSpPr/>
            <p:nvPr/>
          </p:nvSpPr>
          <p:spPr>
            <a:xfrm>
              <a:off x="10918386" y="5710038"/>
              <a:ext cx="53054" cy="38154"/>
            </a:xfrm>
            <a:custGeom>
              <a:rect b="b" l="l" r="r" t="t"/>
              <a:pathLst>
                <a:path extrusionOk="0" h="144" w="20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42"/>
            <p:cNvSpPr/>
            <p:nvPr/>
          </p:nvSpPr>
          <p:spPr>
            <a:xfrm>
              <a:off x="11375979" y="5493571"/>
              <a:ext cx="38199" cy="52726"/>
            </a:xfrm>
            <a:custGeom>
              <a:rect b="b" l="l" r="r" t="t"/>
              <a:pathLst>
                <a:path extrusionOk="0" h="199" w="144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0" name="Google Shape;1070;p42"/>
          <p:cNvGrpSpPr/>
          <p:nvPr/>
        </p:nvGrpSpPr>
        <p:grpSpPr>
          <a:xfrm>
            <a:off x="5954636" y="3681752"/>
            <a:ext cx="445821" cy="425246"/>
            <a:chOff x="8338678" y="5506443"/>
            <a:chExt cx="720227" cy="686988"/>
          </a:xfrm>
        </p:grpSpPr>
        <p:sp>
          <p:nvSpPr>
            <p:cNvPr id="1071" name="Google Shape;1071;p42"/>
            <p:cNvSpPr/>
            <p:nvPr/>
          </p:nvSpPr>
          <p:spPr>
            <a:xfrm>
              <a:off x="8706181" y="5506443"/>
              <a:ext cx="230803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42"/>
            <p:cNvSpPr/>
            <p:nvPr/>
          </p:nvSpPr>
          <p:spPr>
            <a:xfrm>
              <a:off x="8460817" y="5506443"/>
              <a:ext cx="230586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42"/>
            <p:cNvSpPr/>
            <p:nvPr/>
          </p:nvSpPr>
          <p:spPr>
            <a:xfrm>
              <a:off x="8338678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42"/>
            <p:cNvSpPr/>
            <p:nvPr/>
          </p:nvSpPr>
          <p:spPr>
            <a:xfrm>
              <a:off x="8828754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42"/>
            <p:cNvSpPr/>
            <p:nvPr/>
          </p:nvSpPr>
          <p:spPr>
            <a:xfrm>
              <a:off x="8706181" y="5930607"/>
              <a:ext cx="230803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42"/>
            <p:cNvSpPr/>
            <p:nvPr/>
          </p:nvSpPr>
          <p:spPr>
            <a:xfrm>
              <a:off x="8460817" y="5930607"/>
              <a:ext cx="230586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7" name="Google Shape;1077;p42"/>
          <p:cNvGrpSpPr/>
          <p:nvPr/>
        </p:nvGrpSpPr>
        <p:grpSpPr>
          <a:xfrm>
            <a:off x="2676293" y="3736342"/>
            <a:ext cx="1336824" cy="316035"/>
            <a:chOff x="3042485" y="5594633"/>
            <a:chExt cx="2159652" cy="510557"/>
          </a:xfrm>
        </p:grpSpPr>
        <p:sp>
          <p:nvSpPr>
            <p:cNvPr id="1078" name="Google Shape;1078;p42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42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42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42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42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42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42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42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42"/>
            <p:cNvSpPr/>
            <p:nvPr/>
          </p:nvSpPr>
          <p:spPr>
            <a:xfrm>
              <a:off x="3210195" y="5762654"/>
              <a:ext cx="174555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42"/>
            <p:cNvSpPr/>
            <p:nvPr/>
          </p:nvSpPr>
          <p:spPr>
            <a:xfrm>
              <a:off x="3485252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42"/>
            <p:cNvSpPr/>
            <p:nvPr/>
          </p:nvSpPr>
          <p:spPr>
            <a:xfrm>
              <a:off x="3760620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9" name="Google Shape;1089;p42"/>
            <p:cNvSpPr/>
            <p:nvPr/>
          </p:nvSpPr>
          <p:spPr>
            <a:xfrm>
              <a:off x="4035365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42"/>
            <p:cNvSpPr/>
            <p:nvPr/>
          </p:nvSpPr>
          <p:spPr>
            <a:xfrm>
              <a:off x="4310111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42"/>
            <p:cNvSpPr/>
            <p:nvPr/>
          </p:nvSpPr>
          <p:spPr>
            <a:xfrm>
              <a:off x="4585167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42"/>
            <p:cNvSpPr/>
            <p:nvPr/>
          </p:nvSpPr>
          <p:spPr>
            <a:xfrm>
              <a:off x="4859913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3" name="Google Shape;1093;p42"/>
          <p:cNvGrpSpPr/>
          <p:nvPr/>
        </p:nvGrpSpPr>
        <p:grpSpPr>
          <a:xfrm>
            <a:off x="1879183" y="4379878"/>
            <a:ext cx="445738" cy="442950"/>
            <a:chOff x="1442627" y="5710929"/>
            <a:chExt cx="594318" cy="590600"/>
          </a:xfrm>
        </p:grpSpPr>
        <p:sp>
          <p:nvSpPr>
            <p:cNvPr id="1094" name="Google Shape;1094;p42"/>
            <p:cNvSpPr/>
            <p:nvPr/>
          </p:nvSpPr>
          <p:spPr>
            <a:xfrm>
              <a:off x="1442627" y="5710929"/>
              <a:ext cx="594318" cy="405222"/>
            </a:xfrm>
            <a:custGeom>
              <a:rect b="b" l="l" r="r" t="t"/>
              <a:pathLst>
                <a:path extrusionOk="0" h="500" w="734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42"/>
            <p:cNvSpPr/>
            <p:nvPr/>
          </p:nvSpPr>
          <p:spPr>
            <a:xfrm>
              <a:off x="1442627" y="6116151"/>
              <a:ext cx="349820" cy="97191"/>
            </a:xfrm>
            <a:custGeom>
              <a:rect b="b" l="l" r="r" t="t"/>
              <a:pathLst>
                <a:path extrusionOk="0" h="313" w="1126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42"/>
            <p:cNvSpPr/>
            <p:nvPr/>
          </p:nvSpPr>
          <p:spPr>
            <a:xfrm>
              <a:off x="1573731" y="6152482"/>
              <a:ext cx="218715" cy="60861"/>
            </a:xfrm>
            <a:custGeom>
              <a:rect b="b" l="l" r="r" t="t"/>
              <a:pathLst>
                <a:path extrusionOk="0" h="196" w="704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42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  <a:close/>
                </a:path>
              </a:pathLst>
            </a:custGeom>
            <a:solidFill>
              <a:srgbClr val="BD2A3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42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9" name="Google Shape;1099;p42"/>
          <p:cNvGrpSpPr/>
          <p:nvPr/>
        </p:nvGrpSpPr>
        <p:grpSpPr>
          <a:xfrm>
            <a:off x="6788033" y="4378458"/>
            <a:ext cx="373053" cy="445791"/>
            <a:chOff x="8095060" y="5664590"/>
            <a:chExt cx="497404" cy="594389"/>
          </a:xfrm>
        </p:grpSpPr>
        <p:grpSp>
          <p:nvGrpSpPr>
            <p:cNvPr id="1100" name="Google Shape;1100;p42"/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1101" name="Google Shape;1101;p42"/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2" name="Google Shape;1102;p42"/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3" name="Google Shape;1103;p42"/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04" name="Google Shape;1104;p42"/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1105" name="Google Shape;1105;p42"/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6" name="Google Shape;1106;p42"/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7" name="Google Shape;1107;p42"/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08" name="Google Shape;1108;p42"/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1109" name="Google Shape;1109;p42"/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0" name="Google Shape;1110;p42"/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1" name="Google Shape;1111;p42"/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12" name="Google Shape;1112;p42"/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1113" name="Google Shape;1113;p42"/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4" name="Google Shape;1114;p42"/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5" name="Google Shape;1115;p42"/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16" name="Google Shape;1116;p42"/>
          <p:cNvGrpSpPr/>
          <p:nvPr/>
        </p:nvGrpSpPr>
        <p:grpSpPr>
          <a:xfrm>
            <a:off x="2870825" y="4378486"/>
            <a:ext cx="557162" cy="445734"/>
            <a:chOff x="4607809" y="5664627"/>
            <a:chExt cx="742883" cy="594312"/>
          </a:xfrm>
        </p:grpSpPr>
        <p:sp>
          <p:nvSpPr>
            <p:cNvPr id="1117" name="Google Shape;1117;p42"/>
            <p:cNvSpPr/>
            <p:nvPr/>
          </p:nvSpPr>
          <p:spPr>
            <a:xfrm>
              <a:off x="4607809" y="5824234"/>
              <a:ext cx="185166" cy="401151"/>
            </a:xfrm>
            <a:custGeom>
              <a:rect b="b" l="l" r="r" t="t"/>
              <a:pathLst>
                <a:path extrusionOk="0" h="2355" w="1083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42"/>
            <p:cNvSpPr/>
            <p:nvPr/>
          </p:nvSpPr>
          <p:spPr>
            <a:xfrm>
              <a:off x="4792974" y="5771259"/>
              <a:ext cx="185850" cy="454126"/>
            </a:xfrm>
            <a:custGeom>
              <a:rect b="b" l="l" r="r" t="t"/>
              <a:pathLst>
                <a:path extrusionOk="0" h="2666" w="1087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42"/>
            <p:cNvSpPr/>
            <p:nvPr/>
          </p:nvSpPr>
          <p:spPr>
            <a:xfrm>
              <a:off x="4978822" y="5717602"/>
              <a:ext cx="185679" cy="507784"/>
            </a:xfrm>
            <a:custGeom>
              <a:rect b="b" l="l" r="r" t="t"/>
              <a:pathLst>
                <a:path extrusionOk="0" h="2981" w="1086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0" name="Google Shape;1120;p42"/>
            <p:cNvSpPr/>
            <p:nvPr/>
          </p:nvSpPr>
          <p:spPr>
            <a:xfrm>
              <a:off x="5164499" y="5664627"/>
              <a:ext cx="185166" cy="560759"/>
            </a:xfrm>
            <a:custGeom>
              <a:rect b="b" l="l" r="r" t="t"/>
              <a:pathLst>
                <a:path extrusionOk="0" h="3292" w="1083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1" name="Google Shape;1121;p42"/>
            <p:cNvSpPr/>
            <p:nvPr/>
          </p:nvSpPr>
          <p:spPr>
            <a:xfrm>
              <a:off x="4607809" y="6225382"/>
              <a:ext cx="237484" cy="33556"/>
            </a:xfrm>
            <a:custGeom>
              <a:rect b="b" l="l" r="r" t="t"/>
              <a:pathLst>
                <a:path extrusionOk="0" h="197" w="1389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42"/>
            <p:cNvSpPr/>
            <p:nvPr/>
          </p:nvSpPr>
          <p:spPr>
            <a:xfrm>
              <a:off x="4792974" y="6225382"/>
              <a:ext cx="185850" cy="33556"/>
            </a:xfrm>
            <a:custGeom>
              <a:rect b="b" l="l" r="r" t="t"/>
              <a:pathLst>
                <a:path extrusionOk="0" h="197" w="1087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3" name="Google Shape;1123;p42"/>
            <p:cNvSpPr/>
            <p:nvPr/>
          </p:nvSpPr>
          <p:spPr>
            <a:xfrm>
              <a:off x="5112694" y="6225382"/>
              <a:ext cx="237997" cy="33556"/>
            </a:xfrm>
            <a:custGeom>
              <a:rect b="b" l="l" r="r" t="t"/>
              <a:pathLst>
                <a:path extrusionOk="0" h="197" w="1392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4" name="Google Shape;1124;p42"/>
            <p:cNvSpPr/>
            <p:nvPr/>
          </p:nvSpPr>
          <p:spPr>
            <a:xfrm>
              <a:off x="4978822" y="6225382"/>
              <a:ext cx="186192" cy="33556"/>
            </a:xfrm>
            <a:custGeom>
              <a:rect b="b" l="l" r="r" t="t"/>
              <a:pathLst>
                <a:path extrusionOk="0" h="197" w="1089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5" name="Google Shape;1125;p42"/>
          <p:cNvGrpSpPr/>
          <p:nvPr/>
        </p:nvGrpSpPr>
        <p:grpSpPr>
          <a:xfrm>
            <a:off x="3973890" y="4378543"/>
            <a:ext cx="1079865" cy="445620"/>
            <a:chOff x="2571250" y="5664711"/>
            <a:chExt cx="1439820" cy="594160"/>
          </a:xfrm>
        </p:grpSpPr>
        <p:sp>
          <p:nvSpPr>
            <p:cNvPr id="1126" name="Google Shape;1126;p42"/>
            <p:cNvSpPr/>
            <p:nvPr/>
          </p:nvSpPr>
          <p:spPr>
            <a:xfrm>
              <a:off x="275148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7" name="Google Shape;1127;p42"/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8" name="Google Shape;1128;p42"/>
            <p:cNvSpPr/>
            <p:nvPr/>
          </p:nvSpPr>
          <p:spPr>
            <a:xfrm>
              <a:off x="2930895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9" name="Google Shape;1129;p42"/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0" name="Google Shape;1130;p42"/>
            <p:cNvSpPr/>
            <p:nvPr/>
          </p:nvSpPr>
          <p:spPr>
            <a:xfrm>
              <a:off x="3111130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1" name="Google Shape;1131;p42"/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2" name="Google Shape;1132;p42"/>
            <p:cNvSpPr/>
            <p:nvPr/>
          </p:nvSpPr>
          <p:spPr>
            <a:xfrm>
              <a:off x="3291159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3" name="Google Shape;1133;p42"/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4" name="Google Shape;1134;p42"/>
            <p:cNvSpPr/>
            <p:nvPr/>
          </p:nvSpPr>
          <p:spPr>
            <a:xfrm>
              <a:off x="3471189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p42"/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6" name="Google Shape;1136;p42"/>
            <p:cNvSpPr/>
            <p:nvPr/>
          </p:nvSpPr>
          <p:spPr>
            <a:xfrm>
              <a:off x="365142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7" name="Google Shape;1137;p42"/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8" name="Google Shape;1138;p42"/>
            <p:cNvSpPr/>
            <p:nvPr/>
          </p:nvSpPr>
          <p:spPr>
            <a:xfrm>
              <a:off x="3830834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42"/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42"/>
            <p:cNvSpPr/>
            <p:nvPr/>
          </p:nvSpPr>
          <p:spPr>
            <a:xfrm>
              <a:off x="2571250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1" name="Google Shape;1141;p42"/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2" name="Google Shape;1142;p42"/>
            <p:cNvSpPr/>
            <p:nvPr/>
          </p:nvSpPr>
          <p:spPr>
            <a:xfrm>
              <a:off x="2571250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3" name="Google Shape;1143;p42"/>
            <p:cNvSpPr/>
            <p:nvPr/>
          </p:nvSpPr>
          <p:spPr>
            <a:xfrm>
              <a:off x="2751485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4" name="Google Shape;1144;p42"/>
            <p:cNvSpPr/>
            <p:nvPr/>
          </p:nvSpPr>
          <p:spPr>
            <a:xfrm>
              <a:off x="2930895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5" name="Google Shape;1145;p42"/>
            <p:cNvSpPr/>
            <p:nvPr/>
          </p:nvSpPr>
          <p:spPr>
            <a:xfrm>
              <a:off x="3111130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6" name="Google Shape;1146;p42"/>
            <p:cNvSpPr/>
            <p:nvPr/>
          </p:nvSpPr>
          <p:spPr>
            <a:xfrm>
              <a:off x="3291159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7" name="Google Shape;1147;p42"/>
            <p:cNvSpPr/>
            <p:nvPr/>
          </p:nvSpPr>
          <p:spPr>
            <a:xfrm>
              <a:off x="3409388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8" name="Google Shape;1148;p42"/>
            <p:cNvSpPr/>
            <p:nvPr/>
          </p:nvSpPr>
          <p:spPr>
            <a:xfrm>
              <a:off x="3527616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42"/>
            <p:cNvSpPr/>
            <p:nvPr/>
          </p:nvSpPr>
          <p:spPr>
            <a:xfrm>
              <a:off x="3645844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0" name="Google Shape;1150;p42"/>
          <p:cNvGrpSpPr/>
          <p:nvPr/>
        </p:nvGrpSpPr>
        <p:grpSpPr>
          <a:xfrm>
            <a:off x="5599659" y="4378335"/>
            <a:ext cx="642470" cy="446036"/>
            <a:chOff x="6332670" y="5663946"/>
            <a:chExt cx="856627" cy="594715"/>
          </a:xfrm>
        </p:grpSpPr>
        <p:grpSp>
          <p:nvGrpSpPr>
            <p:cNvPr id="1151" name="Google Shape;1151;p42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152" name="Google Shape;1152;p42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3" name="Google Shape;1153;p42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54" name="Google Shape;1154;p42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155" name="Google Shape;1155;p42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6" name="Google Shape;1156;p42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57" name="Google Shape;1157;p42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158" name="Google Shape;1158;p42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9" name="Google Shape;1159;p42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60" name="Google Shape;1160;p42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Diagrams and infographics</a:t>
            </a:r>
            <a:endParaRPr sz="2000"/>
          </a:p>
        </p:txBody>
      </p:sp>
      <p:sp>
        <p:nvSpPr>
          <p:cNvPr id="1161" name="Google Shape;1161;p4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43"/>
          <p:cNvSpPr txBox="1"/>
          <p:nvPr/>
        </p:nvSpPr>
        <p:spPr>
          <a:xfrm>
            <a:off x="2468650" y="761875"/>
            <a:ext cx="54267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Now you can use any emoji as an icon!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167" name="Google Shape;1167;p43"/>
          <p:cNvSpPr txBox="1"/>
          <p:nvPr/>
        </p:nvSpPr>
        <p:spPr>
          <a:xfrm>
            <a:off x="1085500" y="2221850"/>
            <a:ext cx="67728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FF0066"/>
                </a:highlight>
                <a:latin typeface="Hind"/>
                <a:ea typeface="Hind"/>
                <a:cs typeface="Hind"/>
                <a:sym typeface="Hi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FF0066"/>
              </a:highlight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1168" name="Google Shape;1168;p43"/>
          <p:cNvSpPr txBox="1"/>
          <p:nvPr/>
        </p:nvSpPr>
        <p:spPr>
          <a:xfrm>
            <a:off x="953775" y="7040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FFCC00"/>
                </a:solidFill>
              </a:rPr>
              <a:t>😉</a:t>
            </a:r>
            <a:endParaRPr sz="9600">
              <a:solidFill>
                <a:srgbClr val="FFCC00"/>
              </a:solidFill>
            </a:endParaRPr>
          </a:p>
        </p:txBody>
      </p:sp>
      <p:sp>
        <p:nvSpPr>
          <p:cNvPr id="1169" name="Google Shape;1169;p4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"/>
          <p:cNvSpPr txBox="1"/>
          <p:nvPr>
            <p:ph idx="4294967295" type="ctrTitle"/>
          </p:nvPr>
        </p:nvSpPr>
        <p:spPr>
          <a:xfrm>
            <a:off x="2715450" y="1523250"/>
            <a:ext cx="3691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HELLO!</a:t>
            </a:r>
            <a:endParaRPr sz="6000"/>
          </a:p>
        </p:txBody>
      </p:sp>
      <p:sp>
        <p:nvSpPr>
          <p:cNvPr id="211" name="Google Shape;211;p17"/>
          <p:cNvSpPr txBox="1"/>
          <p:nvPr>
            <p:ph idx="4294967295" type="subTitle"/>
          </p:nvPr>
        </p:nvSpPr>
        <p:spPr>
          <a:xfrm>
            <a:off x="2715450" y="2494275"/>
            <a:ext cx="4939200" cy="14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3CCFF"/>
                </a:solidFill>
              </a:rPr>
              <a:t>I am Jayden Smith</a:t>
            </a:r>
            <a:endParaRPr b="1">
              <a:solidFill>
                <a:srgbClr val="33CCFF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 am here because I love to give presentations.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</a:t>
            </a:r>
            <a:endParaRPr b="1" sz="1800"/>
          </a:p>
        </p:txBody>
      </p:sp>
      <p:pic>
        <p:nvPicPr>
          <p:cNvPr descr="10.jpg" id="212" name="Google Shape;212;p17"/>
          <p:cNvPicPr preferRelativeResize="0"/>
          <p:nvPr/>
        </p:nvPicPr>
        <p:blipFill rotWithShape="1">
          <a:blip r:embed="rId3">
            <a:alphaModFix/>
          </a:blip>
          <a:srcRect b="19038" l="22840" r="22840" t="14463"/>
          <a:stretch/>
        </p:blipFill>
        <p:spPr>
          <a:xfrm rot="-5400000">
            <a:off x="-506100" y="506025"/>
            <a:ext cx="3251400" cy="2239200"/>
          </a:xfrm>
          <a:prstGeom prst="parallelogram">
            <a:avLst>
              <a:gd fmla="val 63779" name="adj"/>
            </a:avLst>
          </a:prstGeom>
          <a:noFill/>
          <a:ln>
            <a:noFill/>
          </a:ln>
        </p:spPr>
      </p:pic>
      <p:sp>
        <p:nvSpPr>
          <p:cNvPr id="213" name="Google Shape;213;p17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4" name="Google Shape;1174;p4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5" name="Google Shape;1175;p44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76" name="Google Shape;1176;p44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1177" name="Google Shape;1177;p44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1178" name="Google Shape;1178;p44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79" name="Google Shape;1179;p44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180" name="Google Shape;1180;p44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1181" name="Google Shape;1181;p44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82" name="Google Shape;1182;p44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183" name="Google Shape;1183;p44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1184" name="Google Shape;1184;p44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85" name="Google Shape;1185;p44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186" name="Google Shape;1186;p44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1187" name="Google Shape;1187;p44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88" name="Google Shape;1188;p44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/>
          <p:nvPr>
            <p:ph type="ctrTitle"/>
          </p:nvPr>
        </p:nvSpPr>
        <p:spPr>
          <a:xfrm>
            <a:off x="2647900" y="1811950"/>
            <a:ext cx="38481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19" name="Google Shape;219;p18"/>
          <p:cNvSpPr txBox="1"/>
          <p:nvPr>
            <p:ph idx="1" type="subTitle"/>
          </p:nvPr>
        </p:nvSpPr>
        <p:spPr>
          <a:xfrm>
            <a:off x="2647975" y="2916250"/>
            <a:ext cx="3848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0" name="Google Shape;220;p18"/>
          <p:cNvSpPr txBox="1"/>
          <p:nvPr>
            <p:ph idx="4294967295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 txBox="1"/>
          <p:nvPr>
            <p:ph idx="1" type="body"/>
          </p:nvPr>
        </p:nvSpPr>
        <p:spPr>
          <a:xfrm>
            <a:off x="2225675" y="2161800"/>
            <a:ext cx="46926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“Quotations are commonly printed as a means of inspiration and to invoke philosophical thoughts from the reader”</a:t>
            </a:r>
            <a:endParaRPr/>
          </a:p>
        </p:txBody>
      </p:sp>
      <p:sp>
        <p:nvSpPr>
          <p:cNvPr id="226" name="Google Shape;226;p19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2" name="Google Shape;232;p20"/>
          <p:cNvSpPr txBox="1"/>
          <p:nvPr>
            <p:ph idx="1" type="body"/>
          </p:nvPr>
        </p:nvSpPr>
        <p:spPr>
          <a:xfrm>
            <a:off x="1067088" y="1650548"/>
            <a:ext cx="5972100" cy="27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Here you have a list of items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And some 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›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33" name="Google Shape;233;p20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"/>
          <p:cNvSpPr txBox="1"/>
          <p:nvPr>
            <p:ph idx="4294967295" type="ctrTitle"/>
          </p:nvPr>
        </p:nvSpPr>
        <p:spPr>
          <a:xfrm>
            <a:off x="1672075" y="2269150"/>
            <a:ext cx="56352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BIG</a:t>
            </a:r>
            <a:br>
              <a:rPr lang="en" sz="7200"/>
            </a:br>
            <a:r>
              <a:rPr lang="en" sz="7200"/>
              <a:t>CONCEPT</a:t>
            </a:r>
            <a:endParaRPr sz="7200"/>
          </a:p>
        </p:txBody>
      </p:sp>
      <p:sp>
        <p:nvSpPr>
          <p:cNvPr id="239" name="Google Shape;239;p21"/>
          <p:cNvSpPr txBox="1"/>
          <p:nvPr>
            <p:ph idx="4294967295" type="subTitle"/>
          </p:nvPr>
        </p:nvSpPr>
        <p:spPr>
          <a:xfrm>
            <a:off x="1672075" y="3411552"/>
            <a:ext cx="56352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Bring the attention of your audience over a key concept using icons or illustrations</a:t>
            </a:r>
            <a:endParaRPr/>
          </a:p>
        </p:txBody>
      </p:sp>
      <p:sp>
        <p:nvSpPr>
          <p:cNvPr id="240" name="Google Shape;240;p21"/>
          <p:cNvSpPr/>
          <p:nvPr/>
        </p:nvSpPr>
        <p:spPr>
          <a:xfrm>
            <a:off x="5066647" y="717180"/>
            <a:ext cx="275621" cy="26317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1" name="Google Shape;241;p21"/>
          <p:cNvGrpSpPr/>
          <p:nvPr/>
        </p:nvGrpSpPr>
        <p:grpSpPr>
          <a:xfrm>
            <a:off x="5424462" y="487507"/>
            <a:ext cx="1333298" cy="1333379"/>
            <a:chOff x="6654650" y="3665275"/>
            <a:chExt cx="409100" cy="409125"/>
          </a:xfrm>
        </p:grpSpPr>
        <p:sp>
          <p:nvSpPr>
            <p:cNvPr id="242" name="Google Shape;242;p21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1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4" name="Google Shape;244;p21"/>
          <p:cNvGrpSpPr/>
          <p:nvPr/>
        </p:nvGrpSpPr>
        <p:grpSpPr>
          <a:xfrm>
            <a:off x="4582487" y="1550340"/>
            <a:ext cx="484172" cy="484200"/>
            <a:chOff x="570875" y="4322250"/>
            <a:chExt cx="443300" cy="443325"/>
          </a:xfrm>
        </p:grpSpPr>
        <p:sp>
          <p:nvSpPr>
            <p:cNvPr id="245" name="Google Shape;245;p21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1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1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1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9" name="Google Shape;249;p21"/>
          <p:cNvSpPr/>
          <p:nvPr/>
        </p:nvSpPr>
        <p:spPr>
          <a:xfrm rot="1892490">
            <a:off x="6821707" y="1112575"/>
            <a:ext cx="275600" cy="26315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1"/>
          <p:cNvSpPr/>
          <p:nvPr/>
        </p:nvSpPr>
        <p:spPr>
          <a:xfrm rot="-931596">
            <a:off x="6258096" y="1950628"/>
            <a:ext cx="186411" cy="1779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1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"/>
          <p:cNvSpPr txBox="1"/>
          <p:nvPr>
            <p:ph idx="1" type="body"/>
          </p:nvPr>
        </p:nvSpPr>
        <p:spPr>
          <a:xfrm>
            <a:off x="1067100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57" name="Google Shape;257;p22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58" name="Google Shape;258;p22"/>
          <p:cNvSpPr txBox="1"/>
          <p:nvPr>
            <p:ph idx="2" type="body"/>
          </p:nvPr>
        </p:nvSpPr>
        <p:spPr>
          <a:xfrm>
            <a:off x="4224149" y="1706950"/>
            <a:ext cx="2977800" cy="32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ebony and of outer space. It has been the symbolic color of elegance, solemnity and authority.</a:t>
            </a:r>
            <a:endParaRPr/>
          </a:p>
        </p:txBody>
      </p:sp>
      <p:sp>
        <p:nvSpPr>
          <p:cNvPr id="259" name="Google Shape;259;p22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3"/>
          <p:cNvSpPr txBox="1"/>
          <p:nvPr>
            <p:ph type="title"/>
          </p:nvPr>
        </p:nvSpPr>
        <p:spPr>
          <a:xfrm>
            <a:off x="1067088" y="912850"/>
            <a:ext cx="5972100" cy="63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65" name="Google Shape;265;p23"/>
          <p:cNvSpPr txBox="1"/>
          <p:nvPr>
            <p:ph idx="1" type="body"/>
          </p:nvPr>
        </p:nvSpPr>
        <p:spPr>
          <a:xfrm>
            <a:off x="1067100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66" name="Google Shape;266;p23"/>
          <p:cNvSpPr txBox="1"/>
          <p:nvPr>
            <p:ph idx="2" type="body"/>
          </p:nvPr>
        </p:nvSpPr>
        <p:spPr>
          <a:xfrm>
            <a:off x="31948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67" name="Google Shape;267;p23"/>
          <p:cNvSpPr txBox="1"/>
          <p:nvPr>
            <p:ph idx="3" type="body"/>
          </p:nvPr>
        </p:nvSpPr>
        <p:spPr>
          <a:xfrm>
            <a:off x="5322501" y="1676800"/>
            <a:ext cx="2024100" cy="32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3"/>
          <p:cNvSpPr txBox="1"/>
          <p:nvPr>
            <p:ph idx="12" type="sldNum"/>
          </p:nvPr>
        </p:nvSpPr>
        <p:spPr>
          <a:xfrm>
            <a:off x="8556775" y="4812625"/>
            <a:ext cx="587100" cy="3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umaine">
  <a:themeElements>
    <a:clrScheme name="Custom 347">
      <a:dk1>
        <a:srgbClr val="FFFFFF"/>
      </a:dk1>
      <a:lt1>
        <a:srgbClr val="041F30"/>
      </a:lt1>
      <a:dk2>
        <a:srgbClr val="E3E7EC"/>
      </a:dk2>
      <a:lt2>
        <a:srgbClr val="5A6B85"/>
      </a:lt2>
      <a:accent1>
        <a:srgbClr val="6699FF"/>
      </a:accent1>
      <a:accent2>
        <a:srgbClr val="33CCFF"/>
      </a:accent2>
      <a:accent3>
        <a:srgbClr val="33CCCC"/>
      </a:accent3>
      <a:accent4>
        <a:srgbClr val="66FF33"/>
      </a:accent4>
      <a:accent5>
        <a:srgbClr val="FF0066"/>
      </a:accent5>
      <a:accent6>
        <a:srgbClr val="FF6600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