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BC5"/>
    <a:srgbClr val="AFD3FF"/>
    <a:srgbClr val="44733D"/>
    <a:srgbClr val="79A965"/>
    <a:srgbClr val="739A87"/>
    <a:srgbClr val="90B2D5"/>
    <a:srgbClr val="F89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5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1" l="0" r="100000">
                        <a14:foregroundMark x1="18828" y1="88073" x2="78153" y2="88685"/>
                        <a14:foregroundMark x1="15631" y1="87156" x2="11723" y2="97859"/>
                        <a14:foregroundMark x1="13854" y1="84709" x2="22735" y2="81957"/>
                        <a14:foregroundMark x1="80995" y1="85627" x2="83304" y2="95107"/>
                        <a14:foregroundMark x1="79218" y1="84404" x2="84369" y2="85627"/>
                        <a14:backgroundMark x1="38721" y1="35474" x2="41208" y2="33028"/>
                        <a14:backgroundMark x1="56838" y1="32416" x2="58615" y2="38226"/>
                        <a14:backgroundMark x1="74245" y1="37920" x2="74778" y2="44037"/>
                        <a14:backgroundMark x1="88099" y1="55963" x2="92718" y2="51070"/>
                        <a14:backgroundMark x1="83304" y1="54434" x2="86323" y2="56269"/>
                        <a14:backgroundMark x1="6572" y1="75535" x2="8171" y2="98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912" y="2526982"/>
            <a:ext cx="6197301" cy="359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960" y="979854"/>
            <a:ext cx="9159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 4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1" l="0" r="100000">
                        <a14:foregroundMark x1="18828" y1="88073" x2="78153" y2="88685"/>
                        <a14:foregroundMark x1="15631" y1="87156" x2="11723" y2="97859"/>
                        <a14:foregroundMark x1="13854" y1="84709" x2="22735" y2="81957"/>
                        <a14:foregroundMark x1="80995" y1="85627" x2="83304" y2="95107"/>
                        <a14:foregroundMark x1="79218" y1="84404" x2="84369" y2="85627"/>
                        <a14:backgroundMark x1="38721" y1="35474" x2="41208" y2="33028"/>
                        <a14:backgroundMark x1="56838" y1="32416" x2="58615" y2="38226"/>
                        <a14:backgroundMark x1="74245" y1="37920" x2="74778" y2="44037"/>
                        <a14:backgroundMark x1="88099" y1="55963" x2="92718" y2="51070"/>
                        <a14:backgroundMark x1="83304" y1="54434" x2="86323" y2="56269"/>
                        <a14:backgroundMark x1="6572" y1="75535" x2="8171" y2="98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912" y="2526982"/>
            <a:ext cx="6197301" cy="359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960" y="979854"/>
            <a:ext cx="9159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en-US" sz="10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" y="469556"/>
            <a:ext cx="11121082" cy="59312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15049" y="1075038"/>
            <a:ext cx="6128951" cy="322511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89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9600" b="1" dirty="0">
              <a:solidFill>
                <a:srgbClr val="F89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5"/>
            <a:ext cx="12192000" cy="7043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38768" y="284206"/>
            <a:ext cx="2286000" cy="617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8239" y="284206"/>
            <a:ext cx="8200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162" y="3657600"/>
            <a:ext cx="4993675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4" y="86497"/>
            <a:ext cx="11646965" cy="41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301" y="3657600"/>
            <a:ext cx="39934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5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b="1" baseline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40265"/>
            <a:ext cx="4692074" cy="29367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67346" y="278367"/>
            <a:ext cx="9882909" cy="876768"/>
          </a:xfrm>
          <a:prstGeom prst="roundRect">
            <a:avLst/>
          </a:prstGeom>
          <a:solidFill>
            <a:srgbClr val="AF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7345" y="1359023"/>
            <a:ext cx="9882909" cy="1006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67344" y="2568985"/>
            <a:ext cx="9882909" cy="1271280"/>
          </a:xfrm>
          <a:prstGeom prst="roundRect">
            <a:avLst/>
          </a:prstGeom>
          <a:solidFill>
            <a:srgbClr val="AF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135" y1="53191" x2="52660" y2="60106"/>
                        <a14:foregroundMark x1="67199" y1="58688" x2="67199" y2="58688"/>
                        <a14:foregroundMark x1="40780" y1="52660" x2="71631" y2="53546"/>
                        <a14:foregroundMark x1="39539" y1="51596" x2="43262" y2="66135"/>
                        <a14:foregroundMark x1="34752" y1="58156" x2="53723" y2="64007"/>
                        <a14:foregroundMark x1="64894" y1="53901" x2="72695" y2="65957"/>
                        <a14:foregroundMark x1="69504" y1="49291" x2="61525" y2="68085"/>
                        <a14:foregroundMark x1="59220" y1="60461" x2="81206" y2="57979"/>
                        <a14:foregroundMark x1="61348" y1="48936" x2="63121" y2="53369"/>
                        <a14:backgroundMark x1="79078" y1="58511" x2="76418" y2="60993"/>
                        <a14:backgroundMark x1="77482" y1="57092" x2="77305" y2="60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078" y="-83857"/>
            <a:ext cx="1155294" cy="1155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135" y1="53191" x2="52660" y2="60106"/>
                        <a14:foregroundMark x1="67199" y1="58688" x2="67199" y2="58688"/>
                        <a14:foregroundMark x1="40780" y1="52660" x2="71631" y2="53546"/>
                        <a14:foregroundMark x1="39539" y1="51596" x2="43262" y2="66135"/>
                        <a14:foregroundMark x1="34752" y1="58156" x2="53723" y2="64007"/>
                        <a14:foregroundMark x1="64894" y1="53901" x2="72695" y2="65957"/>
                        <a14:foregroundMark x1="69504" y1="49291" x2="61525" y2="68085"/>
                        <a14:foregroundMark x1="59220" y1="60461" x2="81206" y2="57979"/>
                        <a14:foregroundMark x1="61348" y1="48936" x2="63121" y2="53369"/>
                        <a14:backgroundMark x1="79078" y1="58511" x2="76418" y2="60993"/>
                        <a14:backgroundMark x1="77482" y1="57092" x2="77305" y2="60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238" y="2186168"/>
            <a:ext cx="1189134" cy="11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58107" y="203888"/>
            <a:ext cx="9882909" cy="1717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8107" y="2015439"/>
            <a:ext cx="9882909" cy="1717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2" b="93038" l="4219" r="98734">
                        <a14:foregroundMark x1="32068" y1="66456" x2="36920" y2="67511"/>
                        <a14:foregroundMark x1="21519" y1="66456" x2="13291" y2="67300"/>
                        <a14:foregroundMark x1="18565" y1="68354" x2="17722" y2="71730"/>
                        <a14:foregroundMark x1="25949" y1="84388" x2="37764" y2="83333"/>
                        <a14:foregroundMark x1="81857" y1="52954" x2="82068" y2="89030"/>
                        <a14:foregroundMark x1="61392" y1="57173" x2="66667" y2="68987"/>
                        <a14:foregroundMark x1="64979" y1="85443" x2="67511" y2="85443"/>
                        <a14:foregroundMark x1="34810" y1="65190" x2="37553" y2="70675"/>
                        <a14:foregroundMark x1="32700" y1="64557" x2="31224" y2="67932"/>
                        <a14:foregroundMark x1="47679" y1="72152" x2="47679" y2="69409"/>
                        <a14:foregroundMark x1="76160" y1="83755" x2="76160" y2="83755"/>
                        <a14:foregroundMark x1="77215" y1="83755" x2="85865" y2="81646"/>
                        <a14:foregroundMark x1="85021" y1="85654" x2="84177" y2="81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130" y="2849417"/>
            <a:ext cx="4008583" cy="4008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660" y1="27157" x2="71429" y2="236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178" y="114231"/>
            <a:ext cx="831858" cy="8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539" y="157162"/>
            <a:ext cx="2818448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8305"/>
            <a:ext cx="3214506" cy="25716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8910" y="275359"/>
            <a:ext cx="11129818" cy="113780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41" b="89776" l="9744" r="89776">
                        <a14:foregroundMark x1="31150" y1="32588" x2="33546" y2="31789"/>
                        <a14:foregroundMark x1="31150" y1="26518" x2="33706" y2="27476"/>
                        <a14:foregroundMark x1="34984" y1="22045" x2="36262" y2="23323"/>
                        <a14:foregroundMark x1="62780" y1="21565" x2="60703" y2="23482"/>
                        <a14:foregroundMark x1="66454" y1="26198" x2="63259" y2="26358"/>
                        <a14:foregroundMark x1="65495" y1="31150" x2="67252" y2="31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" y="-166254"/>
            <a:ext cx="1394980" cy="1394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8910" y="1725757"/>
            <a:ext cx="11129818" cy="1322243"/>
          </a:xfrm>
          <a:prstGeom prst="roundRect">
            <a:avLst/>
          </a:prstGeom>
          <a:solidFill>
            <a:srgbClr val="F7BBC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910" y="3360593"/>
            <a:ext cx="11129818" cy="1520825"/>
          </a:xfrm>
          <a:prstGeom prst="roundRect">
            <a:avLst/>
          </a:prstGeom>
          <a:solidFill>
            <a:srgbClr val="F7BBC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170</Words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2023-08-02T13:39:44Z</dcterms:created>
  <dcterms:modified xsi:type="dcterms:W3CDTF">2023-08-10T01:20:15Z</dcterms:modified>
</cp:coreProperties>
</file>