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Lst>
  <p:notesMasterIdLst>
    <p:notesMasterId r:id="rId22"/>
  </p:notesMasterIdLst>
  <p:sldIdLst>
    <p:sldId id="306" r:id="rId3"/>
    <p:sldId id="256" r:id="rId4"/>
    <p:sldId id="360" r:id="rId5"/>
    <p:sldId id="361" r:id="rId6"/>
    <p:sldId id="362" r:id="rId7"/>
    <p:sldId id="363" r:id="rId8"/>
    <p:sldId id="366" r:id="rId9"/>
    <p:sldId id="368" r:id="rId10"/>
    <p:sldId id="365" r:id="rId11"/>
    <p:sldId id="367" r:id="rId12"/>
    <p:sldId id="356" r:id="rId13"/>
    <p:sldId id="311" r:id="rId14"/>
    <p:sldId id="357" r:id="rId15"/>
    <p:sldId id="355" r:id="rId16"/>
    <p:sldId id="310" r:id="rId17"/>
    <p:sldId id="358" r:id="rId18"/>
    <p:sldId id="325" r:id="rId19"/>
    <p:sldId id="290" r:id="rId20"/>
    <p:sldId id="359" r:id="rId21"/>
  </p:sldIdLst>
  <p:sldSz cx="9144000" cy="5143500" type="screen16x9"/>
  <p:notesSz cx="6858000" cy="9144000"/>
  <p:embeddedFontLst>
    <p:embeddedFont>
      <p:font typeface="UTM Facebook K&amp;T" panose="02040603050506020204" pitchFamily="18" charset="0"/>
      <p:regular r:id="rId23"/>
      <p:bold r:id="rId24"/>
    </p:embeddedFont>
    <p:embeddedFont>
      <p:font typeface="Gothic A1" panose="020B0604020202020204" charset="-127"/>
      <p:regular r:id="rId25"/>
      <p:bold r:id="rId26"/>
    </p:embeddedFon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Montserrat Medium" panose="020B0604020202020204" charset="0"/>
      <p:regular r:id="rId33"/>
      <p:italic r:id="rId34"/>
    </p:embeddedFont>
    <p:embeddedFont>
      <p:font typeface="Chelsea Market" panose="020B0604020202020204" charset="0"/>
      <p:regular r:id="rId35"/>
    </p:embeddedFont>
    <p:embeddedFont>
      <p:font typeface="Bookman Old Style" panose="02050604050505020204"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5DC8F-9AAC-4432-85C7-B7203012BAAD}">
  <a:tblStyle styleId="{9295DC8F-9AAC-4432-85C7-B7203012BA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9" d="100"/>
          <a:sy n="139" d="100"/>
        </p:scale>
        <p:origin x="72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54502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78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53844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72871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12100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02572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38869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74159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fe28bdbc61_0_4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fe28bdbc61_0_4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283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21832"/>
          <a:stretch/>
        </p:blipFill>
        <p:spPr>
          <a:xfrm>
            <a:off x="-76200" y="-184875"/>
            <a:ext cx="9373176" cy="5426225"/>
          </a:xfrm>
          <a:prstGeom prst="rect">
            <a:avLst/>
          </a:prstGeom>
          <a:noFill/>
          <a:ln>
            <a:noFill/>
          </a:ln>
        </p:spPr>
      </p:pic>
      <p:sp>
        <p:nvSpPr>
          <p:cNvPr id="10" name="Google Shape;10;p2"/>
          <p:cNvSpPr txBox="1">
            <a:spLocks noGrp="1"/>
          </p:cNvSpPr>
          <p:nvPr>
            <p:ph type="subTitle" idx="1"/>
          </p:nvPr>
        </p:nvSpPr>
        <p:spPr>
          <a:xfrm>
            <a:off x="3207300" y="3523350"/>
            <a:ext cx="5212800" cy="40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flipH="1">
            <a:off x="7430852" y="-79895"/>
            <a:ext cx="2339588" cy="1202188"/>
            <a:chOff x="7681450" y="3984400"/>
            <a:chExt cx="1703005" cy="875082"/>
          </a:xfrm>
        </p:grpSpPr>
        <p:sp>
          <p:nvSpPr>
            <p:cNvPr id="12" name="Google Shape;12;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5698446" y="4601515"/>
            <a:ext cx="1592310" cy="818114"/>
            <a:chOff x="7681450" y="3984400"/>
            <a:chExt cx="1703005" cy="875082"/>
          </a:xfrm>
        </p:grpSpPr>
        <p:sp>
          <p:nvSpPr>
            <p:cNvPr id="15" name="Google Shape;15;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509102" y="4092193"/>
            <a:ext cx="2339588" cy="1202188"/>
            <a:chOff x="7681450" y="3984400"/>
            <a:chExt cx="1703005" cy="875082"/>
          </a:xfrm>
        </p:grpSpPr>
        <p:sp>
          <p:nvSpPr>
            <p:cNvPr id="18" name="Google Shape;18;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1338859" y="277257"/>
            <a:ext cx="4075322" cy="4588990"/>
            <a:chOff x="-1658111" y="134718"/>
            <a:chExt cx="5212742" cy="5869775"/>
          </a:xfrm>
        </p:grpSpPr>
        <p:grpSp>
          <p:nvGrpSpPr>
            <p:cNvPr id="21" name="Google Shape;21;p2"/>
            <p:cNvGrpSpPr/>
            <p:nvPr/>
          </p:nvGrpSpPr>
          <p:grpSpPr>
            <a:xfrm>
              <a:off x="-1658111" y="134718"/>
              <a:ext cx="5212742" cy="5869775"/>
              <a:chOff x="-951411" y="388218"/>
              <a:chExt cx="3878240" cy="4367067"/>
            </a:xfrm>
          </p:grpSpPr>
          <p:sp>
            <p:nvSpPr>
              <p:cNvPr id="22" name="Google Shape;22;p2"/>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2"/>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2"/>
          <p:cNvSpPr txBox="1">
            <a:spLocks noGrp="1"/>
          </p:cNvSpPr>
          <p:nvPr>
            <p:ph type="ctrTitle"/>
          </p:nvPr>
        </p:nvSpPr>
        <p:spPr>
          <a:xfrm>
            <a:off x="3207300" y="1307213"/>
            <a:ext cx="5212800" cy="2065800"/>
          </a:xfrm>
          <a:prstGeom prst="rect">
            <a:avLst/>
          </a:prstGeom>
          <a:solidFill>
            <a:schemeClr val="accent1"/>
          </a:solidFill>
          <a:ln>
            <a:noFill/>
          </a:ln>
          <a:effectLst>
            <a:outerShdw blurRad="57150" dist="9525" dir="5400000" algn="bl" rotWithShape="0">
              <a:srgbClr val="000000">
                <a:alpha val="49000"/>
              </a:srgbClr>
            </a:outerShdw>
          </a:effectLst>
        </p:spPr>
        <p:txBody>
          <a:bodyPr spcFirstLastPara="1" wrap="square" lIns="91425" tIns="91425" rIns="91425" bIns="91425" anchor="t" anchorCtr="0">
            <a:noAutofit/>
          </a:bodyPr>
          <a:lstStyle>
            <a:lvl1pPr lvl="0" algn="ctr" rtl="0">
              <a:lnSpc>
                <a:spcPct val="115000"/>
              </a:lnSpc>
              <a:spcBef>
                <a:spcPts val="0"/>
              </a:spcBef>
              <a:spcAft>
                <a:spcPts val="0"/>
              </a:spcAft>
              <a:buSzPts val="5200"/>
              <a:buNone/>
              <a:defRPr sz="35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9109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329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1898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62868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40525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556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935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867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943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7855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36" name="Google Shape;136;p4"/>
          <p:cNvSpPr txBox="1">
            <a:spLocks noGrp="1"/>
          </p:cNvSpPr>
          <p:nvPr>
            <p:ph type="title"/>
          </p:nvPr>
        </p:nvSpPr>
        <p:spPr>
          <a:xfrm>
            <a:off x="1257300" y="519475"/>
            <a:ext cx="6629400" cy="6219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37" name="Google Shape;137;p4"/>
          <p:cNvSpPr txBox="1">
            <a:spLocks noGrp="1"/>
          </p:cNvSpPr>
          <p:nvPr>
            <p:ph type="body" idx="1"/>
          </p:nvPr>
        </p:nvSpPr>
        <p:spPr>
          <a:xfrm>
            <a:off x="720000" y="1141225"/>
            <a:ext cx="7701000" cy="4251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38" name="Google Shape;138;p4"/>
          <p:cNvGrpSpPr/>
          <p:nvPr/>
        </p:nvGrpSpPr>
        <p:grpSpPr>
          <a:xfrm>
            <a:off x="-770246" y="4007427"/>
            <a:ext cx="1542412" cy="792562"/>
            <a:chOff x="7681450" y="3984400"/>
            <a:chExt cx="1703005" cy="875082"/>
          </a:xfrm>
        </p:grpSpPr>
        <p:sp>
          <p:nvSpPr>
            <p:cNvPr id="139" name="Google Shape;139;p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712375" y="4038975"/>
            <a:ext cx="7719300" cy="562200"/>
          </a:xfrm>
          <a:prstGeom prst="rect">
            <a:avLst/>
          </a:prstGeom>
        </p:spPr>
        <p:txBody>
          <a:bodyPr spcFirstLastPara="1" wrap="square" lIns="0" tIns="0" rIns="0" bIns="0" anchor="ctr" anchorCtr="0">
            <a:noAutofit/>
          </a:bodyPr>
          <a:lstStyle>
            <a:lvl1pPr marL="342900" lvl="0" indent="-17145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247286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998550" y="542450"/>
            <a:ext cx="7146900" cy="475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998550" y="1017650"/>
            <a:ext cx="7146900" cy="3583200"/>
          </a:xfrm>
          <a:prstGeom prst="rect">
            <a:avLst/>
          </a:prstGeom>
        </p:spPr>
        <p:txBody>
          <a:bodyPr spcFirstLastPara="1" wrap="square" lIns="0" tIns="0" rIns="0" bIns="0" anchor="b" anchorCtr="0">
            <a:noAutofit/>
          </a:bodyPr>
          <a:lstStyle>
            <a:lvl1pPr marL="342900" lvl="0" indent="-228600" rtl="0">
              <a:lnSpc>
                <a:spcPct val="100000"/>
              </a:lnSpc>
              <a:spcBef>
                <a:spcPts val="0"/>
              </a:spcBef>
              <a:spcAft>
                <a:spcPts val="0"/>
              </a:spcAft>
              <a:buClr>
                <a:schemeClr val="lt1"/>
              </a:buClr>
              <a:buSzPts val="1200"/>
              <a:buChar char="●"/>
              <a:defRPr>
                <a:solidFill>
                  <a:schemeClr val="lt1"/>
                </a:solidFill>
              </a:defRPr>
            </a:lvl1pPr>
            <a:lvl2pPr marL="685800" lvl="1" indent="-228600" rtl="0">
              <a:lnSpc>
                <a:spcPct val="100000"/>
              </a:lnSpc>
              <a:spcBef>
                <a:spcPts val="1200"/>
              </a:spcBef>
              <a:spcAft>
                <a:spcPts val="0"/>
              </a:spcAft>
              <a:buClr>
                <a:schemeClr val="lt1"/>
              </a:buClr>
              <a:buSzPts val="1200"/>
              <a:buChar char="○"/>
              <a:defRPr sz="900">
                <a:solidFill>
                  <a:schemeClr val="lt1"/>
                </a:solidFill>
              </a:defRPr>
            </a:lvl2pPr>
            <a:lvl3pPr marL="1028700" lvl="2" indent="-228600" rtl="0">
              <a:lnSpc>
                <a:spcPct val="100000"/>
              </a:lnSpc>
              <a:spcBef>
                <a:spcPts val="1200"/>
              </a:spcBef>
              <a:spcAft>
                <a:spcPts val="0"/>
              </a:spcAft>
              <a:buClr>
                <a:schemeClr val="lt1"/>
              </a:buClr>
              <a:buSzPts val="1200"/>
              <a:buChar char="■"/>
              <a:defRPr sz="900">
                <a:solidFill>
                  <a:schemeClr val="lt1"/>
                </a:solidFill>
              </a:defRPr>
            </a:lvl3pPr>
            <a:lvl4pPr marL="1371600" lvl="3" indent="-228600" rtl="0">
              <a:lnSpc>
                <a:spcPct val="100000"/>
              </a:lnSpc>
              <a:spcBef>
                <a:spcPts val="1200"/>
              </a:spcBef>
              <a:spcAft>
                <a:spcPts val="0"/>
              </a:spcAft>
              <a:buClr>
                <a:schemeClr val="lt1"/>
              </a:buClr>
              <a:buSzPts val="1200"/>
              <a:buChar char="●"/>
              <a:defRPr sz="900">
                <a:solidFill>
                  <a:schemeClr val="lt1"/>
                </a:solidFill>
              </a:defRPr>
            </a:lvl4pPr>
            <a:lvl5pPr marL="1714500" lvl="4" indent="-228600" rtl="0">
              <a:lnSpc>
                <a:spcPct val="100000"/>
              </a:lnSpc>
              <a:spcBef>
                <a:spcPts val="1200"/>
              </a:spcBef>
              <a:spcAft>
                <a:spcPts val="0"/>
              </a:spcAft>
              <a:buClr>
                <a:schemeClr val="lt1"/>
              </a:buClr>
              <a:buSzPts val="1200"/>
              <a:buChar char="○"/>
              <a:defRPr sz="900">
                <a:solidFill>
                  <a:schemeClr val="lt1"/>
                </a:solidFill>
              </a:defRPr>
            </a:lvl5pPr>
            <a:lvl6pPr marL="2057400" lvl="5" indent="-228600" rtl="0">
              <a:lnSpc>
                <a:spcPct val="100000"/>
              </a:lnSpc>
              <a:spcBef>
                <a:spcPts val="1200"/>
              </a:spcBef>
              <a:spcAft>
                <a:spcPts val="0"/>
              </a:spcAft>
              <a:buClr>
                <a:schemeClr val="lt1"/>
              </a:buClr>
              <a:buSzPts val="1200"/>
              <a:buChar char="■"/>
              <a:defRPr sz="900">
                <a:solidFill>
                  <a:schemeClr val="lt1"/>
                </a:solidFill>
              </a:defRPr>
            </a:lvl6pPr>
            <a:lvl7pPr marL="2400300" lvl="6" indent="-228600" rtl="0">
              <a:lnSpc>
                <a:spcPct val="100000"/>
              </a:lnSpc>
              <a:spcBef>
                <a:spcPts val="1200"/>
              </a:spcBef>
              <a:spcAft>
                <a:spcPts val="0"/>
              </a:spcAft>
              <a:buClr>
                <a:schemeClr val="lt1"/>
              </a:buClr>
              <a:buSzPts val="1200"/>
              <a:buChar char="●"/>
              <a:defRPr sz="900">
                <a:solidFill>
                  <a:schemeClr val="lt1"/>
                </a:solidFill>
              </a:defRPr>
            </a:lvl7pPr>
            <a:lvl8pPr marL="2743200" lvl="7" indent="-228600" rtl="0">
              <a:lnSpc>
                <a:spcPct val="100000"/>
              </a:lnSpc>
              <a:spcBef>
                <a:spcPts val="1200"/>
              </a:spcBef>
              <a:spcAft>
                <a:spcPts val="0"/>
              </a:spcAft>
              <a:buClr>
                <a:schemeClr val="lt1"/>
              </a:buClr>
              <a:buSzPts val="1200"/>
              <a:buChar char="○"/>
              <a:defRPr sz="900">
                <a:solidFill>
                  <a:schemeClr val="lt1"/>
                </a:solidFill>
              </a:defRPr>
            </a:lvl8pPr>
            <a:lvl9pPr marL="3086100" lvl="8" indent="-228600" rtl="0">
              <a:lnSpc>
                <a:spcPct val="100000"/>
              </a:lnSpc>
              <a:spcBef>
                <a:spcPts val="1200"/>
              </a:spcBef>
              <a:spcAft>
                <a:spcPts val="1200"/>
              </a:spcAft>
              <a:buClr>
                <a:schemeClr val="lt1"/>
              </a:buClr>
              <a:buSzPts val="1200"/>
              <a:buChar char="■"/>
              <a:defRPr sz="900">
                <a:solidFill>
                  <a:schemeClr val="lt1"/>
                </a:solidFill>
              </a:defRPr>
            </a:lvl9pPr>
          </a:lstStyle>
          <a:p>
            <a:endParaRPr/>
          </a:p>
        </p:txBody>
      </p:sp>
    </p:spTree>
    <p:extLst>
      <p:ext uri="{BB962C8B-B14F-4D97-AF65-F5344CB8AC3E}">
        <p14:creationId xmlns:p14="http://schemas.microsoft.com/office/powerpoint/2010/main" val="1218680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04496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9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_1">
    <p:spTree>
      <p:nvGrpSpPr>
        <p:cNvPr id="1" name="Shape 264"/>
        <p:cNvGrpSpPr/>
        <p:nvPr/>
      </p:nvGrpSpPr>
      <p:grpSpPr>
        <a:xfrm>
          <a:off x="0" y="0"/>
          <a:ext cx="0" cy="0"/>
          <a:chOff x="0" y="0"/>
          <a:chExt cx="0" cy="0"/>
        </a:xfrm>
      </p:grpSpPr>
      <p:pic>
        <p:nvPicPr>
          <p:cNvPr id="265" name="Google Shape;265;p16"/>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266" name="Google Shape;266;p16"/>
          <p:cNvSpPr txBox="1">
            <a:spLocks noGrp="1"/>
          </p:cNvSpPr>
          <p:nvPr>
            <p:ph type="title"/>
          </p:nvPr>
        </p:nvSpPr>
        <p:spPr>
          <a:xfrm>
            <a:off x="1611200" y="3050750"/>
            <a:ext cx="6665700" cy="64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Clr>
                <a:schemeClr val="lt2"/>
              </a:buClr>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7" name="Google Shape;267;p16"/>
          <p:cNvSpPr txBox="1">
            <a:spLocks noGrp="1"/>
          </p:cNvSpPr>
          <p:nvPr>
            <p:ph type="subTitle" idx="1"/>
          </p:nvPr>
        </p:nvSpPr>
        <p:spPr>
          <a:xfrm>
            <a:off x="1611296" y="1446550"/>
            <a:ext cx="6665700" cy="14013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68" name="Google Shape;268;p16"/>
          <p:cNvGrpSpPr/>
          <p:nvPr/>
        </p:nvGrpSpPr>
        <p:grpSpPr>
          <a:xfrm>
            <a:off x="7922071" y="-7016"/>
            <a:ext cx="2085330" cy="1071538"/>
            <a:chOff x="7681450" y="3984400"/>
            <a:chExt cx="1703005" cy="875082"/>
          </a:xfrm>
        </p:grpSpPr>
        <p:sp>
          <p:nvSpPr>
            <p:cNvPr id="269" name="Google Shape;269;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16"/>
          <p:cNvGrpSpPr/>
          <p:nvPr/>
        </p:nvGrpSpPr>
        <p:grpSpPr>
          <a:xfrm>
            <a:off x="-565916" y="3573798"/>
            <a:ext cx="2105596" cy="1081689"/>
            <a:chOff x="7681450" y="3984400"/>
            <a:chExt cx="1703005" cy="875082"/>
          </a:xfrm>
        </p:grpSpPr>
        <p:sp>
          <p:nvSpPr>
            <p:cNvPr id="272" name="Google Shape;272;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6"/>
          <p:cNvGrpSpPr/>
          <p:nvPr/>
        </p:nvGrpSpPr>
        <p:grpSpPr>
          <a:xfrm rot="9403655">
            <a:off x="-341022" y="-671158"/>
            <a:ext cx="2183359" cy="2183359"/>
            <a:chOff x="915669" y="1394625"/>
            <a:chExt cx="2354400" cy="2354400"/>
          </a:xfrm>
        </p:grpSpPr>
        <p:sp>
          <p:nvSpPr>
            <p:cNvPr id="275" name="Google Shape;275;p16"/>
            <p:cNvSpPr/>
            <p:nvPr/>
          </p:nvSpPr>
          <p:spPr>
            <a:xfrm>
              <a:off x="915669" y="1394625"/>
              <a:ext cx="2354400" cy="2354400"/>
            </a:xfrm>
            <a:prstGeom prst="ellipse">
              <a:avLst/>
            </a:pr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1028244" y="2144377"/>
              <a:ext cx="139376" cy="927239"/>
            </a:xfrm>
            <a:custGeom>
              <a:avLst/>
              <a:gdLst/>
              <a:ahLst/>
              <a:cxnLst/>
              <a:rect l="l" t="t" r="r" b="b"/>
              <a:pathLst>
                <a:path w="1584" h="10538" extrusionOk="0">
                  <a:moveTo>
                    <a:pt x="964" y="1"/>
                  </a:moveTo>
                  <a:cubicBezTo>
                    <a:pt x="798" y="382"/>
                    <a:pt x="702" y="786"/>
                    <a:pt x="583" y="1179"/>
                  </a:cubicBezTo>
                  <a:cubicBezTo>
                    <a:pt x="452" y="1584"/>
                    <a:pt x="405" y="2013"/>
                    <a:pt x="321" y="2429"/>
                  </a:cubicBezTo>
                  <a:cubicBezTo>
                    <a:pt x="226" y="2834"/>
                    <a:pt x="83" y="3251"/>
                    <a:pt x="36" y="3668"/>
                  </a:cubicBezTo>
                  <a:cubicBezTo>
                    <a:pt x="0" y="4084"/>
                    <a:pt x="83" y="4513"/>
                    <a:pt x="83" y="4942"/>
                  </a:cubicBezTo>
                  <a:cubicBezTo>
                    <a:pt x="83" y="5370"/>
                    <a:pt x="155" y="5787"/>
                    <a:pt x="202" y="6204"/>
                  </a:cubicBezTo>
                  <a:cubicBezTo>
                    <a:pt x="250" y="6632"/>
                    <a:pt x="321" y="7037"/>
                    <a:pt x="405" y="7442"/>
                  </a:cubicBezTo>
                  <a:cubicBezTo>
                    <a:pt x="500" y="7859"/>
                    <a:pt x="488" y="8299"/>
                    <a:pt x="619" y="8692"/>
                  </a:cubicBezTo>
                  <a:cubicBezTo>
                    <a:pt x="750" y="9097"/>
                    <a:pt x="953" y="9478"/>
                    <a:pt x="1119" y="9859"/>
                  </a:cubicBezTo>
                  <a:cubicBezTo>
                    <a:pt x="1226" y="10109"/>
                    <a:pt x="1405" y="10323"/>
                    <a:pt x="1584" y="10538"/>
                  </a:cubicBezTo>
                  <a:cubicBezTo>
                    <a:pt x="1560" y="10502"/>
                    <a:pt x="1548" y="10466"/>
                    <a:pt x="1524" y="10442"/>
                  </a:cubicBezTo>
                  <a:cubicBezTo>
                    <a:pt x="1512" y="10407"/>
                    <a:pt x="1500" y="10383"/>
                    <a:pt x="1488" y="10359"/>
                  </a:cubicBezTo>
                  <a:cubicBezTo>
                    <a:pt x="1417" y="10216"/>
                    <a:pt x="1345" y="10085"/>
                    <a:pt x="1286" y="9942"/>
                  </a:cubicBezTo>
                  <a:cubicBezTo>
                    <a:pt x="1274" y="9918"/>
                    <a:pt x="1262" y="9883"/>
                    <a:pt x="1250" y="9859"/>
                  </a:cubicBezTo>
                  <a:cubicBezTo>
                    <a:pt x="1179" y="9716"/>
                    <a:pt x="1119" y="9573"/>
                    <a:pt x="1060" y="9430"/>
                  </a:cubicBezTo>
                  <a:cubicBezTo>
                    <a:pt x="1060" y="9406"/>
                    <a:pt x="1048" y="9383"/>
                    <a:pt x="1036" y="9347"/>
                  </a:cubicBezTo>
                  <a:cubicBezTo>
                    <a:pt x="976" y="9204"/>
                    <a:pt x="917" y="9061"/>
                    <a:pt x="869" y="8906"/>
                  </a:cubicBezTo>
                  <a:cubicBezTo>
                    <a:pt x="857" y="8883"/>
                    <a:pt x="845" y="8859"/>
                    <a:pt x="845" y="8835"/>
                  </a:cubicBezTo>
                  <a:cubicBezTo>
                    <a:pt x="786" y="8680"/>
                    <a:pt x="738" y="8537"/>
                    <a:pt x="691" y="8383"/>
                  </a:cubicBezTo>
                  <a:lnTo>
                    <a:pt x="679" y="8311"/>
                  </a:lnTo>
                  <a:cubicBezTo>
                    <a:pt x="631" y="8156"/>
                    <a:pt x="583" y="8002"/>
                    <a:pt x="548" y="7835"/>
                  </a:cubicBezTo>
                  <a:cubicBezTo>
                    <a:pt x="536" y="7823"/>
                    <a:pt x="536" y="7811"/>
                    <a:pt x="536" y="7799"/>
                  </a:cubicBezTo>
                  <a:cubicBezTo>
                    <a:pt x="310" y="6882"/>
                    <a:pt x="191" y="5930"/>
                    <a:pt x="191" y="4942"/>
                  </a:cubicBezTo>
                  <a:cubicBezTo>
                    <a:pt x="191" y="4858"/>
                    <a:pt x="191" y="4763"/>
                    <a:pt x="202" y="4680"/>
                  </a:cubicBezTo>
                  <a:lnTo>
                    <a:pt x="202" y="4561"/>
                  </a:lnTo>
                  <a:lnTo>
                    <a:pt x="202" y="4382"/>
                  </a:lnTo>
                  <a:cubicBezTo>
                    <a:pt x="202" y="4311"/>
                    <a:pt x="214" y="4239"/>
                    <a:pt x="214" y="4168"/>
                  </a:cubicBezTo>
                  <a:cubicBezTo>
                    <a:pt x="214" y="4132"/>
                    <a:pt x="226" y="4096"/>
                    <a:pt x="226" y="4061"/>
                  </a:cubicBezTo>
                  <a:lnTo>
                    <a:pt x="226" y="4025"/>
                  </a:lnTo>
                  <a:cubicBezTo>
                    <a:pt x="333" y="2668"/>
                    <a:pt x="667" y="1370"/>
                    <a:pt x="1179" y="179"/>
                  </a:cubicBezTo>
                  <a:cubicBezTo>
                    <a:pt x="1107" y="120"/>
                    <a:pt x="1036" y="60"/>
                    <a:pt x="96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1486045" y="1526261"/>
              <a:ext cx="436870" cy="196042"/>
            </a:xfrm>
            <a:custGeom>
              <a:avLst/>
              <a:gdLst/>
              <a:ahLst/>
              <a:cxnLst/>
              <a:rect l="l" t="t" r="r" b="b"/>
              <a:pathLst>
                <a:path w="4965" h="2228" extrusionOk="0">
                  <a:moveTo>
                    <a:pt x="4965" y="1"/>
                  </a:moveTo>
                  <a:lnTo>
                    <a:pt x="4965" y="1"/>
                  </a:lnTo>
                  <a:cubicBezTo>
                    <a:pt x="4786" y="13"/>
                    <a:pt x="4608" y="25"/>
                    <a:pt x="4429" y="60"/>
                  </a:cubicBezTo>
                  <a:cubicBezTo>
                    <a:pt x="4012" y="144"/>
                    <a:pt x="3596" y="239"/>
                    <a:pt x="3191" y="370"/>
                  </a:cubicBezTo>
                  <a:cubicBezTo>
                    <a:pt x="2786" y="501"/>
                    <a:pt x="2381" y="644"/>
                    <a:pt x="2000" y="822"/>
                  </a:cubicBezTo>
                  <a:cubicBezTo>
                    <a:pt x="1607" y="989"/>
                    <a:pt x="1191" y="1120"/>
                    <a:pt x="822" y="1334"/>
                  </a:cubicBezTo>
                  <a:cubicBezTo>
                    <a:pt x="488" y="1537"/>
                    <a:pt x="298" y="1965"/>
                    <a:pt x="0" y="2227"/>
                  </a:cubicBezTo>
                  <a:lnTo>
                    <a:pt x="12" y="2227"/>
                  </a:lnTo>
                  <a:cubicBezTo>
                    <a:pt x="71" y="2180"/>
                    <a:pt x="143" y="2144"/>
                    <a:pt x="202" y="2096"/>
                  </a:cubicBezTo>
                  <a:cubicBezTo>
                    <a:pt x="202" y="2084"/>
                    <a:pt x="214" y="2084"/>
                    <a:pt x="214" y="2084"/>
                  </a:cubicBezTo>
                  <a:cubicBezTo>
                    <a:pt x="274" y="2037"/>
                    <a:pt x="333" y="2001"/>
                    <a:pt x="393" y="1965"/>
                  </a:cubicBezTo>
                  <a:cubicBezTo>
                    <a:pt x="488" y="1906"/>
                    <a:pt x="572" y="1846"/>
                    <a:pt x="667" y="1799"/>
                  </a:cubicBezTo>
                  <a:cubicBezTo>
                    <a:pt x="726" y="1763"/>
                    <a:pt x="786" y="1727"/>
                    <a:pt x="833" y="1692"/>
                  </a:cubicBezTo>
                  <a:cubicBezTo>
                    <a:pt x="941" y="1632"/>
                    <a:pt x="1048" y="1561"/>
                    <a:pt x="1155" y="1501"/>
                  </a:cubicBezTo>
                  <a:cubicBezTo>
                    <a:pt x="1203" y="1477"/>
                    <a:pt x="1238" y="1453"/>
                    <a:pt x="1286" y="1430"/>
                  </a:cubicBezTo>
                  <a:cubicBezTo>
                    <a:pt x="1441" y="1346"/>
                    <a:pt x="1595" y="1275"/>
                    <a:pt x="1750" y="1192"/>
                  </a:cubicBezTo>
                  <a:cubicBezTo>
                    <a:pt x="1774" y="1180"/>
                    <a:pt x="1810" y="1168"/>
                    <a:pt x="1834" y="1156"/>
                  </a:cubicBezTo>
                  <a:cubicBezTo>
                    <a:pt x="1965" y="1096"/>
                    <a:pt x="2107" y="1037"/>
                    <a:pt x="2238" y="977"/>
                  </a:cubicBezTo>
                  <a:lnTo>
                    <a:pt x="2369" y="918"/>
                  </a:lnTo>
                  <a:cubicBezTo>
                    <a:pt x="2500" y="858"/>
                    <a:pt x="2643" y="811"/>
                    <a:pt x="2786" y="751"/>
                  </a:cubicBezTo>
                  <a:cubicBezTo>
                    <a:pt x="2810" y="751"/>
                    <a:pt x="2846" y="739"/>
                    <a:pt x="2869" y="727"/>
                  </a:cubicBezTo>
                  <a:cubicBezTo>
                    <a:pt x="3048" y="656"/>
                    <a:pt x="3215" y="596"/>
                    <a:pt x="3393" y="549"/>
                  </a:cubicBezTo>
                  <a:cubicBezTo>
                    <a:pt x="3405" y="537"/>
                    <a:pt x="3405" y="537"/>
                    <a:pt x="3417" y="537"/>
                  </a:cubicBezTo>
                  <a:cubicBezTo>
                    <a:pt x="3584" y="489"/>
                    <a:pt x="3751" y="441"/>
                    <a:pt x="3917" y="394"/>
                  </a:cubicBezTo>
                  <a:cubicBezTo>
                    <a:pt x="3953" y="382"/>
                    <a:pt x="4001" y="370"/>
                    <a:pt x="4036" y="370"/>
                  </a:cubicBezTo>
                  <a:cubicBezTo>
                    <a:pt x="4167" y="334"/>
                    <a:pt x="4298" y="299"/>
                    <a:pt x="4417" y="275"/>
                  </a:cubicBezTo>
                  <a:lnTo>
                    <a:pt x="4965" y="1"/>
                  </a:lnTo>
                  <a:close/>
                </a:path>
              </a:pathLst>
            </a:custGeom>
            <a:solidFill>
              <a:srgbClr val="DF511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p:nvPr/>
          </p:nvSpPr>
          <p:spPr>
            <a:xfrm>
              <a:off x="2151234" y="1520190"/>
              <a:ext cx="657989" cy="279632"/>
            </a:xfrm>
            <a:custGeom>
              <a:avLst/>
              <a:gdLst/>
              <a:ahLst/>
              <a:cxnLst/>
              <a:rect l="l" t="t" r="r" b="b"/>
              <a:pathLst>
                <a:path w="7478" h="3178" extrusionOk="0">
                  <a:moveTo>
                    <a:pt x="1725" y="1"/>
                  </a:moveTo>
                  <a:cubicBezTo>
                    <a:pt x="1427" y="1"/>
                    <a:pt x="1109" y="90"/>
                    <a:pt x="803" y="90"/>
                  </a:cubicBezTo>
                  <a:cubicBezTo>
                    <a:pt x="754" y="90"/>
                    <a:pt x="704" y="87"/>
                    <a:pt x="655" y="82"/>
                  </a:cubicBezTo>
                  <a:cubicBezTo>
                    <a:pt x="573" y="73"/>
                    <a:pt x="490" y="69"/>
                    <a:pt x="406" y="69"/>
                  </a:cubicBezTo>
                  <a:cubicBezTo>
                    <a:pt x="270" y="69"/>
                    <a:pt x="133" y="79"/>
                    <a:pt x="1" y="94"/>
                  </a:cubicBezTo>
                  <a:cubicBezTo>
                    <a:pt x="60" y="94"/>
                    <a:pt x="120" y="94"/>
                    <a:pt x="179" y="106"/>
                  </a:cubicBezTo>
                  <a:cubicBezTo>
                    <a:pt x="322" y="106"/>
                    <a:pt x="453" y="118"/>
                    <a:pt x="596" y="129"/>
                  </a:cubicBezTo>
                  <a:cubicBezTo>
                    <a:pt x="667" y="141"/>
                    <a:pt x="727" y="153"/>
                    <a:pt x="798" y="153"/>
                  </a:cubicBezTo>
                  <a:cubicBezTo>
                    <a:pt x="917" y="177"/>
                    <a:pt x="1048" y="189"/>
                    <a:pt x="1179" y="201"/>
                  </a:cubicBezTo>
                  <a:cubicBezTo>
                    <a:pt x="1251" y="213"/>
                    <a:pt x="1310" y="225"/>
                    <a:pt x="1382" y="237"/>
                  </a:cubicBezTo>
                  <a:cubicBezTo>
                    <a:pt x="1501" y="260"/>
                    <a:pt x="1632" y="284"/>
                    <a:pt x="1751" y="308"/>
                  </a:cubicBezTo>
                  <a:cubicBezTo>
                    <a:pt x="1822" y="320"/>
                    <a:pt x="1882" y="332"/>
                    <a:pt x="1953" y="344"/>
                  </a:cubicBezTo>
                  <a:cubicBezTo>
                    <a:pt x="2072" y="379"/>
                    <a:pt x="2203" y="403"/>
                    <a:pt x="2322" y="439"/>
                  </a:cubicBezTo>
                  <a:cubicBezTo>
                    <a:pt x="2382" y="451"/>
                    <a:pt x="2441" y="463"/>
                    <a:pt x="2513" y="487"/>
                  </a:cubicBezTo>
                  <a:cubicBezTo>
                    <a:pt x="2632" y="522"/>
                    <a:pt x="2763" y="558"/>
                    <a:pt x="2882" y="594"/>
                  </a:cubicBezTo>
                  <a:lnTo>
                    <a:pt x="3060" y="641"/>
                  </a:lnTo>
                  <a:cubicBezTo>
                    <a:pt x="3179" y="689"/>
                    <a:pt x="3310" y="725"/>
                    <a:pt x="3441" y="772"/>
                  </a:cubicBezTo>
                  <a:cubicBezTo>
                    <a:pt x="3489" y="796"/>
                    <a:pt x="3549" y="808"/>
                    <a:pt x="3596" y="832"/>
                  </a:cubicBezTo>
                  <a:cubicBezTo>
                    <a:pt x="3727" y="880"/>
                    <a:pt x="3858" y="927"/>
                    <a:pt x="3977" y="987"/>
                  </a:cubicBezTo>
                  <a:cubicBezTo>
                    <a:pt x="4025" y="999"/>
                    <a:pt x="4072" y="1022"/>
                    <a:pt x="4120" y="1046"/>
                  </a:cubicBezTo>
                  <a:cubicBezTo>
                    <a:pt x="4251" y="1094"/>
                    <a:pt x="4382" y="1153"/>
                    <a:pt x="4513" y="1213"/>
                  </a:cubicBezTo>
                  <a:cubicBezTo>
                    <a:pt x="4549" y="1237"/>
                    <a:pt x="4596" y="1261"/>
                    <a:pt x="4644" y="1284"/>
                  </a:cubicBezTo>
                  <a:cubicBezTo>
                    <a:pt x="4775" y="1344"/>
                    <a:pt x="4894" y="1415"/>
                    <a:pt x="5025" y="1475"/>
                  </a:cubicBezTo>
                  <a:lnTo>
                    <a:pt x="5144" y="1546"/>
                  </a:lnTo>
                  <a:cubicBezTo>
                    <a:pt x="5275" y="1618"/>
                    <a:pt x="5394" y="1689"/>
                    <a:pt x="5525" y="1761"/>
                  </a:cubicBezTo>
                  <a:cubicBezTo>
                    <a:pt x="5561" y="1784"/>
                    <a:pt x="5596" y="1808"/>
                    <a:pt x="5632" y="1832"/>
                  </a:cubicBezTo>
                  <a:cubicBezTo>
                    <a:pt x="5763" y="1903"/>
                    <a:pt x="5882" y="1987"/>
                    <a:pt x="6001" y="2070"/>
                  </a:cubicBezTo>
                  <a:cubicBezTo>
                    <a:pt x="6037" y="2094"/>
                    <a:pt x="6085" y="2106"/>
                    <a:pt x="6120" y="2142"/>
                  </a:cubicBezTo>
                  <a:cubicBezTo>
                    <a:pt x="6227" y="2213"/>
                    <a:pt x="6347" y="2296"/>
                    <a:pt x="6466" y="2380"/>
                  </a:cubicBezTo>
                  <a:cubicBezTo>
                    <a:pt x="6501" y="2415"/>
                    <a:pt x="6537" y="2439"/>
                    <a:pt x="6585" y="2463"/>
                  </a:cubicBezTo>
                  <a:cubicBezTo>
                    <a:pt x="6680" y="2546"/>
                    <a:pt x="6775" y="2618"/>
                    <a:pt x="6870" y="2701"/>
                  </a:cubicBezTo>
                  <a:cubicBezTo>
                    <a:pt x="6930" y="2737"/>
                    <a:pt x="6978" y="2785"/>
                    <a:pt x="7025" y="2820"/>
                  </a:cubicBezTo>
                  <a:cubicBezTo>
                    <a:pt x="7085" y="2868"/>
                    <a:pt x="7132" y="2915"/>
                    <a:pt x="7180" y="2951"/>
                  </a:cubicBezTo>
                  <a:cubicBezTo>
                    <a:pt x="7263" y="3035"/>
                    <a:pt x="7359" y="3106"/>
                    <a:pt x="7442" y="3177"/>
                  </a:cubicBezTo>
                  <a:cubicBezTo>
                    <a:pt x="7454" y="3166"/>
                    <a:pt x="7466" y="3154"/>
                    <a:pt x="7478" y="3142"/>
                  </a:cubicBezTo>
                  <a:cubicBezTo>
                    <a:pt x="7466" y="3130"/>
                    <a:pt x="7454" y="3118"/>
                    <a:pt x="7442" y="3106"/>
                  </a:cubicBezTo>
                  <a:cubicBezTo>
                    <a:pt x="7132" y="2832"/>
                    <a:pt x="6882" y="2463"/>
                    <a:pt x="6537" y="2213"/>
                  </a:cubicBezTo>
                  <a:cubicBezTo>
                    <a:pt x="6192" y="1963"/>
                    <a:pt x="5882" y="1665"/>
                    <a:pt x="5513" y="1451"/>
                  </a:cubicBezTo>
                  <a:cubicBezTo>
                    <a:pt x="5144" y="1237"/>
                    <a:pt x="4727" y="1118"/>
                    <a:pt x="4346" y="939"/>
                  </a:cubicBezTo>
                  <a:cubicBezTo>
                    <a:pt x="3953" y="772"/>
                    <a:pt x="3620" y="427"/>
                    <a:pt x="3215" y="296"/>
                  </a:cubicBezTo>
                  <a:cubicBezTo>
                    <a:pt x="2822" y="165"/>
                    <a:pt x="2370" y="106"/>
                    <a:pt x="1953" y="22"/>
                  </a:cubicBezTo>
                  <a:cubicBezTo>
                    <a:pt x="1879" y="7"/>
                    <a:pt x="1802" y="1"/>
                    <a:pt x="1725" y="1"/>
                  </a:cubicBezTo>
                  <a:close/>
                </a:path>
              </a:pathLst>
            </a:custGeom>
            <a:solidFill>
              <a:srgbClr val="367F8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1113064" y="2075218"/>
              <a:ext cx="56666" cy="84998"/>
            </a:xfrm>
            <a:custGeom>
              <a:avLst/>
              <a:gdLst/>
              <a:ahLst/>
              <a:cxnLst/>
              <a:rect l="l" t="t" r="r" b="b"/>
              <a:pathLst>
                <a:path w="644" h="966" extrusionOk="0">
                  <a:moveTo>
                    <a:pt x="465" y="1"/>
                  </a:moveTo>
                  <a:cubicBezTo>
                    <a:pt x="298" y="239"/>
                    <a:pt x="131" y="489"/>
                    <a:pt x="12" y="751"/>
                  </a:cubicBezTo>
                  <a:lnTo>
                    <a:pt x="0" y="787"/>
                  </a:lnTo>
                  <a:cubicBezTo>
                    <a:pt x="72" y="846"/>
                    <a:pt x="143" y="906"/>
                    <a:pt x="215" y="965"/>
                  </a:cubicBezTo>
                  <a:cubicBezTo>
                    <a:pt x="346" y="668"/>
                    <a:pt x="489" y="382"/>
                    <a:pt x="643" y="96"/>
                  </a:cubicBezTo>
                  <a:cubicBezTo>
                    <a:pt x="584" y="60"/>
                    <a:pt x="524" y="25"/>
                    <a:pt x="465"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1335146" y="1722211"/>
              <a:ext cx="151959" cy="98549"/>
            </a:xfrm>
            <a:custGeom>
              <a:avLst/>
              <a:gdLst/>
              <a:ahLst/>
              <a:cxnLst/>
              <a:rect l="l" t="t" r="r" b="b"/>
              <a:pathLst>
                <a:path w="1727" h="1120" extrusionOk="0">
                  <a:moveTo>
                    <a:pt x="1715" y="0"/>
                  </a:moveTo>
                  <a:cubicBezTo>
                    <a:pt x="1691" y="12"/>
                    <a:pt x="1667" y="48"/>
                    <a:pt x="1644" y="60"/>
                  </a:cubicBezTo>
                  <a:cubicBezTo>
                    <a:pt x="1298" y="310"/>
                    <a:pt x="858" y="429"/>
                    <a:pt x="548" y="715"/>
                  </a:cubicBezTo>
                  <a:cubicBezTo>
                    <a:pt x="382" y="870"/>
                    <a:pt x="179" y="989"/>
                    <a:pt x="1" y="1120"/>
                  </a:cubicBezTo>
                  <a:lnTo>
                    <a:pt x="834" y="703"/>
                  </a:lnTo>
                  <a:cubicBezTo>
                    <a:pt x="1120" y="453"/>
                    <a:pt x="1417" y="227"/>
                    <a:pt x="1727"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2805952" y="1796560"/>
              <a:ext cx="352136" cy="659045"/>
            </a:xfrm>
            <a:custGeom>
              <a:avLst/>
              <a:gdLst/>
              <a:ahLst/>
              <a:cxnLst/>
              <a:rect l="l" t="t" r="r" b="b"/>
              <a:pathLst>
                <a:path w="4002" h="7490" extrusionOk="0">
                  <a:moveTo>
                    <a:pt x="49" y="1"/>
                  </a:moveTo>
                  <a:cubicBezTo>
                    <a:pt x="37" y="13"/>
                    <a:pt x="25" y="25"/>
                    <a:pt x="1" y="36"/>
                  </a:cubicBezTo>
                  <a:cubicBezTo>
                    <a:pt x="1346" y="1263"/>
                    <a:pt x="2418" y="2787"/>
                    <a:pt x="3097" y="4501"/>
                  </a:cubicBezTo>
                  <a:cubicBezTo>
                    <a:pt x="3132" y="4585"/>
                    <a:pt x="3156" y="4668"/>
                    <a:pt x="3192" y="4751"/>
                  </a:cubicBezTo>
                  <a:cubicBezTo>
                    <a:pt x="3204" y="4775"/>
                    <a:pt x="3204" y="4799"/>
                    <a:pt x="3216" y="4823"/>
                  </a:cubicBezTo>
                  <a:cubicBezTo>
                    <a:pt x="3263" y="4954"/>
                    <a:pt x="3311" y="5085"/>
                    <a:pt x="3347" y="5228"/>
                  </a:cubicBezTo>
                  <a:cubicBezTo>
                    <a:pt x="3382" y="5299"/>
                    <a:pt x="3406" y="5382"/>
                    <a:pt x="3430" y="5466"/>
                  </a:cubicBezTo>
                  <a:cubicBezTo>
                    <a:pt x="3430" y="5478"/>
                    <a:pt x="3442" y="5501"/>
                    <a:pt x="3442" y="5525"/>
                  </a:cubicBezTo>
                  <a:cubicBezTo>
                    <a:pt x="3632" y="6156"/>
                    <a:pt x="3763" y="6811"/>
                    <a:pt x="3847" y="7490"/>
                  </a:cubicBezTo>
                  <a:cubicBezTo>
                    <a:pt x="3859" y="7109"/>
                    <a:pt x="4001" y="6716"/>
                    <a:pt x="3930" y="6359"/>
                  </a:cubicBezTo>
                  <a:cubicBezTo>
                    <a:pt x="3835" y="5942"/>
                    <a:pt x="3799" y="5501"/>
                    <a:pt x="3668" y="5097"/>
                  </a:cubicBezTo>
                  <a:cubicBezTo>
                    <a:pt x="3537" y="4692"/>
                    <a:pt x="3168" y="4370"/>
                    <a:pt x="3001" y="3989"/>
                  </a:cubicBezTo>
                  <a:cubicBezTo>
                    <a:pt x="2835" y="3596"/>
                    <a:pt x="2704" y="3192"/>
                    <a:pt x="2489" y="2822"/>
                  </a:cubicBezTo>
                  <a:cubicBezTo>
                    <a:pt x="2275" y="2453"/>
                    <a:pt x="2013" y="2120"/>
                    <a:pt x="1775" y="1775"/>
                  </a:cubicBezTo>
                  <a:cubicBezTo>
                    <a:pt x="1525" y="1441"/>
                    <a:pt x="1370" y="1001"/>
                    <a:pt x="1084" y="691"/>
                  </a:cubicBezTo>
                  <a:cubicBezTo>
                    <a:pt x="811" y="394"/>
                    <a:pt x="358" y="263"/>
                    <a:pt x="4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2994598" y="3076785"/>
              <a:ext cx="32556" cy="56666"/>
            </a:xfrm>
            <a:custGeom>
              <a:avLst/>
              <a:gdLst/>
              <a:ahLst/>
              <a:cxnLst/>
              <a:rect l="l" t="t" r="r" b="b"/>
              <a:pathLst>
                <a:path w="370" h="644" extrusionOk="0">
                  <a:moveTo>
                    <a:pt x="369" y="0"/>
                  </a:moveTo>
                  <a:cubicBezTo>
                    <a:pt x="298" y="95"/>
                    <a:pt x="214" y="203"/>
                    <a:pt x="155" y="322"/>
                  </a:cubicBezTo>
                  <a:cubicBezTo>
                    <a:pt x="95" y="417"/>
                    <a:pt x="48" y="536"/>
                    <a:pt x="0" y="643"/>
                  </a:cubicBezTo>
                  <a:cubicBezTo>
                    <a:pt x="131" y="429"/>
                    <a:pt x="250" y="214"/>
                    <a:pt x="369"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1167529" y="3071506"/>
              <a:ext cx="13726" cy="26309"/>
            </a:xfrm>
            <a:custGeom>
              <a:avLst/>
              <a:gdLst/>
              <a:ahLst/>
              <a:cxnLst/>
              <a:rect l="l" t="t" r="r" b="b"/>
              <a:pathLst>
                <a:path w="156" h="299" extrusionOk="0">
                  <a:moveTo>
                    <a:pt x="1" y="1"/>
                  </a:moveTo>
                  <a:cubicBezTo>
                    <a:pt x="1" y="12"/>
                    <a:pt x="1" y="12"/>
                    <a:pt x="1" y="12"/>
                  </a:cubicBezTo>
                  <a:cubicBezTo>
                    <a:pt x="9" y="26"/>
                    <a:pt x="17" y="39"/>
                    <a:pt x="25" y="52"/>
                  </a:cubicBezTo>
                  <a:lnTo>
                    <a:pt x="25" y="52"/>
                  </a:lnTo>
                  <a:cubicBezTo>
                    <a:pt x="17" y="35"/>
                    <a:pt x="8" y="18"/>
                    <a:pt x="1" y="1"/>
                  </a:cubicBezTo>
                  <a:close/>
                  <a:moveTo>
                    <a:pt x="25" y="52"/>
                  </a:moveTo>
                  <a:cubicBezTo>
                    <a:pt x="67" y="139"/>
                    <a:pt x="116" y="219"/>
                    <a:pt x="155" y="298"/>
                  </a:cubicBezTo>
                  <a:cubicBezTo>
                    <a:pt x="114" y="216"/>
                    <a:pt x="73" y="134"/>
                    <a:pt x="25" y="5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1141308" y="3019153"/>
              <a:ext cx="17950" cy="36692"/>
            </a:xfrm>
            <a:custGeom>
              <a:avLst/>
              <a:gdLst/>
              <a:ahLst/>
              <a:cxnLst/>
              <a:rect l="l" t="t" r="r" b="b"/>
              <a:pathLst>
                <a:path w="204" h="417" extrusionOk="0">
                  <a:moveTo>
                    <a:pt x="203" y="417"/>
                  </a:moveTo>
                  <a:cubicBezTo>
                    <a:pt x="132" y="274"/>
                    <a:pt x="60" y="143"/>
                    <a:pt x="1" y="0"/>
                  </a:cubicBezTo>
                  <a:cubicBezTo>
                    <a:pt x="60" y="143"/>
                    <a:pt x="132" y="274"/>
                    <a:pt x="203" y="41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1076373" y="2833674"/>
              <a:ext cx="11615" cy="43115"/>
            </a:xfrm>
            <a:custGeom>
              <a:avLst/>
              <a:gdLst/>
              <a:ahLst/>
              <a:cxnLst/>
              <a:rect l="l" t="t" r="r" b="b"/>
              <a:pathLst>
                <a:path w="132" h="490" extrusionOk="0">
                  <a:moveTo>
                    <a:pt x="132" y="489"/>
                  </a:moveTo>
                  <a:cubicBezTo>
                    <a:pt x="84" y="322"/>
                    <a:pt x="36" y="168"/>
                    <a:pt x="1" y="1"/>
                  </a:cubicBezTo>
                  <a:cubicBezTo>
                    <a:pt x="36" y="168"/>
                    <a:pt x="84" y="322"/>
                    <a:pt x="132" y="48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1162337" y="3063147"/>
              <a:ext cx="5279" cy="9503"/>
            </a:xfrm>
            <a:custGeom>
              <a:avLst/>
              <a:gdLst/>
              <a:ahLst/>
              <a:cxnLst/>
              <a:rect l="l" t="t" r="r" b="b"/>
              <a:pathLst>
                <a:path w="60" h="108" extrusionOk="0">
                  <a:moveTo>
                    <a:pt x="0" y="0"/>
                  </a:moveTo>
                  <a:lnTo>
                    <a:pt x="0" y="0"/>
                  </a:lnTo>
                  <a:cubicBezTo>
                    <a:pt x="24" y="36"/>
                    <a:pt x="36" y="60"/>
                    <a:pt x="48" y="96"/>
                  </a:cubicBezTo>
                  <a:cubicBezTo>
                    <a:pt x="52" y="96"/>
                    <a:pt x="55" y="97"/>
                    <a:pt x="57" y="99"/>
                  </a:cubicBezTo>
                  <a:lnTo>
                    <a:pt x="57" y="99"/>
                  </a:lnTo>
                  <a:cubicBezTo>
                    <a:pt x="44" y="66"/>
                    <a:pt x="22" y="33"/>
                    <a:pt x="0" y="0"/>
                  </a:cubicBezTo>
                  <a:close/>
                  <a:moveTo>
                    <a:pt x="57" y="99"/>
                  </a:moveTo>
                  <a:lnTo>
                    <a:pt x="57" y="99"/>
                  </a:lnTo>
                  <a:cubicBezTo>
                    <a:pt x="58" y="102"/>
                    <a:pt x="59" y="105"/>
                    <a:pt x="60" y="107"/>
                  </a:cubicBezTo>
                  <a:cubicBezTo>
                    <a:pt x="60" y="107"/>
                    <a:pt x="60" y="103"/>
                    <a:pt x="57" y="9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a:off x="1121423" y="2974103"/>
              <a:ext cx="16894" cy="37748"/>
            </a:xfrm>
            <a:custGeom>
              <a:avLst/>
              <a:gdLst/>
              <a:ahLst/>
              <a:cxnLst/>
              <a:rect l="l" t="t" r="r" b="b"/>
              <a:pathLst>
                <a:path w="192" h="429" extrusionOk="0">
                  <a:moveTo>
                    <a:pt x="191" y="429"/>
                  </a:moveTo>
                  <a:cubicBezTo>
                    <a:pt x="120" y="286"/>
                    <a:pt x="60" y="143"/>
                    <a:pt x="1" y="0"/>
                  </a:cubicBezTo>
                  <a:cubicBezTo>
                    <a:pt x="60" y="143"/>
                    <a:pt x="120" y="286"/>
                    <a:pt x="191" y="42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a:off x="1088955" y="2881892"/>
              <a:ext cx="13726" cy="39859"/>
            </a:xfrm>
            <a:custGeom>
              <a:avLst/>
              <a:gdLst/>
              <a:ahLst/>
              <a:cxnLst/>
              <a:rect l="l" t="t" r="r" b="b"/>
              <a:pathLst>
                <a:path w="156" h="453" extrusionOk="0">
                  <a:moveTo>
                    <a:pt x="155" y="453"/>
                  </a:moveTo>
                  <a:cubicBezTo>
                    <a:pt x="96" y="310"/>
                    <a:pt x="48" y="155"/>
                    <a:pt x="1" y="1"/>
                  </a:cubicBezTo>
                  <a:cubicBezTo>
                    <a:pt x="48" y="155"/>
                    <a:pt x="96" y="310"/>
                    <a:pt x="155" y="453"/>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1048129" y="2160127"/>
              <a:ext cx="1253066" cy="1416463"/>
            </a:xfrm>
            <a:custGeom>
              <a:avLst/>
              <a:gdLst/>
              <a:ahLst/>
              <a:cxnLst/>
              <a:rect l="l" t="t" r="r" b="b"/>
              <a:pathLst>
                <a:path w="14241" h="16098" extrusionOk="0">
                  <a:moveTo>
                    <a:pt x="941" y="24"/>
                  </a:moveTo>
                  <a:cubicBezTo>
                    <a:pt x="924" y="64"/>
                    <a:pt x="907" y="105"/>
                    <a:pt x="890" y="145"/>
                  </a:cubicBezTo>
                  <a:lnTo>
                    <a:pt x="890" y="145"/>
                  </a:lnTo>
                  <a:cubicBezTo>
                    <a:pt x="907" y="106"/>
                    <a:pt x="924" y="66"/>
                    <a:pt x="941" y="27"/>
                  </a:cubicBezTo>
                  <a:lnTo>
                    <a:pt x="941" y="27"/>
                  </a:lnTo>
                  <a:lnTo>
                    <a:pt x="941" y="24"/>
                  </a:lnTo>
                  <a:close/>
                  <a:moveTo>
                    <a:pt x="890" y="145"/>
                  </a:moveTo>
                  <a:cubicBezTo>
                    <a:pt x="525" y="1009"/>
                    <a:pt x="264" y="1927"/>
                    <a:pt x="114" y="2883"/>
                  </a:cubicBezTo>
                  <a:lnTo>
                    <a:pt x="114" y="2883"/>
                  </a:lnTo>
                  <a:cubicBezTo>
                    <a:pt x="268" y="1930"/>
                    <a:pt x="534" y="1009"/>
                    <a:pt x="890" y="145"/>
                  </a:cubicBezTo>
                  <a:close/>
                  <a:moveTo>
                    <a:pt x="114" y="2883"/>
                  </a:moveTo>
                  <a:lnTo>
                    <a:pt x="114" y="2883"/>
                  </a:lnTo>
                  <a:cubicBezTo>
                    <a:pt x="64" y="3193"/>
                    <a:pt x="26" y="3506"/>
                    <a:pt x="0" y="3822"/>
                  </a:cubicBezTo>
                  <a:lnTo>
                    <a:pt x="0" y="3846"/>
                  </a:lnTo>
                  <a:cubicBezTo>
                    <a:pt x="26" y="3521"/>
                    <a:pt x="64" y="3200"/>
                    <a:pt x="114" y="2883"/>
                  </a:cubicBezTo>
                  <a:close/>
                  <a:moveTo>
                    <a:pt x="953" y="0"/>
                  </a:moveTo>
                  <a:cubicBezTo>
                    <a:pt x="949" y="9"/>
                    <a:pt x="945" y="18"/>
                    <a:pt x="941" y="27"/>
                  </a:cubicBezTo>
                  <a:lnTo>
                    <a:pt x="941" y="27"/>
                  </a:lnTo>
                  <a:lnTo>
                    <a:pt x="941" y="679"/>
                  </a:lnTo>
                  <a:lnTo>
                    <a:pt x="1453" y="917"/>
                  </a:lnTo>
                  <a:lnTo>
                    <a:pt x="1453" y="1893"/>
                  </a:lnTo>
                  <a:lnTo>
                    <a:pt x="1941" y="2715"/>
                  </a:lnTo>
                  <a:lnTo>
                    <a:pt x="2334" y="2786"/>
                  </a:lnTo>
                  <a:lnTo>
                    <a:pt x="2393" y="2500"/>
                  </a:lnTo>
                  <a:lnTo>
                    <a:pt x="1917" y="1774"/>
                  </a:lnTo>
                  <a:lnTo>
                    <a:pt x="1822" y="1072"/>
                  </a:lnTo>
                  <a:lnTo>
                    <a:pt x="2108" y="1072"/>
                  </a:lnTo>
                  <a:lnTo>
                    <a:pt x="2215" y="1798"/>
                  </a:lnTo>
                  <a:lnTo>
                    <a:pt x="2893" y="2786"/>
                  </a:lnTo>
                  <a:lnTo>
                    <a:pt x="2727" y="3108"/>
                  </a:lnTo>
                  <a:lnTo>
                    <a:pt x="3143" y="3751"/>
                  </a:lnTo>
                  <a:lnTo>
                    <a:pt x="4215" y="4024"/>
                  </a:lnTo>
                  <a:lnTo>
                    <a:pt x="4215" y="3846"/>
                  </a:lnTo>
                  <a:lnTo>
                    <a:pt x="4644" y="3917"/>
                  </a:lnTo>
                  <a:lnTo>
                    <a:pt x="4608" y="4215"/>
                  </a:lnTo>
                  <a:lnTo>
                    <a:pt x="4941" y="4275"/>
                  </a:lnTo>
                  <a:lnTo>
                    <a:pt x="5453" y="4417"/>
                  </a:lnTo>
                  <a:lnTo>
                    <a:pt x="6180" y="5251"/>
                  </a:lnTo>
                  <a:lnTo>
                    <a:pt x="7120" y="5322"/>
                  </a:lnTo>
                  <a:lnTo>
                    <a:pt x="7204" y="6084"/>
                  </a:lnTo>
                  <a:lnTo>
                    <a:pt x="6572" y="6537"/>
                  </a:lnTo>
                  <a:lnTo>
                    <a:pt x="6537" y="7215"/>
                  </a:lnTo>
                  <a:lnTo>
                    <a:pt x="6453" y="7632"/>
                  </a:lnTo>
                  <a:lnTo>
                    <a:pt x="7370" y="8787"/>
                  </a:lnTo>
                  <a:lnTo>
                    <a:pt x="7442" y="9192"/>
                  </a:lnTo>
                  <a:cubicBezTo>
                    <a:pt x="7442" y="9192"/>
                    <a:pt x="7775" y="9275"/>
                    <a:pt x="7823" y="9275"/>
                  </a:cubicBezTo>
                  <a:cubicBezTo>
                    <a:pt x="7858" y="9275"/>
                    <a:pt x="8573" y="9823"/>
                    <a:pt x="8573" y="9823"/>
                  </a:cubicBezTo>
                  <a:lnTo>
                    <a:pt x="8573" y="11906"/>
                  </a:lnTo>
                  <a:lnTo>
                    <a:pt x="8823" y="11978"/>
                  </a:lnTo>
                  <a:lnTo>
                    <a:pt x="8644" y="12942"/>
                  </a:lnTo>
                  <a:lnTo>
                    <a:pt x="9085" y="13514"/>
                  </a:lnTo>
                  <a:lnTo>
                    <a:pt x="9001" y="14466"/>
                  </a:lnTo>
                  <a:lnTo>
                    <a:pt x="9561" y="15454"/>
                  </a:lnTo>
                  <a:lnTo>
                    <a:pt x="10287" y="16085"/>
                  </a:lnTo>
                  <a:lnTo>
                    <a:pt x="11014" y="16097"/>
                  </a:lnTo>
                  <a:lnTo>
                    <a:pt x="11085" y="15871"/>
                  </a:lnTo>
                  <a:lnTo>
                    <a:pt x="10549" y="15419"/>
                  </a:lnTo>
                  <a:lnTo>
                    <a:pt x="10573" y="15204"/>
                  </a:lnTo>
                  <a:lnTo>
                    <a:pt x="10680" y="14919"/>
                  </a:lnTo>
                  <a:lnTo>
                    <a:pt x="10692" y="14645"/>
                  </a:lnTo>
                  <a:lnTo>
                    <a:pt x="10335" y="14633"/>
                  </a:lnTo>
                  <a:lnTo>
                    <a:pt x="10156" y="14407"/>
                  </a:lnTo>
                  <a:lnTo>
                    <a:pt x="10454" y="14109"/>
                  </a:lnTo>
                  <a:lnTo>
                    <a:pt x="10490" y="13895"/>
                  </a:lnTo>
                  <a:lnTo>
                    <a:pt x="10156" y="13799"/>
                  </a:lnTo>
                  <a:lnTo>
                    <a:pt x="10180" y="13597"/>
                  </a:lnTo>
                  <a:lnTo>
                    <a:pt x="10656" y="13526"/>
                  </a:lnTo>
                  <a:lnTo>
                    <a:pt x="11383" y="13180"/>
                  </a:lnTo>
                  <a:lnTo>
                    <a:pt x="11621" y="12728"/>
                  </a:lnTo>
                  <a:lnTo>
                    <a:pt x="12395" y="11752"/>
                  </a:lnTo>
                  <a:lnTo>
                    <a:pt x="12216" y="10990"/>
                  </a:lnTo>
                  <a:lnTo>
                    <a:pt x="12442" y="10585"/>
                  </a:lnTo>
                  <a:lnTo>
                    <a:pt x="13145" y="10609"/>
                  </a:lnTo>
                  <a:lnTo>
                    <a:pt x="13621" y="10228"/>
                  </a:lnTo>
                  <a:lnTo>
                    <a:pt x="13776" y="8763"/>
                  </a:lnTo>
                  <a:lnTo>
                    <a:pt x="14240" y="8156"/>
                  </a:lnTo>
                  <a:cubicBezTo>
                    <a:pt x="12049" y="7013"/>
                    <a:pt x="9871" y="5858"/>
                    <a:pt x="7763" y="4632"/>
                  </a:cubicBezTo>
                  <a:lnTo>
                    <a:pt x="7346" y="5108"/>
                  </a:lnTo>
                  <a:lnTo>
                    <a:pt x="6370" y="4941"/>
                  </a:lnTo>
                  <a:lnTo>
                    <a:pt x="6299" y="3834"/>
                  </a:lnTo>
                  <a:lnTo>
                    <a:pt x="5596" y="3715"/>
                  </a:lnTo>
                  <a:lnTo>
                    <a:pt x="5751" y="3417"/>
                  </a:lnTo>
                  <a:cubicBezTo>
                    <a:pt x="5620" y="3334"/>
                    <a:pt x="5489" y="3251"/>
                    <a:pt x="5358" y="3155"/>
                  </a:cubicBezTo>
                  <a:lnTo>
                    <a:pt x="4858" y="3501"/>
                  </a:lnTo>
                  <a:lnTo>
                    <a:pt x="4275" y="3417"/>
                  </a:lnTo>
                  <a:lnTo>
                    <a:pt x="4060" y="2965"/>
                  </a:lnTo>
                  <a:lnTo>
                    <a:pt x="4191" y="2489"/>
                  </a:lnTo>
                  <a:lnTo>
                    <a:pt x="4227" y="2417"/>
                  </a:lnTo>
                  <a:cubicBezTo>
                    <a:pt x="3108" y="1655"/>
                    <a:pt x="2012" y="857"/>
                    <a:pt x="95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a:off x="1104705" y="2929053"/>
              <a:ext cx="14694" cy="38804"/>
            </a:xfrm>
            <a:custGeom>
              <a:avLst/>
              <a:gdLst/>
              <a:ahLst/>
              <a:cxnLst/>
              <a:rect l="l" t="t" r="r" b="b"/>
              <a:pathLst>
                <a:path w="167" h="441" extrusionOk="0">
                  <a:moveTo>
                    <a:pt x="167" y="441"/>
                  </a:moveTo>
                  <a:cubicBezTo>
                    <a:pt x="107" y="286"/>
                    <a:pt x="48" y="143"/>
                    <a:pt x="0" y="0"/>
                  </a:cubicBezTo>
                  <a:cubicBezTo>
                    <a:pt x="48" y="143"/>
                    <a:pt x="107" y="286"/>
                    <a:pt x="167" y="44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a:off x="1046017" y="2512078"/>
              <a:ext cx="1144" cy="17950"/>
            </a:xfrm>
            <a:custGeom>
              <a:avLst/>
              <a:gdLst/>
              <a:ahLst/>
              <a:cxnLst/>
              <a:rect l="l" t="t" r="r" b="b"/>
              <a:pathLst>
                <a:path w="13" h="204" extrusionOk="0">
                  <a:moveTo>
                    <a:pt x="12" y="1"/>
                  </a:moveTo>
                  <a:cubicBezTo>
                    <a:pt x="12" y="60"/>
                    <a:pt x="0" y="132"/>
                    <a:pt x="0" y="203"/>
                  </a:cubicBezTo>
                  <a:lnTo>
                    <a:pt x="12" y="108"/>
                  </a:lnTo>
                  <a:cubicBezTo>
                    <a:pt x="12" y="60"/>
                    <a:pt x="12" y="36"/>
                    <a:pt x="12"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a:off x="1044961" y="2556072"/>
              <a:ext cx="30445" cy="274617"/>
            </a:xfrm>
            <a:custGeom>
              <a:avLst/>
              <a:gdLst/>
              <a:ahLst/>
              <a:cxnLst/>
              <a:rect l="l" t="t" r="r" b="b"/>
              <a:pathLst>
                <a:path w="346" h="3121" extrusionOk="0">
                  <a:moveTo>
                    <a:pt x="12" y="1"/>
                  </a:moveTo>
                  <a:cubicBezTo>
                    <a:pt x="1" y="84"/>
                    <a:pt x="1" y="179"/>
                    <a:pt x="1" y="275"/>
                  </a:cubicBezTo>
                  <a:cubicBezTo>
                    <a:pt x="1" y="675"/>
                    <a:pt x="21" y="1071"/>
                    <a:pt x="60" y="1462"/>
                  </a:cubicBezTo>
                  <a:lnTo>
                    <a:pt x="60" y="1462"/>
                  </a:lnTo>
                  <a:cubicBezTo>
                    <a:pt x="58" y="1383"/>
                    <a:pt x="48" y="1289"/>
                    <a:pt x="48" y="1203"/>
                  </a:cubicBezTo>
                  <a:cubicBezTo>
                    <a:pt x="12" y="894"/>
                    <a:pt x="12" y="584"/>
                    <a:pt x="12" y="275"/>
                  </a:cubicBezTo>
                  <a:lnTo>
                    <a:pt x="12" y="191"/>
                  </a:lnTo>
                  <a:lnTo>
                    <a:pt x="12" y="60"/>
                  </a:lnTo>
                  <a:lnTo>
                    <a:pt x="12" y="1"/>
                  </a:lnTo>
                  <a:close/>
                  <a:moveTo>
                    <a:pt x="60" y="1462"/>
                  </a:moveTo>
                  <a:cubicBezTo>
                    <a:pt x="60" y="1471"/>
                    <a:pt x="60" y="1480"/>
                    <a:pt x="60" y="1489"/>
                  </a:cubicBezTo>
                  <a:cubicBezTo>
                    <a:pt x="120" y="2049"/>
                    <a:pt x="215" y="2596"/>
                    <a:pt x="346" y="3120"/>
                  </a:cubicBezTo>
                  <a:cubicBezTo>
                    <a:pt x="212" y="2579"/>
                    <a:pt x="116" y="2026"/>
                    <a:pt x="60" y="146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2306268" y="1547291"/>
              <a:ext cx="16894" cy="3168"/>
            </a:xfrm>
            <a:custGeom>
              <a:avLst/>
              <a:gdLst/>
              <a:ahLst/>
              <a:cxnLst/>
              <a:rect l="l" t="t" r="r" b="b"/>
              <a:pathLst>
                <a:path w="192" h="36" extrusionOk="0">
                  <a:moveTo>
                    <a:pt x="1" y="0"/>
                  </a:moveTo>
                  <a:cubicBezTo>
                    <a:pt x="60" y="12"/>
                    <a:pt x="132" y="24"/>
                    <a:pt x="191" y="36"/>
                  </a:cubicBezTo>
                  <a:cubicBezTo>
                    <a:pt x="132" y="24"/>
                    <a:pt x="60"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2356598" y="1558729"/>
              <a:ext cx="15750" cy="4312"/>
            </a:xfrm>
            <a:custGeom>
              <a:avLst/>
              <a:gdLst/>
              <a:ahLst/>
              <a:cxnLst/>
              <a:rect l="l" t="t" r="r" b="b"/>
              <a:pathLst>
                <a:path w="179" h="49" extrusionOk="0">
                  <a:moveTo>
                    <a:pt x="0" y="1"/>
                  </a:moveTo>
                  <a:cubicBezTo>
                    <a:pt x="60" y="13"/>
                    <a:pt x="119" y="25"/>
                    <a:pt x="179" y="49"/>
                  </a:cubicBezTo>
                  <a:cubicBezTo>
                    <a:pt x="119" y="25"/>
                    <a:pt x="60"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2405783" y="1572367"/>
              <a:ext cx="14782" cy="4312"/>
            </a:xfrm>
            <a:custGeom>
              <a:avLst/>
              <a:gdLst/>
              <a:ahLst/>
              <a:cxnLst/>
              <a:rect l="l" t="t" r="r" b="b"/>
              <a:pathLst>
                <a:path w="168" h="49" extrusionOk="0">
                  <a:moveTo>
                    <a:pt x="1" y="1"/>
                  </a:moveTo>
                  <a:lnTo>
                    <a:pt x="167" y="48"/>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2720076" y="1729514"/>
              <a:ext cx="10559" cy="7479"/>
            </a:xfrm>
            <a:custGeom>
              <a:avLst/>
              <a:gdLst/>
              <a:ahLst/>
              <a:cxnLst/>
              <a:rect l="l" t="t" r="r" b="b"/>
              <a:pathLst>
                <a:path w="120" h="85" extrusionOk="0">
                  <a:moveTo>
                    <a:pt x="1" y="1"/>
                  </a:moveTo>
                  <a:cubicBezTo>
                    <a:pt x="36" y="36"/>
                    <a:pt x="84" y="60"/>
                    <a:pt x="120" y="84"/>
                  </a:cubicBezTo>
                  <a:cubicBezTo>
                    <a:pt x="84" y="60"/>
                    <a:pt x="36" y="36"/>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2594341" y="1649884"/>
              <a:ext cx="9503" cy="6423"/>
            </a:xfrm>
            <a:custGeom>
              <a:avLst/>
              <a:gdLst/>
              <a:ahLst/>
              <a:cxnLst/>
              <a:rect l="l" t="t" r="r" b="b"/>
              <a:pathLst>
                <a:path w="108" h="73" extrusionOk="0">
                  <a:moveTo>
                    <a:pt x="1" y="1"/>
                  </a:moveTo>
                  <a:lnTo>
                    <a:pt x="108" y="72"/>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2454000" y="1588117"/>
              <a:ext cx="13726" cy="5279"/>
            </a:xfrm>
            <a:custGeom>
              <a:avLst/>
              <a:gdLst/>
              <a:ahLst/>
              <a:cxnLst/>
              <a:rect l="l" t="t" r="r" b="b"/>
              <a:pathLst>
                <a:path w="156" h="60" extrusionOk="0">
                  <a:moveTo>
                    <a:pt x="0" y="0"/>
                  </a:moveTo>
                  <a:cubicBezTo>
                    <a:pt x="60" y="24"/>
                    <a:pt x="108" y="36"/>
                    <a:pt x="155" y="60"/>
                  </a:cubicBezTo>
                  <a:cubicBezTo>
                    <a:pt x="108" y="36"/>
                    <a:pt x="60"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2637367" y="1675049"/>
              <a:ext cx="10559" cy="6423"/>
            </a:xfrm>
            <a:custGeom>
              <a:avLst/>
              <a:gdLst/>
              <a:ahLst/>
              <a:cxnLst/>
              <a:rect l="l" t="t" r="r" b="b"/>
              <a:pathLst>
                <a:path w="120" h="73" extrusionOk="0">
                  <a:moveTo>
                    <a:pt x="0" y="1"/>
                  </a:moveTo>
                  <a:lnTo>
                    <a:pt x="0" y="1"/>
                  </a:lnTo>
                  <a:cubicBezTo>
                    <a:pt x="36" y="24"/>
                    <a:pt x="83" y="48"/>
                    <a:pt x="119" y="72"/>
                  </a:cubicBezTo>
                  <a:cubicBezTo>
                    <a:pt x="83" y="48"/>
                    <a:pt x="48" y="24"/>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1682962" y="1606946"/>
              <a:ext cx="11615" cy="5367"/>
            </a:xfrm>
            <a:custGeom>
              <a:avLst/>
              <a:gdLst/>
              <a:ahLst/>
              <a:cxnLst/>
              <a:rect l="l" t="t" r="r" b="b"/>
              <a:pathLst>
                <a:path w="132" h="61" extrusionOk="0">
                  <a:moveTo>
                    <a:pt x="0" y="60"/>
                  </a:moveTo>
                  <a:lnTo>
                    <a:pt x="13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2502218" y="1606946"/>
              <a:ext cx="12583" cy="5367"/>
            </a:xfrm>
            <a:custGeom>
              <a:avLst/>
              <a:gdLst/>
              <a:ahLst/>
              <a:cxnLst/>
              <a:rect l="l" t="t" r="r" b="b"/>
              <a:pathLst>
                <a:path w="143" h="61" extrusionOk="0">
                  <a:moveTo>
                    <a:pt x="0" y="1"/>
                  </a:moveTo>
                  <a:cubicBezTo>
                    <a:pt x="48" y="13"/>
                    <a:pt x="95" y="36"/>
                    <a:pt x="143" y="60"/>
                  </a:cubicBezTo>
                  <a:cubicBezTo>
                    <a:pt x="95" y="36"/>
                    <a:pt x="48"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548235" y="1627887"/>
              <a:ext cx="11615" cy="5367"/>
            </a:xfrm>
            <a:custGeom>
              <a:avLst/>
              <a:gdLst/>
              <a:ahLst/>
              <a:cxnLst/>
              <a:rect l="l" t="t" r="r" b="b"/>
              <a:pathLst>
                <a:path w="132" h="61" extrusionOk="0">
                  <a:moveTo>
                    <a:pt x="1" y="1"/>
                  </a:moveTo>
                  <a:cubicBezTo>
                    <a:pt x="49" y="13"/>
                    <a:pt x="84" y="37"/>
                    <a:pt x="132" y="60"/>
                  </a:cubicBezTo>
                  <a:cubicBezTo>
                    <a:pt x="84" y="37"/>
                    <a:pt x="49" y="13"/>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756767" y="1757846"/>
              <a:ext cx="13726" cy="10559"/>
            </a:xfrm>
            <a:custGeom>
              <a:avLst/>
              <a:gdLst/>
              <a:ahLst/>
              <a:cxnLst/>
              <a:rect l="l" t="t" r="r" b="b"/>
              <a:pathLst>
                <a:path w="156" h="120" extrusionOk="0">
                  <a:moveTo>
                    <a:pt x="0" y="0"/>
                  </a:moveTo>
                  <a:cubicBezTo>
                    <a:pt x="48" y="36"/>
                    <a:pt x="96" y="84"/>
                    <a:pt x="155" y="119"/>
                  </a:cubicBezTo>
                  <a:cubicBezTo>
                    <a:pt x="96" y="84"/>
                    <a:pt x="48" y="36"/>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2680305" y="1702325"/>
              <a:ext cx="9503" cy="6335"/>
            </a:xfrm>
            <a:custGeom>
              <a:avLst/>
              <a:gdLst/>
              <a:ahLst/>
              <a:cxnLst/>
              <a:rect l="l" t="t" r="r" b="b"/>
              <a:pathLst>
                <a:path w="108" h="72" extrusionOk="0">
                  <a:moveTo>
                    <a:pt x="0" y="0"/>
                  </a:moveTo>
                  <a:cubicBezTo>
                    <a:pt x="36" y="24"/>
                    <a:pt x="72" y="36"/>
                    <a:pt x="107" y="72"/>
                  </a:cubicBezTo>
                  <a:cubicBezTo>
                    <a:pt x="72" y="36"/>
                    <a:pt x="36"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2782899" y="1779843"/>
              <a:ext cx="23141" cy="19974"/>
            </a:xfrm>
            <a:custGeom>
              <a:avLst/>
              <a:gdLst/>
              <a:ahLst/>
              <a:cxnLst/>
              <a:rect l="l" t="t" r="r" b="b"/>
              <a:pathLst>
                <a:path w="263" h="227" extrusionOk="0">
                  <a:moveTo>
                    <a:pt x="263" y="226"/>
                  </a:moveTo>
                  <a:cubicBezTo>
                    <a:pt x="180" y="155"/>
                    <a:pt x="96" y="72"/>
                    <a:pt x="1" y="0"/>
                  </a:cubicBezTo>
                  <a:cubicBezTo>
                    <a:pt x="96" y="72"/>
                    <a:pt x="180" y="155"/>
                    <a:pt x="263" y="226"/>
                  </a:cubicBezTo>
                  <a:cubicBezTo>
                    <a:pt x="263" y="226"/>
                    <a:pt x="263" y="226"/>
                    <a:pt x="263" y="226"/>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1640024" y="1627887"/>
              <a:ext cx="7391" cy="3256"/>
            </a:xfrm>
            <a:custGeom>
              <a:avLst/>
              <a:gdLst/>
              <a:ahLst/>
              <a:cxnLst/>
              <a:rect l="l" t="t" r="r" b="b"/>
              <a:pathLst>
                <a:path w="84" h="37" extrusionOk="0">
                  <a:moveTo>
                    <a:pt x="0" y="37"/>
                  </a:moveTo>
                  <a:cubicBezTo>
                    <a:pt x="24" y="25"/>
                    <a:pt x="60" y="13"/>
                    <a:pt x="84" y="1"/>
                  </a:cubicBezTo>
                  <a:cubicBezTo>
                    <a:pt x="60" y="13"/>
                    <a:pt x="24" y="25"/>
                    <a:pt x="0" y="3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2747352" y="1800784"/>
              <a:ext cx="57633" cy="45139"/>
            </a:xfrm>
            <a:custGeom>
              <a:avLst/>
              <a:gdLst/>
              <a:ahLst/>
              <a:cxnLst/>
              <a:rect l="l" t="t" r="r" b="b"/>
              <a:pathLst>
                <a:path w="655" h="513" extrusionOk="0">
                  <a:moveTo>
                    <a:pt x="655" y="0"/>
                  </a:moveTo>
                  <a:lnTo>
                    <a:pt x="238" y="167"/>
                  </a:lnTo>
                  <a:lnTo>
                    <a:pt x="0" y="429"/>
                  </a:lnTo>
                  <a:lnTo>
                    <a:pt x="12" y="512"/>
                  </a:lnTo>
                  <a:cubicBezTo>
                    <a:pt x="238" y="358"/>
                    <a:pt x="453" y="191"/>
                    <a:pt x="655"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2151234" y="1528373"/>
              <a:ext cx="15838" cy="1144"/>
            </a:xfrm>
            <a:custGeom>
              <a:avLst/>
              <a:gdLst/>
              <a:ahLst/>
              <a:cxnLst/>
              <a:rect l="l" t="t" r="r" b="b"/>
              <a:pathLst>
                <a:path w="180" h="13" extrusionOk="0">
                  <a:moveTo>
                    <a:pt x="1" y="1"/>
                  </a:moveTo>
                  <a:cubicBezTo>
                    <a:pt x="60" y="1"/>
                    <a:pt x="120" y="1"/>
                    <a:pt x="179" y="13"/>
                  </a:cubicBezTo>
                  <a:cubicBezTo>
                    <a:pt x="120" y="1"/>
                    <a:pt x="60"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1587583" y="1651996"/>
              <a:ext cx="11615" cy="6423"/>
            </a:xfrm>
            <a:custGeom>
              <a:avLst/>
              <a:gdLst/>
              <a:ahLst/>
              <a:cxnLst/>
              <a:rect l="l" t="t" r="r" b="b"/>
              <a:pathLst>
                <a:path w="132" h="73" extrusionOk="0">
                  <a:moveTo>
                    <a:pt x="1" y="72"/>
                  </a:moveTo>
                  <a:cubicBezTo>
                    <a:pt x="49" y="48"/>
                    <a:pt x="84" y="24"/>
                    <a:pt x="132" y="1"/>
                  </a:cubicBezTo>
                  <a:cubicBezTo>
                    <a:pt x="84" y="24"/>
                    <a:pt x="49" y="48"/>
                    <a:pt x="1" y="7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31179" y="1590229"/>
              <a:ext cx="7391" cy="2112"/>
            </a:xfrm>
            <a:custGeom>
              <a:avLst/>
              <a:gdLst/>
              <a:ahLst/>
              <a:cxnLst/>
              <a:rect l="l" t="t" r="r" b="b"/>
              <a:pathLst>
                <a:path w="84" h="24" extrusionOk="0">
                  <a:moveTo>
                    <a:pt x="83" y="0"/>
                  </a:moveTo>
                  <a:lnTo>
                    <a:pt x="83" y="0"/>
                  </a:lnTo>
                  <a:cubicBezTo>
                    <a:pt x="60" y="12"/>
                    <a:pt x="24" y="12"/>
                    <a:pt x="0" y="24"/>
                  </a:cubicBezTo>
                  <a:cubicBezTo>
                    <a:pt x="24" y="24"/>
                    <a:pt x="60" y="12"/>
                    <a:pt x="83"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487013" y="1709628"/>
              <a:ext cx="63001" cy="27365"/>
            </a:xfrm>
            <a:custGeom>
              <a:avLst/>
              <a:gdLst/>
              <a:ahLst/>
              <a:cxnLst/>
              <a:rect l="l" t="t" r="r" b="b"/>
              <a:pathLst>
                <a:path w="716" h="311" extrusionOk="0">
                  <a:moveTo>
                    <a:pt x="632" y="0"/>
                  </a:moveTo>
                  <a:lnTo>
                    <a:pt x="191" y="12"/>
                  </a:lnTo>
                  <a:cubicBezTo>
                    <a:pt x="132" y="60"/>
                    <a:pt x="60" y="108"/>
                    <a:pt x="1" y="143"/>
                  </a:cubicBezTo>
                  <a:cubicBezTo>
                    <a:pt x="60" y="203"/>
                    <a:pt x="120" y="262"/>
                    <a:pt x="180" y="310"/>
                  </a:cubicBezTo>
                  <a:lnTo>
                    <a:pt x="715" y="48"/>
                  </a:lnTo>
                  <a:lnTo>
                    <a:pt x="632"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784588" y="1573423"/>
              <a:ext cx="2200" cy="1144"/>
            </a:xfrm>
            <a:custGeom>
              <a:avLst/>
              <a:gdLst/>
              <a:ahLst/>
              <a:cxnLst/>
              <a:rect l="l" t="t" r="r" b="b"/>
              <a:pathLst>
                <a:path w="25" h="13" extrusionOk="0">
                  <a:moveTo>
                    <a:pt x="24" y="1"/>
                  </a:moveTo>
                  <a:cubicBezTo>
                    <a:pt x="12" y="1"/>
                    <a:pt x="12" y="1"/>
                    <a:pt x="0" y="13"/>
                  </a:cubicBezTo>
                  <a:cubicBezTo>
                    <a:pt x="12" y="13"/>
                    <a:pt x="12" y="1"/>
                    <a:pt x="24"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30694" y="1558729"/>
              <a:ext cx="10559" cy="2200"/>
            </a:xfrm>
            <a:custGeom>
              <a:avLst/>
              <a:gdLst/>
              <a:ahLst/>
              <a:cxnLst/>
              <a:rect l="l" t="t" r="r" b="b"/>
              <a:pathLst>
                <a:path w="120" h="25" extrusionOk="0">
                  <a:moveTo>
                    <a:pt x="0" y="25"/>
                  </a:moveTo>
                  <a:cubicBezTo>
                    <a:pt x="36" y="13"/>
                    <a:pt x="84" y="1"/>
                    <a:pt x="119" y="1"/>
                  </a:cubicBezTo>
                  <a:cubicBezTo>
                    <a:pt x="84" y="1"/>
                    <a:pt x="36" y="13"/>
                    <a:pt x="0" y="25"/>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574456" y="1911825"/>
              <a:ext cx="35724" cy="11615"/>
            </a:xfrm>
            <a:custGeom>
              <a:avLst/>
              <a:gdLst/>
              <a:ahLst/>
              <a:cxnLst/>
              <a:rect l="l" t="t" r="r" b="b"/>
              <a:pathLst>
                <a:path w="406" h="132" extrusionOk="0">
                  <a:moveTo>
                    <a:pt x="382" y="0"/>
                  </a:moveTo>
                  <a:lnTo>
                    <a:pt x="48" y="72"/>
                  </a:lnTo>
                  <a:lnTo>
                    <a:pt x="1" y="131"/>
                  </a:lnTo>
                  <a:cubicBezTo>
                    <a:pt x="144" y="96"/>
                    <a:pt x="274" y="48"/>
                    <a:pt x="405" y="12"/>
                  </a:cubicBezTo>
                  <a:lnTo>
                    <a:pt x="382"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565586" y="1649884"/>
              <a:ext cx="111131" cy="47251"/>
            </a:xfrm>
            <a:custGeom>
              <a:avLst/>
              <a:gdLst/>
              <a:ahLst/>
              <a:cxnLst/>
              <a:rect l="l" t="t" r="r" b="b"/>
              <a:pathLst>
                <a:path w="1263" h="537" extrusionOk="0">
                  <a:moveTo>
                    <a:pt x="727" y="1"/>
                  </a:moveTo>
                  <a:lnTo>
                    <a:pt x="1" y="537"/>
                  </a:lnTo>
                  <a:lnTo>
                    <a:pt x="180" y="537"/>
                  </a:lnTo>
                  <a:lnTo>
                    <a:pt x="1263"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544645" y="1675049"/>
              <a:ext cx="14782" cy="9503"/>
            </a:xfrm>
            <a:custGeom>
              <a:avLst/>
              <a:gdLst/>
              <a:ahLst/>
              <a:cxnLst/>
              <a:rect l="l" t="t" r="r" b="b"/>
              <a:pathLst>
                <a:path w="168" h="108" extrusionOk="0">
                  <a:moveTo>
                    <a:pt x="1" y="108"/>
                  </a:moveTo>
                  <a:cubicBezTo>
                    <a:pt x="60" y="72"/>
                    <a:pt x="120" y="36"/>
                    <a:pt x="167" y="1"/>
                  </a:cubicBezTo>
                  <a:cubicBezTo>
                    <a:pt x="120" y="36"/>
                    <a:pt x="60" y="72"/>
                    <a:pt x="1" y="108"/>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21934" y="1698102"/>
              <a:ext cx="53498" cy="85966"/>
            </a:xfrm>
            <a:custGeom>
              <a:avLst/>
              <a:gdLst/>
              <a:ahLst/>
              <a:cxnLst/>
              <a:rect l="l" t="t" r="r" b="b"/>
              <a:pathLst>
                <a:path w="608" h="977" extrusionOk="0">
                  <a:moveTo>
                    <a:pt x="0" y="1"/>
                  </a:moveTo>
                  <a:lnTo>
                    <a:pt x="24" y="977"/>
                  </a:lnTo>
                  <a:lnTo>
                    <a:pt x="429" y="977"/>
                  </a:lnTo>
                  <a:lnTo>
                    <a:pt x="607" y="632"/>
                  </a:lnTo>
                  <a:lnTo>
                    <a:pt x="238" y="548"/>
                  </a:lnTo>
                  <a:lnTo>
                    <a:pt x="238" y="108"/>
                  </a:lnTo>
                  <a:lnTo>
                    <a:pt x="0"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2615282" y="1863607"/>
              <a:ext cx="50418" cy="44083"/>
            </a:xfrm>
            <a:custGeom>
              <a:avLst/>
              <a:gdLst/>
              <a:ahLst/>
              <a:cxnLst/>
              <a:rect l="l" t="t" r="r" b="b"/>
              <a:pathLst>
                <a:path w="573" h="501" extrusionOk="0">
                  <a:moveTo>
                    <a:pt x="513" y="1"/>
                  </a:moveTo>
                  <a:lnTo>
                    <a:pt x="108" y="84"/>
                  </a:lnTo>
                  <a:lnTo>
                    <a:pt x="1" y="251"/>
                  </a:lnTo>
                  <a:lnTo>
                    <a:pt x="1" y="441"/>
                  </a:lnTo>
                  <a:lnTo>
                    <a:pt x="84" y="501"/>
                  </a:lnTo>
                  <a:cubicBezTo>
                    <a:pt x="251" y="441"/>
                    <a:pt x="418" y="382"/>
                    <a:pt x="572" y="310"/>
                  </a:cubicBezTo>
                  <a:lnTo>
                    <a:pt x="513"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2254971" y="1537788"/>
              <a:ext cx="17862" cy="3256"/>
            </a:xfrm>
            <a:custGeom>
              <a:avLst/>
              <a:gdLst/>
              <a:ahLst/>
              <a:cxnLst/>
              <a:rect l="l" t="t" r="r" b="b"/>
              <a:pathLst>
                <a:path w="203" h="37" extrusionOk="0">
                  <a:moveTo>
                    <a:pt x="0" y="1"/>
                  </a:moveTo>
                  <a:cubicBezTo>
                    <a:pt x="72" y="13"/>
                    <a:pt x="131" y="25"/>
                    <a:pt x="203" y="37"/>
                  </a:cubicBezTo>
                  <a:cubicBezTo>
                    <a:pt x="131" y="25"/>
                    <a:pt x="72"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2203587" y="1531541"/>
              <a:ext cx="17950" cy="2200"/>
            </a:xfrm>
            <a:custGeom>
              <a:avLst/>
              <a:gdLst/>
              <a:ahLst/>
              <a:cxnLst/>
              <a:rect l="l" t="t" r="r" b="b"/>
              <a:pathLst>
                <a:path w="204" h="25" extrusionOk="0">
                  <a:moveTo>
                    <a:pt x="1" y="0"/>
                  </a:moveTo>
                  <a:cubicBezTo>
                    <a:pt x="72" y="12"/>
                    <a:pt x="132" y="24"/>
                    <a:pt x="203" y="24"/>
                  </a:cubicBezTo>
                  <a:cubicBezTo>
                    <a:pt x="132" y="24"/>
                    <a:pt x="72"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1504874" y="1699158"/>
              <a:ext cx="15750" cy="10559"/>
            </a:xfrm>
            <a:custGeom>
              <a:avLst/>
              <a:gdLst/>
              <a:ahLst/>
              <a:cxnLst/>
              <a:rect l="l" t="t" r="r" b="b"/>
              <a:pathLst>
                <a:path w="179" h="120" extrusionOk="0">
                  <a:moveTo>
                    <a:pt x="179" y="1"/>
                  </a:moveTo>
                  <a:cubicBezTo>
                    <a:pt x="119" y="36"/>
                    <a:pt x="60" y="72"/>
                    <a:pt x="0" y="119"/>
                  </a:cubicBezTo>
                  <a:cubicBezTo>
                    <a:pt x="60" y="84"/>
                    <a:pt x="119" y="36"/>
                    <a:pt x="17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2126069" y="1926519"/>
              <a:ext cx="19006" cy="24109"/>
            </a:xfrm>
            <a:custGeom>
              <a:avLst/>
              <a:gdLst/>
              <a:ahLst/>
              <a:cxnLst/>
              <a:rect l="l" t="t" r="r" b="b"/>
              <a:pathLst>
                <a:path w="216" h="274" extrusionOk="0">
                  <a:moveTo>
                    <a:pt x="1" y="0"/>
                  </a:moveTo>
                  <a:lnTo>
                    <a:pt x="13" y="262"/>
                  </a:lnTo>
                  <a:cubicBezTo>
                    <a:pt x="72" y="262"/>
                    <a:pt x="144" y="262"/>
                    <a:pt x="215" y="274"/>
                  </a:cubicBezTo>
                  <a:lnTo>
                    <a:pt x="215"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p:nvPr/>
          </p:nvSpPr>
          <p:spPr>
            <a:xfrm>
              <a:off x="2127125" y="1949571"/>
              <a:ext cx="17950" cy="31500"/>
            </a:xfrm>
            <a:custGeom>
              <a:avLst/>
              <a:gdLst/>
              <a:ahLst/>
              <a:cxnLst/>
              <a:rect l="l" t="t" r="r" b="b"/>
              <a:pathLst>
                <a:path w="204" h="358" extrusionOk="0">
                  <a:moveTo>
                    <a:pt x="1" y="0"/>
                  </a:moveTo>
                  <a:lnTo>
                    <a:pt x="13" y="357"/>
                  </a:lnTo>
                  <a:lnTo>
                    <a:pt x="179" y="298"/>
                  </a:lnTo>
                  <a:lnTo>
                    <a:pt x="203" y="12"/>
                  </a:lnTo>
                  <a:cubicBezTo>
                    <a:pt x="132" y="12"/>
                    <a:pt x="60" y="0"/>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2551403" y="1799728"/>
              <a:ext cx="526004" cy="392963"/>
            </a:xfrm>
            <a:custGeom>
              <a:avLst/>
              <a:gdLst/>
              <a:ahLst/>
              <a:cxnLst/>
              <a:rect l="l" t="t" r="r" b="b"/>
              <a:pathLst>
                <a:path w="5978" h="4466" extrusionOk="0">
                  <a:moveTo>
                    <a:pt x="2894" y="0"/>
                  </a:moveTo>
                  <a:lnTo>
                    <a:pt x="2894" y="0"/>
                  </a:lnTo>
                  <a:cubicBezTo>
                    <a:pt x="2898" y="4"/>
                    <a:pt x="2902" y="8"/>
                    <a:pt x="2906" y="11"/>
                  </a:cubicBezTo>
                  <a:lnTo>
                    <a:pt x="2906" y="11"/>
                  </a:lnTo>
                  <a:cubicBezTo>
                    <a:pt x="2905" y="0"/>
                    <a:pt x="2894" y="0"/>
                    <a:pt x="2894" y="0"/>
                  </a:cubicBezTo>
                  <a:close/>
                  <a:moveTo>
                    <a:pt x="2906" y="11"/>
                  </a:moveTo>
                  <a:cubicBezTo>
                    <a:pt x="2906" y="12"/>
                    <a:pt x="2906" y="12"/>
                    <a:pt x="2906" y="12"/>
                  </a:cubicBezTo>
                  <a:lnTo>
                    <a:pt x="2882" y="12"/>
                  </a:lnTo>
                  <a:cubicBezTo>
                    <a:pt x="2680" y="203"/>
                    <a:pt x="2465" y="370"/>
                    <a:pt x="2239" y="512"/>
                  </a:cubicBezTo>
                  <a:lnTo>
                    <a:pt x="2275" y="739"/>
                  </a:lnTo>
                  <a:lnTo>
                    <a:pt x="2572" y="774"/>
                  </a:lnTo>
                  <a:lnTo>
                    <a:pt x="2751" y="1215"/>
                  </a:lnTo>
                  <a:lnTo>
                    <a:pt x="3251" y="1012"/>
                  </a:lnTo>
                  <a:lnTo>
                    <a:pt x="3334" y="1596"/>
                  </a:lnTo>
                  <a:lnTo>
                    <a:pt x="3180" y="1596"/>
                  </a:lnTo>
                  <a:lnTo>
                    <a:pt x="2775" y="1536"/>
                  </a:lnTo>
                  <a:lnTo>
                    <a:pt x="2311" y="1620"/>
                  </a:lnTo>
                  <a:lnTo>
                    <a:pt x="1870" y="2239"/>
                  </a:lnTo>
                  <a:lnTo>
                    <a:pt x="1239" y="2334"/>
                  </a:lnTo>
                  <a:lnTo>
                    <a:pt x="1144" y="2882"/>
                  </a:lnTo>
                  <a:lnTo>
                    <a:pt x="1406" y="2941"/>
                  </a:lnTo>
                  <a:lnTo>
                    <a:pt x="1334" y="3287"/>
                  </a:lnTo>
                  <a:lnTo>
                    <a:pt x="703" y="3167"/>
                  </a:lnTo>
                  <a:lnTo>
                    <a:pt x="132" y="3287"/>
                  </a:lnTo>
                  <a:lnTo>
                    <a:pt x="1" y="3608"/>
                  </a:lnTo>
                  <a:lnTo>
                    <a:pt x="108" y="4275"/>
                  </a:lnTo>
                  <a:lnTo>
                    <a:pt x="441" y="4441"/>
                  </a:lnTo>
                  <a:lnTo>
                    <a:pt x="1013" y="4430"/>
                  </a:lnTo>
                  <a:lnTo>
                    <a:pt x="1394" y="4394"/>
                  </a:lnTo>
                  <a:lnTo>
                    <a:pt x="1513" y="4096"/>
                  </a:lnTo>
                  <a:lnTo>
                    <a:pt x="2108" y="3310"/>
                  </a:lnTo>
                  <a:lnTo>
                    <a:pt x="2501" y="3394"/>
                  </a:lnTo>
                  <a:lnTo>
                    <a:pt x="2882" y="3048"/>
                  </a:lnTo>
                  <a:lnTo>
                    <a:pt x="2965" y="3322"/>
                  </a:lnTo>
                  <a:lnTo>
                    <a:pt x="3918" y="3965"/>
                  </a:lnTo>
                  <a:lnTo>
                    <a:pt x="3799" y="4120"/>
                  </a:lnTo>
                  <a:lnTo>
                    <a:pt x="3370" y="4096"/>
                  </a:lnTo>
                  <a:lnTo>
                    <a:pt x="3537" y="4334"/>
                  </a:lnTo>
                  <a:lnTo>
                    <a:pt x="3799" y="4394"/>
                  </a:lnTo>
                  <a:lnTo>
                    <a:pt x="4108" y="4263"/>
                  </a:lnTo>
                  <a:lnTo>
                    <a:pt x="4096" y="3894"/>
                  </a:lnTo>
                  <a:lnTo>
                    <a:pt x="4239" y="3822"/>
                  </a:lnTo>
                  <a:lnTo>
                    <a:pt x="4132" y="3703"/>
                  </a:lnTo>
                  <a:lnTo>
                    <a:pt x="3501" y="3346"/>
                  </a:lnTo>
                  <a:lnTo>
                    <a:pt x="3334" y="2882"/>
                  </a:lnTo>
                  <a:lnTo>
                    <a:pt x="3858" y="2882"/>
                  </a:lnTo>
                  <a:lnTo>
                    <a:pt x="4025" y="3048"/>
                  </a:lnTo>
                  <a:lnTo>
                    <a:pt x="4477" y="3441"/>
                  </a:lnTo>
                  <a:lnTo>
                    <a:pt x="4501" y="3918"/>
                  </a:lnTo>
                  <a:lnTo>
                    <a:pt x="4966" y="4418"/>
                  </a:lnTo>
                  <a:lnTo>
                    <a:pt x="5144" y="3727"/>
                  </a:lnTo>
                  <a:lnTo>
                    <a:pt x="5478" y="3548"/>
                  </a:lnTo>
                  <a:lnTo>
                    <a:pt x="5537" y="4108"/>
                  </a:lnTo>
                  <a:lnTo>
                    <a:pt x="5859" y="4465"/>
                  </a:lnTo>
                  <a:lnTo>
                    <a:pt x="5978" y="4465"/>
                  </a:lnTo>
                  <a:cubicBezTo>
                    <a:pt x="5301" y="2756"/>
                    <a:pt x="4246" y="1236"/>
                    <a:pt x="2906" y="11"/>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2556682" y="1912880"/>
              <a:ext cx="71272" cy="61857"/>
            </a:xfrm>
            <a:custGeom>
              <a:avLst/>
              <a:gdLst/>
              <a:ahLst/>
              <a:cxnLst/>
              <a:rect l="l" t="t" r="r" b="b"/>
              <a:pathLst>
                <a:path w="810" h="703" extrusionOk="0">
                  <a:moveTo>
                    <a:pt x="607" y="0"/>
                  </a:moveTo>
                  <a:cubicBezTo>
                    <a:pt x="476" y="36"/>
                    <a:pt x="346" y="84"/>
                    <a:pt x="203" y="119"/>
                  </a:cubicBezTo>
                  <a:lnTo>
                    <a:pt x="0" y="453"/>
                  </a:lnTo>
                  <a:lnTo>
                    <a:pt x="0" y="703"/>
                  </a:lnTo>
                  <a:lnTo>
                    <a:pt x="286" y="703"/>
                  </a:lnTo>
                  <a:lnTo>
                    <a:pt x="786" y="357"/>
                  </a:lnTo>
                  <a:lnTo>
                    <a:pt x="810" y="84"/>
                  </a:lnTo>
                  <a:lnTo>
                    <a:pt x="607"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2128181" y="2011339"/>
              <a:ext cx="26309" cy="37836"/>
            </a:xfrm>
            <a:custGeom>
              <a:avLst/>
              <a:gdLst/>
              <a:ahLst/>
              <a:cxnLst/>
              <a:rect l="l" t="t" r="r" b="b"/>
              <a:pathLst>
                <a:path w="299" h="430" extrusionOk="0">
                  <a:moveTo>
                    <a:pt x="1" y="0"/>
                  </a:moveTo>
                  <a:lnTo>
                    <a:pt x="12" y="393"/>
                  </a:lnTo>
                  <a:lnTo>
                    <a:pt x="120" y="429"/>
                  </a:lnTo>
                  <a:lnTo>
                    <a:pt x="286" y="429"/>
                  </a:lnTo>
                  <a:lnTo>
                    <a:pt x="298"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1408440" y="1722211"/>
              <a:ext cx="94413" cy="61857"/>
            </a:xfrm>
            <a:custGeom>
              <a:avLst/>
              <a:gdLst/>
              <a:ahLst/>
              <a:cxnLst/>
              <a:rect l="l" t="t" r="r" b="b"/>
              <a:pathLst>
                <a:path w="1073" h="703" extrusionOk="0">
                  <a:moveTo>
                    <a:pt x="894" y="0"/>
                  </a:moveTo>
                  <a:cubicBezTo>
                    <a:pt x="584" y="227"/>
                    <a:pt x="287" y="453"/>
                    <a:pt x="1" y="703"/>
                  </a:cubicBezTo>
                  <a:lnTo>
                    <a:pt x="1073" y="167"/>
                  </a:lnTo>
                  <a:cubicBezTo>
                    <a:pt x="1013" y="119"/>
                    <a:pt x="953" y="60"/>
                    <a:pt x="894"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a:off x="1519568" y="2412564"/>
              <a:ext cx="46107" cy="48307"/>
            </a:xfrm>
            <a:custGeom>
              <a:avLst/>
              <a:gdLst/>
              <a:ahLst/>
              <a:cxnLst/>
              <a:rect l="l" t="t" r="r" b="b"/>
              <a:pathLst>
                <a:path w="524" h="549" extrusionOk="0">
                  <a:moveTo>
                    <a:pt x="441" y="1"/>
                  </a:moveTo>
                  <a:lnTo>
                    <a:pt x="0" y="298"/>
                  </a:lnTo>
                  <a:cubicBezTo>
                    <a:pt x="131" y="382"/>
                    <a:pt x="262" y="465"/>
                    <a:pt x="393" y="548"/>
                  </a:cubicBezTo>
                  <a:lnTo>
                    <a:pt x="524" y="310"/>
                  </a:lnTo>
                  <a:lnTo>
                    <a:pt x="44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a:off x="1131893" y="2083665"/>
              <a:ext cx="403434" cy="289223"/>
            </a:xfrm>
            <a:custGeom>
              <a:avLst/>
              <a:gdLst/>
              <a:ahLst/>
              <a:cxnLst/>
              <a:rect l="l" t="t" r="r" b="b"/>
              <a:pathLst>
                <a:path w="4585" h="3287" extrusionOk="0">
                  <a:moveTo>
                    <a:pt x="429" y="0"/>
                  </a:moveTo>
                  <a:cubicBezTo>
                    <a:pt x="275" y="274"/>
                    <a:pt x="132" y="572"/>
                    <a:pt x="1" y="869"/>
                  </a:cubicBezTo>
                  <a:cubicBezTo>
                    <a:pt x="1060" y="1726"/>
                    <a:pt x="2156" y="2536"/>
                    <a:pt x="3275" y="3286"/>
                  </a:cubicBezTo>
                  <a:lnTo>
                    <a:pt x="3573" y="2762"/>
                  </a:lnTo>
                  <a:lnTo>
                    <a:pt x="4311" y="2381"/>
                  </a:lnTo>
                  <a:lnTo>
                    <a:pt x="4585" y="2381"/>
                  </a:lnTo>
                  <a:cubicBezTo>
                    <a:pt x="4585" y="2381"/>
                    <a:pt x="2215" y="1012"/>
                    <a:pt x="429" y="0"/>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2415197" y="2183179"/>
              <a:ext cx="736564" cy="1038282"/>
            </a:xfrm>
            <a:custGeom>
              <a:avLst/>
              <a:gdLst/>
              <a:ahLst/>
              <a:cxnLst/>
              <a:rect l="l" t="t" r="r" b="b"/>
              <a:pathLst>
                <a:path w="8371" h="11800" extrusionOk="0">
                  <a:moveTo>
                    <a:pt x="4621" y="0"/>
                  </a:moveTo>
                  <a:lnTo>
                    <a:pt x="3239" y="107"/>
                  </a:lnTo>
                  <a:lnTo>
                    <a:pt x="2811" y="333"/>
                  </a:lnTo>
                  <a:lnTo>
                    <a:pt x="2275" y="333"/>
                  </a:lnTo>
                  <a:lnTo>
                    <a:pt x="2001" y="310"/>
                  </a:lnTo>
                  <a:lnTo>
                    <a:pt x="1346" y="667"/>
                  </a:lnTo>
                  <a:lnTo>
                    <a:pt x="1346" y="1357"/>
                  </a:lnTo>
                  <a:lnTo>
                    <a:pt x="1" y="2334"/>
                  </a:lnTo>
                  <a:lnTo>
                    <a:pt x="108" y="2750"/>
                  </a:lnTo>
                  <a:lnTo>
                    <a:pt x="382" y="2750"/>
                  </a:lnTo>
                  <a:lnTo>
                    <a:pt x="310" y="3155"/>
                  </a:lnTo>
                  <a:lnTo>
                    <a:pt x="120" y="3227"/>
                  </a:lnTo>
                  <a:lnTo>
                    <a:pt x="108" y="4251"/>
                  </a:lnTo>
                  <a:lnTo>
                    <a:pt x="1275" y="5584"/>
                  </a:lnTo>
                  <a:lnTo>
                    <a:pt x="1787" y="5584"/>
                  </a:lnTo>
                  <a:lnTo>
                    <a:pt x="1811" y="5501"/>
                  </a:lnTo>
                  <a:lnTo>
                    <a:pt x="2727" y="5501"/>
                  </a:lnTo>
                  <a:lnTo>
                    <a:pt x="2989" y="5263"/>
                  </a:lnTo>
                  <a:lnTo>
                    <a:pt x="3513" y="5263"/>
                  </a:lnTo>
                  <a:lnTo>
                    <a:pt x="3799" y="5548"/>
                  </a:lnTo>
                  <a:lnTo>
                    <a:pt x="4561" y="5620"/>
                  </a:lnTo>
                  <a:lnTo>
                    <a:pt x="4466" y="6656"/>
                  </a:lnTo>
                  <a:lnTo>
                    <a:pt x="5323" y="8168"/>
                  </a:lnTo>
                  <a:lnTo>
                    <a:pt x="4871" y="9037"/>
                  </a:lnTo>
                  <a:lnTo>
                    <a:pt x="4894" y="9430"/>
                  </a:lnTo>
                  <a:lnTo>
                    <a:pt x="5252" y="9787"/>
                  </a:lnTo>
                  <a:lnTo>
                    <a:pt x="5252" y="10763"/>
                  </a:lnTo>
                  <a:lnTo>
                    <a:pt x="5728" y="11394"/>
                  </a:lnTo>
                  <a:lnTo>
                    <a:pt x="5728" y="11704"/>
                  </a:lnTo>
                  <a:cubicBezTo>
                    <a:pt x="5775" y="11740"/>
                    <a:pt x="5835" y="11763"/>
                    <a:pt x="5894" y="11799"/>
                  </a:cubicBezTo>
                  <a:cubicBezTo>
                    <a:pt x="6133" y="11478"/>
                    <a:pt x="6371" y="11144"/>
                    <a:pt x="6585" y="10799"/>
                  </a:cubicBezTo>
                  <a:cubicBezTo>
                    <a:pt x="6633" y="10680"/>
                    <a:pt x="6680" y="10573"/>
                    <a:pt x="6740" y="10478"/>
                  </a:cubicBezTo>
                  <a:cubicBezTo>
                    <a:pt x="6799" y="10359"/>
                    <a:pt x="6883" y="10251"/>
                    <a:pt x="6954" y="10156"/>
                  </a:cubicBezTo>
                  <a:cubicBezTo>
                    <a:pt x="7859" y="8465"/>
                    <a:pt x="8371" y="6549"/>
                    <a:pt x="8371" y="4501"/>
                  </a:cubicBezTo>
                  <a:cubicBezTo>
                    <a:pt x="8371" y="4334"/>
                    <a:pt x="8371" y="4155"/>
                    <a:pt x="8359" y="3989"/>
                  </a:cubicBezTo>
                  <a:cubicBezTo>
                    <a:pt x="8347" y="3739"/>
                    <a:pt x="8311" y="3501"/>
                    <a:pt x="8288" y="3262"/>
                  </a:cubicBezTo>
                  <a:cubicBezTo>
                    <a:pt x="8288" y="3203"/>
                    <a:pt x="8288" y="3143"/>
                    <a:pt x="8288" y="3084"/>
                  </a:cubicBezTo>
                  <a:cubicBezTo>
                    <a:pt x="8204" y="2417"/>
                    <a:pt x="8073" y="1762"/>
                    <a:pt x="7883" y="1131"/>
                  </a:cubicBezTo>
                  <a:lnTo>
                    <a:pt x="7335" y="1131"/>
                  </a:lnTo>
                  <a:lnTo>
                    <a:pt x="6728" y="679"/>
                  </a:lnTo>
                  <a:lnTo>
                    <a:pt x="6109" y="738"/>
                  </a:lnTo>
                  <a:lnTo>
                    <a:pt x="6109" y="1131"/>
                  </a:lnTo>
                  <a:lnTo>
                    <a:pt x="5918" y="1131"/>
                  </a:lnTo>
                  <a:lnTo>
                    <a:pt x="5704" y="976"/>
                  </a:lnTo>
                  <a:lnTo>
                    <a:pt x="4621" y="691"/>
                  </a:lnTo>
                  <a:lnTo>
                    <a:pt x="4621" y="0"/>
                  </a:lnTo>
                  <a:close/>
                </a:path>
              </a:pathLst>
            </a:custGeom>
            <a:solidFill>
              <a:schemeClr val="dk2"/>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622673" y="1890883"/>
              <a:ext cx="100661" cy="98549"/>
            </a:xfrm>
            <a:custGeom>
              <a:avLst/>
              <a:gdLst/>
              <a:ahLst/>
              <a:cxnLst/>
              <a:rect l="l" t="t" r="r" b="b"/>
              <a:pathLst>
                <a:path w="1144" h="1120" extrusionOk="0">
                  <a:moveTo>
                    <a:pt x="488" y="0"/>
                  </a:moveTo>
                  <a:cubicBezTo>
                    <a:pt x="334" y="72"/>
                    <a:pt x="167" y="131"/>
                    <a:pt x="0" y="203"/>
                  </a:cubicBezTo>
                  <a:lnTo>
                    <a:pt x="107" y="262"/>
                  </a:lnTo>
                  <a:lnTo>
                    <a:pt x="381" y="441"/>
                  </a:lnTo>
                  <a:lnTo>
                    <a:pt x="405" y="643"/>
                  </a:lnTo>
                  <a:lnTo>
                    <a:pt x="119" y="691"/>
                  </a:lnTo>
                  <a:lnTo>
                    <a:pt x="72" y="1119"/>
                  </a:lnTo>
                  <a:lnTo>
                    <a:pt x="429" y="1119"/>
                  </a:lnTo>
                  <a:lnTo>
                    <a:pt x="893" y="1072"/>
                  </a:lnTo>
                  <a:lnTo>
                    <a:pt x="1143" y="786"/>
                  </a:lnTo>
                  <a:lnTo>
                    <a:pt x="881" y="679"/>
                  </a:lnTo>
                  <a:lnTo>
                    <a:pt x="739" y="524"/>
                  </a:lnTo>
                  <a:lnTo>
                    <a:pt x="524" y="179"/>
                  </a:lnTo>
                  <a:lnTo>
                    <a:pt x="488"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2117710" y="1527317"/>
              <a:ext cx="33612" cy="1144"/>
            </a:xfrm>
            <a:custGeom>
              <a:avLst/>
              <a:gdLst/>
              <a:ahLst/>
              <a:cxnLst/>
              <a:rect l="l" t="t" r="r" b="b"/>
              <a:pathLst>
                <a:path w="382" h="13" extrusionOk="0">
                  <a:moveTo>
                    <a:pt x="382" y="13"/>
                  </a:moveTo>
                  <a:cubicBezTo>
                    <a:pt x="382" y="13"/>
                    <a:pt x="382" y="13"/>
                    <a:pt x="382" y="13"/>
                  </a:cubicBezTo>
                  <a:cubicBezTo>
                    <a:pt x="251" y="1"/>
                    <a:pt x="131" y="1"/>
                    <a:pt x="1" y="1"/>
                  </a:cubicBezTo>
                  <a:lnTo>
                    <a:pt x="1" y="1"/>
                  </a:lnTo>
                  <a:cubicBezTo>
                    <a:pt x="131" y="1"/>
                    <a:pt x="251" y="1"/>
                    <a:pt x="382" y="13"/>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59170" y="3055756"/>
              <a:ext cx="3168" cy="7479"/>
            </a:xfrm>
            <a:custGeom>
              <a:avLst/>
              <a:gdLst/>
              <a:ahLst/>
              <a:cxnLst/>
              <a:rect l="l" t="t" r="r" b="b"/>
              <a:pathLst>
                <a:path w="36" h="85" extrusionOk="0">
                  <a:moveTo>
                    <a:pt x="36" y="84"/>
                  </a:moveTo>
                  <a:cubicBezTo>
                    <a:pt x="24" y="49"/>
                    <a:pt x="12" y="25"/>
                    <a:pt x="0" y="1"/>
                  </a:cubicBezTo>
                  <a:cubicBezTo>
                    <a:pt x="12" y="25"/>
                    <a:pt x="24" y="49"/>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1087899" y="2876700"/>
              <a:ext cx="1144" cy="5279"/>
            </a:xfrm>
            <a:custGeom>
              <a:avLst/>
              <a:gdLst/>
              <a:ahLst/>
              <a:cxnLst/>
              <a:rect l="l" t="t" r="r" b="b"/>
              <a:pathLst>
                <a:path w="13" h="60" extrusionOk="0">
                  <a:moveTo>
                    <a:pt x="13" y="60"/>
                  </a:moveTo>
                  <a:lnTo>
                    <a:pt x="1"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a:off x="1102593" y="2921662"/>
              <a:ext cx="2200" cy="7479"/>
            </a:xfrm>
            <a:custGeom>
              <a:avLst/>
              <a:gdLst/>
              <a:ahLst/>
              <a:cxnLst/>
              <a:rect l="l" t="t" r="r" b="b"/>
              <a:pathLst>
                <a:path w="25" h="85" extrusionOk="0">
                  <a:moveTo>
                    <a:pt x="24" y="84"/>
                  </a:moveTo>
                  <a:cubicBezTo>
                    <a:pt x="12" y="49"/>
                    <a:pt x="0" y="25"/>
                    <a:pt x="0" y="1"/>
                  </a:cubicBezTo>
                  <a:cubicBezTo>
                    <a:pt x="0" y="25"/>
                    <a:pt x="12" y="49"/>
                    <a:pt x="24"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a:off x="1119311" y="2966712"/>
              <a:ext cx="2200" cy="7479"/>
            </a:xfrm>
            <a:custGeom>
              <a:avLst/>
              <a:gdLst/>
              <a:ahLst/>
              <a:cxnLst/>
              <a:rect l="l" t="t" r="r" b="b"/>
              <a:pathLst>
                <a:path w="25" h="85" extrusionOk="0">
                  <a:moveTo>
                    <a:pt x="1" y="1"/>
                  </a:moveTo>
                  <a:lnTo>
                    <a:pt x="1" y="1"/>
                  </a:lnTo>
                  <a:cubicBezTo>
                    <a:pt x="1" y="37"/>
                    <a:pt x="13" y="60"/>
                    <a:pt x="25" y="84"/>
                  </a:cubicBezTo>
                  <a:cubicBezTo>
                    <a:pt x="13" y="60"/>
                    <a:pt x="13" y="37"/>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1138229" y="3011762"/>
              <a:ext cx="3168" cy="7479"/>
            </a:xfrm>
            <a:custGeom>
              <a:avLst/>
              <a:gdLst/>
              <a:ahLst/>
              <a:cxnLst/>
              <a:rect l="l" t="t" r="r" b="b"/>
              <a:pathLst>
                <a:path w="36" h="85" extrusionOk="0">
                  <a:moveTo>
                    <a:pt x="36" y="84"/>
                  </a:moveTo>
                  <a:cubicBezTo>
                    <a:pt x="24" y="60"/>
                    <a:pt x="12" y="25"/>
                    <a:pt x="0" y="1"/>
                  </a:cubicBezTo>
                  <a:cubicBezTo>
                    <a:pt x="12" y="25"/>
                    <a:pt x="24" y="60"/>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a:off x="1047073" y="2499496"/>
              <a:ext cx="1144" cy="12671"/>
            </a:xfrm>
            <a:custGeom>
              <a:avLst/>
              <a:gdLst/>
              <a:ahLst/>
              <a:cxnLst/>
              <a:rect l="l" t="t" r="r" b="b"/>
              <a:pathLst>
                <a:path w="13" h="144" extrusionOk="0">
                  <a:moveTo>
                    <a:pt x="12" y="1"/>
                  </a:moveTo>
                  <a:cubicBezTo>
                    <a:pt x="12" y="11"/>
                    <a:pt x="12" y="21"/>
                    <a:pt x="12" y="31"/>
                  </a:cubicBezTo>
                  <a:lnTo>
                    <a:pt x="12" y="31"/>
                  </a:lnTo>
                  <a:cubicBezTo>
                    <a:pt x="12" y="29"/>
                    <a:pt x="12" y="27"/>
                    <a:pt x="12" y="25"/>
                  </a:cubicBezTo>
                  <a:lnTo>
                    <a:pt x="12" y="1"/>
                  </a:lnTo>
                  <a:close/>
                  <a:moveTo>
                    <a:pt x="12" y="31"/>
                  </a:moveTo>
                  <a:lnTo>
                    <a:pt x="12" y="31"/>
                  </a:lnTo>
                  <a:cubicBezTo>
                    <a:pt x="11" y="64"/>
                    <a:pt x="0" y="99"/>
                    <a:pt x="0" y="144"/>
                  </a:cubicBezTo>
                  <a:cubicBezTo>
                    <a:pt x="10" y="106"/>
                    <a:pt x="12" y="68"/>
                    <a:pt x="12" y="3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a:off x="1075317" y="2830595"/>
              <a:ext cx="1144" cy="3168"/>
            </a:xfrm>
            <a:custGeom>
              <a:avLst/>
              <a:gdLst/>
              <a:ahLst/>
              <a:cxnLst/>
              <a:rect l="l" t="t" r="r" b="b"/>
              <a:pathLst>
                <a:path w="13" h="36" extrusionOk="0">
                  <a:moveTo>
                    <a:pt x="13" y="36"/>
                  </a:moveTo>
                  <a:cubicBezTo>
                    <a:pt x="1" y="24"/>
                    <a:pt x="1" y="12"/>
                    <a:pt x="1" y="0"/>
                  </a:cubicBezTo>
                  <a:cubicBezTo>
                    <a:pt x="1" y="12"/>
                    <a:pt x="1" y="24"/>
                    <a:pt x="13"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a:off x="1046017" y="2529940"/>
              <a:ext cx="88" cy="26221"/>
            </a:xfrm>
            <a:custGeom>
              <a:avLst/>
              <a:gdLst/>
              <a:ahLst/>
              <a:cxnLst/>
              <a:rect l="l" t="t" r="r" b="b"/>
              <a:pathLst>
                <a:path w="1" h="298" extrusionOk="0">
                  <a:moveTo>
                    <a:pt x="0" y="0"/>
                  </a:moveTo>
                  <a:lnTo>
                    <a:pt x="0" y="179"/>
                  </a:lnTo>
                  <a:lnTo>
                    <a:pt x="0" y="298"/>
                  </a:lnTo>
                  <a:cubicBezTo>
                    <a:pt x="0" y="191"/>
                    <a:pt x="0" y="95"/>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a:off x="2372259" y="1562952"/>
              <a:ext cx="33612" cy="9503"/>
            </a:xfrm>
            <a:custGeom>
              <a:avLst/>
              <a:gdLst/>
              <a:ahLst/>
              <a:cxnLst/>
              <a:rect l="l" t="t" r="r" b="b"/>
              <a:pathLst>
                <a:path w="382" h="108" extrusionOk="0">
                  <a:moveTo>
                    <a:pt x="1" y="1"/>
                  </a:moveTo>
                  <a:cubicBezTo>
                    <a:pt x="132" y="36"/>
                    <a:pt x="251" y="72"/>
                    <a:pt x="382" y="108"/>
                  </a:cubicBezTo>
                  <a:cubicBezTo>
                    <a:pt x="251" y="72"/>
                    <a:pt x="132" y="36"/>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a:off x="2467638" y="1593308"/>
              <a:ext cx="34668" cy="13726"/>
            </a:xfrm>
            <a:custGeom>
              <a:avLst/>
              <a:gdLst/>
              <a:ahLst/>
              <a:cxnLst/>
              <a:rect l="l" t="t" r="r" b="b"/>
              <a:pathLst>
                <a:path w="394" h="156" extrusionOk="0">
                  <a:moveTo>
                    <a:pt x="0" y="1"/>
                  </a:moveTo>
                  <a:cubicBezTo>
                    <a:pt x="131" y="49"/>
                    <a:pt x="262" y="96"/>
                    <a:pt x="393" y="156"/>
                  </a:cubicBezTo>
                  <a:cubicBezTo>
                    <a:pt x="262" y="96"/>
                    <a:pt x="131" y="49"/>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a:off x="2420477" y="1576591"/>
              <a:ext cx="33612" cy="11615"/>
            </a:xfrm>
            <a:custGeom>
              <a:avLst/>
              <a:gdLst/>
              <a:ahLst/>
              <a:cxnLst/>
              <a:rect l="l" t="t" r="r" b="b"/>
              <a:pathLst>
                <a:path w="382" h="132" extrusionOk="0">
                  <a:moveTo>
                    <a:pt x="0" y="0"/>
                  </a:moveTo>
                  <a:cubicBezTo>
                    <a:pt x="131" y="48"/>
                    <a:pt x="262" y="84"/>
                    <a:pt x="381" y="131"/>
                  </a:cubicBezTo>
                  <a:cubicBezTo>
                    <a:pt x="262" y="84"/>
                    <a:pt x="131"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a:off x="2323074" y="1550370"/>
              <a:ext cx="33612" cy="8447"/>
            </a:xfrm>
            <a:custGeom>
              <a:avLst/>
              <a:gdLst/>
              <a:ahLst/>
              <a:cxnLst/>
              <a:rect l="l" t="t" r="r" b="b"/>
              <a:pathLst>
                <a:path w="382" h="96" extrusionOk="0">
                  <a:moveTo>
                    <a:pt x="0" y="1"/>
                  </a:moveTo>
                  <a:cubicBezTo>
                    <a:pt x="131" y="36"/>
                    <a:pt x="250" y="60"/>
                    <a:pt x="381" y="96"/>
                  </a:cubicBezTo>
                  <a:cubicBezTo>
                    <a:pt x="250" y="60"/>
                    <a:pt x="131" y="36"/>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a:off x="2514712" y="1612226"/>
              <a:ext cx="33612" cy="15750"/>
            </a:xfrm>
            <a:custGeom>
              <a:avLst/>
              <a:gdLst/>
              <a:ahLst/>
              <a:cxnLst/>
              <a:rect l="l" t="t" r="r" b="b"/>
              <a:pathLst>
                <a:path w="382" h="179" extrusionOk="0">
                  <a:moveTo>
                    <a:pt x="1" y="0"/>
                  </a:moveTo>
                  <a:cubicBezTo>
                    <a:pt x="132" y="60"/>
                    <a:pt x="251" y="107"/>
                    <a:pt x="382" y="179"/>
                  </a:cubicBezTo>
                  <a:cubicBezTo>
                    <a:pt x="251" y="107"/>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a:off x="2221448" y="1533652"/>
              <a:ext cx="33612" cy="4224"/>
            </a:xfrm>
            <a:custGeom>
              <a:avLst/>
              <a:gdLst/>
              <a:ahLst/>
              <a:cxnLst/>
              <a:rect l="l" t="t" r="r" b="b"/>
              <a:pathLst>
                <a:path w="382" h="48" extrusionOk="0">
                  <a:moveTo>
                    <a:pt x="0" y="0"/>
                  </a:moveTo>
                  <a:cubicBezTo>
                    <a:pt x="131" y="24"/>
                    <a:pt x="250" y="36"/>
                    <a:pt x="381" y="48"/>
                  </a:cubicBezTo>
                  <a:cubicBezTo>
                    <a:pt x="250" y="36"/>
                    <a:pt x="131" y="24"/>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2272745" y="1540955"/>
              <a:ext cx="33612" cy="6423"/>
            </a:xfrm>
            <a:custGeom>
              <a:avLst/>
              <a:gdLst/>
              <a:ahLst/>
              <a:cxnLst/>
              <a:rect l="l" t="t" r="r" b="b"/>
              <a:pathLst>
                <a:path w="382" h="73" extrusionOk="0">
                  <a:moveTo>
                    <a:pt x="1" y="1"/>
                  </a:moveTo>
                  <a:cubicBezTo>
                    <a:pt x="132" y="24"/>
                    <a:pt x="251" y="48"/>
                    <a:pt x="382" y="72"/>
                  </a:cubicBezTo>
                  <a:cubicBezTo>
                    <a:pt x="251" y="48"/>
                    <a:pt x="132" y="24"/>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2770405" y="1768316"/>
              <a:ext cx="12583" cy="11615"/>
            </a:xfrm>
            <a:custGeom>
              <a:avLst/>
              <a:gdLst/>
              <a:ahLst/>
              <a:cxnLst/>
              <a:rect l="l" t="t" r="r" b="b"/>
              <a:pathLst>
                <a:path w="143" h="132" extrusionOk="0">
                  <a:moveTo>
                    <a:pt x="0" y="0"/>
                  </a:moveTo>
                  <a:cubicBezTo>
                    <a:pt x="48" y="48"/>
                    <a:pt x="95" y="84"/>
                    <a:pt x="143" y="131"/>
                  </a:cubicBezTo>
                  <a:cubicBezTo>
                    <a:pt x="95" y="84"/>
                    <a:pt x="48"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1841164" y="1550370"/>
              <a:ext cx="33612" cy="8447"/>
            </a:xfrm>
            <a:custGeom>
              <a:avLst/>
              <a:gdLst/>
              <a:ahLst/>
              <a:cxnLst/>
              <a:rect l="l" t="t" r="r" b="b"/>
              <a:pathLst>
                <a:path w="382" h="96" extrusionOk="0">
                  <a:moveTo>
                    <a:pt x="381" y="1"/>
                  </a:moveTo>
                  <a:cubicBezTo>
                    <a:pt x="250" y="36"/>
                    <a:pt x="131" y="60"/>
                    <a:pt x="0" y="96"/>
                  </a:cubicBezTo>
                  <a:cubicBezTo>
                    <a:pt x="131" y="60"/>
                    <a:pt x="262" y="36"/>
                    <a:pt x="38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2151234" y="1528373"/>
              <a:ext cx="88" cy="88"/>
            </a:xfrm>
            <a:custGeom>
              <a:avLst/>
              <a:gdLst/>
              <a:ahLst/>
              <a:cxnLst/>
              <a:rect l="l" t="t" r="r" b="b"/>
              <a:pathLst>
                <a:path w="1" h="1" extrusionOk="0">
                  <a:moveTo>
                    <a:pt x="1" y="1"/>
                  </a:moveTo>
                  <a:lnTo>
                    <a:pt x="1" y="1"/>
                  </a:lnTo>
                  <a:lnTo>
                    <a:pt x="1"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2166984" y="1529429"/>
              <a:ext cx="36692" cy="2200"/>
            </a:xfrm>
            <a:custGeom>
              <a:avLst/>
              <a:gdLst/>
              <a:ahLst/>
              <a:cxnLst/>
              <a:rect l="l" t="t" r="r" b="b"/>
              <a:pathLst>
                <a:path w="417" h="25" extrusionOk="0">
                  <a:moveTo>
                    <a:pt x="0" y="1"/>
                  </a:moveTo>
                  <a:cubicBezTo>
                    <a:pt x="143" y="1"/>
                    <a:pt x="274" y="13"/>
                    <a:pt x="417" y="24"/>
                  </a:cubicBezTo>
                  <a:cubicBezTo>
                    <a:pt x="274" y="13"/>
                    <a:pt x="143"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2647838" y="1681384"/>
              <a:ext cx="32556" cy="21030"/>
            </a:xfrm>
            <a:custGeom>
              <a:avLst/>
              <a:gdLst/>
              <a:ahLst/>
              <a:cxnLst/>
              <a:rect l="l" t="t" r="r" b="b"/>
              <a:pathLst>
                <a:path w="370" h="239" extrusionOk="0">
                  <a:moveTo>
                    <a:pt x="0" y="0"/>
                  </a:moveTo>
                  <a:cubicBezTo>
                    <a:pt x="119" y="71"/>
                    <a:pt x="250" y="155"/>
                    <a:pt x="369" y="238"/>
                  </a:cubicBezTo>
                  <a:cubicBezTo>
                    <a:pt x="250" y="155"/>
                    <a:pt x="119" y="71"/>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2603844" y="1656220"/>
              <a:ext cx="33524" cy="18918"/>
            </a:xfrm>
            <a:custGeom>
              <a:avLst/>
              <a:gdLst/>
              <a:ahLst/>
              <a:cxnLst/>
              <a:rect l="l" t="t" r="r" b="b"/>
              <a:pathLst>
                <a:path w="381" h="215" extrusionOk="0">
                  <a:moveTo>
                    <a:pt x="0" y="0"/>
                  </a:moveTo>
                  <a:cubicBezTo>
                    <a:pt x="131" y="72"/>
                    <a:pt x="262" y="143"/>
                    <a:pt x="381" y="215"/>
                  </a:cubicBezTo>
                  <a:cubicBezTo>
                    <a:pt x="262" y="143"/>
                    <a:pt x="131" y="72"/>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2559762" y="1633167"/>
              <a:ext cx="34668" cy="16806"/>
            </a:xfrm>
            <a:custGeom>
              <a:avLst/>
              <a:gdLst/>
              <a:ahLst/>
              <a:cxnLst/>
              <a:rect l="l" t="t" r="r" b="b"/>
              <a:pathLst>
                <a:path w="394" h="191" extrusionOk="0">
                  <a:moveTo>
                    <a:pt x="1" y="0"/>
                  </a:moveTo>
                  <a:cubicBezTo>
                    <a:pt x="132" y="60"/>
                    <a:pt x="263" y="131"/>
                    <a:pt x="394" y="191"/>
                  </a:cubicBezTo>
                  <a:cubicBezTo>
                    <a:pt x="263" y="131"/>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2730546" y="1736905"/>
              <a:ext cx="26309" cy="21030"/>
            </a:xfrm>
            <a:custGeom>
              <a:avLst/>
              <a:gdLst/>
              <a:ahLst/>
              <a:cxnLst/>
              <a:rect l="l" t="t" r="r" b="b"/>
              <a:pathLst>
                <a:path w="299" h="239" extrusionOk="0">
                  <a:moveTo>
                    <a:pt x="1" y="0"/>
                  </a:moveTo>
                  <a:cubicBezTo>
                    <a:pt x="96" y="84"/>
                    <a:pt x="191" y="155"/>
                    <a:pt x="298" y="238"/>
                  </a:cubicBezTo>
                  <a:cubicBezTo>
                    <a:pt x="203" y="155"/>
                    <a:pt x="96" y="84"/>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2689720" y="1707517"/>
              <a:ext cx="30445" cy="22085"/>
            </a:xfrm>
            <a:custGeom>
              <a:avLst/>
              <a:gdLst/>
              <a:ahLst/>
              <a:cxnLst/>
              <a:rect l="l" t="t" r="r" b="b"/>
              <a:pathLst>
                <a:path w="346" h="251" extrusionOk="0">
                  <a:moveTo>
                    <a:pt x="0" y="1"/>
                  </a:moveTo>
                  <a:cubicBezTo>
                    <a:pt x="119" y="84"/>
                    <a:pt x="227" y="167"/>
                    <a:pt x="346" y="251"/>
                  </a:cubicBezTo>
                  <a:cubicBezTo>
                    <a:pt x="227" y="167"/>
                    <a:pt x="119" y="84"/>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786700" y="1560841"/>
              <a:ext cx="44083" cy="12671"/>
            </a:xfrm>
            <a:custGeom>
              <a:avLst/>
              <a:gdLst/>
              <a:ahLst/>
              <a:cxnLst/>
              <a:rect l="l" t="t" r="r" b="b"/>
              <a:pathLst>
                <a:path w="501" h="144" extrusionOk="0">
                  <a:moveTo>
                    <a:pt x="0" y="144"/>
                  </a:moveTo>
                  <a:cubicBezTo>
                    <a:pt x="167" y="96"/>
                    <a:pt x="334" y="48"/>
                    <a:pt x="500" y="1"/>
                  </a:cubicBezTo>
                  <a:cubicBezTo>
                    <a:pt x="334" y="48"/>
                    <a:pt x="167" y="96"/>
                    <a:pt x="0" y="14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1599109" y="1631055"/>
              <a:ext cx="41003" cy="21030"/>
            </a:xfrm>
            <a:custGeom>
              <a:avLst/>
              <a:gdLst/>
              <a:ahLst/>
              <a:cxnLst/>
              <a:rect l="l" t="t" r="r" b="b"/>
              <a:pathLst>
                <a:path w="466" h="239" extrusionOk="0">
                  <a:moveTo>
                    <a:pt x="1" y="239"/>
                  </a:moveTo>
                  <a:cubicBezTo>
                    <a:pt x="156" y="155"/>
                    <a:pt x="310" y="84"/>
                    <a:pt x="465" y="1"/>
                  </a:cubicBezTo>
                  <a:cubicBezTo>
                    <a:pt x="310" y="84"/>
                    <a:pt x="156" y="155"/>
                    <a:pt x="1" y="23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647327" y="1611170"/>
              <a:ext cx="35724" cy="16806"/>
            </a:xfrm>
            <a:custGeom>
              <a:avLst/>
              <a:gdLst/>
              <a:ahLst/>
              <a:cxnLst/>
              <a:rect l="l" t="t" r="r" b="b"/>
              <a:pathLst>
                <a:path w="406" h="191" extrusionOk="0">
                  <a:moveTo>
                    <a:pt x="1" y="191"/>
                  </a:moveTo>
                  <a:cubicBezTo>
                    <a:pt x="132" y="131"/>
                    <a:pt x="274" y="72"/>
                    <a:pt x="405" y="0"/>
                  </a:cubicBezTo>
                  <a:cubicBezTo>
                    <a:pt x="274" y="72"/>
                    <a:pt x="132" y="131"/>
                    <a:pt x="1"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1503818" y="1709628"/>
              <a:ext cx="1144" cy="1144"/>
            </a:xfrm>
            <a:custGeom>
              <a:avLst/>
              <a:gdLst/>
              <a:ahLst/>
              <a:cxnLst/>
              <a:rect l="l" t="t" r="r" b="b"/>
              <a:pathLst>
                <a:path w="13" h="13" extrusionOk="0">
                  <a:moveTo>
                    <a:pt x="0" y="12"/>
                  </a:moveTo>
                  <a:lnTo>
                    <a:pt x="0" y="12"/>
                  </a:lnTo>
                  <a:cubicBezTo>
                    <a:pt x="12" y="0"/>
                    <a:pt x="12" y="0"/>
                    <a:pt x="12" y="0"/>
                  </a:cubicBezTo>
                  <a:cubicBezTo>
                    <a:pt x="12" y="0"/>
                    <a:pt x="0" y="12"/>
                    <a:pt x="0" y="1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738482" y="1574479"/>
              <a:ext cx="46195" cy="15838"/>
            </a:xfrm>
            <a:custGeom>
              <a:avLst/>
              <a:gdLst/>
              <a:ahLst/>
              <a:cxnLst/>
              <a:rect l="l" t="t" r="r" b="b"/>
              <a:pathLst>
                <a:path w="525" h="180" extrusionOk="0">
                  <a:moveTo>
                    <a:pt x="0" y="179"/>
                  </a:moveTo>
                  <a:cubicBezTo>
                    <a:pt x="179" y="108"/>
                    <a:pt x="346" y="48"/>
                    <a:pt x="524" y="1"/>
                  </a:cubicBezTo>
                  <a:cubicBezTo>
                    <a:pt x="346" y="48"/>
                    <a:pt x="179" y="108"/>
                    <a:pt x="0" y="17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a:off x="1520536" y="1684464"/>
              <a:ext cx="24197" cy="14782"/>
            </a:xfrm>
            <a:custGeom>
              <a:avLst/>
              <a:gdLst/>
              <a:ahLst/>
              <a:cxnLst/>
              <a:rect l="l" t="t" r="r" b="b"/>
              <a:pathLst>
                <a:path w="275" h="168" extrusionOk="0">
                  <a:moveTo>
                    <a:pt x="1" y="167"/>
                  </a:moveTo>
                  <a:cubicBezTo>
                    <a:pt x="96" y="108"/>
                    <a:pt x="180" y="48"/>
                    <a:pt x="275" y="1"/>
                  </a:cubicBezTo>
                  <a:cubicBezTo>
                    <a:pt x="180" y="48"/>
                    <a:pt x="96" y="108"/>
                    <a:pt x="1" y="167"/>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a:off x="1559339" y="1658331"/>
              <a:ext cx="28333" cy="16806"/>
            </a:xfrm>
            <a:custGeom>
              <a:avLst/>
              <a:gdLst/>
              <a:ahLst/>
              <a:cxnLst/>
              <a:rect l="l" t="t" r="r" b="b"/>
              <a:pathLst>
                <a:path w="322" h="191" extrusionOk="0">
                  <a:moveTo>
                    <a:pt x="0" y="191"/>
                  </a:moveTo>
                  <a:cubicBezTo>
                    <a:pt x="108" y="119"/>
                    <a:pt x="215" y="60"/>
                    <a:pt x="322" y="0"/>
                  </a:cubicBezTo>
                  <a:cubicBezTo>
                    <a:pt x="215" y="60"/>
                    <a:pt x="108" y="119"/>
                    <a:pt x="0"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1694488" y="1592252"/>
              <a:ext cx="36780" cy="14782"/>
            </a:xfrm>
            <a:custGeom>
              <a:avLst/>
              <a:gdLst/>
              <a:ahLst/>
              <a:cxnLst/>
              <a:rect l="l" t="t" r="r" b="b"/>
              <a:pathLst>
                <a:path w="418" h="168" extrusionOk="0">
                  <a:moveTo>
                    <a:pt x="0" y="168"/>
                  </a:moveTo>
                  <a:cubicBezTo>
                    <a:pt x="131" y="108"/>
                    <a:pt x="274" y="61"/>
                    <a:pt x="417" y="1"/>
                  </a:cubicBezTo>
                  <a:cubicBezTo>
                    <a:pt x="274" y="61"/>
                    <a:pt x="131" y="108"/>
                    <a:pt x="0" y="168"/>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2117710" y="1527317"/>
              <a:ext cx="33612" cy="3256"/>
            </a:xfrm>
            <a:custGeom>
              <a:avLst/>
              <a:gdLst/>
              <a:ahLst/>
              <a:cxnLst/>
              <a:rect l="l" t="t" r="r" b="b"/>
              <a:pathLst>
                <a:path w="382" h="37" extrusionOk="0">
                  <a:moveTo>
                    <a:pt x="1" y="1"/>
                  </a:moveTo>
                  <a:lnTo>
                    <a:pt x="12" y="37"/>
                  </a:lnTo>
                  <a:cubicBezTo>
                    <a:pt x="131" y="25"/>
                    <a:pt x="251" y="13"/>
                    <a:pt x="382" y="13"/>
                  </a:cubicBezTo>
                  <a:cubicBezTo>
                    <a:pt x="251" y="1"/>
                    <a:pt x="131" y="1"/>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1167529" y="3072562"/>
              <a:ext cx="35724" cy="61857"/>
            </a:xfrm>
            <a:custGeom>
              <a:avLst/>
              <a:gdLst/>
              <a:ahLst/>
              <a:cxnLst/>
              <a:rect l="l" t="t" r="r" b="b"/>
              <a:pathLst>
                <a:path w="406" h="703" extrusionOk="0">
                  <a:moveTo>
                    <a:pt x="1" y="0"/>
                  </a:moveTo>
                  <a:cubicBezTo>
                    <a:pt x="60" y="96"/>
                    <a:pt x="108" y="191"/>
                    <a:pt x="155" y="286"/>
                  </a:cubicBezTo>
                  <a:cubicBezTo>
                    <a:pt x="179" y="322"/>
                    <a:pt x="191" y="346"/>
                    <a:pt x="203" y="370"/>
                  </a:cubicBezTo>
                  <a:cubicBezTo>
                    <a:pt x="274" y="489"/>
                    <a:pt x="346" y="596"/>
                    <a:pt x="405" y="703"/>
                  </a:cubicBezTo>
                  <a:cubicBezTo>
                    <a:pt x="370" y="584"/>
                    <a:pt x="322" y="465"/>
                    <a:pt x="251" y="358"/>
                  </a:cubicBezTo>
                  <a:cubicBezTo>
                    <a:pt x="179" y="239"/>
                    <a:pt x="96" y="12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1540509" y="2460781"/>
              <a:ext cx="190762" cy="148791"/>
            </a:xfrm>
            <a:custGeom>
              <a:avLst/>
              <a:gdLst/>
              <a:ahLst/>
              <a:cxnLst/>
              <a:rect l="l" t="t" r="r" b="b"/>
              <a:pathLst>
                <a:path w="2168" h="1691" extrusionOk="0">
                  <a:moveTo>
                    <a:pt x="167" y="0"/>
                  </a:moveTo>
                  <a:lnTo>
                    <a:pt x="0" y="310"/>
                  </a:lnTo>
                  <a:lnTo>
                    <a:pt x="703" y="417"/>
                  </a:lnTo>
                  <a:lnTo>
                    <a:pt x="774" y="1524"/>
                  </a:lnTo>
                  <a:lnTo>
                    <a:pt x="1762" y="1691"/>
                  </a:lnTo>
                  <a:lnTo>
                    <a:pt x="2167" y="1215"/>
                  </a:lnTo>
                  <a:cubicBezTo>
                    <a:pt x="1488" y="822"/>
                    <a:pt x="822" y="417"/>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1405360" y="2372793"/>
              <a:ext cx="115267" cy="95381"/>
            </a:xfrm>
            <a:custGeom>
              <a:avLst/>
              <a:gdLst/>
              <a:ahLst/>
              <a:cxnLst/>
              <a:rect l="l" t="t" r="r" b="b"/>
              <a:pathLst>
                <a:path w="1310" h="1084" extrusionOk="0">
                  <a:moveTo>
                    <a:pt x="167" y="0"/>
                  </a:moveTo>
                  <a:lnTo>
                    <a:pt x="131" y="72"/>
                  </a:lnTo>
                  <a:lnTo>
                    <a:pt x="0" y="548"/>
                  </a:lnTo>
                  <a:lnTo>
                    <a:pt x="215" y="1000"/>
                  </a:lnTo>
                  <a:lnTo>
                    <a:pt x="798" y="1084"/>
                  </a:lnTo>
                  <a:lnTo>
                    <a:pt x="1310" y="750"/>
                  </a:lnTo>
                  <a:cubicBezTo>
                    <a:pt x="929" y="500"/>
                    <a:pt x="548" y="250"/>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1046017" y="2162150"/>
              <a:ext cx="1873219" cy="1471017"/>
            </a:xfrm>
            <a:custGeom>
              <a:avLst/>
              <a:gdLst/>
              <a:ahLst/>
              <a:cxnLst/>
              <a:rect l="l" t="t" r="r" b="b"/>
              <a:pathLst>
                <a:path w="21289" h="16718" extrusionOk="0">
                  <a:moveTo>
                    <a:pt x="965" y="1"/>
                  </a:moveTo>
                  <a:cubicBezTo>
                    <a:pt x="465" y="1180"/>
                    <a:pt x="131" y="2466"/>
                    <a:pt x="36" y="3799"/>
                  </a:cubicBezTo>
                  <a:lnTo>
                    <a:pt x="24" y="3823"/>
                  </a:lnTo>
                  <a:cubicBezTo>
                    <a:pt x="24" y="3871"/>
                    <a:pt x="24" y="3918"/>
                    <a:pt x="12" y="3966"/>
                  </a:cubicBezTo>
                  <a:cubicBezTo>
                    <a:pt x="12" y="4001"/>
                    <a:pt x="12" y="4037"/>
                    <a:pt x="12" y="4073"/>
                  </a:cubicBezTo>
                  <a:lnTo>
                    <a:pt x="0" y="4180"/>
                  </a:lnTo>
                  <a:cubicBezTo>
                    <a:pt x="0" y="4275"/>
                    <a:pt x="0" y="4371"/>
                    <a:pt x="0" y="4478"/>
                  </a:cubicBezTo>
                  <a:lnTo>
                    <a:pt x="0" y="4525"/>
                  </a:lnTo>
                  <a:lnTo>
                    <a:pt x="0" y="4668"/>
                  </a:lnTo>
                  <a:lnTo>
                    <a:pt x="0" y="4740"/>
                  </a:lnTo>
                  <a:cubicBezTo>
                    <a:pt x="0" y="5061"/>
                    <a:pt x="0" y="5371"/>
                    <a:pt x="36" y="5680"/>
                  </a:cubicBezTo>
                  <a:cubicBezTo>
                    <a:pt x="36" y="5776"/>
                    <a:pt x="48" y="5871"/>
                    <a:pt x="60" y="5966"/>
                  </a:cubicBezTo>
                  <a:cubicBezTo>
                    <a:pt x="108" y="6526"/>
                    <a:pt x="203" y="7061"/>
                    <a:pt x="334" y="7597"/>
                  </a:cubicBezTo>
                  <a:cubicBezTo>
                    <a:pt x="346" y="7609"/>
                    <a:pt x="346" y="7621"/>
                    <a:pt x="346" y="7633"/>
                  </a:cubicBezTo>
                  <a:cubicBezTo>
                    <a:pt x="381" y="7800"/>
                    <a:pt x="429" y="7954"/>
                    <a:pt x="477" y="8109"/>
                  </a:cubicBezTo>
                  <a:lnTo>
                    <a:pt x="500" y="8181"/>
                  </a:lnTo>
                  <a:cubicBezTo>
                    <a:pt x="536" y="8335"/>
                    <a:pt x="596" y="8478"/>
                    <a:pt x="643" y="8633"/>
                  </a:cubicBezTo>
                  <a:cubicBezTo>
                    <a:pt x="655" y="8657"/>
                    <a:pt x="655" y="8681"/>
                    <a:pt x="667" y="8704"/>
                  </a:cubicBezTo>
                  <a:cubicBezTo>
                    <a:pt x="727" y="8859"/>
                    <a:pt x="774" y="9002"/>
                    <a:pt x="834" y="9145"/>
                  </a:cubicBezTo>
                  <a:cubicBezTo>
                    <a:pt x="846" y="9181"/>
                    <a:pt x="858" y="9204"/>
                    <a:pt x="870" y="9228"/>
                  </a:cubicBezTo>
                  <a:cubicBezTo>
                    <a:pt x="929" y="9371"/>
                    <a:pt x="989" y="9514"/>
                    <a:pt x="1048" y="9657"/>
                  </a:cubicBezTo>
                  <a:cubicBezTo>
                    <a:pt x="1060" y="9681"/>
                    <a:pt x="1072" y="9716"/>
                    <a:pt x="1084" y="9740"/>
                  </a:cubicBezTo>
                  <a:cubicBezTo>
                    <a:pt x="1155" y="9883"/>
                    <a:pt x="1215" y="10014"/>
                    <a:pt x="1286" y="10157"/>
                  </a:cubicBezTo>
                  <a:cubicBezTo>
                    <a:pt x="1298" y="10181"/>
                    <a:pt x="1310" y="10205"/>
                    <a:pt x="1334" y="10240"/>
                  </a:cubicBezTo>
                  <a:cubicBezTo>
                    <a:pt x="1346" y="10276"/>
                    <a:pt x="1370" y="10312"/>
                    <a:pt x="1393" y="10347"/>
                  </a:cubicBezTo>
                  <a:cubicBezTo>
                    <a:pt x="1477" y="10467"/>
                    <a:pt x="1572" y="10586"/>
                    <a:pt x="1643" y="10705"/>
                  </a:cubicBezTo>
                  <a:cubicBezTo>
                    <a:pt x="1703" y="10812"/>
                    <a:pt x="1751" y="10931"/>
                    <a:pt x="1798" y="11050"/>
                  </a:cubicBezTo>
                  <a:lnTo>
                    <a:pt x="1822" y="11109"/>
                  </a:lnTo>
                  <a:cubicBezTo>
                    <a:pt x="1846" y="11133"/>
                    <a:pt x="1858" y="11157"/>
                    <a:pt x="1882" y="11181"/>
                  </a:cubicBezTo>
                  <a:cubicBezTo>
                    <a:pt x="1953" y="11312"/>
                    <a:pt x="2036" y="11443"/>
                    <a:pt x="2132" y="11562"/>
                  </a:cubicBezTo>
                  <a:cubicBezTo>
                    <a:pt x="2144" y="11586"/>
                    <a:pt x="2167" y="11610"/>
                    <a:pt x="2179" y="11633"/>
                  </a:cubicBezTo>
                  <a:cubicBezTo>
                    <a:pt x="2263" y="11764"/>
                    <a:pt x="2358" y="11883"/>
                    <a:pt x="2453" y="12014"/>
                  </a:cubicBezTo>
                  <a:cubicBezTo>
                    <a:pt x="2465" y="12026"/>
                    <a:pt x="2477" y="12050"/>
                    <a:pt x="2489" y="12062"/>
                  </a:cubicBezTo>
                  <a:cubicBezTo>
                    <a:pt x="2596" y="12193"/>
                    <a:pt x="2691" y="12312"/>
                    <a:pt x="2798" y="12443"/>
                  </a:cubicBezTo>
                  <a:cubicBezTo>
                    <a:pt x="2798" y="12443"/>
                    <a:pt x="2810" y="12455"/>
                    <a:pt x="2822" y="12467"/>
                  </a:cubicBezTo>
                  <a:cubicBezTo>
                    <a:pt x="3382" y="13122"/>
                    <a:pt x="4001" y="13729"/>
                    <a:pt x="4691" y="14253"/>
                  </a:cubicBezTo>
                  <a:cubicBezTo>
                    <a:pt x="4715" y="14265"/>
                    <a:pt x="4727" y="14288"/>
                    <a:pt x="4751" y="14300"/>
                  </a:cubicBezTo>
                  <a:cubicBezTo>
                    <a:pt x="4858" y="14372"/>
                    <a:pt x="4965" y="14455"/>
                    <a:pt x="5072" y="14527"/>
                  </a:cubicBezTo>
                  <a:cubicBezTo>
                    <a:pt x="5120" y="14562"/>
                    <a:pt x="5156" y="14598"/>
                    <a:pt x="5203" y="14622"/>
                  </a:cubicBezTo>
                  <a:cubicBezTo>
                    <a:pt x="5311" y="14693"/>
                    <a:pt x="5406" y="14753"/>
                    <a:pt x="5501" y="14812"/>
                  </a:cubicBezTo>
                  <a:cubicBezTo>
                    <a:pt x="5561" y="14860"/>
                    <a:pt x="5620" y="14896"/>
                    <a:pt x="5680" y="14931"/>
                  </a:cubicBezTo>
                  <a:cubicBezTo>
                    <a:pt x="5775" y="14991"/>
                    <a:pt x="5870" y="15039"/>
                    <a:pt x="5954" y="15098"/>
                  </a:cubicBezTo>
                  <a:cubicBezTo>
                    <a:pt x="6025" y="15134"/>
                    <a:pt x="6096" y="15181"/>
                    <a:pt x="6168" y="15217"/>
                  </a:cubicBezTo>
                  <a:cubicBezTo>
                    <a:pt x="6251" y="15265"/>
                    <a:pt x="6346" y="15312"/>
                    <a:pt x="6442" y="15360"/>
                  </a:cubicBezTo>
                  <a:cubicBezTo>
                    <a:pt x="6513" y="15408"/>
                    <a:pt x="6585" y="15443"/>
                    <a:pt x="6668" y="15479"/>
                  </a:cubicBezTo>
                  <a:cubicBezTo>
                    <a:pt x="6751" y="15527"/>
                    <a:pt x="6847" y="15562"/>
                    <a:pt x="6930" y="15610"/>
                  </a:cubicBezTo>
                  <a:cubicBezTo>
                    <a:pt x="7013" y="15646"/>
                    <a:pt x="7097" y="15681"/>
                    <a:pt x="7180" y="15717"/>
                  </a:cubicBezTo>
                  <a:cubicBezTo>
                    <a:pt x="7275" y="15753"/>
                    <a:pt x="7358" y="15801"/>
                    <a:pt x="7454" y="15836"/>
                  </a:cubicBezTo>
                  <a:cubicBezTo>
                    <a:pt x="7537" y="15872"/>
                    <a:pt x="7620" y="15896"/>
                    <a:pt x="7716" y="15932"/>
                  </a:cubicBezTo>
                  <a:cubicBezTo>
                    <a:pt x="7799" y="15967"/>
                    <a:pt x="7882" y="16003"/>
                    <a:pt x="7978" y="16027"/>
                  </a:cubicBezTo>
                  <a:cubicBezTo>
                    <a:pt x="8061" y="16062"/>
                    <a:pt x="8156" y="16098"/>
                    <a:pt x="8251" y="16122"/>
                  </a:cubicBezTo>
                  <a:cubicBezTo>
                    <a:pt x="8335" y="16158"/>
                    <a:pt x="8430" y="16182"/>
                    <a:pt x="8513" y="16205"/>
                  </a:cubicBezTo>
                  <a:cubicBezTo>
                    <a:pt x="8609" y="16241"/>
                    <a:pt x="8704" y="16265"/>
                    <a:pt x="8799" y="16289"/>
                  </a:cubicBezTo>
                  <a:cubicBezTo>
                    <a:pt x="8894" y="16313"/>
                    <a:pt x="8978" y="16336"/>
                    <a:pt x="9061" y="16360"/>
                  </a:cubicBezTo>
                  <a:cubicBezTo>
                    <a:pt x="9168" y="16384"/>
                    <a:pt x="9263" y="16408"/>
                    <a:pt x="9371" y="16432"/>
                  </a:cubicBezTo>
                  <a:cubicBezTo>
                    <a:pt x="9454" y="16443"/>
                    <a:pt x="9537" y="16467"/>
                    <a:pt x="9633" y="16479"/>
                  </a:cubicBezTo>
                  <a:cubicBezTo>
                    <a:pt x="9740" y="16503"/>
                    <a:pt x="9847" y="16527"/>
                    <a:pt x="9954" y="16539"/>
                  </a:cubicBezTo>
                  <a:cubicBezTo>
                    <a:pt x="10037" y="16563"/>
                    <a:pt x="10121" y="16574"/>
                    <a:pt x="10204" y="16586"/>
                  </a:cubicBezTo>
                  <a:cubicBezTo>
                    <a:pt x="10311" y="16598"/>
                    <a:pt x="10430" y="16610"/>
                    <a:pt x="10549" y="16622"/>
                  </a:cubicBezTo>
                  <a:cubicBezTo>
                    <a:pt x="10621" y="16634"/>
                    <a:pt x="10704" y="16646"/>
                    <a:pt x="10776" y="16658"/>
                  </a:cubicBezTo>
                  <a:cubicBezTo>
                    <a:pt x="10907" y="16670"/>
                    <a:pt x="11038" y="16682"/>
                    <a:pt x="11168" y="16682"/>
                  </a:cubicBezTo>
                  <a:cubicBezTo>
                    <a:pt x="11240" y="16694"/>
                    <a:pt x="11299" y="16694"/>
                    <a:pt x="11371" y="16705"/>
                  </a:cubicBezTo>
                  <a:cubicBezTo>
                    <a:pt x="11573" y="16705"/>
                    <a:pt x="11764" y="16717"/>
                    <a:pt x="11966" y="16717"/>
                  </a:cubicBezTo>
                  <a:cubicBezTo>
                    <a:pt x="12192" y="16717"/>
                    <a:pt x="12419" y="16705"/>
                    <a:pt x="12633" y="16694"/>
                  </a:cubicBezTo>
                  <a:cubicBezTo>
                    <a:pt x="12704" y="16694"/>
                    <a:pt x="12764" y="16682"/>
                    <a:pt x="12835" y="16682"/>
                  </a:cubicBezTo>
                  <a:cubicBezTo>
                    <a:pt x="12990" y="16670"/>
                    <a:pt x="13133" y="16658"/>
                    <a:pt x="13288" y="16646"/>
                  </a:cubicBezTo>
                  <a:cubicBezTo>
                    <a:pt x="13371" y="16634"/>
                    <a:pt x="13443" y="16622"/>
                    <a:pt x="13514" y="16610"/>
                  </a:cubicBezTo>
                  <a:cubicBezTo>
                    <a:pt x="13657" y="16598"/>
                    <a:pt x="13800" y="16574"/>
                    <a:pt x="13943" y="16551"/>
                  </a:cubicBezTo>
                  <a:cubicBezTo>
                    <a:pt x="14014" y="16539"/>
                    <a:pt x="14086" y="16527"/>
                    <a:pt x="14169" y="16515"/>
                  </a:cubicBezTo>
                  <a:cubicBezTo>
                    <a:pt x="14312" y="16479"/>
                    <a:pt x="14443" y="16455"/>
                    <a:pt x="14586" y="16420"/>
                  </a:cubicBezTo>
                  <a:cubicBezTo>
                    <a:pt x="14657" y="16408"/>
                    <a:pt x="14728" y="16396"/>
                    <a:pt x="14800" y="16372"/>
                  </a:cubicBezTo>
                  <a:cubicBezTo>
                    <a:pt x="14943" y="16336"/>
                    <a:pt x="15098" y="16301"/>
                    <a:pt x="15240" y="16265"/>
                  </a:cubicBezTo>
                  <a:cubicBezTo>
                    <a:pt x="15300" y="16241"/>
                    <a:pt x="15348" y="16229"/>
                    <a:pt x="15407" y="16217"/>
                  </a:cubicBezTo>
                  <a:cubicBezTo>
                    <a:pt x="15443" y="16205"/>
                    <a:pt x="15479" y="16193"/>
                    <a:pt x="15514" y="16182"/>
                  </a:cubicBezTo>
                  <a:cubicBezTo>
                    <a:pt x="15562" y="16146"/>
                    <a:pt x="15610" y="16134"/>
                    <a:pt x="15657" y="16110"/>
                  </a:cubicBezTo>
                  <a:cubicBezTo>
                    <a:pt x="15717" y="16098"/>
                    <a:pt x="15776" y="16086"/>
                    <a:pt x="15836" y="16074"/>
                  </a:cubicBezTo>
                  <a:cubicBezTo>
                    <a:pt x="15871" y="16062"/>
                    <a:pt x="15895" y="16051"/>
                    <a:pt x="15919" y="16039"/>
                  </a:cubicBezTo>
                  <a:cubicBezTo>
                    <a:pt x="15955" y="16039"/>
                    <a:pt x="15979" y="16027"/>
                    <a:pt x="16014" y="16015"/>
                  </a:cubicBezTo>
                  <a:cubicBezTo>
                    <a:pt x="16419" y="15872"/>
                    <a:pt x="16824" y="15693"/>
                    <a:pt x="17217" y="15503"/>
                  </a:cubicBezTo>
                  <a:cubicBezTo>
                    <a:pt x="17407" y="15420"/>
                    <a:pt x="17586" y="15312"/>
                    <a:pt x="17776" y="15217"/>
                  </a:cubicBezTo>
                  <a:cubicBezTo>
                    <a:pt x="17812" y="15193"/>
                    <a:pt x="17836" y="15181"/>
                    <a:pt x="17872" y="15158"/>
                  </a:cubicBezTo>
                  <a:cubicBezTo>
                    <a:pt x="18026" y="15074"/>
                    <a:pt x="18169" y="14991"/>
                    <a:pt x="18312" y="14896"/>
                  </a:cubicBezTo>
                  <a:cubicBezTo>
                    <a:pt x="18360" y="14872"/>
                    <a:pt x="18407" y="14836"/>
                    <a:pt x="18455" y="14812"/>
                  </a:cubicBezTo>
                  <a:cubicBezTo>
                    <a:pt x="18574" y="14729"/>
                    <a:pt x="18705" y="14646"/>
                    <a:pt x="18824" y="14562"/>
                  </a:cubicBezTo>
                  <a:cubicBezTo>
                    <a:pt x="18884" y="14515"/>
                    <a:pt x="18931" y="14479"/>
                    <a:pt x="18991" y="14443"/>
                  </a:cubicBezTo>
                  <a:cubicBezTo>
                    <a:pt x="19098" y="14360"/>
                    <a:pt x="19205" y="14277"/>
                    <a:pt x="19312" y="14193"/>
                  </a:cubicBezTo>
                  <a:cubicBezTo>
                    <a:pt x="19372" y="14146"/>
                    <a:pt x="19443" y="14098"/>
                    <a:pt x="19503" y="14050"/>
                  </a:cubicBezTo>
                  <a:cubicBezTo>
                    <a:pt x="19598" y="13967"/>
                    <a:pt x="19681" y="13896"/>
                    <a:pt x="19777" y="13812"/>
                  </a:cubicBezTo>
                  <a:cubicBezTo>
                    <a:pt x="19848" y="13753"/>
                    <a:pt x="19920" y="13693"/>
                    <a:pt x="19979" y="13634"/>
                  </a:cubicBezTo>
                  <a:cubicBezTo>
                    <a:pt x="20051" y="13574"/>
                    <a:pt x="20110" y="13515"/>
                    <a:pt x="20170" y="13455"/>
                  </a:cubicBezTo>
                  <a:cubicBezTo>
                    <a:pt x="20574" y="13086"/>
                    <a:pt x="20944" y="12681"/>
                    <a:pt x="21289" y="12252"/>
                  </a:cubicBezTo>
                  <a:lnTo>
                    <a:pt x="21289" y="11943"/>
                  </a:lnTo>
                  <a:cubicBezTo>
                    <a:pt x="18967" y="10598"/>
                    <a:pt x="16610" y="9359"/>
                    <a:pt x="14264" y="8133"/>
                  </a:cubicBezTo>
                  <a:lnTo>
                    <a:pt x="13800" y="8740"/>
                  </a:lnTo>
                  <a:lnTo>
                    <a:pt x="13645" y="10205"/>
                  </a:lnTo>
                  <a:lnTo>
                    <a:pt x="13169" y="10586"/>
                  </a:lnTo>
                  <a:lnTo>
                    <a:pt x="12466" y="10562"/>
                  </a:lnTo>
                  <a:lnTo>
                    <a:pt x="12240" y="10967"/>
                  </a:lnTo>
                  <a:lnTo>
                    <a:pt x="12419" y="11729"/>
                  </a:lnTo>
                  <a:lnTo>
                    <a:pt x="11657" y="12705"/>
                  </a:lnTo>
                  <a:lnTo>
                    <a:pt x="11407" y="13157"/>
                  </a:lnTo>
                  <a:lnTo>
                    <a:pt x="10680" y="13503"/>
                  </a:lnTo>
                  <a:lnTo>
                    <a:pt x="10204" y="13574"/>
                  </a:lnTo>
                  <a:lnTo>
                    <a:pt x="10180" y="13776"/>
                  </a:lnTo>
                  <a:lnTo>
                    <a:pt x="10526" y="13872"/>
                  </a:lnTo>
                  <a:lnTo>
                    <a:pt x="10478" y="14086"/>
                  </a:lnTo>
                  <a:lnTo>
                    <a:pt x="10180" y="14384"/>
                  </a:lnTo>
                  <a:lnTo>
                    <a:pt x="10359" y="14610"/>
                  </a:lnTo>
                  <a:lnTo>
                    <a:pt x="10716" y="14622"/>
                  </a:lnTo>
                  <a:lnTo>
                    <a:pt x="10704" y="14896"/>
                  </a:lnTo>
                  <a:lnTo>
                    <a:pt x="10609" y="15170"/>
                  </a:lnTo>
                  <a:lnTo>
                    <a:pt x="10573" y="15396"/>
                  </a:lnTo>
                  <a:lnTo>
                    <a:pt x="11109" y="15848"/>
                  </a:lnTo>
                  <a:lnTo>
                    <a:pt x="11038" y="16074"/>
                  </a:lnTo>
                  <a:lnTo>
                    <a:pt x="10311" y="16062"/>
                  </a:lnTo>
                  <a:lnTo>
                    <a:pt x="9585" y="15431"/>
                  </a:lnTo>
                  <a:lnTo>
                    <a:pt x="9025" y="14443"/>
                  </a:lnTo>
                  <a:lnTo>
                    <a:pt x="9109" y="13491"/>
                  </a:lnTo>
                  <a:lnTo>
                    <a:pt x="8680" y="12919"/>
                  </a:lnTo>
                  <a:lnTo>
                    <a:pt x="8847" y="11955"/>
                  </a:lnTo>
                  <a:lnTo>
                    <a:pt x="8597" y="11883"/>
                  </a:lnTo>
                  <a:lnTo>
                    <a:pt x="8597" y="9800"/>
                  </a:lnTo>
                  <a:cubicBezTo>
                    <a:pt x="8597" y="9800"/>
                    <a:pt x="7882" y="9252"/>
                    <a:pt x="7847" y="9252"/>
                  </a:cubicBezTo>
                  <a:cubicBezTo>
                    <a:pt x="7799" y="9252"/>
                    <a:pt x="7466" y="9157"/>
                    <a:pt x="7466" y="9157"/>
                  </a:cubicBezTo>
                  <a:lnTo>
                    <a:pt x="7394" y="8764"/>
                  </a:lnTo>
                  <a:lnTo>
                    <a:pt x="6477" y="7609"/>
                  </a:lnTo>
                  <a:lnTo>
                    <a:pt x="6561" y="7192"/>
                  </a:lnTo>
                  <a:lnTo>
                    <a:pt x="6596" y="6514"/>
                  </a:lnTo>
                  <a:lnTo>
                    <a:pt x="7228" y="6061"/>
                  </a:lnTo>
                  <a:lnTo>
                    <a:pt x="7144" y="5299"/>
                  </a:lnTo>
                  <a:lnTo>
                    <a:pt x="6215" y="5228"/>
                  </a:lnTo>
                  <a:lnTo>
                    <a:pt x="5477" y="4394"/>
                  </a:lnTo>
                  <a:lnTo>
                    <a:pt x="4965" y="4252"/>
                  </a:lnTo>
                  <a:lnTo>
                    <a:pt x="4632" y="4192"/>
                  </a:lnTo>
                  <a:lnTo>
                    <a:pt x="4668" y="3894"/>
                  </a:lnTo>
                  <a:lnTo>
                    <a:pt x="4239" y="3823"/>
                  </a:lnTo>
                  <a:lnTo>
                    <a:pt x="4239" y="4001"/>
                  </a:lnTo>
                  <a:lnTo>
                    <a:pt x="3167" y="3728"/>
                  </a:lnTo>
                  <a:lnTo>
                    <a:pt x="2751" y="3085"/>
                  </a:lnTo>
                  <a:lnTo>
                    <a:pt x="2917" y="2763"/>
                  </a:lnTo>
                  <a:lnTo>
                    <a:pt x="2239" y="1775"/>
                  </a:lnTo>
                  <a:lnTo>
                    <a:pt x="2132" y="1049"/>
                  </a:lnTo>
                  <a:lnTo>
                    <a:pt x="1846" y="1049"/>
                  </a:lnTo>
                  <a:lnTo>
                    <a:pt x="1941" y="1751"/>
                  </a:lnTo>
                  <a:lnTo>
                    <a:pt x="2417" y="2477"/>
                  </a:lnTo>
                  <a:lnTo>
                    <a:pt x="2358" y="2763"/>
                  </a:lnTo>
                  <a:lnTo>
                    <a:pt x="1965" y="2692"/>
                  </a:lnTo>
                  <a:lnTo>
                    <a:pt x="1477" y="1870"/>
                  </a:lnTo>
                  <a:lnTo>
                    <a:pt x="1477" y="894"/>
                  </a:lnTo>
                  <a:lnTo>
                    <a:pt x="965" y="656"/>
                  </a:lnTo>
                  <a:lnTo>
                    <a:pt x="965" y="1"/>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1503818" y="1550370"/>
              <a:ext cx="370966" cy="163573"/>
            </a:xfrm>
            <a:custGeom>
              <a:avLst/>
              <a:gdLst/>
              <a:ahLst/>
              <a:cxnLst/>
              <a:rect l="l" t="t" r="r" b="b"/>
              <a:pathLst>
                <a:path w="4216" h="1859" extrusionOk="0">
                  <a:moveTo>
                    <a:pt x="4215" y="1"/>
                  </a:moveTo>
                  <a:cubicBezTo>
                    <a:pt x="4084" y="36"/>
                    <a:pt x="3965" y="60"/>
                    <a:pt x="3834" y="96"/>
                  </a:cubicBezTo>
                  <a:cubicBezTo>
                    <a:pt x="3799" y="108"/>
                    <a:pt x="3751" y="120"/>
                    <a:pt x="3715" y="120"/>
                  </a:cubicBezTo>
                  <a:cubicBezTo>
                    <a:pt x="3549" y="167"/>
                    <a:pt x="3382" y="215"/>
                    <a:pt x="3215" y="263"/>
                  </a:cubicBezTo>
                  <a:cubicBezTo>
                    <a:pt x="3203" y="263"/>
                    <a:pt x="3203" y="275"/>
                    <a:pt x="3191" y="275"/>
                  </a:cubicBezTo>
                  <a:cubicBezTo>
                    <a:pt x="3013" y="322"/>
                    <a:pt x="2846" y="382"/>
                    <a:pt x="2667" y="453"/>
                  </a:cubicBezTo>
                  <a:cubicBezTo>
                    <a:pt x="2632" y="465"/>
                    <a:pt x="2608" y="477"/>
                    <a:pt x="2584" y="489"/>
                  </a:cubicBezTo>
                  <a:cubicBezTo>
                    <a:pt x="2441" y="537"/>
                    <a:pt x="2298" y="596"/>
                    <a:pt x="2167" y="644"/>
                  </a:cubicBezTo>
                  <a:lnTo>
                    <a:pt x="2036" y="703"/>
                  </a:lnTo>
                  <a:cubicBezTo>
                    <a:pt x="1905" y="763"/>
                    <a:pt x="1763" y="822"/>
                    <a:pt x="1632" y="882"/>
                  </a:cubicBezTo>
                  <a:cubicBezTo>
                    <a:pt x="1608" y="894"/>
                    <a:pt x="1572" y="906"/>
                    <a:pt x="1548" y="929"/>
                  </a:cubicBezTo>
                  <a:cubicBezTo>
                    <a:pt x="1393" y="1001"/>
                    <a:pt x="1239" y="1084"/>
                    <a:pt x="1084" y="1168"/>
                  </a:cubicBezTo>
                  <a:cubicBezTo>
                    <a:pt x="1036" y="1179"/>
                    <a:pt x="1001" y="1215"/>
                    <a:pt x="953" y="1227"/>
                  </a:cubicBezTo>
                  <a:cubicBezTo>
                    <a:pt x="846" y="1287"/>
                    <a:pt x="739" y="1358"/>
                    <a:pt x="631" y="1418"/>
                  </a:cubicBezTo>
                  <a:cubicBezTo>
                    <a:pt x="572" y="1453"/>
                    <a:pt x="512" y="1489"/>
                    <a:pt x="465" y="1525"/>
                  </a:cubicBezTo>
                  <a:cubicBezTo>
                    <a:pt x="370" y="1584"/>
                    <a:pt x="274" y="1632"/>
                    <a:pt x="191" y="1691"/>
                  </a:cubicBezTo>
                  <a:cubicBezTo>
                    <a:pt x="131" y="1727"/>
                    <a:pt x="72" y="1775"/>
                    <a:pt x="12" y="1810"/>
                  </a:cubicBezTo>
                  <a:cubicBezTo>
                    <a:pt x="12" y="1810"/>
                    <a:pt x="0" y="1822"/>
                    <a:pt x="0" y="1822"/>
                  </a:cubicBezTo>
                  <a:lnTo>
                    <a:pt x="441" y="1810"/>
                  </a:lnTo>
                  <a:lnTo>
                    <a:pt x="524" y="1858"/>
                  </a:lnTo>
                  <a:lnTo>
                    <a:pt x="882" y="1680"/>
                  </a:lnTo>
                  <a:lnTo>
                    <a:pt x="703" y="1680"/>
                  </a:lnTo>
                  <a:lnTo>
                    <a:pt x="1429" y="1132"/>
                  </a:lnTo>
                  <a:lnTo>
                    <a:pt x="1965" y="1132"/>
                  </a:lnTo>
                  <a:lnTo>
                    <a:pt x="4215"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2804984" y="1799728"/>
              <a:ext cx="2112" cy="1144"/>
            </a:xfrm>
            <a:custGeom>
              <a:avLst/>
              <a:gdLst/>
              <a:ahLst/>
              <a:cxnLst/>
              <a:rect l="l" t="t" r="r" b="b"/>
              <a:pathLst>
                <a:path w="24" h="13" extrusionOk="0">
                  <a:moveTo>
                    <a:pt x="12" y="0"/>
                  </a:moveTo>
                  <a:cubicBezTo>
                    <a:pt x="12" y="0"/>
                    <a:pt x="0" y="12"/>
                    <a:pt x="0" y="12"/>
                  </a:cubicBezTo>
                  <a:lnTo>
                    <a:pt x="24"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1874688" y="1510600"/>
              <a:ext cx="230534" cy="39859"/>
            </a:xfrm>
            <a:custGeom>
              <a:avLst/>
              <a:gdLst/>
              <a:ahLst/>
              <a:cxnLst/>
              <a:rect l="l" t="t" r="r" b="b"/>
              <a:pathLst>
                <a:path w="2620" h="453" extrusionOk="0">
                  <a:moveTo>
                    <a:pt x="2548" y="0"/>
                  </a:moveTo>
                  <a:cubicBezTo>
                    <a:pt x="2120" y="0"/>
                    <a:pt x="1703" y="96"/>
                    <a:pt x="1286" y="143"/>
                  </a:cubicBezTo>
                  <a:cubicBezTo>
                    <a:pt x="1036" y="167"/>
                    <a:pt x="798" y="167"/>
                    <a:pt x="548" y="179"/>
                  </a:cubicBezTo>
                  <a:lnTo>
                    <a:pt x="0" y="453"/>
                  </a:lnTo>
                  <a:cubicBezTo>
                    <a:pt x="24" y="453"/>
                    <a:pt x="36" y="453"/>
                    <a:pt x="60" y="441"/>
                  </a:cubicBezTo>
                  <a:cubicBezTo>
                    <a:pt x="96" y="441"/>
                    <a:pt x="131" y="429"/>
                    <a:pt x="167" y="417"/>
                  </a:cubicBezTo>
                  <a:cubicBezTo>
                    <a:pt x="346" y="381"/>
                    <a:pt x="536" y="346"/>
                    <a:pt x="715" y="322"/>
                  </a:cubicBezTo>
                  <a:lnTo>
                    <a:pt x="738" y="322"/>
                  </a:lnTo>
                  <a:cubicBezTo>
                    <a:pt x="905" y="286"/>
                    <a:pt x="1084" y="274"/>
                    <a:pt x="1262" y="250"/>
                  </a:cubicBezTo>
                  <a:cubicBezTo>
                    <a:pt x="1310" y="250"/>
                    <a:pt x="1369" y="238"/>
                    <a:pt x="1417" y="238"/>
                  </a:cubicBezTo>
                  <a:cubicBezTo>
                    <a:pt x="1548" y="227"/>
                    <a:pt x="1691" y="215"/>
                    <a:pt x="1822" y="203"/>
                  </a:cubicBezTo>
                  <a:lnTo>
                    <a:pt x="1989" y="203"/>
                  </a:lnTo>
                  <a:cubicBezTo>
                    <a:pt x="2167" y="191"/>
                    <a:pt x="2358" y="179"/>
                    <a:pt x="2548" y="179"/>
                  </a:cubicBezTo>
                  <a:lnTo>
                    <a:pt x="2572" y="179"/>
                  </a:lnTo>
                  <a:cubicBezTo>
                    <a:pt x="2596" y="131"/>
                    <a:pt x="2620" y="36"/>
                    <a:pt x="2548" y="0"/>
                  </a:cubicBezTo>
                  <a:close/>
                </a:path>
              </a:pathLst>
            </a:custGeom>
            <a:solidFill>
              <a:srgbClr val="AD65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1255516" y="1783978"/>
              <a:ext cx="153015" cy="164629"/>
            </a:xfrm>
            <a:custGeom>
              <a:avLst/>
              <a:gdLst/>
              <a:ahLst/>
              <a:cxnLst/>
              <a:rect l="l" t="t" r="r" b="b"/>
              <a:pathLst>
                <a:path w="1739" h="1871" extrusionOk="0">
                  <a:moveTo>
                    <a:pt x="1739" y="1"/>
                  </a:moveTo>
                  <a:lnTo>
                    <a:pt x="906" y="418"/>
                  </a:lnTo>
                  <a:cubicBezTo>
                    <a:pt x="739" y="537"/>
                    <a:pt x="572" y="668"/>
                    <a:pt x="441" y="810"/>
                  </a:cubicBezTo>
                  <a:cubicBezTo>
                    <a:pt x="191" y="1084"/>
                    <a:pt x="167" y="1525"/>
                    <a:pt x="1" y="1870"/>
                  </a:cubicBezTo>
                  <a:cubicBezTo>
                    <a:pt x="513" y="1180"/>
                    <a:pt x="1096" y="560"/>
                    <a:pt x="173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1153890" y="1976760"/>
              <a:ext cx="81831" cy="106996"/>
            </a:xfrm>
            <a:custGeom>
              <a:avLst/>
              <a:gdLst/>
              <a:ahLst/>
              <a:cxnLst/>
              <a:rect l="l" t="t" r="r" b="b"/>
              <a:pathLst>
                <a:path w="930" h="1216" extrusionOk="0">
                  <a:moveTo>
                    <a:pt x="929" y="1"/>
                  </a:moveTo>
                  <a:cubicBezTo>
                    <a:pt x="691" y="251"/>
                    <a:pt x="394" y="477"/>
                    <a:pt x="215" y="774"/>
                  </a:cubicBezTo>
                  <a:cubicBezTo>
                    <a:pt x="144" y="894"/>
                    <a:pt x="72" y="1001"/>
                    <a:pt x="1" y="1108"/>
                  </a:cubicBezTo>
                  <a:cubicBezTo>
                    <a:pt x="60" y="1144"/>
                    <a:pt x="120" y="1179"/>
                    <a:pt x="179" y="1215"/>
                  </a:cubicBezTo>
                  <a:cubicBezTo>
                    <a:pt x="406" y="786"/>
                    <a:pt x="656" y="382"/>
                    <a:pt x="92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1235631" y="1948516"/>
              <a:ext cx="19974" cy="28333"/>
            </a:xfrm>
            <a:custGeom>
              <a:avLst/>
              <a:gdLst/>
              <a:ahLst/>
              <a:cxnLst/>
              <a:rect l="l" t="t" r="r" b="b"/>
              <a:pathLst>
                <a:path w="227" h="322" extrusionOk="0">
                  <a:moveTo>
                    <a:pt x="227" y="0"/>
                  </a:moveTo>
                  <a:lnTo>
                    <a:pt x="227" y="0"/>
                  </a:lnTo>
                  <a:cubicBezTo>
                    <a:pt x="143" y="107"/>
                    <a:pt x="72" y="214"/>
                    <a:pt x="0" y="322"/>
                  </a:cubicBezTo>
                  <a:cubicBezTo>
                    <a:pt x="48" y="262"/>
                    <a:pt x="96" y="214"/>
                    <a:pt x="131" y="155"/>
                  </a:cubicBezTo>
                  <a:cubicBezTo>
                    <a:pt x="167" y="107"/>
                    <a:pt x="203" y="48"/>
                    <a:pt x="227"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1937511" y="1538844"/>
              <a:ext cx="2200" cy="88"/>
            </a:xfrm>
            <a:custGeom>
              <a:avLst/>
              <a:gdLst/>
              <a:ahLst/>
              <a:cxnLst/>
              <a:rect l="l" t="t" r="r" b="b"/>
              <a:pathLst>
                <a:path w="25" h="1" extrusionOk="0">
                  <a:moveTo>
                    <a:pt x="1" y="1"/>
                  </a:moveTo>
                  <a:cubicBezTo>
                    <a:pt x="13" y="1"/>
                    <a:pt x="13" y="1"/>
                    <a:pt x="24" y="1"/>
                  </a:cubicBezTo>
                  <a:cubicBezTo>
                    <a:pt x="13" y="1"/>
                    <a:pt x="13"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2035969" y="1528373"/>
              <a:ext cx="13726" cy="88"/>
            </a:xfrm>
            <a:custGeom>
              <a:avLst/>
              <a:gdLst/>
              <a:ahLst/>
              <a:cxnLst/>
              <a:rect l="l" t="t" r="r" b="b"/>
              <a:pathLst>
                <a:path w="156" h="1" extrusionOk="0">
                  <a:moveTo>
                    <a:pt x="1" y="1"/>
                  </a:moveTo>
                  <a:cubicBezTo>
                    <a:pt x="48" y="1"/>
                    <a:pt x="108" y="1"/>
                    <a:pt x="156" y="1"/>
                  </a:cubicBezTo>
                  <a:cubicBezTo>
                    <a:pt x="96" y="1"/>
                    <a:pt x="48"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1879879" y="1547291"/>
              <a:ext cx="9503" cy="2112"/>
            </a:xfrm>
            <a:custGeom>
              <a:avLst/>
              <a:gdLst/>
              <a:ahLst/>
              <a:cxnLst/>
              <a:rect l="l" t="t" r="r" b="b"/>
              <a:pathLst>
                <a:path w="108" h="24" extrusionOk="0">
                  <a:moveTo>
                    <a:pt x="1" y="24"/>
                  </a:moveTo>
                  <a:cubicBezTo>
                    <a:pt x="37" y="24"/>
                    <a:pt x="72" y="12"/>
                    <a:pt x="108" y="0"/>
                  </a:cubicBezTo>
                  <a:cubicBezTo>
                    <a:pt x="72" y="12"/>
                    <a:pt x="37" y="24"/>
                    <a:pt x="1" y="24"/>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1885158" y="1810199"/>
              <a:ext cx="242060" cy="139464"/>
            </a:xfrm>
            <a:custGeom>
              <a:avLst/>
              <a:gdLst/>
              <a:ahLst/>
              <a:cxnLst/>
              <a:rect l="l" t="t" r="r" b="b"/>
              <a:pathLst>
                <a:path w="2751" h="1585" extrusionOk="0">
                  <a:moveTo>
                    <a:pt x="774" y="0"/>
                  </a:moveTo>
                  <a:lnTo>
                    <a:pt x="417" y="274"/>
                  </a:lnTo>
                  <a:lnTo>
                    <a:pt x="417" y="1108"/>
                  </a:lnTo>
                  <a:lnTo>
                    <a:pt x="0" y="1239"/>
                  </a:lnTo>
                  <a:cubicBezTo>
                    <a:pt x="893" y="1429"/>
                    <a:pt x="1822" y="1524"/>
                    <a:pt x="2751" y="1584"/>
                  </a:cubicBezTo>
                  <a:lnTo>
                    <a:pt x="2751" y="1322"/>
                  </a:lnTo>
                  <a:lnTo>
                    <a:pt x="2489" y="1167"/>
                  </a:lnTo>
                  <a:lnTo>
                    <a:pt x="2453" y="441"/>
                  </a:lnTo>
                  <a:lnTo>
                    <a:pt x="1822" y="762"/>
                  </a:lnTo>
                  <a:lnTo>
                    <a:pt x="1584" y="762"/>
                  </a:lnTo>
                  <a:lnTo>
                    <a:pt x="1643" y="215"/>
                  </a:lnTo>
                  <a:lnTo>
                    <a:pt x="774"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1502763" y="1649884"/>
              <a:ext cx="621297" cy="225342"/>
            </a:xfrm>
            <a:custGeom>
              <a:avLst/>
              <a:gdLst/>
              <a:ahLst/>
              <a:cxnLst/>
              <a:rect l="l" t="t" r="r" b="b"/>
              <a:pathLst>
                <a:path w="7061" h="2561" extrusionOk="0">
                  <a:moveTo>
                    <a:pt x="1965" y="1"/>
                  </a:moveTo>
                  <a:lnTo>
                    <a:pt x="894" y="549"/>
                  </a:lnTo>
                  <a:lnTo>
                    <a:pt x="1370" y="549"/>
                  </a:lnTo>
                  <a:lnTo>
                    <a:pt x="1441" y="739"/>
                  </a:lnTo>
                  <a:lnTo>
                    <a:pt x="1263" y="906"/>
                  </a:lnTo>
                  <a:lnTo>
                    <a:pt x="2001" y="918"/>
                  </a:lnTo>
                  <a:lnTo>
                    <a:pt x="2108" y="1180"/>
                  </a:lnTo>
                  <a:lnTo>
                    <a:pt x="1286" y="1156"/>
                  </a:lnTo>
                  <a:lnTo>
                    <a:pt x="1239" y="953"/>
                  </a:lnTo>
                  <a:lnTo>
                    <a:pt x="727" y="834"/>
                  </a:lnTo>
                  <a:lnTo>
                    <a:pt x="524" y="727"/>
                  </a:lnTo>
                  <a:lnTo>
                    <a:pt x="1" y="989"/>
                  </a:lnTo>
                  <a:cubicBezTo>
                    <a:pt x="774" y="1692"/>
                    <a:pt x="1656" y="2203"/>
                    <a:pt x="2608" y="2561"/>
                  </a:cubicBezTo>
                  <a:lnTo>
                    <a:pt x="2537" y="2299"/>
                  </a:lnTo>
                  <a:lnTo>
                    <a:pt x="3632" y="1656"/>
                  </a:lnTo>
                  <a:lnTo>
                    <a:pt x="4156" y="1489"/>
                  </a:lnTo>
                  <a:lnTo>
                    <a:pt x="4215" y="1858"/>
                  </a:lnTo>
                  <a:lnTo>
                    <a:pt x="4513" y="1846"/>
                  </a:lnTo>
                  <a:lnTo>
                    <a:pt x="4537" y="1668"/>
                  </a:lnTo>
                  <a:lnTo>
                    <a:pt x="4846" y="1608"/>
                  </a:lnTo>
                  <a:lnTo>
                    <a:pt x="4846" y="1549"/>
                  </a:lnTo>
                  <a:lnTo>
                    <a:pt x="4715" y="1501"/>
                  </a:lnTo>
                  <a:lnTo>
                    <a:pt x="4680" y="1311"/>
                  </a:lnTo>
                  <a:lnTo>
                    <a:pt x="5061" y="1275"/>
                  </a:lnTo>
                  <a:lnTo>
                    <a:pt x="5299" y="1037"/>
                  </a:lnTo>
                  <a:lnTo>
                    <a:pt x="5311" y="1025"/>
                  </a:lnTo>
                  <a:lnTo>
                    <a:pt x="5382" y="953"/>
                  </a:lnTo>
                  <a:lnTo>
                    <a:pt x="6180" y="846"/>
                  </a:lnTo>
                  <a:lnTo>
                    <a:pt x="6537" y="1156"/>
                  </a:lnTo>
                  <a:lnTo>
                    <a:pt x="5608" y="1644"/>
                  </a:lnTo>
                  <a:lnTo>
                    <a:pt x="6787" y="1930"/>
                  </a:lnTo>
                  <a:lnTo>
                    <a:pt x="6942" y="1537"/>
                  </a:lnTo>
                  <a:lnTo>
                    <a:pt x="7061" y="1537"/>
                  </a:lnTo>
                  <a:lnTo>
                    <a:pt x="7037" y="549"/>
                  </a:lnTo>
                  <a:lnTo>
                    <a:pt x="6132" y="156"/>
                  </a:lnTo>
                  <a:lnTo>
                    <a:pt x="5346" y="239"/>
                  </a:lnTo>
                  <a:lnTo>
                    <a:pt x="4894" y="465"/>
                  </a:lnTo>
                  <a:lnTo>
                    <a:pt x="4930" y="1037"/>
                  </a:lnTo>
                  <a:lnTo>
                    <a:pt x="4930" y="1037"/>
                  </a:lnTo>
                  <a:lnTo>
                    <a:pt x="4453" y="965"/>
                  </a:lnTo>
                  <a:lnTo>
                    <a:pt x="4382" y="656"/>
                  </a:lnTo>
                  <a:lnTo>
                    <a:pt x="4834" y="251"/>
                  </a:lnTo>
                  <a:lnTo>
                    <a:pt x="4025" y="203"/>
                  </a:lnTo>
                  <a:lnTo>
                    <a:pt x="3787" y="287"/>
                  </a:lnTo>
                  <a:lnTo>
                    <a:pt x="3680" y="549"/>
                  </a:lnTo>
                  <a:lnTo>
                    <a:pt x="3989" y="608"/>
                  </a:lnTo>
                  <a:lnTo>
                    <a:pt x="3930" y="906"/>
                  </a:lnTo>
                  <a:lnTo>
                    <a:pt x="3406" y="941"/>
                  </a:lnTo>
                  <a:lnTo>
                    <a:pt x="3322" y="1144"/>
                  </a:lnTo>
                  <a:lnTo>
                    <a:pt x="2572" y="1168"/>
                  </a:lnTo>
                  <a:cubicBezTo>
                    <a:pt x="2572" y="1168"/>
                    <a:pt x="2560" y="739"/>
                    <a:pt x="2525" y="739"/>
                  </a:cubicBezTo>
                  <a:cubicBezTo>
                    <a:pt x="2489" y="739"/>
                    <a:pt x="3108" y="727"/>
                    <a:pt x="3108" y="727"/>
                  </a:cubicBezTo>
                  <a:lnTo>
                    <a:pt x="3561" y="287"/>
                  </a:lnTo>
                  <a:lnTo>
                    <a:pt x="3322" y="168"/>
                  </a:lnTo>
                  <a:lnTo>
                    <a:pt x="2989" y="489"/>
                  </a:lnTo>
                  <a:lnTo>
                    <a:pt x="2453" y="453"/>
                  </a:lnTo>
                  <a:lnTo>
                    <a:pt x="2132" y="1"/>
                  </a:lnTo>
                  <a:close/>
                </a:path>
              </a:pathLst>
            </a:custGeom>
            <a:solidFill>
              <a:srgbClr val="EE9600"/>
            </a:solidFill>
            <a:ln w="9525" cap="flat" cmpd="sng">
              <a:solidFill>
                <a:srgbClr val="EE96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1985728" y="1531541"/>
              <a:ext cx="13726" cy="1144"/>
            </a:xfrm>
            <a:custGeom>
              <a:avLst/>
              <a:gdLst/>
              <a:ahLst/>
              <a:cxnLst/>
              <a:rect l="l" t="t" r="r" b="b"/>
              <a:pathLst>
                <a:path w="156" h="13" extrusionOk="0">
                  <a:moveTo>
                    <a:pt x="0" y="12"/>
                  </a:moveTo>
                  <a:cubicBezTo>
                    <a:pt x="48" y="12"/>
                    <a:pt x="107" y="0"/>
                    <a:pt x="155" y="0"/>
                  </a:cubicBezTo>
                  <a:cubicBezTo>
                    <a:pt x="107" y="0"/>
                    <a:pt x="48" y="12"/>
                    <a:pt x="0" y="1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1950093" y="2058500"/>
              <a:ext cx="25253" cy="28333"/>
            </a:xfrm>
            <a:custGeom>
              <a:avLst/>
              <a:gdLst/>
              <a:ahLst/>
              <a:cxnLst/>
              <a:rect l="l" t="t" r="r" b="b"/>
              <a:pathLst>
                <a:path w="287" h="322" extrusionOk="0">
                  <a:moveTo>
                    <a:pt x="131" y="0"/>
                  </a:moveTo>
                  <a:lnTo>
                    <a:pt x="12" y="143"/>
                  </a:lnTo>
                  <a:lnTo>
                    <a:pt x="1" y="322"/>
                  </a:lnTo>
                  <a:lnTo>
                    <a:pt x="1" y="322"/>
                  </a:lnTo>
                  <a:lnTo>
                    <a:pt x="262" y="298"/>
                  </a:lnTo>
                  <a:lnTo>
                    <a:pt x="286" y="119"/>
                  </a:lnTo>
                  <a:lnTo>
                    <a:pt x="131"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1169640" y="1737872"/>
              <a:ext cx="959707" cy="615050"/>
            </a:xfrm>
            <a:custGeom>
              <a:avLst/>
              <a:gdLst/>
              <a:ahLst/>
              <a:cxnLst/>
              <a:rect l="l" t="t" r="r" b="b"/>
              <a:pathLst>
                <a:path w="10907" h="6990" extrusionOk="0">
                  <a:moveTo>
                    <a:pt x="3787" y="1"/>
                  </a:moveTo>
                  <a:lnTo>
                    <a:pt x="2727" y="525"/>
                  </a:lnTo>
                  <a:cubicBezTo>
                    <a:pt x="2084" y="1084"/>
                    <a:pt x="1489" y="1715"/>
                    <a:pt x="977" y="2394"/>
                  </a:cubicBezTo>
                  <a:cubicBezTo>
                    <a:pt x="953" y="2454"/>
                    <a:pt x="929" y="2501"/>
                    <a:pt x="893" y="2549"/>
                  </a:cubicBezTo>
                  <a:cubicBezTo>
                    <a:pt x="846" y="2608"/>
                    <a:pt x="798" y="2668"/>
                    <a:pt x="750" y="2716"/>
                  </a:cubicBezTo>
                  <a:cubicBezTo>
                    <a:pt x="477" y="3108"/>
                    <a:pt x="227" y="3513"/>
                    <a:pt x="0" y="3930"/>
                  </a:cubicBezTo>
                  <a:cubicBezTo>
                    <a:pt x="1786" y="4954"/>
                    <a:pt x="4156" y="6323"/>
                    <a:pt x="4156" y="6323"/>
                  </a:cubicBezTo>
                  <a:lnTo>
                    <a:pt x="5322" y="6323"/>
                  </a:lnTo>
                  <a:lnTo>
                    <a:pt x="5322" y="6752"/>
                  </a:lnTo>
                  <a:lnTo>
                    <a:pt x="5834" y="6990"/>
                  </a:lnTo>
                  <a:lnTo>
                    <a:pt x="5799" y="6240"/>
                  </a:lnTo>
                  <a:lnTo>
                    <a:pt x="6168" y="5871"/>
                  </a:lnTo>
                  <a:lnTo>
                    <a:pt x="6918" y="5371"/>
                  </a:lnTo>
                  <a:lnTo>
                    <a:pt x="6977" y="5025"/>
                  </a:lnTo>
                  <a:lnTo>
                    <a:pt x="7728" y="4240"/>
                  </a:lnTo>
                  <a:lnTo>
                    <a:pt x="8525" y="3799"/>
                  </a:lnTo>
                  <a:lnTo>
                    <a:pt x="8454" y="3740"/>
                  </a:lnTo>
                  <a:lnTo>
                    <a:pt x="9001" y="3239"/>
                  </a:lnTo>
                  <a:lnTo>
                    <a:pt x="9192" y="3287"/>
                  </a:lnTo>
                  <a:lnTo>
                    <a:pt x="9275" y="3394"/>
                  </a:lnTo>
                  <a:lnTo>
                    <a:pt x="9490" y="3168"/>
                  </a:lnTo>
                  <a:lnTo>
                    <a:pt x="9537" y="3144"/>
                  </a:lnTo>
                  <a:lnTo>
                    <a:pt x="9311" y="3120"/>
                  </a:lnTo>
                  <a:lnTo>
                    <a:pt x="9085" y="3037"/>
                  </a:lnTo>
                  <a:lnTo>
                    <a:pt x="9085" y="2823"/>
                  </a:lnTo>
                  <a:lnTo>
                    <a:pt x="9204" y="2727"/>
                  </a:lnTo>
                  <a:lnTo>
                    <a:pt x="9478" y="2727"/>
                  </a:lnTo>
                  <a:lnTo>
                    <a:pt x="9597" y="2775"/>
                  </a:lnTo>
                  <a:lnTo>
                    <a:pt x="9704" y="2989"/>
                  </a:lnTo>
                  <a:lnTo>
                    <a:pt x="9835" y="2966"/>
                  </a:lnTo>
                  <a:lnTo>
                    <a:pt x="9835" y="2954"/>
                  </a:lnTo>
                  <a:lnTo>
                    <a:pt x="9871" y="2966"/>
                  </a:lnTo>
                  <a:lnTo>
                    <a:pt x="10252" y="2906"/>
                  </a:lnTo>
                  <a:lnTo>
                    <a:pt x="10299" y="2727"/>
                  </a:lnTo>
                  <a:lnTo>
                    <a:pt x="10514" y="2775"/>
                  </a:lnTo>
                  <a:lnTo>
                    <a:pt x="10514" y="2978"/>
                  </a:lnTo>
                  <a:lnTo>
                    <a:pt x="10311" y="3120"/>
                  </a:lnTo>
                  <a:lnTo>
                    <a:pt x="10347" y="3335"/>
                  </a:lnTo>
                  <a:lnTo>
                    <a:pt x="10906" y="3501"/>
                  </a:lnTo>
                  <a:lnTo>
                    <a:pt x="10895" y="3108"/>
                  </a:lnTo>
                  <a:lnTo>
                    <a:pt x="10645" y="3001"/>
                  </a:lnTo>
                  <a:lnTo>
                    <a:pt x="10621" y="2858"/>
                  </a:lnTo>
                  <a:lnTo>
                    <a:pt x="10895" y="2763"/>
                  </a:lnTo>
                  <a:lnTo>
                    <a:pt x="10883" y="2406"/>
                  </a:lnTo>
                  <a:cubicBezTo>
                    <a:pt x="9954" y="2358"/>
                    <a:pt x="9025" y="2251"/>
                    <a:pt x="8132" y="2073"/>
                  </a:cubicBezTo>
                  <a:lnTo>
                    <a:pt x="7894" y="2144"/>
                  </a:lnTo>
                  <a:lnTo>
                    <a:pt x="7632" y="2680"/>
                  </a:lnTo>
                  <a:lnTo>
                    <a:pt x="7358" y="2727"/>
                  </a:lnTo>
                  <a:lnTo>
                    <a:pt x="7358" y="2037"/>
                  </a:lnTo>
                  <a:lnTo>
                    <a:pt x="6751" y="1954"/>
                  </a:lnTo>
                  <a:lnTo>
                    <a:pt x="6442" y="1751"/>
                  </a:lnTo>
                  <a:lnTo>
                    <a:pt x="6394" y="1561"/>
                  </a:lnTo>
                  <a:cubicBezTo>
                    <a:pt x="5453" y="1203"/>
                    <a:pt x="4572" y="703"/>
                    <a:pt x="3787" y="1"/>
                  </a:cubicBezTo>
                  <a:close/>
                </a:path>
              </a:pathLst>
            </a:custGeom>
            <a:solidFill>
              <a:schemeClr val="accent5"/>
            </a:solid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1994087" y="2041695"/>
              <a:ext cx="62913" cy="41003"/>
            </a:xfrm>
            <a:custGeom>
              <a:avLst/>
              <a:gdLst/>
              <a:ahLst/>
              <a:cxnLst/>
              <a:rect l="l" t="t" r="r" b="b"/>
              <a:pathLst>
                <a:path w="715" h="466" extrusionOk="0">
                  <a:moveTo>
                    <a:pt x="417" y="1"/>
                  </a:moveTo>
                  <a:lnTo>
                    <a:pt x="346" y="191"/>
                  </a:lnTo>
                  <a:lnTo>
                    <a:pt x="1" y="191"/>
                  </a:lnTo>
                  <a:lnTo>
                    <a:pt x="1" y="370"/>
                  </a:lnTo>
                  <a:lnTo>
                    <a:pt x="84" y="370"/>
                  </a:lnTo>
                  <a:cubicBezTo>
                    <a:pt x="84" y="370"/>
                    <a:pt x="84" y="406"/>
                    <a:pt x="96" y="465"/>
                  </a:cubicBezTo>
                  <a:lnTo>
                    <a:pt x="310" y="441"/>
                  </a:lnTo>
                  <a:lnTo>
                    <a:pt x="453" y="358"/>
                  </a:lnTo>
                  <a:lnTo>
                    <a:pt x="477" y="191"/>
                  </a:lnTo>
                  <a:lnTo>
                    <a:pt x="655" y="179"/>
                  </a:lnTo>
                  <a:lnTo>
                    <a:pt x="715" y="36"/>
                  </a:lnTo>
                  <a:lnTo>
                    <a:pt x="560"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2100993" y="1526261"/>
              <a:ext cx="17862" cy="1144"/>
            </a:xfrm>
            <a:custGeom>
              <a:avLst/>
              <a:gdLst/>
              <a:ahLst/>
              <a:cxnLst/>
              <a:rect l="l" t="t" r="r" b="b"/>
              <a:pathLst>
                <a:path w="203" h="13" extrusionOk="0">
                  <a:moveTo>
                    <a:pt x="0" y="1"/>
                  </a:moveTo>
                  <a:cubicBezTo>
                    <a:pt x="60" y="1"/>
                    <a:pt x="131" y="13"/>
                    <a:pt x="202" y="13"/>
                  </a:cubicBezTo>
                  <a:lnTo>
                    <a:pt x="202" y="13"/>
                  </a:lnTo>
                  <a:cubicBezTo>
                    <a:pt x="131" y="13"/>
                    <a:pt x="60" y="1"/>
                    <a:pt x="0" y="1"/>
                  </a:cubicBezTo>
                  <a:cubicBezTo>
                    <a:pt x="0" y="1"/>
                    <a:pt x="0"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098881" y="1526261"/>
              <a:ext cx="2112" cy="88"/>
            </a:xfrm>
            <a:custGeom>
              <a:avLst/>
              <a:gdLst/>
              <a:ahLst/>
              <a:cxnLst/>
              <a:rect l="l" t="t" r="r" b="b"/>
              <a:pathLst>
                <a:path w="24" h="1" extrusionOk="0">
                  <a:moveTo>
                    <a:pt x="24" y="1"/>
                  </a:moveTo>
                  <a:lnTo>
                    <a:pt x="0" y="1"/>
                  </a:lnTo>
                  <a:lnTo>
                    <a:pt x="24"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1889294" y="1538844"/>
              <a:ext cx="48307" cy="8535"/>
            </a:xfrm>
            <a:custGeom>
              <a:avLst/>
              <a:gdLst/>
              <a:ahLst/>
              <a:cxnLst/>
              <a:rect l="l" t="t" r="r" b="b"/>
              <a:pathLst>
                <a:path w="549" h="97" extrusionOk="0">
                  <a:moveTo>
                    <a:pt x="548" y="1"/>
                  </a:moveTo>
                  <a:cubicBezTo>
                    <a:pt x="370" y="25"/>
                    <a:pt x="179" y="60"/>
                    <a:pt x="1" y="96"/>
                  </a:cubicBezTo>
                  <a:cubicBezTo>
                    <a:pt x="191" y="60"/>
                    <a:pt x="370" y="25"/>
                    <a:pt x="548"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1874688" y="1549314"/>
              <a:ext cx="5279" cy="1144"/>
            </a:xfrm>
            <a:custGeom>
              <a:avLst/>
              <a:gdLst/>
              <a:ahLst/>
              <a:cxnLst/>
              <a:rect l="l" t="t" r="r" b="b"/>
              <a:pathLst>
                <a:path w="60" h="13" extrusionOk="0">
                  <a:moveTo>
                    <a:pt x="60" y="1"/>
                  </a:moveTo>
                  <a:cubicBezTo>
                    <a:pt x="36" y="1"/>
                    <a:pt x="24" y="13"/>
                    <a:pt x="0" y="13"/>
                  </a:cubicBezTo>
                  <a:cubicBezTo>
                    <a:pt x="24" y="13"/>
                    <a:pt x="36" y="13"/>
                    <a:pt x="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1999367" y="1528373"/>
              <a:ext cx="36692" cy="3256"/>
            </a:xfrm>
            <a:custGeom>
              <a:avLst/>
              <a:gdLst/>
              <a:ahLst/>
              <a:cxnLst/>
              <a:rect l="l" t="t" r="r" b="b"/>
              <a:pathLst>
                <a:path w="417" h="37" extrusionOk="0">
                  <a:moveTo>
                    <a:pt x="0" y="36"/>
                  </a:moveTo>
                  <a:cubicBezTo>
                    <a:pt x="131" y="25"/>
                    <a:pt x="274" y="13"/>
                    <a:pt x="417" y="1"/>
                  </a:cubicBezTo>
                  <a:cubicBezTo>
                    <a:pt x="274" y="13"/>
                    <a:pt x="131" y="25"/>
                    <a:pt x="0"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1939623" y="1532597"/>
              <a:ext cx="46195" cy="6335"/>
            </a:xfrm>
            <a:custGeom>
              <a:avLst/>
              <a:gdLst/>
              <a:ahLst/>
              <a:cxnLst/>
              <a:rect l="l" t="t" r="r" b="b"/>
              <a:pathLst>
                <a:path w="525" h="72" extrusionOk="0">
                  <a:moveTo>
                    <a:pt x="0" y="72"/>
                  </a:moveTo>
                  <a:cubicBezTo>
                    <a:pt x="167" y="36"/>
                    <a:pt x="346" y="24"/>
                    <a:pt x="524" y="0"/>
                  </a:cubicBezTo>
                  <a:cubicBezTo>
                    <a:pt x="346" y="24"/>
                    <a:pt x="167" y="36"/>
                    <a:pt x="0" y="7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2049608" y="1526261"/>
              <a:ext cx="49274" cy="2200"/>
            </a:xfrm>
            <a:custGeom>
              <a:avLst/>
              <a:gdLst/>
              <a:ahLst/>
              <a:cxnLst/>
              <a:rect l="l" t="t" r="r" b="b"/>
              <a:pathLst>
                <a:path w="560" h="25" extrusionOk="0">
                  <a:moveTo>
                    <a:pt x="560" y="1"/>
                  </a:moveTo>
                  <a:lnTo>
                    <a:pt x="560" y="1"/>
                  </a:lnTo>
                  <a:cubicBezTo>
                    <a:pt x="369" y="1"/>
                    <a:pt x="179" y="13"/>
                    <a:pt x="1" y="25"/>
                  </a:cubicBezTo>
                  <a:cubicBezTo>
                    <a:pt x="191" y="13"/>
                    <a:pt x="369" y="1"/>
                    <a:pt x="5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2098881" y="1526261"/>
              <a:ext cx="19974" cy="5367"/>
            </a:xfrm>
            <a:custGeom>
              <a:avLst/>
              <a:gdLst/>
              <a:ahLst/>
              <a:cxnLst/>
              <a:rect l="l" t="t" r="r" b="b"/>
              <a:pathLst>
                <a:path w="227" h="61" extrusionOk="0">
                  <a:moveTo>
                    <a:pt x="24" y="1"/>
                  </a:moveTo>
                  <a:cubicBezTo>
                    <a:pt x="12" y="37"/>
                    <a:pt x="0" y="60"/>
                    <a:pt x="0" y="60"/>
                  </a:cubicBezTo>
                  <a:cubicBezTo>
                    <a:pt x="72" y="60"/>
                    <a:pt x="143" y="49"/>
                    <a:pt x="226" y="49"/>
                  </a:cubicBezTo>
                  <a:lnTo>
                    <a:pt x="215" y="13"/>
                  </a:lnTo>
                  <a:cubicBezTo>
                    <a:pt x="155" y="13"/>
                    <a:pt x="84" y="1"/>
                    <a:pt x="2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1549924" y="1697046"/>
              <a:ext cx="139376" cy="56666"/>
            </a:xfrm>
            <a:custGeom>
              <a:avLst/>
              <a:gdLst/>
              <a:ahLst/>
              <a:cxnLst/>
              <a:rect l="l" t="t" r="r" b="b"/>
              <a:pathLst>
                <a:path w="1584" h="644" extrusionOk="0">
                  <a:moveTo>
                    <a:pt x="358" y="1"/>
                  </a:moveTo>
                  <a:lnTo>
                    <a:pt x="0" y="191"/>
                  </a:lnTo>
                  <a:lnTo>
                    <a:pt x="203" y="298"/>
                  </a:lnTo>
                  <a:lnTo>
                    <a:pt x="715" y="405"/>
                  </a:lnTo>
                  <a:lnTo>
                    <a:pt x="750" y="608"/>
                  </a:lnTo>
                  <a:lnTo>
                    <a:pt x="1584" y="644"/>
                  </a:lnTo>
                  <a:lnTo>
                    <a:pt x="1465" y="382"/>
                  </a:lnTo>
                  <a:lnTo>
                    <a:pt x="727" y="358"/>
                  </a:lnTo>
                  <a:lnTo>
                    <a:pt x="905" y="191"/>
                  </a:lnTo>
                  <a:lnTo>
                    <a:pt x="846"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1676627" y="1526261"/>
              <a:ext cx="445405" cy="225342"/>
            </a:xfrm>
            <a:custGeom>
              <a:avLst/>
              <a:gdLst/>
              <a:ahLst/>
              <a:cxnLst/>
              <a:rect l="l" t="t" r="r" b="b"/>
              <a:pathLst>
                <a:path w="5062" h="2561" extrusionOk="0">
                  <a:moveTo>
                    <a:pt x="4799" y="1"/>
                  </a:moveTo>
                  <a:cubicBezTo>
                    <a:pt x="4609" y="1"/>
                    <a:pt x="4430" y="13"/>
                    <a:pt x="4240" y="13"/>
                  </a:cubicBezTo>
                  <a:lnTo>
                    <a:pt x="4085" y="25"/>
                  </a:lnTo>
                  <a:cubicBezTo>
                    <a:pt x="3942" y="37"/>
                    <a:pt x="3811" y="49"/>
                    <a:pt x="3668" y="60"/>
                  </a:cubicBezTo>
                  <a:cubicBezTo>
                    <a:pt x="3620" y="60"/>
                    <a:pt x="3561" y="60"/>
                    <a:pt x="3513" y="72"/>
                  </a:cubicBezTo>
                  <a:cubicBezTo>
                    <a:pt x="3335" y="96"/>
                    <a:pt x="3168" y="108"/>
                    <a:pt x="2989" y="144"/>
                  </a:cubicBezTo>
                  <a:lnTo>
                    <a:pt x="2978" y="144"/>
                  </a:lnTo>
                  <a:cubicBezTo>
                    <a:pt x="2787" y="168"/>
                    <a:pt x="2608" y="203"/>
                    <a:pt x="2430" y="239"/>
                  </a:cubicBezTo>
                  <a:cubicBezTo>
                    <a:pt x="2382" y="251"/>
                    <a:pt x="2347" y="251"/>
                    <a:pt x="2311" y="263"/>
                  </a:cubicBezTo>
                  <a:cubicBezTo>
                    <a:pt x="2287" y="263"/>
                    <a:pt x="2275" y="275"/>
                    <a:pt x="2251" y="275"/>
                  </a:cubicBezTo>
                  <a:lnTo>
                    <a:pt x="1" y="1406"/>
                  </a:lnTo>
                  <a:lnTo>
                    <a:pt x="156" y="1406"/>
                  </a:lnTo>
                  <a:lnTo>
                    <a:pt x="477" y="1858"/>
                  </a:lnTo>
                  <a:lnTo>
                    <a:pt x="1025" y="1882"/>
                  </a:lnTo>
                  <a:lnTo>
                    <a:pt x="1346" y="1561"/>
                  </a:lnTo>
                  <a:lnTo>
                    <a:pt x="1585" y="1692"/>
                  </a:lnTo>
                  <a:lnTo>
                    <a:pt x="1144" y="2132"/>
                  </a:lnTo>
                  <a:cubicBezTo>
                    <a:pt x="1144" y="2132"/>
                    <a:pt x="525" y="2144"/>
                    <a:pt x="561" y="2144"/>
                  </a:cubicBezTo>
                  <a:cubicBezTo>
                    <a:pt x="584" y="2144"/>
                    <a:pt x="608" y="2561"/>
                    <a:pt x="608" y="2561"/>
                  </a:cubicBezTo>
                  <a:lnTo>
                    <a:pt x="1358" y="2549"/>
                  </a:lnTo>
                  <a:lnTo>
                    <a:pt x="1442" y="2346"/>
                  </a:lnTo>
                  <a:lnTo>
                    <a:pt x="1954" y="2311"/>
                  </a:lnTo>
                  <a:lnTo>
                    <a:pt x="2013" y="2013"/>
                  </a:lnTo>
                  <a:lnTo>
                    <a:pt x="1704" y="1954"/>
                  </a:lnTo>
                  <a:lnTo>
                    <a:pt x="1811" y="1680"/>
                  </a:lnTo>
                  <a:lnTo>
                    <a:pt x="2049" y="1608"/>
                  </a:lnTo>
                  <a:lnTo>
                    <a:pt x="2858" y="1644"/>
                  </a:lnTo>
                  <a:lnTo>
                    <a:pt x="2406" y="2061"/>
                  </a:lnTo>
                  <a:lnTo>
                    <a:pt x="2477" y="2370"/>
                  </a:lnTo>
                  <a:lnTo>
                    <a:pt x="2954" y="2442"/>
                  </a:lnTo>
                  <a:lnTo>
                    <a:pt x="2954" y="2442"/>
                  </a:lnTo>
                  <a:lnTo>
                    <a:pt x="2918" y="1870"/>
                  </a:lnTo>
                  <a:lnTo>
                    <a:pt x="3370" y="1644"/>
                  </a:lnTo>
                  <a:lnTo>
                    <a:pt x="4156" y="1549"/>
                  </a:lnTo>
                  <a:lnTo>
                    <a:pt x="5061" y="1954"/>
                  </a:lnTo>
                  <a:lnTo>
                    <a:pt x="5025" y="49"/>
                  </a:lnTo>
                  <a:lnTo>
                    <a:pt x="4799" y="49"/>
                  </a:lnTo>
                  <a:cubicBezTo>
                    <a:pt x="4799" y="49"/>
                    <a:pt x="4811" y="37"/>
                    <a:pt x="4823" y="1"/>
                  </a:cubicBez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1725900" y="1724322"/>
              <a:ext cx="400267" cy="202289"/>
            </a:xfrm>
            <a:custGeom>
              <a:avLst/>
              <a:gdLst/>
              <a:ahLst/>
              <a:cxnLst/>
              <a:rect l="l" t="t" r="r" b="b"/>
              <a:pathLst>
                <a:path w="4549" h="2299" extrusionOk="0">
                  <a:moveTo>
                    <a:pt x="3644" y="0"/>
                  </a:moveTo>
                  <a:lnTo>
                    <a:pt x="2846" y="95"/>
                  </a:lnTo>
                  <a:lnTo>
                    <a:pt x="2775" y="179"/>
                  </a:lnTo>
                  <a:lnTo>
                    <a:pt x="2763" y="191"/>
                  </a:lnTo>
                  <a:lnTo>
                    <a:pt x="2525" y="429"/>
                  </a:lnTo>
                  <a:lnTo>
                    <a:pt x="2144" y="465"/>
                  </a:lnTo>
                  <a:lnTo>
                    <a:pt x="2179" y="643"/>
                  </a:lnTo>
                  <a:lnTo>
                    <a:pt x="2310" y="703"/>
                  </a:lnTo>
                  <a:lnTo>
                    <a:pt x="2310" y="762"/>
                  </a:lnTo>
                  <a:lnTo>
                    <a:pt x="1989" y="810"/>
                  </a:lnTo>
                  <a:lnTo>
                    <a:pt x="1977" y="1000"/>
                  </a:lnTo>
                  <a:lnTo>
                    <a:pt x="1667" y="1012"/>
                  </a:lnTo>
                  <a:lnTo>
                    <a:pt x="1620" y="643"/>
                  </a:lnTo>
                  <a:lnTo>
                    <a:pt x="1084" y="810"/>
                  </a:lnTo>
                  <a:lnTo>
                    <a:pt x="1" y="1453"/>
                  </a:lnTo>
                  <a:lnTo>
                    <a:pt x="72" y="1715"/>
                  </a:lnTo>
                  <a:cubicBezTo>
                    <a:pt x="632" y="1929"/>
                    <a:pt x="1215" y="2084"/>
                    <a:pt x="1798" y="2215"/>
                  </a:cubicBezTo>
                  <a:lnTo>
                    <a:pt x="2215" y="2084"/>
                  </a:lnTo>
                  <a:lnTo>
                    <a:pt x="2215" y="1250"/>
                  </a:lnTo>
                  <a:lnTo>
                    <a:pt x="2227" y="1250"/>
                  </a:lnTo>
                  <a:lnTo>
                    <a:pt x="2584" y="976"/>
                  </a:lnTo>
                  <a:lnTo>
                    <a:pt x="3453" y="1191"/>
                  </a:lnTo>
                  <a:lnTo>
                    <a:pt x="3394" y="1738"/>
                  </a:lnTo>
                  <a:lnTo>
                    <a:pt x="3632" y="1738"/>
                  </a:lnTo>
                  <a:lnTo>
                    <a:pt x="4263" y="1417"/>
                  </a:lnTo>
                  <a:lnTo>
                    <a:pt x="4299" y="2143"/>
                  </a:lnTo>
                  <a:lnTo>
                    <a:pt x="4549" y="2298"/>
                  </a:lnTo>
                  <a:lnTo>
                    <a:pt x="4525" y="679"/>
                  </a:lnTo>
                  <a:lnTo>
                    <a:pt x="4406" y="679"/>
                  </a:lnTo>
                  <a:lnTo>
                    <a:pt x="4251" y="1084"/>
                  </a:lnTo>
                  <a:lnTo>
                    <a:pt x="3072" y="798"/>
                  </a:lnTo>
                  <a:lnTo>
                    <a:pt x="4001" y="298"/>
                  </a:lnTo>
                  <a:lnTo>
                    <a:pt x="364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2104072" y="1980983"/>
              <a:ext cx="24197" cy="30445"/>
            </a:xfrm>
            <a:custGeom>
              <a:avLst/>
              <a:gdLst/>
              <a:ahLst/>
              <a:cxnLst/>
              <a:rect l="l" t="t" r="r" b="b"/>
              <a:pathLst>
                <a:path w="275" h="346" extrusionOk="0">
                  <a:moveTo>
                    <a:pt x="275" y="0"/>
                  </a:moveTo>
                  <a:lnTo>
                    <a:pt x="1" y="84"/>
                  </a:lnTo>
                  <a:lnTo>
                    <a:pt x="25" y="226"/>
                  </a:lnTo>
                  <a:lnTo>
                    <a:pt x="275" y="345"/>
                  </a:lnTo>
                  <a:lnTo>
                    <a:pt x="275"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1732235" y="1875134"/>
              <a:ext cx="153015" cy="102772"/>
            </a:xfrm>
            <a:custGeom>
              <a:avLst/>
              <a:gdLst/>
              <a:ahLst/>
              <a:cxnLst/>
              <a:rect l="l" t="t" r="r" b="b"/>
              <a:pathLst>
                <a:path w="1739" h="1168" extrusionOk="0">
                  <a:moveTo>
                    <a:pt x="0" y="1"/>
                  </a:moveTo>
                  <a:lnTo>
                    <a:pt x="48" y="179"/>
                  </a:lnTo>
                  <a:lnTo>
                    <a:pt x="357" y="382"/>
                  </a:lnTo>
                  <a:lnTo>
                    <a:pt x="964" y="465"/>
                  </a:lnTo>
                  <a:lnTo>
                    <a:pt x="964" y="1167"/>
                  </a:lnTo>
                  <a:lnTo>
                    <a:pt x="1238" y="1108"/>
                  </a:lnTo>
                  <a:lnTo>
                    <a:pt x="1500" y="572"/>
                  </a:lnTo>
                  <a:lnTo>
                    <a:pt x="1738" y="501"/>
                  </a:lnTo>
                  <a:cubicBezTo>
                    <a:pt x="1143" y="370"/>
                    <a:pt x="560" y="215"/>
                    <a:pt x="0"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1535230" y="1976760"/>
              <a:ext cx="605635" cy="620330"/>
            </a:xfrm>
            <a:custGeom>
              <a:avLst/>
              <a:gdLst/>
              <a:ahLst/>
              <a:cxnLst/>
              <a:rect l="l" t="t" r="r" b="b"/>
              <a:pathLst>
                <a:path w="6883" h="7050" extrusionOk="0">
                  <a:moveTo>
                    <a:pt x="5775" y="739"/>
                  </a:moveTo>
                  <a:lnTo>
                    <a:pt x="5930" y="774"/>
                  </a:lnTo>
                  <a:lnTo>
                    <a:pt x="5870" y="917"/>
                  </a:lnTo>
                  <a:lnTo>
                    <a:pt x="5692" y="929"/>
                  </a:lnTo>
                  <a:lnTo>
                    <a:pt x="5656" y="1096"/>
                  </a:lnTo>
                  <a:lnTo>
                    <a:pt x="5525" y="1179"/>
                  </a:lnTo>
                  <a:lnTo>
                    <a:pt x="5311" y="1203"/>
                  </a:lnTo>
                  <a:cubicBezTo>
                    <a:pt x="5299" y="1144"/>
                    <a:pt x="5299" y="1108"/>
                    <a:pt x="5299" y="1108"/>
                  </a:cubicBezTo>
                  <a:lnTo>
                    <a:pt x="5216" y="1108"/>
                  </a:lnTo>
                  <a:lnTo>
                    <a:pt x="5216" y="929"/>
                  </a:lnTo>
                  <a:lnTo>
                    <a:pt x="5561" y="929"/>
                  </a:lnTo>
                  <a:lnTo>
                    <a:pt x="5632" y="739"/>
                  </a:lnTo>
                  <a:close/>
                  <a:moveTo>
                    <a:pt x="4846" y="929"/>
                  </a:moveTo>
                  <a:lnTo>
                    <a:pt x="5001" y="1048"/>
                  </a:lnTo>
                  <a:lnTo>
                    <a:pt x="4977" y="1227"/>
                  </a:lnTo>
                  <a:lnTo>
                    <a:pt x="4716" y="1251"/>
                  </a:lnTo>
                  <a:lnTo>
                    <a:pt x="4716" y="1251"/>
                  </a:lnTo>
                  <a:lnTo>
                    <a:pt x="4727" y="1072"/>
                  </a:lnTo>
                  <a:lnTo>
                    <a:pt x="4846" y="929"/>
                  </a:lnTo>
                  <a:close/>
                  <a:moveTo>
                    <a:pt x="5049" y="1"/>
                  </a:moveTo>
                  <a:lnTo>
                    <a:pt x="4930" y="96"/>
                  </a:lnTo>
                  <a:lnTo>
                    <a:pt x="4930" y="322"/>
                  </a:lnTo>
                  <a:lnTo>
                    <a:pt x="5156" y="393"/>
                  </a:lnTo>
                  <a:lnTo>
                    <a:pt x="5382" y="429"/>
                  </a:lnTo>
                  <a:lnTo>
                    <a:pt x="5335" y="453"/>
                  </a:lnTo>
                  <a:lnTo>
                    <a:pt x="5120" y="679"/>
                  </a:lnTo>
                  <a:lnTo>
                    <a:pt x="5037" y="560"/>
                  </a:lnTo>
                  <a:lnTo>
                    <a:pt x="4835" y="513"/>
                  </a:lnTo>
                  <a:lnTo>
                    <a:pt x="4299" y="1025"/>
                  </a:lnTo>
                  <a:lnTo>
                    <a:pt x="4370" y="1084"/>
                  </a:lnTo>
                  <a:lnTo>
                    <a:pt x="3573" y="1525"/>
                  </a:lnTo>
                  <a:lnTo>
                    <a:pt x="2822" y="2310"/>
                  </a:lnTo>
                  <a:lnTo>
                    <a:pt x="2763" y="2656"/>
                  </a:lnTo>
                  <a:lnTo>
                    <a:pt x="2013" y="3144"/>
                  </a:lnTo>
                  <a:lnTo>
                    <a:pt x="1644" y="3525"/>
                  </a:lnTo>
                  <a:lnTo>
                    <a:pt x="1679" y="4275"/>
                  </a:lnTo>
                  <a:lnTo>
                    <a:pt x="1156" y="4037"/>
                  </a:lnTo>
                  <a:lnTo>
                    <a:pt x="1167" y="3596"/>
                  </a:lnTo>
                  <a:lnTo>
                    <a:pt x="1" y="3596"/>
                  </a:lnTo>
                  <a:lnTo>
                    <a:pt x="6882" y="7049"/>
                  </a:lnTo>
                  <a:lnTo>
                    <a:pt x="6751" y="786"/>
                  </a:lnTo>
                  <a:lnTo>
                    <a:pt x="6192" y="608"/>
                  </a:lnTo>
                  <a:lnTo>
                    <a:pt x="6156" y="393"/>
                  </a:lnTo>
                  <a:lnTo>
                    <a:pt x="6359" y="263"/>
                  </a:lnTo>
                  <a:lnTo>
                    <a:pt x="6359" y="60"/>
                  </a:lnTo>
                  <a:lnTo>
                    <a:pt x="6144" y="12"/>
                  </a:lnTo>
                  <a:lnTo>
                    <a:pt x="6097" y="191"/>
                  </a:lnTo>
                  <a:lnTo>
                    <a:pt x="5716" y="239"/>
                  </a:lnTo>
                  <a:lnTo>
                    <a:pt x="5680" y="239"/>
                  </a:lnTo>
                  <a:lnTo>
                    <a:pt x="5680" y="251"/>
                  </a:lnTo>
                  <a:lnTo>
                    <a:pt x="5549" y="274"/>
                  </a:lnTo>
                  <a:lnTo>
                    <a:pt x="5442" y="48"/>
                  </a:lnTo>
                  <a:lnTo>
                    <a:pt x="5323" y="1"/>
                  </a:ln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1465016" y="2265888"/>
              <a:ext cx="651742" cy="332162"/>
            </a:xfrm>
            <a:custGeom>
              <a:avLst/>
              <a:gdLst/>
              <a:ahLst/>
              <a:cxnLst/>
              <a:rect l="l" t="t" r="r" b="b"/>
              <a:pathLst>
                <a:path w="7407" h="3775" extrusionOk="0">
                  <a:moveTo>
                    <a:pt x="7407" y="3775"/>
                  </a:moveTo>
                  <a:lnTo>
                    <a:pt x="1" y="1"/>
                  </a:lnTo>
                </a:path>
              </a:pathLst>
            </a:custGeom>
            <a:solidFill>
              <a:srgbClr val="3B1E0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1421022" y="1844778"/>
              <a:ext cx="1688880" cy="1368245"/>
            </a:xfrm>
            <a:custGeom>
              <a:avLst/>
              <a:gdLst/>
              <a:ahLst/>
              <a:cxnLst/>
              <a:rect l="l" t="t" r="r" b="b"/>
              <a:pathLst>
                <a:path w="19194" h="15550" extrusionOk="0">
                  <a:moveTo>
                    <a:pt x="15086" y="0"/>
                  </a:moveTo>
                  <a:cubicBezTo>
                    <a:pt x="14788" y="203"/>
                    <a:pt x="14479" y="369"/>
                    <a:pt x="14157" y="524"/>
                  </a:cubicBezTo>
                  <a:lnTo>
                    <a:pt x="14193" y="691"/>
                  </a:lnTo>
                  <a:lnTo>
                    <a:pt x="14396" y="1036"/>
                  </a:lnTo>
                  <a:lnTo>
                    <a:pt x="14538" y="1203"/>
                  </a:lnTo>
                  <a:lnTo>
                    <a:pt x="14800" y="1298"/>
                  </a:lnTo>
                  <a:lnTo>
                    <a:pt x="14562" y="1596"/>
                  </a:lnTo>
                  <a:lnTo>
                    <a:pt x="14086" y="1632"/>
                  </a:lnTo>
                  <a:lnTo>
                    <a:pt x="13729" y="1632"/>
                  </a:lnTo>
                  <a:lnTo>
                    <a:pt x="13776" y="1215"/>
                  </a:lnTo>
                  <a:lnTo>
                    <a:pt x="14062" y="1155"/>
                  </a:lnTo>
                  <a:lnTo>
                    <a:pt x="14050" y="953"/>
                  </a:lnTo>
                  <a:lnTo>
                    <a:pt x="13764" y="786"/>
                  </a:lnTo>
                  <a:lnTo>
                    <a:pt x="13669" y="715"/>
                  </a:lnTo>
                  <a:cubicBezTo>
                    <a:pt x="13622" y="727"/>
                    <a:pt x="13562" y="750"/>
                    <a:pt x="13514" y="762"/>
                  </a:cubicBezTo>
                  <a:lnTo>
                    <a:pt x="13729" y="846"/>
                  </a:lnTo>
                  <a:lnTo>
                    <a:pt x="13693" y="1120"/>
                  </a:lnTo>
                  <a:lnTo>
                    <a:pt x="13193" y="1477"/>
                  </a:lnTo>
                  <a:lnTo>
                    <a:pt x="12907" y="1477"/>
                  </a:lnTo>
                  <a:lnTo>
                    <a:pt x="12907" y="1215"/>
                  </a:lnTo>
                  <a:lnTo>
                    <a:pt x="13122" y="893"/>
                  </a:lnTo>
                  <a:lnTo>
                    <a:pt x="13122" y="893"/>
                  </a:lnTo>
                  <a:cubicBezTo>
                    <a:pt x="12491" y="1060"/>
                    <a:pt x="11836" y="1179"/>
                    <a:pt x="11145" y="1251"/>
                  </a:cubicBezTo>
                  <a:cubicBezTo>
                    <a:pt x="10205" y="1251"/>
                    <a:pt x="9216" y="1251"/>
                    <a:pt x="8228" y="1191"/>
                  </a:cubicBezTo>
                  <a:lnTo>
                    <a:pt x="8216" y="1477"/>
                  </a:lnTo>
                  <a:lnTo>
                    <a:pt x="8038" y="1536"/>
                  </a:lnTo>
                  <a:lnTo>
                    <a:pt x="8049" y="1882"/>
                  </a:lnTo>
                  <a:lnTo>
                    <a:pt x="8335" y="2013"/>
                  </a:lnTo>
                  <a:lnTo>
                    <a:pt x="8323" y="2310"/>
                  </a:lnTo>
                  <a:lnTo>
                    <a:pt x="8169" y="2322"/>
                  </a:lnTo>
                  <a:lnTo>
                    <a:pt x="8169" y="2310"/>
                  </a:lnTo>
                  <a:lnTo>
                    <a:pt x="8049" y="2286"/>
                  </a:lnTo>
                  <a:lnTo>
                    <a:pt x="8180" y="8549"/>
                  </a:lnTo>
                  <a:lnTo>
                    <a:pt x="1299" y="5096"/>
                  </a:lnTo>
                  <a:lnTo>
                    <a:pt x="1025" y="5096"/>
                  </a:lnTo>
                  <a:lnTo>
                    <a:pt x="287" y="5477"/>
                  </a:lnTo>
                  <a:lnTo>
                    <a:pt x="1" y="6001"/>
                  </a:lnTo>
                  <a:cubicBezTo>
                    <a:pt x="370" y="6251"/>
                    <a:pt x="751" y="6501"/>
                    <a:pt x="1132" y="6739"/>
                  </a:cubicBezTo>
                  <a:lnTo>
                    <a:pt x="1561" y="6454"/>
                  </a:lnTo>
                  <a:lnTo>
                    <a:pt x="1644" y="6763"/>
                  </a:lnTo>
                  <a:lnTo>
                    <a:pt x="1525" y="6989"/>
                  </a:lnTo>
                  <a:cubicBezTo>
                    <a:pt x="2180" y="7406"/>
                    <a:pt x="2858" y="7811"/>
                    <a:pt x="3525" y="8204"/>
                  </a:cubicBezTo>
                  <a:lnTo>
                    <a:pt x="3739" y="7966"/>
                  </a:lnTo>
                  <a:lnTo>
                    <a:pt x="4490" y="8120"/>
                  </a:lnTo>
                  <a:lnTo>
                    <a:pt x="4751" y="8490"/>
                  </a:lnTo>
                  <a:lnTo>
                    <a:pt x="5466" y="8442"/>
                  </a:lnTo>
                  <a:lnTo>
                    <a:pt x="5490" y="8228"/>
                  </a:lnTo>
                  <a:lnTo>
                    <a:pt x="5894" y="8430"/>
                  </a:lnTo>
                  <a:lnTo>
                    <a:pt x="6335" y="9132"/>
                  </a:lnTo>
                  <a:lnTo>
                    <a:pt x="7109" y="9144"/>
                  </a:lnTo>
                  <a:lnTo>
                    <a:pt x="7395" y="9633"/>
                  </a:lnTo>
                  <a:lnTo>
                    <a:pt x="7442" y="10240"/>
                  </a:lnTo>
                  <a:lnTo>
                    <a:pt x="8288" y="10573"/>
                  </a:lnTo>
                  <a:lnTo>
                    <a:pt x="9359" y="10573"/>
                  </a:lnTo>
                  <a:lnTo>
                    <a:pt x="9681" y="11097"/>
                  </a:lnTo>
                  <a:lnTo>
                    <a:pt x="10157" y="11252"/>
                  </a:lnTo>
                  <a:lnTo>
                    <a:pt x="10062" y="11680"/>
                  </a:lnTo>
                  <a:lnTo>
                    <a:pt x="10014" y="11740"/>
                  </a:lnTo>
                  <a:cubicBezTo>
                    <a:pt x="12348" y="12966"/>
                    <a:pt x="14717" y="14205"/>
                    <a:pt x="17027" y="15550"/>
                  </a:cubicBezTo>
                  <a:lnTo>
                    <a:pt x="17027" y="15240"/>
                  </a:lnTo>
                  <a:lnTo>
                    <a:pt x="16562" y="14609"/>
                  </a:lnTo>
                  <a:lnTo>
                    <a:pt x="16562" y="13633"/>
                  </a:lnTo>
                  <a:lnTo>
                    <a:pt x="16205" y="13276"/>
                  </a:lnTo>
                  <a:lnTo>
                    <a:pt x="16181" y="12871"/>
                  </a:lnTo>
                  <a:lnTo>
                    <a:pt x="16634" y="12002"/>
                  </a:lnTo>
                  <a:lnTo>
                    <a:pt x="15765" y="10490"/>
                  </a:lnTo>
                  <a:lnTo>
                    <a:pt x="15872" y="9466"/>
                  </a:lnTo>
                  <a:lnTo>
                    <a:pt x="15098" y="9394"/>
                  </a:lnTo>
                  <a:lnTo>
                    <a:pt x="14812" y="9109"/>
                  </a:lnTo>
                  <a:lnTo>
                    <a:pt x="14300" y="9109"/>
                  </a:lnTo>
                  <a:lnTo>
                    <a:pt x="14038" y="9347"/>
                  </a:lnTo>
                  <a:lnTo>
                    <a:pt x="13110" y="9347"/>
                  </a:lnTo>
                  <a:lnTo>
                    <a:pt x="13086" y="9430"/>
                  </a:lnTo>
                  <a:lnTo>
                    <a:pt x="12574" y="9430"/>
                  </a:lnTo>
                  <a:lnTo>
                    <a:pt x="11407" y="8097"/>
                  </a:lnTo>
                  <a:lnTo>
                    <a:pt x="11419" y="7061"/>
                  </a:lnTo>
                  <a:lnTo>
                    <a:pt x="11609" y="6989"/>
                  </a:lnTo>
                  <a:lnTo>
                    <a:pt x="11681" y="6596"/>
                  </a:lnTo>
                  <a:lnTo>
                    <a:pt x="11419" y="6596"/>
                  </a:lnTo>
                  <a:lnTo>
                    <a:pt x="11300" y="6180"/>
                  </a:lnTo>
                  <a:lnTo>
                    <a:pt x="12645" y="5203"/>
                  </a:lnTo>
                  <a:lnTo>
                    <a:pt x="12645" y="4513"/>
                  </a:lnTo>
                  <a:lnTo>
                    <a:pt x="13312" y="4144"/>
                  </a:lnTo>
                  <a:lnTo>
                    <a:pt x="13574" y="4179"/>
                  </a:lnTo>
                  <a:lnTo>
                    <a:pt x="14122" y="4179"/>
                  </a:lnTo>
                  <a:lnTo>
                    <a:pt x="14550" y="3941"/>
                  </a:lnTo>
                  <a:lnTo>
                    <a:pt x="15920" y="3846"/>
                  </a:lnTo>
                  <a:lnTo>
                    <a:pt x="15920" y="4537"/>
                  </a:lnTo>
                  <a:lnTo>
                    <a:pt x="17003" y="4811"/>
                  </a:lnTo>
                  <a:lnTo>
                    <a:pt x="17217" y="4965"/>
                  </a:lnTo>
                  <a:lnTo>
                    <a:pt x="17408" y="4965"/>
                  </a:lnTo>
                  <a:lnTo>
                    <a:pt x="17408" y="4584"/>
                  </a:lnTo>
                  <a:lnTo>
                    <a:pt x="18039" y="4525"/>
                  </a:lnTo>
                  <a:lnTo>
                    <a:pt x="18634" y="4965"/>
                  </a:lnTo>
                  <a:lnTo>
                    <a:pt x="19194" y="4965"/>
                  </a:lnTo>
                  <a:cubicBezTo>
                    <a:pt x="19182" y="4953"/>
                    <a:pt x="19182" y="4930"/>
                    <a:pt x="19170" y="4906"/>
                  </a:cubicBezTo>
                  <a:cubicBezTo>
                    <a:pt x="19146" y="4834"/>
                    <a:pt x="19122" y="4751"/>
                    <a:pt x="19087" y="4668"/>
                  </a:cubicBezTo>
                  <a:cubicBezTo>
                    <a:pt x="19051" y="4537"/>
                    <a:pt x="19003" y="4406"/>
                    <a:pt x="18956" y="4263"/>
                  </a:cubicBezTo>
                  <a:cubicBezTo>
                    <a:pt x="18944" y="4251"/>
                    <a:pt x="18944" y="4227"/>
                    <a:pt x="18932" y="4203"/>
                  </a:cubicBezTo>
                  <a:cubicBezTo>
                    <a:pt x="18896" y="4120"/>
                    <a:pt x="18860" y="4037"/>
                    <a:pt x="18837" y="3953"/>
                  </a:cubicBezTo>
                  <a:lnTo>
                    <a:pt x="18706" y="3953"/>
                  </a:lnTo>
                  <a:lnTo>
                    <a:pt x="18384" y="3596"/>
                  </a:lnTo>
                  <a:lnTo>
                    <a:pt x="18325" y="3036"/>
                  </a:lnTo>
                  <a:lnTo>
                    <a:pt x="18003" y="3215"/>
                  </a:lnTo>
                  <a:lnTo>
                    <a:pt x="17813" y="3906"/>
                  </a:lnTo>
                  <a:lnTo>
                    <a:pt x="17348" y="3406"/>
                  </a:lnTo>
                  <a:lnTo>
                    <a:pt x="17336" y="2929"/>
                  </a:lnTo>
                  <a:lnTo>
                    <a:pt x="16872" y="2536"/>
                  </a:lnTo>
                  <a:lnTo>
                    <a:pt x="16705" y="2370"/>
                  </a:lnTo>
                  <a:lnTo>
                    <a:pt x="16181" y="2370"/>
                  </a:lnTo>
                  <a:lnTo>
                    <a:pt x="16348" y="2834"/>
                  </a:lnTo>
                  <a:lnTo>
                    <a:pt x="16979" y="3191"/>
                  </a:lnTo>
                  <a:lnTo>
                    <a:pt x="17086" y="3310"/>
                  </a:lnTo>
                  <a:lnTo>
                    <a:pt x="16955" y="3382"/>
                  </a:lnTo>
                  <a:lnTo>
                    <a:pt x="16955" y="3751"/>
                  </a:lnTo>
                  <a:lnTo>
                    <a:pt x="16658" y="3882"/>
                  </a:lnTo>
                  <a:lnTo>
                    <a:pt x="16384" y="3822"/>
                  </a:lnTo>
                  <a:lnTo>
                    <a:pt x="16217" y="3584"/>
                  </a:lnTo>
                  <a:lnTo>
                    <a:pt x="16658" y="3608"/>
                  </a:lnTo>
                  <a:lnTo>
                    <a:pt x="16765" y="3453"/>
                  </a:lnTo>
                  <a:lnTo>
                    <a:pt x="15812" y="2810"/>
                  </a:lnTo>
                  <a:lnTo>
                    <a:pt x="15741" y="2536"/>
                  </a:lnTo>
                  <a:lnTo>
                    <a:pt x="15360" y="2882"/>
                  </a:lnTo>
                  <a:lnTo>
                    <a:pt x="14955" y="2798"/>
                  </a:lnTo>
                  <a:lnTo>
                    <a:pt x="14360" y="3584"/>
                  </a:lnTo>
                  <a:lnTo>
                    <a:pt x="14241" y="3882"/>
                  </a:lnTo>
                  <a:lnTo>
                    <a:pt x="13860" y="3918"/>
                  </a:lnTo>
                  <a:lnTo>
                    <a:pt x="13288" y="3929"/>
                  </a:lnTo>
                  <a:lnTo>
                    <a:pt x="12955" y="3763"/>
                  </a:lnTo>
                  <a:lnTo>
                    <a:pt x="12860" y="3096"/>
                  </a:lnTo>
                  <a:lnTo>
                    <a:pt x="12979" y="2775"/>
                  </a:lnTo>
                  <a:lnTo>
                    <a:pt x="13562" y="2655"/>
                  </a:lnTo>
                  <a:lnTo>
                    <a:pt x="14181" y="2775"/>
                  </a:lnTo>
                  <a:lnTo>
                    <a:pt x="14253" y="2429"/>
                  </a:lnTo>
                  <a:lnTo>
                    <a:pt x="13991" y="2370"/>
                  </a:lnTo>
                  <a:lnTo>
                    <a:pt x="14086" y="1822"/>
                  </a:lnTo>
                  <a:lnTo>
                    <a:pt x="14717" y="1727"/>
                  </a:lnTo>
                  <a:lnTo>
                    <a:pt x="15158" y="1108"/>
                  </a:lnTo>
                  <a:lnTo>
                    <a:pt x="15622" y="1024"/>
                  </a:lnTo>
                  <a:lnTo>
                    <a:pt x="16027" y="1084"/>
                  </a:lnTo>
                  <a:lnTo>
                    <a:pt x="16181" y="1084"/>
                  </a:lnTo>
                  <a:lnTo>
                    <a:pt x="16098" y="500"/>
                  </a:lnTo>
                  <a:lnTo>
                    <a:pt x="15598" y="703"/>
                  </a:lnTo>
                  <a:lnTo>
                    <a:pt x="15419" y="262"/>
                  </a:lnTo>
                  <a:lnTo>
                    <a:pt x="15122" y="227"/>
                  </a:lnTo>
                  <a:lnTo>
                    <a:pt x="15086" y="0"/>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1731179" y="2546658"/>
              <a:ext cx="583550" cy="331106"/>
            </a:xfrm>
            <a:custGeom>
              <a:avLst/>
              <a:gdLst/>
              <a:ahLst/>
              <a:cxnLst/>
              <a:rect l="l" t="t" r="r" b="b"/>
              <a:pathLst>
                <a:path w="6632" h="3763" extrusionOk="0">
                  <a:moveTo>
                    <a:pt x="203" y="1"/>
                  </a:moveTo>
                  <a:lnTo>
                    <a:pt x="0" y="239"/>
                  </a:lnTo>
                  <a:cubicBezTo>
                    <a:pt x="2108" y="1465"/>
                    <a:pt x="4286" y="2620"/>
                    <a:pt x="6477" y="3763"/>
                  </a:cubicBezTo>
                  <a:lnTo>
                    <a:pt x="6537" y="3703"/>
                  </a:lnTo>
                  <a:lnTo>
                    <a:pt x="6632" y="3275"/>
                  </a:lnTo>
                  <a:lnTo>
                    <a:pt x="6144" y="3120"/>
                  </a:lnTo>
                  <a:lnTo>
                    <a:pt x="5834" y="2608"/>
                  </a:lnTo>
                  <a:lnTo>
                    <a:pt x="4751" y="2596"/>
                  </a:lnTo>
                  <a:lnTo>
                    <a:pt x="3905" y="2275"/>
                  </a:lnTo>
                  <a:lnTo>
                    <a:pt x="3870" y="1656"/>
                  </a:lnTo>
                  <a:lnTo>
                    <a:pt x="3584" y="1167"/>
                  </a:lnTo>
                  <a:lnTo>
                    <a:pt x="2810" y="1155"/>
                  </a:lnTo>
                  <a:lnTo>
                    <a:pt x="2358" y="453"/>
                  </a:lnTo>
                  <a:lnTo>
                    <a:pt x="1965" y="263"/>
                  </a:lnTo>
                  <a:lnTo>
                    <a:pt x="1941" y="477"/>
                  </a:lnTo>
                  <a:lnTo>
                    <a:pt x="1215" y="513"/>
                  </a:lnTo>
                  <a:lnTo>
                    <a:pt x="953" y="143"/>
                  </a:lnTo>
                  <a:lnTo>
                    <a:pt x="203" y="1"/>
                  </a:ln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2118766" y="1528373"/>
              <a:ext cx="687290" cy="426488"/>
            </a:xfrm>
            <a:custGeom>
              <a:avLst/>
              <a:gdLst/>
              <a:ahLst/>
              <a:cxnLst/>
              <a:rect l="l" t="t" r="r" b="b"/>
              <a:pathLst>
                <a:path w="7811" h="4847" extrusionOk="0">
                  <a:moveTo>
                    <a:pt x="370" y="1"/>
                  </a:moveTo>
                  <a:cubicBezTo>
                    <a:pt x="250" y="1"/>
                    <a:pt x="119" y="13"/>
                    <a:pt x="0" y="25"/>
                  </a:cubicBezTo>
                  <a:lnTo>
                    <a:pt x="36" y="1930"/>
                  </a:lnTo>
                  <a:lnTo>
                    <a:pt x="274" y="2037"/>
                  </a:lnTo>
                  <a:lnTo>
                    <a:pt x="274" y="2477"/>
                  </a:lnTo>
                  <a:lnTo>
                    <a:pt x="643" y="2561"/>
                  </a:lnTo>
                  <a:lnTo>
                    <a:pt x="465" y="2906"/>
                  </a:lnTo>
                  <a:lnTo>
                    <a:pt x="60" y="2906"/>
                  </a:lnTo>
                  <a:lnTo>
                    <a:pt x="96" y="4525"/>
                  </a:lnTo>
                  <a:lnTo>
                    <a:pt x="298" y="4656"/>
                  </a:lnTo>
                  <a:lnTo>
                    <a:pt x="298" y="4799"/>
                  </a:lnTo>
                  <a:cubicBezTo>
                    <a:pt x="1286" y="4847"/>
                    <a:pt x="2263" y="4847"/>
                    <a:pt x="3215" y="4847"/>
                  </a:cubicBezTo>
                  <a:cubicBezTo>
                    <a:pt x="3894" y="4775"/>
                    <a:pt x="4561" y="4668"/>
                    <a:pt x="5192" y="4489"/>
                  </a:cubicBezTo>
                  <a:lnTo>
                    <a:pt x="5227" y="4430"/>
                  </a:lnTo>
                  <a:lnTo>
                    <a:pt x="5561" y="4358"/>
                  </a:lnTo>
                  <a:lnTo>
                    <a:pt x="5584" y="4370"/>
                  </a:lnTo>
                  <a:cubicBezTo>
                    <a:pt x="5632" y="4346"/>
                    <a:pt x="5680" y="4335"/>
                    <a:pt x="5739" y="4323"/>
                  </a:cubicBezTo>
                  <a:lnTo>
                    <a:pt x="5644" y="4251"/>
                  </a:lnTo>
                  <a:lnTo>
                    <a:pt x="5644" y="4061"/>
                  </a:lnTo>
                  <a:lnTo>
                    <a:pt x="5751" y="3894"/>
                  </a:lnTo>
                  <a:lnTo>
                    <a:pt x="6156" y="3811"/>
                  </a:lnTo>
                  <a:lnTo>
                    <a:pt x="6215" y="4120"/>
                  </a:lnTo>
                  <a:cubicBezTo>
                    <a:pt x="6549" y="3977"/>
                    <a:pt x="6858" y="3799"/>
                    <a:pt x="7156" y="3608"/>
                  </a:cubicBezTo>
                  <a:lnTo>
                    <a:pt x="7144" y="3525"/>
                  </a:lnTo>
                  <a:lnTo>
                    <a:pt x="7382" y="3263"/>
                  </a:lnTo>
                  <a:lnTo>
                    <a:pt x="7799" y="3096"/>
                  </a:lnTo>
                  <a:cubicBezTo>
                    <a:pt x="7811" y="3096"/>
                    <a:pt x="7811" y="3096"/>
                    <a:pt x="7811" y="3084"/>
                  </a:cubicBezTo>
                  <a:cubicBezTo>
                    <a:pt x="7728" y="3013"/>
                    <a:pt x="7644" y="2942"/>
                    <a:pt x="7549" y="2858"/>
                  </a:cubicBezTo>
                  <a:cubicBezTo>
                    <a:pt x="7501" y="2822"/>
                    <a:pt x="7454" y="2775"/>
                    <a:pt x="7406" y="2727"/>
                  </a:cubicBezTo>
                  <a:cubicBezTo>
                    <a:pt x="7358" y="2692"/>
                    <a:pt x="7299" y="2644"/>
                    <a:pt x="7251" y="2608"/>
                  </a:cubicBezTo>
                  <a:cubicBezTo>
                    <a:pt x="7156" y="2525"/>
                    <a:pt x="7049" y="2453"/>
                    <a:pt x="6954" y="2382"/>
                  </a:cubicBezTo>
                  <a:cubicBezTo>
                    <a:pt x="6918" y="2346"/>
                    <a:pt x="6870" y="2322"/>
                    <a:pt x="6835" y="2287"/>
                  </a:cubicBezTo>
                  <a:cubicBezTo>
                    <a:pt x="6727" y="2203"/>
                    <a:pt x="6608" y="2120"/>
                    <a:pt x="6489" y="2049"/>
                  </a:cubicBezTo>
                  <a:cubicBezTo>
                    <a:pt x="6454" y="2025"/>
                    <a:pt x="6418" y="2001"/>
                    <a:pt x="6382" y="1977"/>
                  </a:cubicBezTo>
                  <a:cubicBezTo>
                    <a:pt x="6263" y="1894"/>
                    <a:pt x="6132" y="1810"/>
                    <a:pt x="6013" y="1739"/>
                  </a:cubicBezTo>
                  <a:cubicBezTo>
                    <a:pt x="5977" y="1715"/>
                    <a:pt x="5942" y="1691"/>
                    <a:pt x="5906" y="1668"/>
                  </a:cubicBezTo>
                  <a:cubicBezTo>
                    <a:pt x="5775" y="1596"/>
                    <a:pt x="5644" y="1525"/>
                    <a:pt x="5513" y="1453"/>
                  </a:cubicBezTo>
                  <a:lnTo>
                    <a:pt x="5406" y="1382"/>
                  </a:lnTo>
                  <a:cubicBezTo>
                    <a:pt x="5275" y="1322"/>
                    <a:pt x="5144" y="1251"/>
                    <a:pt x="5013" y="1191"/>
                  </a:cubicBezTo>
                  <a:cubicBezTo>
                    <a:pt x="4965" y="1168"/>
                    <a:pt x="4930" y="1144"/>
                    <a:pt x="4882" y="1120"/>
                  </a:cubicBezTo>
                  <a:cubicBezTo>
                    <a:pt x="4763" y="1060"/>
                    <a:pt x="4632" y="1001"/>
                    <a:pt x="4501" y="953"/>
                  </a:cubicBezTo>
                  <a:cubicBezTo>
                    <a:pt x="4453" y="929"/>
                    <a:pt x="4406" y="906"/>
                    <a:pt x="4358" y="894"/>
                  </a:cubicBezTo>
                  <a:cubicBezTo>
                    <a:pt x="4227" y="834"/>
                    <a:pt x="4096" y="787"/>
                    <a:pt x="3965" y="739"/>
                  </a:cubicBezTo>
                  <a:cubicBezTo>
                    <a:pt x="3918" y="715"/>
                    <a:pt x="3870" y="703"/>
                    <a:pt x="3810" y="679"/>
                  </a:cubicBezTo>
                  <a:cubicBezTo>
                    <a:pt x="3691" y="632"/>
                    <a:pt x="3560" y="596"/>
                    <a:pt x="3429" y="548"/>
                  </a:cubicBezTo>
                  <a:lnTo>
                    <a:pt x="3263" y="501"/>
                  </a:lnTo>
                  <a:cubicBezTo>
                    <a:pt x="3132" y="465"/>
                    <a:pt x="3013" y="429"/>
                    <a:pt x="2882" y="394"/>
                  </a:cubicBezTo>
                  <a:lnTo>
                    <a:pt x="2703" y="346"/>
                  </a:lnTo>
                  <a:cubicBezTo>
                    <a:pt x="2572" y="310"/>
                    <a:pt x="2453" y="286"/>
                    <a:pt x="2322" y="251"/>
                  </a:cubicBezTo>
                  <a:cubicBezTo>
                    <a:pt x="2263" y="239"/>
                    <a:pt x="2191" y="227"/>
                    <a:pt x="2132" y="215"/>
                  </a:cubicBezTo>
                  <a:cubicBezTo>
                    <a:pt x="2001" y="191"/>
                    <a:pt x="1882" y="167"/>
                    <a:pt x="1751" y="144"/>
                  </a:cubicBezTo>
                  <a:cubicBezTo>
                    <a:pt x="1691" y="132"/>
                    <a:pt x="1620" y="120"/>
                    <a:pt x="1548" y="108"/>
                  </a:cubicBezTo>
                  <a:cubicBezTo>
                    <a:pt x="1429" y="96"/>
                    <a:pt x="1298" y="84"/>
                    <a:pt x="1167" y="60"/>
                  </a:cubicBezTo>
                  <a:cubicBezTo>
                    <a:pt x="1096" y="60"/>
                    <a:pt x="1036" y="48"/>
                    <a:pt x="965" y="36"/>
                  </a:cubicBezTo>
                  <a:cubicBezTo>
                    <a:pt x="834" y="25"/>
                    <a:pt x="691" y="13"/>
                    <a:pt x="560" y="13"/>
                  </a:cubicBezTo>
                  <a:cubicBezTo>
                    <a:pt x="500" y="1"/>
                    <a:pt x="441" y="1"/>
                    <a:pt x="370" y="1"/>
                  </a:cubicBez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BLANK_1_1_1_1_1_1_2_1_1">
    <p:spTree>
      <p:nvGrpSpPr>
        <p:cNvPr id="1" name="Shape 587"/>
        <p:cNvGrpSpPr/>
        <p:nvPr/>
      </p:nvGrpSpPr>
      <p:grpSpPr>
        <a:xfrm>
          <a:off x="0" y="0"/>
          <a:ext cx="0" cy="0"/>
          <a:chOff x="0" y="0"/>
          <a:chExt cx="0" cy="0"/>
        </a:xfrm>
      </p:grpSpPr>
      <p:pic>
        <p:nvPicPr>
          <p:cNvPr id="588" name="Google Shape;588;p33"/>
          <p:cNvPicPr preferRelativeResize="0"/>
          <p:nvPr/>
        </p:nvPicPr>
        <p:blipFill rotWithShape="1">
          <a:blip r:embed="rId2">
            <a:alphaModFix/>
          </a:blip>
          <a:srcRect b="23242"/>
          <a:stretch/>
        </p:blipFill>
        <p:spPr>
          <a:xfrm>
            <a:off x="-77350" y="-248025"/>
            <a:ext cx="9450525" cy="5391524"/>
          </a:xfrm>
          <a:prstGeom prst="rect">
            <a:avLst/>
          </a:prstGeom>
          <a:noFill/>
          <a:ln>
            <a:noFill/>
          </a:ln>
        </p:spPr>
      </p:pic>
      <p:sp>
        <p:nvSpPr>
          <p:cNvPr id="589" name="Google Shape;589;p33"/>
          <p:cNvSpPr txBox="1">
            <a:spLocks noGrp="1"/>
          </p:cNvSpPr>
          <p:nvPr>
            <p:ph type="subTitle" idx="1"/>
          </p:nvPr>
        </p:nvSpPr>
        <p:spPr>
          <a:xfrm>
            <a:off x="2697150" y="1723550"/>
            <a:ext cx="3749700" cy="99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90" name="Google Shape;590;p33"/>
          <p:cNvSpPr txBox="1">
            <a:spLocks noGrp="1"/>
          </p:cNvSpPr>
          <p:nvPr>
            <p:ph type="ctrTitle"/>
          </p:nvPr>
        </p:nvSpPr>
        <p:spPr>
          <a:xfrm>
            <a:off x="2697150" y="688825"/>
            <a:ext cx="3749700" cy="9978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5200"/>
              <a:buNone/>
              <a:defRPr sz="60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91" name="Google Shape;591;p33"/>
          <p:cNvSpPr txBox="1"/>
          <p:nvPr/>
        </p:nvSpPr>
        <p:spPr>
          <a:xfrm>
            <a:off x="2851200" y="3430875"/>
            <a:ext cx="3441600" cy="6465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Gothic A1"/>
                <a:ea typeface="Gothic A1"/>
                <a:cs typeface="Gothic A1"/>
                <a:sym typeface="Gothic A1"/>
              </a:rPr>
              <a:t>CREDITS: This presentation template was created by </a:t>
            </a:r>
            <a:r>
              <a:rPr lang="en" sz="1200" b="1">
                <a:solidFill>
                  <a:schemeClr val="lt2"/>
                </a:solidFill>
                <a:uFill>
                  <a:noFill/>
                </a:uFill>
                <a:latin typeface="Gothic A1"/>
                <a:ea typeface="Gothic A1"/>
                <a:cs typeface="Gothic A1"/>
                <a:sym typeface="Gothic A1"/>
                <a:hlinkClick r:id="rId3">
                  <a:extLst>
                    <a:ext uri="{A12FA001-AC4F-418D-AE19-62706E023703}">
                      <ahyp:hlinkClr xmlns="" xmlns:ahyp="http://schemas.microsoft.com/office/drawing/2018/hyperlinkcolor" val="tx"/>
                    </a:ext>
                  </a:extLst>
                </a:hlinkClick>
              </a:rPr>
              <a:t>Slidesgo</a:t>
            </a:r>
            <a:r>
              <a:rPr lang="en" sz="1200">
                <a:solidFill>
                  <a:schemeClr val="lt2"/>
                </a:solidFill>
                <a:latin typeface="Gothic A1"/>
                <a:ea typeface="Gothic A1"/>
                <a:cs typeface="Gothic A1"/>
                <a:sym typeface="Gothic A1"/>
              </a:rPr>
              <a:t>, including icons by </a:t>
            </a:r>
            <a:r>
              <a:rPr lang="en" sz="1200" b="1">
                <a:solidFill>
                  <a:schemeClr val="lt2"/>
                </a:solidFill>
                <a:uFill>
                  <a:noFill/>
                </a:uFill>
                <a:latin typeface="Gothic A1"/>
                <a:ea typeface="Gothic A1"/>
                <a:cs typeface="Gothic A1"/>
                <a:sym typeface="Gothic A1"/>
                <a:hlinkClick r:id="rId4">
                  <a:extLst>
                    <a:ext uri="{A12FA001-AC4F-418D-AE19-62706E023703}">
                      <ahyp:hlinkClr xmlns="" xmlns:ahyp="http://schemas.microsoft.com/office/drawing/2018/hyperlinkcolor" val="tx"/>
                    </a:ext>
                  </a:extLst>
                </a:hlinkClick>
              </a:rPr>
              <a:t>Flaticon</a:t>
            </a:r>
            <a:r>
              <a:rPr lang="en" sz="1200" b="1">
                <a:solidFill>
                  <a:schemeClr val="lt2"/>
                </a:solidFill>
                <a:latin typeface="Gothic A1"/>
                <a:ea typeface="Gothic A1"/>
                <a:cs typeface="Gothic A1"/>
                <a:sym typeface="Gothic A1"/>
              </a:rPr>
              <a:t> </a:t>
            </a:r>
            <a:r>
              <a:rPr lang="en" sz="1200">
                <a:solidFill>
                  <a:schemeClr val="lt2"/>
                </a:solidFill>
                <a:latin typeface="Gothic A1"/>
                <a:ea typeface="Gothic A1"/>
                <a:cs typeface="Gothic A1"/>
                <a:sym typeface="Gothic A1"/>
              </a:rPr>
              <a:t>and infographics &amp; images by </a:t>
            </a:r>
            <a:r>
              <a:rPr lang="en" sz="1200" b="1">
                <a:solidFill>
                  <a:schemeClr val="lt2"/>
                </a:solidFill>
                <a:uFill>
                  <a:noFill/>
                </a:uFill>
                <a:latin typeface="Gothic A1"/>
                <a:ea typeface="Gothic A1"/>
                <a:cs typeface="Gothic A1"/>
                <a:sym typeface="Gothic A1"/>
                <a:hlinkClick r:id="rId5">
                  <a:extLst>
                    <a:ext uri="{A12FA001-AC4F-418D-AE19-62706E023703}">
                      <ahyp:hlinkClr xmlns="" xmlns:ahyp="http://schemas.microsoft.com/office/drawing/2018/hyperlinkcolor" val="tx"/>
                    </a:ext>
                  </a:extLst>
                </a:hlinkClick>
              </a:rPr>
              <a:t>Freepik</a:t>
            </a:r>
            <a:endParaRPr sz="1200" b="1">
              <a:solidFill>
                <a:schemeClr val="lt2"/>
              </a:solidFill>
              <a:latin typeface="Gothic A1"/>
              <a:ea typeface="Gothic A1"/>
              <a:cs typeface="Gothic A1"/>
              <a:sym typeface="Gothic A1"/>
            </a:endParaRPr>
          </a:p>
        </p:txBody>
      </p:sp>
      <p:grpSp>
        <p:nvGrpSpPr>
          <p:cNvPr id="592" name="Google Shape;592;p33"/>
          <p:cNvGrpSpPr/>
          <p:nvPr/>
        </p:nvGrpSpPr>
        <p:grpSpPr>
          <a:xfrm>
            <a:off x="-533407" y="2143025"/>
            <a:ext cx="2505972" cy="1287858"/>
            <a:chOff x="7681450" y="3984400"/>
            <a:chExt cx="1703005" cy="875082"/>
          </a:xfrm>
        </p:grpSpPr>
        <p:sp>
          <p:nvSpPr>
            <p:cNvPr id="593" name="Google Shape;593;p3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3"/>
          <p:cNvGrpSpPr/>
          <p:nvPr/>
        </p:nvGrpSpPr>
        <p:grpSpPr>
          <a:xfrm rot="7199909">
            <a:off x="6511520" y="-2288084"/>
            <a:ext cx="4075508" cy="4589200"/>
            <a:chOff x="-1658111" y="134718"/>
            <a:chExt cx="5212742" cy="5869775"/>
          </a:xfrm>
        </p:grpSpPr>
        <p:grpSp>
          <p:nvGrpSpPr>
            <p:cNvPr id="596" name="Google Shape;596;p33"/>
            <p:cNvGrpSpPr/>
            <p:nvPr/>
          </p:nvGrpSpPr>
          <p:grpSpPr>
            <a:xfrm>
              <a:off x="-1658111" y="134718"/>
              <a:ext cx="5212742" cy="5869775"/>
              <a:chOff x="-951411" y="388218"/>
              <a:chExt cx="3878240" cy="4367067"/>
            </a:xfrm>
          </p:grpSpPr>
          <p:sp>
            <p:nvSpPr>
              <p:cNvPr id="597" name="Google Shape;597;p33"/>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3"/>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00"/>
        <p:cNvGrpSpPr/>
        <p:nvPr/>
      </p:nvGrpSpPr>
      <p:grpSpPr>
        <a:xfrm>
          <a:off x="0" y="0"/>
          <a:ext cx="0" cy="0"/>
          <a:chOff x="0" y="0"/>
          <a:chExt cx="0" cy="0"/>
        </a:xfrm>
      </p:grpSpPr>
      <p:pic>
        <p:nvPicPr>
          <p:cNvPr id="701" name="Google Shape;701;p34"/>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02" name="Google Shape;702;p34"/>
          <p:cNvGrpSpPr/>
          <p:nvPr/>
        </p:nvGrpSpPr>
        <p:grpSpPr>
          <a:xfrm>
            <a:off x="7218218" y="2361175"/>
            <a:ext cx="2505972" cy="1287858"/>
            <a:chOff x="7681450" y="3984400"/>
            <a:chExt cx="1703005" cy="875082"/>
          </a:xfrm>
        </p:grpSpPr>
        <p:sp>
          <p:nvSpPr>
            <p:cNvPr id="703" name="Google Shape;703;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4"/>
          <p:cNvGrpSpPr/>
          <p:nvPr/>
        </p:nvGrpSpPr>
        <p:grpSpPr>
          <a:xfrm>
            <a:off x="-1103058" y="188368"/>
            <a:ext cx="1917754" cy="985517"/>
            <a:chOff x="7681450" y="3984400"/>
            <a:chExt cx="1703005" cy="875082"/>
          </a:xfrm>
        </p:grpSpPr>
        <p:sp>
          <p:nvSpPr>
            <p:cNvPr id="706" name="Google Shape;706;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08"/>
        <p:cNvGrpSpPr/>
        <p:nvPr/>
      </p:nvGrpSpPr>
      <p:grpSpPr>
        <a:xfrm>
          <a:off x="0" y="0"/>
          <a:ext cx="0" cy="0"/>
          <a:chOff x="0" y="0"/>
          <a:chExt cx="0" cy="0"/>
        </a:xfrm>
      </p:grpSpPr>
      <p:pic>
        <p:nvPicPr>
          <p:cNvPr id="709" name="Google Shape;709;p35"/>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10" name="Google Shape;710;p35"/>
          <p:cNvGrpSpPr/>
          <p:nvPr/>
        </p:nvGrpSpPr>
        <p:grpSpPr>
          <a:xfrm>
            <a:off x="-387932" y="499650"/>
            <a:ext cx="2505972" cy="1287858"/>
            <a:chOff x="7681450" y="3984400"/>
            <a:chExt cx="1703005" cy="875082"/>
          </a:xfrm>
        </p:grpSpPr>
        <p:sp>
          <p:nvSpPr>
            <p:cNvPr id="711" name="Google Shape;711;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7453292" y="2878893"/>
            <a:ext cx="1917754" cy="985517"/>
            <a:chOff x="7681450" y="3984400"/>
            <a:chExt cx="1703005" cy="875082"/>
          </a:xfrm>
        </p:grpSpPr>
        <p:sp>
          <p:nvSpPr>
            <p:cNvPr id="714" name="Google Shape;714;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9932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2611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1pPr>
            <a:lvl2pPr marL="914400" lvl="1"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2pPr>
            <a:lvl3pPr marL="1371600" lvl="2"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3pPr>
            <a:lvl4pPr marL="1828800" lvl="3"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4pPr>
            <a:lvl5pPr marL="2286000" lvl="4"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5pPr>
            <a:lvl6pPr marL="2743200" lvl="5"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6pPr>
            <a:lvl7pPr marL="3200400" lvl="6"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7pPr>
            <a:lvl8pPr marL="3657600" lvl="7"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8pPr>
            <a:lvl9pPr marL="4114800" lvl="8"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2" r:id="rId4"/>
    <p:sldLayoutId id="2147483679" r:id="rId5"/>
    <p:sldLayoutId id="2147483680" r:id="rId6"/>
    <p:sldLayoutId id="2147483681" r:id="rId7"/>
    <p:sldLayoutId id="21474837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526A92-8AAF-4BF0-85FE-B336BF0F8D2D}" type="datetimeFigureOut">
              <a:rPr lang="en-US" smtClean="0"/>
              <a:t>7/4/2023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8689174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3" name="Picture 2">
            <a:extLst>
              <a:ext uri="{FF2B5EF4-FFF2-40B4-BE49-F238E27FC236}">
                <a16:creationId xmlns:a16="http://schemas.microsoft.com/office/drawing/2014/main" id="{D190A1F6-93F1-DD8F-F9FD-036BE75272E6}"/>
              </a:ext>
            </a:extLst>
          </p:cNvPr>
          <p:cNvPicPr>
            <a:picLocks noChangeAspect="1"/>
          </p:cNvPicPr>
          <p:nvPr/>
        </p:nvPicPr>
        <p:blipFill rotWithShape="1">
          <a:blip r:embed="rId4"/>
          <a:srcRect l="15459" r="15319"/>
          <a:stretch/>
        </p:blipFill>
        <p:spPr>
          <a:xfrm>
            <a:off x="1936428" y="762853"/>
            <a:ext cx="5271144" cy="3263470"/>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16344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5697" y="898355"/>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218326" y="826620"/>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645775" y="838852"/>
            <a:ext cx="1770815" cy="2677656"/>
          </a:xfrm>
          <a:prstGeom prst="rect">
            <a:avLst/>
          </a:prstGeom>
          <a:noFill/>
        </p:spPr>
        <p:txBody>
          <a:bodyPr wrap="square">
            <a:spAutoFit/>
          </a:bodyPr>
          <a:lstStyle/>
          <a:p>
            <a:pPr defTabSz="685800">
              <a:buClrTx/>
            </a:pP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Match </a:t>
            </a: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ways to reduce black carbon emissions </a:t>
            </a: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with </a:t>
            </a: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a:t>
            </a: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reasons.</a:t>
            </a:r>
            <a:endPar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 name="Rectangle 11"/>
          <p:cNvSpPr/>
          <p:nvPr/>
        </p:nvSpPr>
        <p:spPr>
          <a:xfrm>
            <a:off x="-1" y="0"/>
            <a:ext cx="9269935"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p>
        </p:txBody>
      </p:sp>
      <p:pic>
        <p:nvPicPr>
          <p:cNvPr id="5" name="Picture 4">
            <a:extLst>
              <a:ext uri="{FF2B5EF4-FFF2-40B4-BE49-F238E27FC236}">
                <a16:creationId xmlns:a16="http://schemas.microsoft.com/office/drawing/2014/main" id="{4C70E712-27DE-498B-9C39-CDBD3E058D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rcRect l="2875" t="1297" b="172"/>
          <a:stretch/>
        </p:blipFill>
        <p:spPr>
          <a:xfrm>
            <a:off x="2094003" y="852632"/>
            <a:ext cx="7175931" cy="3994941"/>
          </a:xfrm>
          <a:prstGeom prst="rect">
            <a:avLst/>
          </a:prstGeom>
        </p:spPr>
      </p:pic>
      <p:cxnSp>
        <p:nvCxnSpPr>
          <p:cNvPr id="7" name="Straight Arrow Connector 6">
            <a:extLst>
              <a:ext uri="{FF2B5EF4-FFF2-40B4-BE49-F238E27FC236}">
                <a16:creationId xmlns:a16="http://schemas.microsoft.com/office/drawing/2014/main" id="{80D13AD0-B7BE-41DA-9EFE-AA63F6A56506}"/>
              </a:ext>
            </a:extLst>
          </p:cNvPr>
          <p:cNvCxnSpPr>
            <a:cxnSpLocks/>
          </p:cNvCxnSpPr>
          <p:nvPr/>
        </p:nvCxnSpPr>
        <p:spPr>
          <a:xfrm>
            <a:off x="3199139" y="1711523"/>
            <a:ext cx="381187" cy="683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EAB86CFB-4592-4DFA-837F-45E8602322B0}"/>
              </a:ext>
            </a:extLst>
          </p:cNvPr>
          <p:cNvCxnSpPr>
            <a:cxnSpLocks/>
          </p:cNvCxnSpPr>
          <p:nvPr/>
        </p:nvCxnSpPr>
        <p:spPr>
          <a:xfrm>
            <a:off x="3199139" y="1847850"/>
            <a:ext cx="409575" cy="2679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334E9C68-700B-4F1E-9E64-00D44F04D6D4}"/>
              </a:ext>
            </a:extLst>
          </p:cNvPr>
          <p:cNvCxnSpPr>
            <a:cxnSpLocks/>
          </p:cNvCxnSpPr>
          <p:nvPr/>
        </p:nvCxnSpPr>
        <p:spPr>
          <a:xfrm flipV="1">
            <a:off x="3199139" y="1154512"/>
            <a:ext cx="381187" cy="4677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998958E6-CDD6-4014-92DA-70CBBD995305}"/>
              </a:ext>
            </a:extLst>
          </p:cNvPr>
          <p:cNvCxnSpPr>
            <a:cxnSpLocks/>
          </p:cNvCxnSpPr>
          <p:nvPr/>
        </p:nvCxnSpPr>
        <p:spPr>
          <a:xfrm>
            <a:off x="3199137" y="2807632"/>
            <a:ext cx="381189" cy="7229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BD7FA55A-FC49-4274-A65A-9A1D18D71EC5}"/>
              </a:ext>
            </a:extLst>
          </p:cNvPr>
          <p:cNvCxnSpPr>
            <a:cxnSpLocks/>
          </p:cNvCxnSpPr>
          <p:nvPr/>
        </p:nvCxnSpPr>
        <p:spPr>
          <a:xfrm>
            <a:off x="3199137" y="2965215"/>
            <a:ext cx="381189" cy="140636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B9D902D0-E21D-4A14-A3F0-02CF7D81DD02}"/>
              </a:ext>
            </a:extLst>
          </p:cNvPr>
          <p:cNvCxnSpPr>
            <a:cxnSpLocks/>
          </p:cNvCxnSpPr>
          <p:nvPr/>
        </p:nvCxnSpPr>
        <p:spPr>
          <a:xfrm>
            <a:off x="3199139" y="2623706"/>
            <a:ext cx="409575" cy="5453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CD993578-95C3-4E06-82D8-CB598D0B2423}"/>
              </a:ext>
            </a:extLst>
          </p:cNvPr>
          <p:cNvCxnSpPr>
            <a:cxnSpLocks/>
          </p:cNvCxnSpPr>
          <p:nvPr/>
        </p:nvCxnSpPr>
        <p:spPr>
          <a:xfrm flipV="1">
            <a:off x="3164214" y="1490437"/>
            <a:ext cx="468032" cy="204017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8DB3EE83-47EF-407B-9AF0-404E1A6CA119}"/>
              </a:ext>
            </a:extLst>
          </p:cNvPr>
          <p:cNvCxnSpPr>
            <a:cxnSpLocks/>
          </p:cNvCxnSpPr>
          <p:nvPr/>
        </p:nvCxnSpPr>
        <p:spPr>
          <a:xfrm>
            <a:off x="3199134" y="3952373"/>
            <a:ext cx="462909" cy="81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487A98B4-613D-42FF-BC36-5394370FF949}"/>
              </a:ext>
            </a:extLst>
          </p:cNvPr>
          <p:cNvCxnSpPr>
            <a:cxnSpLocks/>
          </p:cNvCxnSpPr>
          <p:nvPr/>
        </p:nvCxnSpPr>
        <p:spPr>
          <a:xfrm flipV="1">
            <a:off x="3199133" y="2807632"/>
            <a:ext cx="409581" cy="9400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ppt_x"/>
                                          </p:val>
                                        </p:tav>
                                        <p:tav tm="100000">
                                          <p:val>
                                            <p:strVal val="#ppt_x"/>
                                          </p:val>
                                        </p:tav>
                                      </p:tavLst>
                                    </p:anim>
                                    <p:anim calcmode="lin" valueType="num">
                                      <p:cBhvr additive="base">
                                        <p:cTn id="13"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52554" y="763064"/>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675183" y="691329"/>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92602" y="743792"/>
            <a:ext cx="7628814" cy="415498"/>
          </a:xfrm>
          <a:prstGeom prst="rect">
            <a:avLst/>
          </a:prstGeom>
          <a:noFill/>
        </p:spPr>
        <p:txBody>
          <a:bodyPr wrap="square">
            <a:spAutoFit/>
          </a:bodyPr>
          <a:lstStyle/>
          <a:p>
            <a:pPr defTabSz="685800">
              <a:buClrTx/>
            </a:pP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Label </a:t>
            </a: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parts of the </a:t>
            </a: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leaflet.</a:t>
            </a:r>
            <a:endPar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smtClean="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endPar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CCF9300-6F12-4E21-8473-8233391F0047}"/>
              </a:ext>
            </a:extLst>
          </p:cNvPr>
          <p:cNvPicPr>
            <a:picLocks noChangeAspect="1"/>
          </p:cNvPicPr>
          <p:nvPr/>
        </p:nvPicPr>
        <p:blipFill>
          <a:blip r:embed="rId2"/>
          <a:stretch>
            <a:fillRect/>
          </a:stretch>
        </p:blipFill>
        <p:spPr>
          <a:xfrm>
            <a:off x="1010888" y="1206233"/>
            <a:ext cx="7298075" cy="3930093"/>
          </a:xfrm>
          <a:prstGeom prst="rect">
            <a:avLst/>
          </a:prstGeom>
        </p:spPr>
      </p:pic>
      <p:sp>
        <p:nvSpPr>
          <p:cNvPr id="6" name="TextBox 5">
            <a:extLst>
              <a:ext uri="{FF2B5EF4-FFF2-40B4-BE49-F238E27FC236}">
                <a16:creationId xmlns:a16="http://schemas.microsoft.com/office/drawing/2014/main" id="{BED93B82-C52E-4AD9-9000-6F91DA7F7688}"/>
              </a:ext>
            </a:extLst>
          </p:cNvPr>
          <p:cNvSpPr txBox="1"/>
          <p:nvPr/>
        </p:nvSpPr>
        <p:spPr>
          <a:xfrm>
            <a:off x="4694309" y="4681835"/>
            <a:ext cx="283369"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c</a:t>
            </a:r>
          </a:p>
        </p:txBody>
      </p:sp>
      <p:sp>
        <p:nvSpPr>
          <p:cNvPr id="18" name="TextBox 17">
            <a:extLst>
              <a:ext uri="{FF2B5EF4-FFF2-40B4-BE49-F238E27FC236}">
                <a16:creationId xmlns:a16="http://schemas.microsoft.com/office/drawing/2014/main" id="{B5D29C7C-8150-4A2B-BF1B-5A1EDA890A99}"/>
              </a:ext>
            </a:extLst>
          </p:cNvPr>
          <p:cNvSpPr txBox="1"/>
          <p:nvPr/>
        </p:nvSpPr>
        <p:spPr>
          <a:xfrm>
            <a:off x="1364714" y="2605809"/>
            <a:ext cx="228600" cy="461665"/>
          </a:xfrm>
          <a:prstGeom prst="rect">
            <a:avLst/>
          </a:prstGeom>
          <a:noFill/>
        </p:spPr>
        <p:txBody>
          <a:bodyPr wrap="square" rtlCol="0">
            <a:spAutoFit/>
          </a:bodyPr>
          <a:lstStyle/>
          <a:p>
            <a:pPr algn="ctr" defTabSz="685800">
              <a:buClrTx/>
            </a:pPr>
            <a:r>
              <a:rPr lang="en-US" sz="2400" b="1" kern="1200" dirty="0">
                <a:solidFill>
                  <a:srgbClr val="FF0000"/>
                </a:solidFill>
                <a:latin typeface="Calibri" panose="020F0502020204030204"/>
                <a:ea typeface="+mn-ea"/>
                <a:cs typeface="+mn-cs"/>
              </a:rPr>
              <a:t>d</a:t>
            </a:r>
          </a:p>
        </p:txBody>
      </p:sp>
      <p:sp>
        <p:nvSpPr>
          <p:cNvPr id="19" name="TextBox 18">
            <a:extLst>
              <a:ext uri="{FF2B5EF4-FFF2-40B4-BE49-F238E27FC236}">
                <a16:creationId xmlns:a16="http://schemas.microsoft.com/office/drawing/2014/main" id="{24E097A1-F334-4AA5-8412-0E376807AA44}"/>
              </a:ext>
            </a:extLst>
          </p:cNvPr>
          <p:cNvSpPr txBox="1"/>
          <p:nvPr/>
        </p:nvSpPr>
        <p:spPr>
          <a:xfrm>
            <a:off x="6825363" y="4563861"/>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e</a:t>
            </a:r>
          </a:p>
        </p:txBody>
      </p:sp>
      <p:sp>
        <p:nvSpPr>
          <p:cNvPr id="20" name="TextBox 19">
            <a:extLst>
              <a:ext uri="{FF2B5EF4-FFF2-40B4-BE49-F238E27FC236}">
                <a16:creationId xmlns:a16="http://schemas.microsoft.com/office/drawing/2014/main" id="{915368B7-2882-4A39-92F1-0399AEFB1AF2}"/>
              </a:ext>
            </a:extLst>
          </p:cNvPr>
          <p:cNvSpPr txBox="1"/>
          <p:nvPr/>
        </p:nvSpPr>
        <p:spPr>
          <a:xfrm>
            <a:off x="4690412" y="1484594"/>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b</a:t>
            </a:r>
          </a:p>
        </p:txBody>
      </p:sp>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smtClean="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endPar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D1FC212-BC9C-4D42-AD50-86CB0AD25126}"/>
              </a:ext>
            </a:extLst>
          </p:cNvPr>
          <p:cNvPicPr>
            <a:picLocks noChangeAspect="1"/>
          </p:cNvPicPr>
          <p:nvPr/>
        </p:nvPicPr>
        <p:blipFill>
          <a:blip r:embed="rId2"/>
          <a:stretch>
            <a:fillRect/>
          </a:stretch>
        </p:blipFill>
        <p:spPr>
          <a:xfrm>
            <a:off x="162908" y="782006"/>
            <a:ext cx="8818184" cy="272269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56BDA88-F176-DF6F-4767-EA78D755C08D}"/>
              </a:ext>
            </a:extLst>
          </p:cNvPr>
          <p:cNvPicPr>
            <a:picLocks noChangeAspect="1"/>
          </p:cNvPicPr>
          <p:nvPr/>
        </p:nvPicPr>
        <p:blipFill>
          <a:blip r:embed="rId3"/>
          <a:stretch>
            <a:fillRect/>
          </a:stretch>
        </p:blipFill>
        <p:spPr>
          <a:xfrm>
            <a:off x="3173387" y="3732454"/>
            <a:ext cx="1813691" cy="1458280"/>
          </a:xfrm>
          <a:prstGeom prst="rect">
            <a:avLst/>
          </a:prstGeom>
        </p:spPr>
      </p:pic>
      <p:grpSp>
        <p:nvGrpSpPr>
          <p:cNvPr id="4" name="Google Shape;1106;p50">
            <a:extLst>
              <a:ext uri="{FF2B5EF4-FFF2-40B4-BE49-F238E27FC236}">
                <a16:creationId xmlns:a16="http://schemas.microsoft.com/office/drawing/2014/main" id="{2E9CFBA4-6DCB-9E5D-F9E8-7331A9D2BD00}"/>
              </a:ext>
            </a:extLst>
          </p:cNvPr>
          <p:cNvGrpSpPr/>
          <p:nvPr/>
        </p:nvGrpSpPr>
        <p:grpSpPr>
          <a:xfrm rot="596018">
            <a:off x="975116" y="3427870"/>
            <a:ext cx="967957" cy="1733935"/>
            <a:chOff x="888121" y="2736300"/>
            <a:chExt cx="1114629" cy="2029838"/>
          </a:xfrm>
        </p:grpSpPr>
        <p:sp>
          <p:nvSpPr>
            <p:cNvPr id="5" name="Google Shape;1107;p50">
              <a:extLst>
                <a:ext uri="{FF2B5EF4-FFF2-40B4-BE49-F238E27FC236}">
                  <a16:creationId xmlns:a16="http://schemas.microsoft.com/office/drawing/2014/main" id="{46502A50-F38D-3398-5784-135BBE6C4ECC}"/>
                </a:ext>
              </a:extLst>
            </p:cNvPr>
            <p:cNvSpPr/>
            <p:nvPr/>
          </p:nvSpPr>
          <p:spPr>
            <a:xfrm flipH="1">
              <a:off x="888121" y="2736300"/>
              <a:ext cx="1114629" cy="2029838"/>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08;p50">
              <a:extLst>
                <a:ext uri="{FF2B5EF4-FFF2-40B4-BE49-F238E27FC236}">
                  <a16:creationId xmlns:a16="http://schemas.microsoft.com/office/drawing/2014/main" id="{09B1237F-E964-A31C-1A91-6CAAA64B0E56}"/>
                </a:ext>
              </a:extLst>
            </p:cNvPr>
            <p:cNvSpPr/>
            <p:nvPr/>
          </p:nvSpPr>
          <p:spPr>
            <a:xfrm flipH="1">
              <a:off x="1201597" y="3911650"/>
              <a:ext cx="337202" cy="762069"/>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9;p50">
              <a:extLst>
                <a:ext uri="{FF2B5EF4-FFF2-40B4-BE49-F238E27FC236}">
                  <a16:creationId xmlns:a16="http://schemas.microsoft.com/office/drawing/2014/main" id="{DF8CC4AE-0342-C58E-C546-72E5FB13834E}"/>
                </a:ext>
              </a:extLst>
            </p:cNvPr>
            <p:cNvSpPr/>
            <p:nvPr/>
          </p:nvSpPr>
          <p:spPr>
            <a:xfrm flipH="1">
              <a:off x="1400697" y="3813928"/>
              <a:ext cx="132436" cy="248258"/>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0;p50">
              <a:extLst>
                <a:ext uri="{FF2B5EF4-FFF2-40B4-BE49-F238E27FC236}">
                  <a16:creationId xmlns:a16="http://schemas.microsoft.com/office/drawing/2014/main" id="{253CA5B5-38ED-DA7E-175A-37B0B8983515}"/>
                </a:ext>
              </a:extLst>
            </p:cNvPr>
            <p:cNvSpPr/>
            <p:nvPr/>
          </p:nvSpPr>
          <p:spPr>
            <a:xfrm flipH="1">
              <a:off x="1379226" y="3637610"/>
              <a:ext cx="98485" cy="693019"/>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1;p50">
              <a:extLst>
                <a:ext uri="{FF2B5EF4-FFF2-40B4-BE49-F238E27FC236}">
                  <a16:creationId xmlns:a16="http://schemas.microsoft.com/office/drawing/2014/main" id="{048E02AF-D85A-92A8-9E99-4528141A5674}"/>
                </a:ext>
              </a:extLst>
            </p:cNvPr>
            <p:cNvSpPr/>
            <p:nvPr/>
          </p:nvSpPr>
          <p:spPr>
            <a:xfrm flipH="1">
              <a:off x="972982" y="2874649"/>
              <a:ext cx="944868" cy="856275"/>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2;p50">
              <a:extLst>
                <a:ext uri="{FF2B5EF4-FFF2-40B4-BE49-F238E27FC236}">
                  <a16:creationId xmlns:a16="http://schemas.microsoft.com/office/drawing/2014/main" id="{F248346E-187A-6624-9246-6B04E6DF0D41}"/>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3;p50">
              <a:extLst>
                <a:ext uri="{FF2B5EF4-FFF2-40B4-BE49-F238E27FC236}">
                  <a16:creationId xmlns:a16="http://schemas.microsoft.com/office/drawing/2014/main" id="{5782FB9B-03A5-40B6-41D5-208CBEEFF154}"/>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14;p50">
              <a:extLst>
                <a:ext uri="{FF2B5EF4-FFF2-40B4-BE49-F238E27FC236}">
                  <a16:creationId xmlns:a16="http://schemas.microsoft.com/office/drawing/2014/main" id="{0FE305CA-126D-99FD-AE83-9A4956ADD669}"/>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5;p50">
              <a:extLst>
                <a:ext uri="{FF2B5EF4-FFF2-40B4-BE49-F238E27FC236}">
                  <a16:creationId xmlns:a16="http://schemas.microsoft.com/office/drawing/2014/main" id="{70C8AB79-C644-5137-CC7A-9DA3C0882EA3}"/>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6;p50">
              <a:extLst>
                <a:ext uri="{FF2B5EF4-FFF2-40B4-BE49-F238E27FC236}">
                  <a16:creationId xmlns:a16="http://schemas.microsoft.com/office/drawing/2014/main" id="{08082951-45E9-9FF3-BF4A-BE78280A1B5D}"/>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7;p50">
              <a:extLst>
                <a:ext uri="{FF2B5EF4-FFF2-40B4-BE49-F238E27FC236}">
                  <a16:creationId xmlns:a16="http://schemas.microsoft.com/office/drawing/2014/main" id="{3FA23CB5-8493-FFA8-8903-A620BB3F5DC6}"/>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8;p50">
              <a:extLst>
                <a:ext uri="{FF2B5EF4-FFF2-40B4-BE49-F238E27FC236}">
                  <a16:creationId xmlns:a16="http://schemas.microsoft.com/office/drawing/2014/main" id="{F101DEFA-67D7-1CDF-6280-A9E7988A1B55}"/>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9;p50">
              <a:extLst>
                <a:ext uri="{FF2B5EF4-FFF2-40B4-BE49-F238E27FC236}">
                  <a16:creationId xmlns:a16="http://schemas.microsoft.com/office/drawing/2014/main" id="{77988D17-7560-349E-1149-908F913EE4B0}"/>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20;p50">
              <a:extLst>
                <a:ext uri="{FF2B5EF4-FFF2-40B4-BE49-F238E27FC236}">
                  <a16:creationId xmlns:a16="http://schemas.microsoft.com/office/drawing/2014/main" id="{7D97ECCE-8D22-768E-5E54-1B1F276D7266}"/>
                </a:ext>
              </a:extLst>
            </p:cNvPr>
            <p:cNvSpPr/>
            <p:nvPr/>
          </p:nvSpPr>
          <p:spPr>
            <a:xfrm flipH="1">
              <a:off x="1409768" y="4094059"/>
              <a:ext cx="75866" cy="6947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1;p50">
              <a:extLst>
                <a:ext uri="{FF2B5EF4-FFF2-40B4-BE49-F238E27FC236}">
                  <a16:creationId xmlns:a16="http://schemas.microsoft.com/office/drawing/2014/main" id="{8AA4C846-8D66-677A-E61E-1A0BB7165EF4}"/>
                </a:ext>
              </a:extLst>
            </p:cNvPr>
            <p:cNvSpPr/>
            <p:nvPr/>
          </p:nvSpPr>
          <p:spPr>
            <a:xfrm flipH="1">
              <a:off x="1370151" y="3853401"/>
              <a:ext cx="75866" cy="68582"/>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22;p50">
              <a:extLst>
                <a:ext uri="{FF2B5EF4-FFF2-40B4-BE49-F238E27FC236}">
                  <a16:creationId xmlns:a16="http://schemas.microsoft.com/office/drawing/2014/main" id="{A5054237-550C-0363-A2DE-1A85B5DE7139}"/>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3;p50">
              <a:extLst>
                <a:ext uri="{FF2B5EF4-FFF2-40B4-BE49-F238E27FC236}">
                  <a16:creationId xmlns:a16="http://schemas.microsoft.com/office/drawing/2014/main" id="{BE4F901D-C9FC-8D21-BD11-9345BCD232E0}"/>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4;p50">
              <a:extLst>
                <a:ext uri="{FF2B5EF4-FFF2-40B4-BE49-F238E27FC236}">
                  <a16:creationId xmlns:a16="http://schemas.microsoft.com/office/drawing/2014/main" id="{A6F1A88C-F6B8-5369-50E5-95CE32E03F41}"/>
                </a:ext>
              </a:extLst>
            </p:cNvPr>
            <p:cNvSpPr/>
            <p:nvPr/>
          </p:nvSpPr>
          <p:spPr>
            <a:xfrm flipH="1">
              <a:off x="1439204" y="3941342"/>
              <a:ext cx="75824" cy="69434"/>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5;p50">
              <a:extLst>
                <a:ext uri="{FF2B5EF4-FFF2-40B4-BE49-F238E27FC236}">
                  <a16:creationId xmlns:a16="http://schemas.microsoft.com/office/drawing/2014/main" id="{1045E125-149B-4BD7-E8D2-8E57C3BDB113}"/>
                </a:ext>
              </a:extLst>
            </p:cNvPr>
            <p:cNvSpPr/>
            <p:nvPr/>
          </p:nvSpPr>
          <p:spPr>
            <a:xfrm flipH="1">
              <a:off x="1265961" y="3984878"/>
              <a:ext cx="269429" cy="116717"/>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6;p50">
              <a:extLst>
                <a:ext uri="{FF2B5EF4-FFF2-40B4-BE49-F238E27FC236}">
                  <a16:creationId xmlns:a16="http://schemas.microsoft.com/office/drawing/2014/main" id="{AEA22926-FC3C-7333-813E-45D83D3C1595}"/>
                </a:ext>
              </a:extLst>
            </p:cNvPr>
            <p:cNvSpPr/>
            <p:nvPr/>
          </p:nvSpPr>
          <p:spPr>
            <a:xfrm flipH="1">
              <a:off x="1263787" y="4099682"/>
              <a:ext cx="221848" cy="72075"/>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7;p50">
              <a:extLst>
                <a:ext uri="{FF2B5EF4-FFF2-40B4-BE49-F238E27FC236}">
                  <a16:creationId xmlns:a16="http://schemas.microsoft.com/office/drawing/2014/main" id="{B4BDC97F-4A43-9A77-DF8E-00B6C07FDEC1}"/>
                </a:ext>
              </a:extLst>
            </p:cNvPr>
            <p:cNvSpPr/>
            <p:nvPr/>
          </p:nvSpPr>
          <p:spPr>
            <a:xfrm flipH="1">
              <a:off x="1235500" y="3853316"/>
              <a:ext cx="211667" cy="71180"/>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8;p50">
              <a:extLst>
                <a:ext uri="{FF2B5EF4-FFF2-40B4-BE49-F238E27FC236}">
                  <a16:creationId xmlns:a16="http://schemas.microsoft.com/office/drawing/2014/main" id="{098BB58A-EAF0-8FDC-1060-8098DE96734E}"/>
                </a:ext>
              </a:extLst>
            </p:cNvPr>
            <p:cNvSpPr/>
            <p:nvPr/>
          </p:nvSpPr>
          <p:spPr>
            <a:xfrm flipH="1">
              <a:off x="1487936" y="3939638"/>
              <a:ext cx="29350" cy="72245"/>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129;p50">
              <a:extLst>
                <a:ext uri="{FF2B5EF4-FFF2-40B4-BE49-F238E27FC236}">
                  <a16:creationId xmlns:a16="http://schemas.microsoft.com/office/drawing/2014/main" id="{32A37FD5-156C-42C8-3E48-138E93645304}"/>
                </a:ext>
              </a:extLst>
            </p:cNvPr>
            <p:cNvGrpSpPr/>
            <p:nvPr/>
          </p:nvGrpSpPr>
          <p:grpSpPr>
            <a:xfrm>
              <a:off x="1042075" y="3100488"/>
              <a:ext cx="806700" cy="400200"/>
              <a:chOff x="1042075" y="3633888"/>
              <a:chExt cx="806700" cy="400200"/>
            </a:xfrm>
          </p:grpSpPr>
          <p:grpSp>
            <p:nvGrpSpPr>
              <p:cNvPr id="30" name="Google Shape;1130;p50">
                <a:extLst>
                  <a:ext uri="{FF2B5EF4-FFF2-40B4-BE49-F238E27FC236}">
                    <a16:creationId xmlns:a16="http://schemas.microsoft.com/office/drawing/2014/main" id="{EBAEF15E-182A-203F-5706-065EF3DBCB4D}"/>
                  </a:ext>
                </a:extLst>
              </p:cNvPr>
              <p:cNvGrpSpPr/>
              <p:nvPr/>
            </p:nvGrpSpPr>
            <p:grpSpPr>
              <a:xfrm>
                <a:off x="1279092" y="3665361"/>
                <a:ext cx="337244" cy="337244"/>
                <a:chOff x="1146141" y="3487977"/>
                <a:chExt cx="569189" cy="569188"/>
              </a:xfrm>
            </p:grpSpPr>
            <p:sp>
              <p:nvSpPr>
                <p:cNvPr id="32" name="Google Shape;1131;p50">
                  <a:extLst>
                    <a:ext uri="{FF2B5EF4-FFF2-40B4-BE49-F238E27FC236}">
                      <a16:creationId xmlns:a16="http://schemas.microsoft.com/office/drawing/2014/main" id="{8DDEEA0E-B3A1-2D60-0510-B07E9DC3E3FE}"/>
                    </a:ext>
                  </a:extLst>
                </p:cNvPr>
                <p:cNvSpPr/>
                <p:nvPr/>
              </p:nvSpPr>
              <p:spPr>
                <a:xfrm flipH="1">
                  <a:off x="1199303" y="3674646"/>
                  <a:ext cx="512618" cy="381375"/>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2;p50">
                  <a:extLst>
                    <a:ext uri="{FF2B5EF4-FFF2-40B4-BE49-F238E27FC236}">
                      <a16:creationId xmlns:a16="http://schemas.microsoft.com/office/drawing/2014/main" id="{EED5D783-4D76-3670-69A8-10A5AAE1E441}"/>
                    </a:ext>
                  </a:extLst>
                </p:cNvPr>
                <p:cNvSpPr/>
                <p:nvPr/>
              </p:nvSpPr>
              <p:spPr>
                <a:xfrm flipH="1">
                  <a:off x="1255868" y="3491342"/>
                  <a:ext cx="348575" cy="123405"/>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3;p50">
                  <a:extLst>
                    <a:ext uri="{FF2B5EF4-FFF2-40B4-BE49-F238E27FC236}">
                      <a16:creationId xmlns:a16="http://schemas.microsoft.com/office/drawing/2014/main" id="{B0150756-C488-4357-DE22-EC7CAF0DCA46}"/>
                    </a:ext>
                  </a:extLst>
                </p:cNvPr>
                <p:cNvSpPr/>
                <p:nvPr/>
              </p:nvSpPr>
              <p:spPr>
                <a:xfrm flipH="1">
                  <a:off x="1146141" y="3556988"/>
                  <a:ext cx="549934" cy="372302"/>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4;p50">
                  <a:extLst>
                    <a:ext uri="{FF2B5EF4-FFF2-40B4-BE49-F238E27FC236}">
                      <a16:creationId xmlns:a16="http://schemas.microsoft.com/office/drawing/2014/main" id="{EEB66E53-A4A8-C687-FDCF-5023CD48711F}"/>
                    </a:ext>
                  </a:extLst>
                </p:cNvPr>
                <p:cNvSpPr/>
                <p:nvPr/>
              </p:nvSpPr>
              <p:spPr>
                <a:xfrm flipH="1">
                  <a:off x="1146142" y="3487977"/>
                  <a:ext cx="569188" cy="569188"/>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5;p50">
                  <a:extLst>
                    <a:ext uri="{FF2B5EF4-FFF2-40B4-BE49-F238E27FC236}">
                      <a16:creationId xmlns:a16="http://schemas.microsoft.com/office/drawing/2014/main" id="{71F4D732-B62D-C65F-B175-7CE4C5E6677B}"/>
                    </a:ext>
                  </a:extLst>
                </p:cNvPr>
                <p:cNvSpPr/>
                <p:nvPr/>
              </p:nvSpPr>
              <p:spPr>
                <a:xfrm flipH="1">
                  <a:off x="1169911" y="3493643"/>
                  <a:ext cx="536345" cy="563522"/>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136;p50">
                <a:extLst>
                  <a:ext uri="{FF2B5EF4-FFF2-40B4-BE49-F238E27FC236}">
                    <a16:creationId xmlns:a16="http://schemas.microsoft.com/office/drawing/2014/main" id="{DB212C55-E3DC-7271-3D0D-C192E8B8B96F}"/>
                  </a:ext>
                </a:extLst>
              </p:cNvPr>
              <p:cNvSpPr txBox="1"/>
              <p:nvPr/>
            </p:nvSpPr>
            <p:spPr>
              <a:xfrm>
                <a:off x="1042075" y="3633888"/>
                <a:ext cx="806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solidFill>
                    <a:latin typeface="Chelsea Market"/>
                    <a:ea typeface="Chelsea Market"/>
                    <a:cs typeface="Chelsea Market"/>
                    <a:sym typeface="Chelsea Market"/>
                  </a:rPr>
                  <a:t>S    S</a:t>
                </a:r>
                <a:endParaRPr sz="1800" dirty="0">
                  <a:solidFill>
                    <a:schemeClr val="accent5"/>
                  </a:solidFill>
                  <a:latin typeface="Chelsea Market"/>
                  <a:ea typeface="Chelsea Market"/>
                  <a:cs typeface="Chelsea Market"/>
                  <a:sym typeface="Chelsea Market"/>
                </a:endParaRPr>
              </a:p>
            </p:txBody>
          </p:sp>
        </p:grpSp>
      </p:grpSp>
      <p:grpSp>
        <p:nvGrpSpPr>
          <p:cNvPr id="37" name="Google Shape;1137;p50">
            <a:extLst>
              <a:ext uri="{FF2B5EF4-FFF2-40B4-BE49-F238E27FC236}">
                <a16:creationId xmlns:a16="http://schemas.microsoft.com/office/drawing/2014/main" id="{32057C3D-4816-38DF-36CB-EFCC37DDCDD9}"/>
              </a:ext>
            </a:extLst>
          </p:cNvPr>
          <p:cNvGrpSpPr/>
          <p:nvPr/>
        </p:nvGrpSpPr>
        <p:grpSpPr>
          <a:xfrm rot="1060846">
            <a:off x="7058388" y="3451736"/>
            <a:ext cx="876591" cy="1640978"/>
            <a:chOff x="7092900" y="2029200"/>
            <a:chExt cx="1427759" cy="2736931"/>
          </a:xfrm>
        </p:grpSpPr>
        <p:grpSp>
          <p:nvGrpSpPr>
            <p:cNvPr id="38" name="Google Shape;1138;p50">
              <a:extLst>
                <a:ext uri="{FF2B5EF4-FFF2-40B4-BE49-F238E27FC236}">
                  <a16:creationId xmlns:a16="http://schemas.microsoft.com/office/drawing/2014/main" id="{FAD2F641-A7A5-792B-360F-501FD9A8325F}"/>
                </a:ext>
              </a:extLst>
            </p:cNvPr>
            <p:cNvGrpSpPr/>
            <p:nvPr/>
          </p:nvGrpSpPr>
          <p:grpSpPr>
            <a:xfrm rot="-899802">
              <a:off x="7363377" y="2658939"/>
              <a:ext cx="576067" cy="655001"/>
              <a:chOff x="3452740" y="3538634"/>
              <a:chExt cx="789958" cy="898200"/>
            </a:xfrm>
          </p:grpSpPr>
          <p:sp>
            <p:nvSpPr>
              <p:cNvPr id="70" name="Google Shape;1139;p50">
                <a:extLst>
                  <a:ext uri="{FF2B5EF4-FFF2-40B4-BE49-F238E27FC236}">
                    <a16:creationId xmlns:a16="http://schemas.microsoft.com/office/drawing/2014/main" id="{BEC4CEBC-40CF-2558-269B-6C8F4ADFA670}"/>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 name="Google Shape;1140;p50">
                <a:extLst>
                  <a:ext uri="{FF2B5EF4-FFF2-40B4-BE49-F238E27FC236}">
                    <a16:creationId xmlns:a16="http://schemas.microsoft.com/office/drawing/2014/main" id="{28BCBDB2-6217-04B7-4729-99BA0476C3B2}"/>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141;p50">
              <a:extLst>
                <a:ext uri="{FF2B5EF4-FFF2-40B4-BE49-F238E27FC236}">
                  <a16:creationId xmlns:a16="http://schemas.microsoft.com/office/drawing/2014/main" id="{B65B49AE-73AC-850C-5802-D2049F544684}"/>
                </a:ext>
              </a:extLst>
            </p:cNvPr>
            <p:cNvGrpSpPr/>
            <p:nvPr/>
          </p:nvGrpSpPr>
          <p:grpSpPr>
            <a:xfrm rot="2700000">
              <a:off x="7708077" y="2658970"/>
              <a:ext cx="576013" cy="654939"/>
              <a:chOff x="3452740" y="3538634"/>
              <a:chExt cx="789958" cy="898200"/>
            </a:xfrm>
          </p:grpSpPr>
          <p:sp>
            <p:nvSpPr>
              <p:cNvPr id="68" name="Google Shape;1142;p50">
                <a:extLst>
                  <a:ext uri="{FF2B5EF4-FFF2-40B4-BE49-F238E27FC236}">
                    <a16:creationId xmlns:a16="http://schemas.microsoft.com/office/drawing/2014/main" id="{F1C633AF-6218-8FD8-9E41-81502826BF24}"/>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 name="Google Shape;1143;p50">
                <a:extLst>
                  <a:ext uri="{FF2B5EF4-FFF2-40B4-BE49-F238E27FC236}">
                    <a16:creationId xmlns:a16="http://schemas.microsoft.com/office/drawing/2014/main" id="{54932E09-035C-93AE-9B2C-F7308395EE37}"/>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144;p50">
              <a:extLst>
                <a:ext uri="{FF2B5EF4-FFF2-40B4-BE49-F238E27FC236}">
                  <a16:creationId xmlns:a16="http://schemas.microsoft.com/office/drawing/2014/main" id="{2AE115E2-D577-D443-C425-D6B9AB036534}"/>
                </a:ext>
              </a:extLst>
            </p:cNvPr>
            <p:cNvSpPr/>
            <p:nvPr/>
          </p:nvSpPr>
          <p:spPr>
            <a:xfrm>
              <a:off x="7092900" y="2029200"/>
              <a:ext cx="1427759" cy="2736931"/>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45;p50">
              <a:extLst>
                <a:ext uri="{FF2B5EF4-FFF2-40B4-BE49-F238E27FC236}">
                  <a16:creationId xmlns:a16="http://schemas.microsoft.com/office/drawing/2014/main" id="{E32B4CC4-D9EA-2B9B-86A8-D33165BE2E9E}"/>
                </a:ext>
              </a:extLst>
            </p:cNvPr>
            <p:cNvSpPr/>
            <p:nvPr/>
          </p:nvSpPr>
          <p:spPr>
            <a:xfrm>
              <a:off x="7686260" y="3689717"/>
              <a:ext cx="450599" cy="1018433"/>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46;p50">
              <a:extLst>
                <a:ext uri="{FF2B5EF4-FFF2-40B4-BE49-F238E27FC236}">
                  <a16:creationId xmlns:a16="http://schemas.microsoft.com/office/drawing/2014/main" id="{41AC7587-FD66-4ADA-5E6A-9F3DE2387E77}"/>
                </a:ext>
              </a:extLst>
            </p:cNvPr>
            <p:cNvSpPr/>
            <p:nvPr/>
          </p:nvSpPr>
          <p:spPr>
            <a:xfrm>
              <a:off x="7693831" y="3559122"/>
              <a:ext cx="176972" cy="331773"/>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47;p50">
              <a:extLst>
                <a:ext uri="{FF2B5EF4-FFF2-40B4-BE49-F238E27FC236}">
                  <a16:creationId xmlns:a16="http://schemas.microsoft.com/office/drawing/2014/main" id="{3FF084A3-25AA-A91C-6E65-277BA5EC730F}"/>
                </a:ext>
              </a:extLst>
            </p:cNvPr>
            <p:cNvSpPr/>
            <p:nvPr/>
          </p:nvSpPr>
          <p:spPr>
            <a:xfrm>
              <a:off x="7767888" y="3323492"/>
              <a:ext cx="131605" cy="926153"/>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48;p50">
              <a:extLst>
                <a:ext uri="{FF2B5EF4-FFF2-40B4-BE49-F238E27FC236}">
                  <a16:creationId xmlns:a16="http://schemas.microsoft.com/office/drawing/2014/main" id="{72006EB0-9C77-B617-F00E-5B0B70690574}"/>
                </a:ext>
              </a:extLst>
            </p:cNvPr>
            <p:cNvSpPr/>
            <p:nvPr/>
          </p:nvSpPr>
          <p:spPr>
            <a:xfrm>
              <a:off x="7179760" y="2100198"/>
              <a:ext cx="1262541" cy="1384818"/>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49;p50">
              <a:extLst>
                <a:ext uri="{FF2B5EF4-FFF2-40B4-BE49-F238E27FC236}">
                  <a16:creationId xmlns:a16="http://schemas.microsoft.com/office/drawing/2014/main" id="{31D5EC41-42E3-E6A0-07B6-7CB177DBBD7F}"/>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50;p50">
              <a:extLst>
                <a:ext uri="{FF2B5EF4-FFF2-40B4-BE49-F238E27FC236}">
                  <a16:creationId xmlns:a16="http://schemas.microsoft.com/office/drawing/2014/main" id="{A6E08594-0D07-FC97-FD8E-2D1EAEF55DDC}"/>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51;p50">
              <a:extLst>
                <a:ext uri="{FF2B5EF4-FFF2-40B4-BE49-F238E27FC236}">
                  <a16:creationId xmlns:a16="http://schemas.microsoft.com/office/drawing/2014/main" id="{40DF2C64-E1B2-D58C-BCEA-3AE92F73BEF4}"/>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2;p50">
              <a:extLst>
                <a:ext uri="{FF2B5EF4-FFF2-40B4-BE49-F238E27FC236}">
                  <a16:creationId xmlns:a16="http://schemas.microsoft.com/office/drawing/2014/main" id="{E1FF1DFC-42BF-AC06-C96E-86E1E21D8D21}"/>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3;p50">
              <a:extLst>
                <a:ext uri="{FF2B5EF4-FFF2-40B4-BE49-F238E27FC236}">
                  <a16:creationId xmlns:a16="http://schemas.microsoft.com/office/drawing/2014/main" id="{C0992228-D717-9F07-508D-8E0CD71026BC}"/>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4;p50">
              <a:extLst>
                <a:ext uri="{FF2B5EF4-FFF2-40B4-BE49-F238E27FC236}">
                  <a16:creationId xmlns:a16="http://schemas.microsoft.com/office/drawing/2014/main" id="{57CDE60C-B388-DB24-303A-79265482965A}"/>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55;p50">
              <a:extLst>
                <a:ext uri="{FF2B5EF4-FFF2-40B4-BE49-F238E27FC236}">
                  <a16:creationId xmlns:a16="http://schemas.microsoft.com/office/drawing/2014/main" id="{7FBC1EB3-24E7-38B5-3890-85BC77953D83}"/>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56;p50">
              <a:extLst>
                <a:ext uri="{FF2B5EF4-FFF2-40B4-BE49-F238E27FC236}">
                  <a16:creationId xmlns:a16="http://schemas.microsoft.com/office/drawing/2014/main" id="{A5050BB0-9D9D-2152-E02F-1EF33211E311}"/>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57;p50">
              <a:extLst>
                <a:ext uri="{FF2B5EF4-FFF2-40B4-BE49-F238E27FC236}">
                  <a16:creationId xmlns:a16="http://schemas.microsoft.com/office/drawing/2014/main" id="{AD1E979F-DB64-72E2-5137-ADAE521071F6}"/>
                </a:ext>
              </a:extLst>
            </p:cNvPr>
            <p:cNvSpPr/>
            <p:nvPr/>
          </p:nvSpPr>
          <p:spPr>
            <a:xfrm>
              <a:off x="7757300" y="3933488"/>
              <a:ext cx="101379" cy="92849"/>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58;p50">
              <a:extLst>
                <a:ext uri="{FF2B5EF4-FFF2-40B4-BE49-F238E27FC236}">
                  <a16:creationId xmlns:a16="http://schemas.microsoft.com/office/drawing/2014/main" id="{6A43FBD2-051D-F61C-1776-1478202EAABC}"/>
                </a:ext>
              </a:extLst>
            </p:cNvPr>
            <p:cNvSpPr/>
            <p:nvPr/>
          </p:nvSpPr>
          <p:spPr>
            <a:xfrm>
              <a:off x="7810239" y="3611874"/>
              <a:ext cx="101379" cy="91653"/>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59;p50">
              <a:extLst>
                <a:ext uri="{FF2B5EF4-FFF2-40B4-BE49-F238E27FC236}">
                  <a16:creationId xmlns:a16="http://schemas.microsoft.com/office/drawing/2014/main" id="{311AD51E-CD22-D95B-8FE5-5B1C17E87960}"/>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0;p50">
              <a:extLst>
                <a:ext uri="{FF2B5EF4-FFF2-40B4-BE49-F238E27FC236}">
                  <a16:creationId xmlns:a16="http://schemas.microsoft.com/office/drawing/2014/main" id="{E394C72E-AC7C-364E-F1D7-BD69AB4D3F2F}"/>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1;p50">
              <a:extLst>
                <a:ext uri="{FF2B5EF4-FFF2-40B4-BE49-F238E27FC236}">
                  <a16:creationId xmlns:a16="http://schemas.microsoft.com/office/drawing/2014/main" id="{C825238F-8BC9-6292-3AF1-D61F14DC4340}"/>
                </a:ext>
              </a:extLst>
            </p:cNvPr>
            <p:cNvSpPr/>
            <p:nvPr/>
          </p:nvSpPr>
          <p:spPr>
            <a:xfrm>
              <a:off x="7718023" y="3729397"/>
              <a:ext cx="101322" cy="92792"/>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2;p50">
              <a:extLst>
                <a:ext uri="{FF2B5EF4-FFF2-40B4-BE49-F238E27FC236}">
                  <a16:creationId xmlns:a16="http://schemas.microsoft.com/office/drawing/2014/main" id="{2A9F1882-EA96-FB78-AA0E-9AECDE6F3CEB}"/>
                </a:ext>
              </a:extLst>
            </p:cNvPr>
            <p:cNvSpPr/>
            <p:nvPr/>
          </p:nvSpPr>
          <p:spPr>
            <a:xfrm>
              <a:off x="7690814" y="3787578"/>
              <a:ext cx="360035" cy="155981"/>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3;p50">
              <a:extLst>
                <a:ext uri="{FF2B5EF4-FFF2-40B4-BE49-F238E27FC236}">
                  <a16:creationId xmlns:a16="http://schemas.microsoft.com/office/drawing/2014/main" id="{70CD2563-0D91-73DD-A251-4F70F652208A}"/>
                </a:ext>
              </a:extLst>
            </p:cNvPr>
            <p:cNvSpPr/>
            <p:nvPr/>
          </p:nvSpPr>
          <p:spPr>
            <a:xfrm>
              <a:off x="7757300" y="3941002"/>
              <a:ext cx="296452" cy="963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4;p50">
              <a:extLst>
                <a:ext uri="{FF2B5EF4-FFF2-40B4-BE49-F238E27FC236}">
                  <a16:creationId xmlns:a16="http://schemas.microsoft.com/office/drawing/2014/main" id="{71949B91-6F9C-6473-311A-32B0C57D2B10}"/>
                </a:ext>
              </a:extLst>
            </p:cNvPr>
            <p:cNvSpPr/>
            <p:nvPr/>
          </p:nvSpPr>
          <p:spPr>
            <a:xfrm>
              <a:off x="7808702" y="3611760"/>
              <a:ext cx="282848" cy="95126"/>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65;p50">
              <a:extLst>
                <a:ext uri="{FF2B5EF4-FFF2-40B4-BE49-F238E27FC236}">
                  <a16:creationId xmlns:a16="http://schemas.microsoft.com/office/drawing/2014/main" id="{98438668-92D4-BAA0-F60D-55008411A5B7}"/>
                </a:ext>
              </a:extLst>
            </p:cNvPr>
            <p:cNvSpPr/>
            <p:nvPr/>
          </p:nvSpPr>
          <p:spPr>
            <a:xfrm>
              <a:off x="7715006" y="3727120"/>
              <a:ext cx="39220" cy="96549"/>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66;p50">
              <a:extLst>
                <a:ext uri="{FF2B5EF4-FFF2-40B4-BE49-F238E27FC236}">
                  <a16:creationId xmlns:a16="http://schemas.microsoft.com/office/drawing/2014/main" id="{C57C32B6-9C53-3CCA-5232-8338970FE01E}"/>
                </a:ext>
              </a:extLst>
            </p:cNvPr>
            <p:cNvGrpSpPr/>
            <p:nvPr/>
          </p:nvGrpSpPr>
          <p:grpSpPr>
            <a:xfrm>
              <a:off x="7455675" y="2415312"/>
              <a:ext cx="756042" cy="754649"/>
              <a:chOff x="7455675" y="2948712"/>
              <a:chExt cx="756042" cy="754649"/>
            </a:xfrm>
          </p:grpSpPr>
          <p:grpSp>
            <p:nvGrpSpPr>
              <p:cNvPr id="63" name="Google Shape;1167;p50">
                <a:extLst>
                  <a:ext uri="{FF2B5EF4-FFF2-40B4-BE49-F238E27FC236}">
                    <a16:creationId xmlns:a16="http://schemas.microsoft.com/office/drawing/2014/main" id="{98F27E0C-31A5-E717-92AE-D37B44BAFAED}"/>
                  </a:ext>
                </a:extLst>
              </p:cNvPr>
              <p:cNvGrpSpPr/>
              <p:nvPr/>
            </p:nvGrpSpPr>
            <p:grpSpPr>
              <a:xfrm>
                <a:off x="7455675" y="2948712"/>
                <a:ext cx="756042" cy="754649"/>
                <a:chOff x="7315498" y="2641915"/>
                <a:chExt cx="851974" cy="850308"/>
              </a:xfrm>
            </p:grpSpPr>
            <p:sp>
              <p:nvSpPr>
                <p:cNvPr id="65" name="Google Shape;1168;p50">
                  <a:extLst>
                    <a:ext uri="{FF2B5EF4-FFF2-40B4-BE49-F238E27FC236}">
                      <a16:creationId xmlns:a16="http://schemas.microsoft.com/office/drawing/2014/main" id="{F5B4DE28-2A2A-CE58-66A7-7E9457CA6F47}"/>
                    </a:ext>
                  </a:extLst>
                </p:cNvPr>
                <p:cNvSpPr/>
                <p:nvPr/>
              </p:nvSpPr>
              <p:spPr>
                <a:xfrm>
                  <a:off x="7477338" y="2641915"/>
                  <a:ext cx="524899" cy="185828"/>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69;p50">
                  <a:extLst>
                    <a:ext uri="{FF2B5EF4-FFF2-40B4-BE49-F238E27FC236}">
                      <a16:creationId xmlns:a16="http://schemas.microsoft.com/office/drawing/2014/main" id="{B0EC3C36-16FB-EC9F-0D40-BF9A843F7BFB}"/>
                    </a:ext>
                  </a:extLst>
                </p:cNvPr>
                <p:cNvSpPr/>
                <p:nvPr/>
              </p:nvSpPr>
              <p:spPr>
                <a:xfrm>
                  <a:off x="7315498" y="2917934"/>
                  <a:ext cx="771921" cy="574290"/>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70;p50">
                  <a:extLst>
                    <a:ext uri="{FF2B5EF4-FFF2-40B4-BE49-F238E27FC236}">
                      <a16:creationId xmlns:a16="http://schemas.microsoft.com/office/drawing/2014/main" id="{29C912E0-C59E-4BB1-2C34-236C6F1A5BAC}"/>
                    </a:ext>
                  </a:extLst>
                </p:cNvPr>
                <p:cNvSpPr/>
                <p:nvPr/>
              </p:nvSpPr>
              <p:spPr>
                <a:xfrm>
                  <a:off x="7339360" y="2740764"/>
                  <a:ext cx="828112" cy="560627"/>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171;p50">
                <a:extLst>
                  <a:ext uri="{FF2B5EF4-FFF2-40B4-BE49-F238E27FC236}">
                    <a16:creationId xmlns:a16="http://schemas.microsoft.com/office/drawing/2014/main" id="{EACB92F7-149E-57F5-49B3-763961474F2A}"/>
                  </a:ext>
                </a:extLst>
              </p:cNvPr>
              <p:cNvSpPr/>
              <p:nvPr/>
            </p:nvSpPr>
            <p:spPr>
              <a:xfrm>
                <a:off x="7474587" y="2949475"/>
                <a:ext cx="716711" cy="753094"/>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Picture 95">
            <a:extLst>
              <a:ext uri="{FF2B5EF4-FFF2-40B4-BE49-F238E27FC236}">
                <a16:creationId xmlns:a16="http://schemas.microsoft.com/office/drawing/2014/main" id="{8E1EB31C-3753-71B2-F1A6-06A7DB0E9DAC}"/>
              </a:ext>
            </a:extLst>
          </p:cNvPr>
          <p:cNvPicPr>
            <a:picLocks noChangeAspect="1"/>
          </p:cNvPicPr>
          <p:nvPr/>
        </p:nvPicPr>
        <p:blipFill>
          <a:blip r:embed="rId4"/>
          <a:stretch>
            <a:fillRect/>
          </a:stretch>
        </p:blipFill>
        <p:spPr>
          <a:xfrm rot="20558125">
            <a:off x="6124697" y="3620657"/>
            <a:ext cx="895910" cy="1640978"/>
          </a:xfrm>
          <a:prstGeom prst="rect">
            <a:avLst/>
          </a:prstGeom>
        </p:spPr>
      </p:pic>
    </p:spTree>
    <p:extLst>
      <p:ext uri="{BB962C8B-B14F-4D97-AF65-F5344CB8AC3E}">
        <p14:creationId xmlns:p14="http://schemas.microsoft.com/office/powerpoint/2010/main" val="16640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70061" y="83368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3" name="TextBox 12"/>
          <p:cNvSpPr txBox="1"/>
          <p:nvPr/>
        </p:nvSpPr>
        <p:spPr>
          <a:xfrm>
            <a:off x="292690" y="761945"/>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717176" y="761945"/>
            <a:ext cx="8156763" cy="1569660"/>
          </a:xfrm>
          <a:prstGeom prst="rect">
            <a:avLst/>
          </a:prstGeom>
          <a:noFill/>
        </p:spPr>
        <p:txBody>
          <a:bodyPr wrap="square">
            <a:spAutoFit/>
          </a:bodyPr>
          <a:lstStyle/>
          <a:p>
            <a:pPr defTabSz="685800">
              <a:buClrTx/>
            </a:pP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You are </a:t>
            </a:r>
            <a:r>
              <a:rPr lang="en-US" sz="2400" b="1" kern="1200" dirty="0" err="1">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organising</a:t>
            </a: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your school's Green Fair. </a:t>
            </a:r>
            <a:r>
              <a:rPr lang="en-US" sz="24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Write </a:t>
            </a: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about 120–150 words to complete the leaflet in 2. </a:t>
            </a:r>
            <a:r>
              <a:rPr lang="en-US" sz="24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Use </a:t>
            </a: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suggested ideas in 1, and the tips above to help you.</a:t>
            </a: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1026" name="Picture 2" descr="Writing Vector Art, Icons, and Graphics for Free Download">
            <a:extLst>
              <a:ext uri="{FF2B5EF4-FFF2-40B4-BE49-F238E27FC236}">
                <a16:creationId xmlns:a16="http://schemas.microsoft.com/office/drawing/2014/main" id="{5E1E9959-1CF1-4C65-94ED-9FAB461E5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00" b="97417" l="0" r="96250">
                        <a14:foregroundMark x1="10813" y1="23167" x2="13938" y2="28750"/>
                        <a14:foregroundMark x1="12750" y1="22917" x2="50875" y2="19750"/>
                        <a14:foregroundMark x1="31563" y1="15000" x2="32938" y2="28000"/>
                        <a14:foregroundMark x1="10813" y1="39083" x2="16000" y2="55583"/>
                        <a14:foregroundMark x1="52938" y1="20750" x2="77938" y2="23667"/>
                        <a14:foregroundMark x1="92250" y1="45333" x2="77938" y2="58583"/>
                        <a14:foregroundMark x1="83250" y1="41667" x2="63750" y2="59583"/>
                        <a14:foregroundMark x1="79625" y1="43667" x2="93750" y2="51667"/>
                        <a14:foregroundMark x1="80500" y1="39583" x2="92063" y2="44667"/>
                        <a14:foregroundMark x1="94813" y1="52167" x2="86188" y2="73167"/>
                        <a14:foregroundMark x1="91063" y1="42250" x2="96188" y2="50583"/>
                        <a14:foregroundMark x1="92188" y1="43500" x2="88250" y2="39583"/>
                        <a14:foregroundMark x1="89625" y1="37917" x2="87063" y2="42500"/>
                        <a14:foregroundMark x1="81875" y1="23917" x2="86563" y2="30167"/>
                        <a14:foregroundMark x1="11875" y1="23417" x2="9188" y2="21417"/>
                        <a14:foregroundMark x1="11250" y1="21667" x2="12812" y2="24833"/>
                        <a14:foregroundMark x1="10500" y1="20667" x2="10000" y2="21833"/>
                        <a14:foregroundMark x1="11750" y1="21333" x2="8938" y2="21083"/>
                        <a14:foregroundMark x1="11000" y1="23917" x2="11688" y2="28667"/>
                      </a14:backgroundRemoval>
                    </a14:imgEffect>
                  </a14:imgLayer>
                </a14:imgProps>
              </a:ext>
              <a:ext uri="{28A0092B-C50C-407E-A947-70E740481C1C}">
                <a14:useLocalDpi xmlns:a14="http://schemas.microsoft.com/office/drawing/2010/main" val="0"/>
              </a:ext>
            </a:extLst>
          </a:blip>
          <a:srcRect t="10743"/>
          <a:stretch/>
        </p:blipFill>
        <p:spPr bwMode="auto">
          <a:xfrm>
            <a:off x="1881422" y="2171381"/>
            <a:ext cx="4957789" cy="331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250" fill="hold"/>
                                        <p:tgtEl>
                                          <p:spTgt spid="1026"/>
                                        </p:tgtEl>
                                        <p:attrNameLst>
                                          <p:attrName>ppt_x</p:attrName>
                                        </p:attrNameLst>
                                      </p:cBhvr>
                                      <p:tavLst>
                                        <p:tav tm="0">
                                          <p:val>
                                            <p:strVal val="#ppt_x"/>
                                          </p:val>
                                        </p:tav>
                                        <p:tav tm="100000">
                                          <p:val>
                                            <p:strVal val="#ppt_x"/>
                                          </p:val>
                                        </p:tav>
                                      </p:tavLst>
                                    </p:anim>
                                    <p:anim calcmode="lin" valueType="num">
                                      <p:cBhvr additive="base">
                                        <p:cTn id="13" dur="2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1311296-B20D-51A1-E217-4789A15BD485}"/>
              </a:ext>
            </a:extLst>
          </p:cNvPr>
          <p:cNvPicPr>
            <a:picLocks noChangeAspect="1"/>
          </p:cNvPicPr>
          <p:nvPr/>
        </p:nvPicPr>
        <p:blipFill>
          <a:blip r:embed="rId2"/>
          <a:stretch>
            <a:fillRect/>
          </a:stretch>
        </p:blipFill>
        <p:spPr>
          <a:xfrm>
            <a:off x="7042426" y="917560"/>
            <a:ext cx="1782036" cy="1022050"/>
          </a:xfrm>
          <a:prstGeom prst="rect">
            <a:avLst/>
          </a:prstGeom>
        </p:spPr>
      </p:pic>
      <p:pic>
        <p:nvPicPr>
          <p:cNvPr id="39" name="Picture 38">
            <a:extLst>
              <a:ext uri="{FF2B5EF4-FFF2-40B4-BE49-F238E27FC236}">
                <a16:creationId xmlns:a16="http://schemas.microsoft.com/office/drawing/2014/main" id="{D03AEAB4-4A3D-5544-1624-B802A054FDF2}"/>
              </a:ext>
            </a:extLst>
          </p:cNvPr>
          <p:cNvPicPr>
            <a:picLocks noChangeAspect="1"/>
          </p:cNvPicPr>
          <p:nvPr/>
        </p:nvPicPr>
        <p:blipFill>
          <a:blip r:embed="rId3"/>
          <a:stretch>
            <a:fillRect/>
          </a:stretch>
        </p:blipFill>
        <p:spPr>
          <a:xfrm>
            <a:off x="7156460" y="2491435"/>
            <a:ext cx="2229676" cy="2667989"/>
          </a:xfrm>
          <a:prstGeom prst="rect">
            <a:avLst/>
          </a:prstGeom>
        </p:spPr>
      </p:pic>
      <p:grpSp>
        <p:nvGrpSpPr>
          <p:cNvPr id="40" name="Google Shape;783;p42">
            <a:extLst>
              <a:ext uri="{FF2B5EF4-FFF2-40B4-BE49-F238E27FC236}">
                <a16:creationId xmlns:a16="http://schemas.microsoft.com/office/drawing/2014/main" id="{507EF0F0-E0AA-8474-D3AB-02CD83926A90}"/>
              </a:ext>
            </a:extLst>
          </p:cNvPr>
          <p:cNvGrpSpPr/>
          <p:nvPr/>
        </p:nvGrpSpPr>
        <p:grpSpPr>
          <a:xfrm rot="20254940">
            <a:off x="168176" y="-59492"/>
            <a:ext cx="1200314" cy="2659044"/>
            <a:chOff x="6666450" y="1406475"/>
            <a:chExt cx="1129673" cy="2509116"/>
          </a:xfrm>
        </p:grpSpPr>
        <p:sp>
          <p:nvSpPr>
            <p:cNvPr id="41" name="Google Shape;784;p42">
              <a:extLst>
                <a:ext uri="{FF2B5EF4-FFF2-40B4-BE49-F238E27FC236}">
                  <a16:creationId xmlns:a16="http://schemas.microsoft.com/office/drawing/2014/main" id="{46F68B6E-B7FB-D059-CBFB-D78A05926C2E}"/>
                </a:ext>
              </a:extLst>
            </p:cNvPr>
            <p:cNvSpPr/>
            <p:nvPr/>
          </p:nvSpPr>
          <p:spPr>
            <a:xfrm>
              <a:off x="6762939" y="1502559"/>
              <a:ext cx="935723" cy="2315733"/>
            </a:xfrm>
            <a:custGeom>
              <a:avLst/>
              <a:gdLst/>
              <a:ahLst/>
              <a:cxnLst/>
              <a:rect l="l" t="t" r="r" b="b"/>
              <a:pathLst>
                <a:path w="11550" h="28584" extrusionOk="0">
                  <a:moveTo>
                    <a:pt x="5943" y="1"/>
                  </a:moveTo>
                  <a:cubicBezTo>
                    <a:pt x="5895" y="1"/>
                    <a:pt x="5847" y="3"/>
                    <a:pt x="5799" y="7"/>
                  </a:cubicBezTo>
                  <a:cubicBezTo>
                    <a:pt x="5406" y="55"/>
                    <a:pt x="5108" y="55"/>
                    <a:pt x="4715" y="174"/>
                  </a:cubicBezTo>
                  <a:cubicBezTo>
                    <a:pt x="4299" y="305"/>
                    <a:pt x="3870" y="626"/>
                    <a:pt x="3560" y="900"/>
                  </a:cubicBezTo>
                  <a:cubicBezTo>
                    <a:pt x="3263" y="1150"/>
                    <a:pt x="3060" y="1471"/>
                    <a:pt x="2953" y="1829"/>
                  </a:cubicBezTo>
                  <a:cubicBezTo>
                    <a:pt x="2870" y="2102"/>
                    <a:pt x="2739" y="2412"/>
                    <a:pt x="2656" y="2757"/>
                  </a:cubicBezTo>
                  <a:cubicBezTo>
                    <a:pt x="2608" y="2924"/>
                    <a:pt x="2596" y="3103"/>
                    <a:pt x="2584" y="3269"/>
                  </a:cubicBezTo>
                  <a:cubicBezTo>
                    <a:pt x="2572" y="3424"/>
                    <a:pt x="2572" y="3567"/>
                    <a:pt x="2584" y="3710"/>
                  </a:cubicBezTo>
                  <a:cubicBezTo>
                    <a:pt x="2620" y="3924"/>
                    <a:pt x="2667" y="4138"/>
                    <a:pt x="2691" y="4353"/>
                  </a:cubicBezTo>
                  <a:cubicBezTo>
                    <a:pt x="2727" y="4734"/>
                    <a:pt x="2632" y="5067"/>
                    <a:pt x="2620" y="5424"/>
                  </a:cubicBezTo>
                  <a:cubicBezTo>
                    <a:pt x="2620" y="5424"/>
                    <a:pt x="2620" y="5436"/>
                    <a:pt x="2620" y="5436"/>
                  </a:cubicBezTo>
                  <a:cubicBezTo>
                    <a:pt x="2608" y="5853"/>
                    <a:pt x="2608" y="6270"/>
                    <a:pt x="2596" y="6686"/>
                  </a:cubicBezTo>
                  <a:cubicBezTo>
                    <a:pt x="2584" y="7115"/>
                    <a:pt x="2620" y="7472"/>
                    <a:pt x="2584" y="7889"/>
                  </a:cubicBezTo>
                  <a:cubicBezTo>
                    <a:pt x="2536" y="8389"/>
                    <a:pt x="2632" y="8746"/>
                    <a:pt x="2667" y="9234"/>
                  </a:cubicBezTo>
                  <a:cubicBezTo>
                    <a:pt x="2715" y="9782"/>
                    <a:pt x="2608" y="10353"/>
                    <a:pt x="2608" y="10901"/>
                  </a:cubicBezTo>
                  <a:cubicBezTo>
                    <a:pt x="2620" y="11377"/>
                    <a:pt x="2584" y="11806"/>
                    <a:pt x="2596" y="12282"/>
                  </a:cubicBezTo>
                  <a:cubicBezTo>
                    <a:pt x="2644" y="13187"/>
                    <a:pt x="2656" y="13866"/>
                    <a:pt x="2632" y="14771"/>
                  </a:cubicBezTo>
                  <a:cubicBezTo>
                    <a:pt x="2596" y="15973"/>
                    <a:pt x="2584" y="16652"/>
                    <a:pt x="2656" y="17842"/>
                  </a:cubicBezTo>
                  <a:cubicBezTo>
                    <a:pt x="2656" y="17878"/>
                    <a:pt x="2656" y="17914"/>
                    <a:pt x="2656" y="17950"/>
                  </a:cubicBezTo>
                  <a:cubicBezTo>
                    <a:pt x="2632" y="17973"/>
                    <a:pt x="2596" y="17985"/>
                    <a:pt x="2572" y="17997"/>
                  </a:cubicBezTo>
                  <a:cubicBezTo>
                    <a:pt x="2417" y="18104"/>
                    <a:pt x="2346" y="18307"/>
                    <a:pt x="2215" y="18438"/>
                  </a:cubicBezTo>
                  <a:cubicBezTo>
                    <a:pt x="2203" y="18450"/>
                    <a:pt x="2191" y="18462"/>
                    <a:pt x="2179" y="18474"/>
                  </a:cubicBezTo>
                  <a:cubicBezTo>
                    <a:pt x="2025" y="18604"/>
                    <a:pt x="1822" y="18664"/>
                    <a:pt x="1679" y="18807"/>
                  </a:cubicBezTo>
                  <a:cubicBezTo>
                    <a:pt x="1536" y="18950"/>
                    <a:pt x="1346" y="19057"/>
                    <a:pt x="1227" y="19212"/>
                  </a:cubicBezTo>
                  <a:cubicBezTo>
                    <a:pt x="1108" y="19366"/>
                    <a:pt x="1120" y="19605"/>
                    <a:pt x="1024" y="19783"/>
                  </a:cubicBezTo>
                  <a:cubicBezTo>
                    <a:pt x="1012" y="19795"/>
                    <a:pt x="1001" y="19819"/>
                    <a:pt x="989" y="19831"/>
                  </a:cubicBezTo>
                  <a:cubicBezTo>
                    <a:pt x="882" y="19986"/>
                    <a:pt x="727" y="20105"/>
                    <a:pt x="643" y="20271"/>
                  </a:cubicBezTo>
                  <a:cubicBezTo>
                    <a:pt x="548" y="20438"/>
                    <a:pt x="429" y="20617"/>
                    <a:pt x="358" y="20795"/>
                  </a:cubicBezTo>
                  <a:cubicBezTo>
                    <a:pt x="358" y="20807"/>
                    <a:pt x="358" y="20807"/>
                    <a:pt x="346" y="20819"/>
                  </a:cubicBezTo>
                  <a:cubicBezTo>
                    <a:pt x="286" y="20998"/>
                    <a:pt x="250" y="21188"/>
                    <a:pt x="203" y="21379"/>
                  </a:cubicBezTo>
                  <a:cubicBezTo>
                    <a:pt x="155" y="21569"/>
                    <a:pt x="143" y="21772"/>
                    <a:pt x="108" y="21974"/>
                  </a:cubicBezTo>
                  <a:cubicBezTo>
                    <a:pt x="84" y="22164"/>
                    <a:pt x="24" y="22367"/>
                    <a:pt x="12" y="22569"/>
                  </a:cubicBezTo>
                  <a:cubicBezTo>
                    <a:pt x="0" y="22760"/>
                    <a:pt x="60" y="22962"/>
                    <a:pt x="72" y="23165"/>
                  </a:cubicBezTo>
                  <a:cubicBezTo>
                    <a:pt x="84" y="23367"/>
                    <a:pt x="131" y="23557"/>
                    <a:pt x="167" y="23748"/>
                  </a:cubicBezTo>
                  <a:cubicBezTo>
                    <a:pt x="191" y="23950"/>
                    <a:pt x="239" y="24141"/>
                    <a:pt x="298" y="24331"/>
                  </a:cubicBezTo>
                  <a:cubicBezTo>
                    <a:pt x="346" y="24522"/>
                    <a:pt x="358" y="24724"/>
                    <a:pt x="429" y="24915"/>
                  </a:cubicBezTo>
                  <a:cubicBezTo>
                    <a:pt x="501" y="25093"/>
                    <a:pt x="608" y="25272"/>
                    <a:pt x="691" y="25451"/>
                  </a:cubicBezTo>
                  <a:cubicBezTo>
                    <a:pt x="751" y="25570"/>
                    <a:pt x="846" y="25665"/>
                    <a:pt x="941" y="25760"/>
                  </a:cubicBezTo>
                  <a:cubicBezTo>
                    <a:pt x="977" y="25832"/>
                    <a:pt x="1036" y="25903"/>
                    <a:pt x="1084" y="25974"/>
                  </a:cubicBezTo>
                  <a:cubicBezTo>
                    <a:pt x="1096" y="26010"/>
                    <a:pt x="1120" y="26034"/>
                    <a:pt x="1143" y="26070"/>
                  </a:cubicBezTo>
                  <a:cubicBezTo>
                    <a:pt x="1203" y="26201"/>
                    <a:pt x="1239" y="26344"/>
                    <a:pt x="1334" y="26451"/>
                  </a:cubicBezTo>
                  <a:cubicBezTo>
                    <a:pt x="1453" y="26605"/>
                    <a:pt x="1632" y="26713"/>
                    <a:pt x="1774" y="26855"/>
                  </a:cubicBezTo>
                  <a:cubicBezTo>
                    <a:pt x="1917" y="26998"/>
                    <a:pt x="2060" y="27129"/>
                    <a:pt x="2215" y="27248"/>
                  </a:cubicBezTo>
                  <a:cubicBezTo>
                    <a:pt x="2370" y="27379"/>
                    <a:pt x="2513" y="27510"/>
                    <a:pt x="2679" y="27617"/>
                  </a:cubicBezTo>
                  <a:cubicBezTo>
                    <a:pt x="2846" y="27725"/>
                    <a:pt x="3037" y="27784"/>
                    <a:pt x="3215" y="27868"/>
                  </a:cubicBezTo>
                  <a:cubicBezTo>
                    <a:pt x="3394" y="27963"/>
                    <a:pt x="3513" y="28189"/>
                    <a:pt x="3703" y="28260"/>
                  </a:cubicBezTo>
                  <a:cubicBezTo>
                    <a:pt x="3894" y="28332"/>
                    <a:pt x="4096" y="28344"/>
                    <a:pt x="4299" y="28391"/>
                  </a:cubicBezTo>
                  <a:cubicBezTo>
                    <a:pt x="4489" y="28439"/>
                    <a:pt x="4680" y="28522"/>
                    <a:pt x="4882" y="28558"/>
                  </a:cubicBezTo>
                  <a:cubicBezTo>
                    <a:pt x="4996" y="28580"/>
                    <a:pt x="5119" y="28584"/>
                    <a:pt x="5243" y="28584"/>
                  </a:cubicBezTo>
                  <a:cubicBezTo>
                    <a:pt x="5325" y="28584"/>
                    <a:pt x="5408" y="28582"/>
                    <a:pt x="5489" y="28582"/>
                  </a:cubicBezTo>
                  <a:cubicBezTo>
                    <a:pt x="5500" y="28583"/>
                    <a:pt x="5512" y="28583"/>
                    <a:pt x="5523" y="28583"/>
                  </a:cubicBezTo>
                  <a:cubicBezTo>
                    <a:pt x="5703" y="28583"/>
                    <a:pt x="5894" y="28498"/>
                    <a:pt x="6085" y="28487"/>
                  </a:cubicBezTo>
                  <a:cubicBezTo>
                    <a:pt x="6287" y="28475"/>
                    <a:pt x="6477" y="28451"/>
                    <a:pt x="6668" y="28415"/>
                  </a:cubicBezTo>
                  <a:cubicBezTo>
                    <a:pt x="6698" y="28410"/>
                    <a:pt x="6728" y="28408"/>
                    <a:pt x="6759" y="28408"/>
                  </a:cubicBezTo>
                  <a:cubicBezTo>
                    <a:pt x="6897" y="28408"/>
                    <a:pt x="7042" y="28451"/>
                    <a:pt x="7176" y="28451"/>
                  </a:cubicBezTo>
                  <a:cubicBezTo>
                    <a:pt x="7214" y="28451"/>
                    <a:pt x="7251" y="28448"/>
                    <a:pt x="7287" y="28439"/>
                  </a:cubicBezTo>
                  <a:cubicBezTo>
                    <a:pt x="7454" y="28391"/>
                    <a:pt x="7585" y="28201"/>
                    <a:pt x="7728" y="28106"/>
                  </a:cubicBezTo>
                  <a:cubicBezTo>
                    <a:pt x="7751" y="28106"/>
                    <a:pt x="7775" y="28094"/>
                    <a:pt x="7799" y="28082"/>
                  </a:cubicBezTo>
                  <a:lnTo>
                    <a:pt x="7859" y="28058"/>
                  </a:lnTo>
                  <a:cubicBezTo>
                    <a:pt x="8037" y="28010"/>
                    <a:pt x="8251" y="28046"/>
                    <a:pt x="8406" y="27963"/>
                  </a:cubicBezTo>
                  <a:cubicBezTo>
                    <a:pt x="8585" y="27868"/>
                    <a:pt x="8728" y="27713"/>
                    <a:pt x="8894" y="27606"/>
                  </a:cubicBezTo>
                  <a:cubicBezTo>
                    <a:pt x="9061" y="27498"/>
                    <a:pt x="9252" y="27415"/>
                    <a:pt x="9406" y="27284"/>
                  </a:cubicBezTo>
                  <a:cubicBezTo>
                    <a:pt x="9561" y="27165"/>
                    <a:pt x="9716" y="27022"/>
                    <a:pt x="9859" y="26879"/>
                  </a:cubicBezTo>
                  <a:cubicBezTo>
                    <a:pt x="9990" y="26736"/>
                    <a:pt x="10073" y="26534"/>
                    <a:pt x="10192" y="26379"/>
                  </a:cubicBezTo>
                  <a:cubicBezTo>
                    <a:pt x="10287" y="26260"/>
                    <a:pt x="10383" y="26153"/>
                    <a:pt x="10466" y="26022"/>
                  </a:cubicBezTo>
                  <a:cubicBezTo>
                    <a:pt x="10502" y="25986"/>
                    <a:pt x="10526" y="25951"/>
                    <a:pt x="10549" y="25903"/>
                  </a:cubicBezTo>
                  <a:cubicBezTo>
                    <a:pt x="10633" y="25772"/>
                    <a:pt x="10668" y="25617"/>
                    <a:pt x="10728" y="25462"/>
                  </a:cubicBezTo>
                  <a:cubicBezTo>
                    <a:pt x="10776" y="25379"/>
                    <a:pt x="10823" y="25284"/>
                    <a:pt x="10871" y="25201"/>
                  </a:cubicBezTo>
                  <a:cubicBezTo>
                    <a:pt x="10942" y="25081"/>
                    <a:pt x="11026" y="24974"/>
                    <a:pt x="11073" y="24843"/>
                  </a:cubicBezTo>
                  <a:cubicBezTo>
                    <a:pt x="11145" y="24653"/>
                    <a:pt x="11157" y="24450"/>
                    <a:pt x="11204" y="24260"/>
                  </a:cubicBezTo>
                  <a:cubicBezTo>
                    <a:pt x="11252" y="24069"/>
                    <a:pt x="11371" y="23891"/>
                    <a:pt x="11407" y="23688"/>
                  </a:cubicBezTo>
                  <a:cubicBezTo>
                    <a:pt x="11430" y="23498"/>
                    <a:pt x="11538" y="23307"/>
                    <a:pt x="11550" y="23105"/>
                  </a:cubicBezTo>
                  <a:cubicBezTo>
                    <a:pt x="11550" y="22903"/>
                    <a:pt x="11383" y="22712"/>
                    <a:pt x="11371" y="22510"/>
                  </a:cubicBezTo>
                  <a:cubicBezTo>
                    <a:pt x="11371" y="22367"/>
                    <a:pt x="11347" y="22236"/>
                    <a:pt x="11323" y="22093"/>
                  </a:cubicBezTo>
                  <a:cubicBezTo>
                    <a:pt x="11323" y="22022"/>
                    <a:pt x="11311" y="21950"/>
                    <a:pt x="11299" y="21879"/>
                  </a:cubicBezTo>
                  <a:cubicBezTo>
                    <a:pt x="11276" y="21688"/>
                    <a:pt x="11347" y="21486"/>
                    <a:pt x="11299" y="21307"/>
                  </a:cubicBezTo>
                  <a:cubicBezTo>
                    <a:pt x="11252" y="21117"/>
                    <a:pt x="11216" y="20914"/>
                    <a:pt x="11145" y="20724"/>
                  </a:cubicBezTo>
                  <a:cubicBezTo>
                    <a:pt x="11073" y="20533"/>
                    <a:pt x="10895" y="20402"/>
                    <a:pt x="10799" y="20224"/>
                  </a:cubicBezTo>
                  <a:cubicBezTo>
                    <a:pt x="10704" y="20045"/>
                    <a:pt x="10633" y="19855"/>
                    <a:pt x="10526" y="19688"/>
                  </a:cubicBezTo>
                  <a:cubicBezTo>
                    <a:pt x="10418" y="19521"/>
                    <a:pt x="10287" y="19366"/>
                    <a:pt x="10156" y="19224"/>
                  </a:cubicBezTo>
                  <a:cubicBezTo>
                    <a:pt x="10037" y="19069"/>
                    <a:pt x="9954" y="18866"/>
                    <a:pt x="9811" y="18724"/>
                  </a:cubicBezTo>
                  <a:cubicBezTo>
                    <a:pt x="9680" y="18593"/>
                    <a:pt x="9454" y="18545"/>
                    <a:pt x="9299" y="18438"/>
                  </a:cubicBezTo>
                  <a:cubicBezTo>
                    <a:pt x="9299" y="18426"/>
                    <a:pt x="9287" y="18426"/>
                    <a:pt x="9287" y="18414"/>
                  </a:cubicBezTo>
                  <a:cubicBezTo>
                    <a:pt x="9133" y="18295"/>
                    <a:pt x="9013" y="18140"/>
                    <a:pt x="8859" y="18033"/>
                  </a:cubicBezTo>
                  <a:cubicBezTo>
                    <a:pt x="8847" y="17509"/>
                    <a:pt x="8835" y="16973"/>
                    <a:pt x="8871" y="16438"/>
                  </a:cubicBezTo>
                  <a:cubicBezTo>
                    <a:pt x="8883" y="16116"/>
                    <a:pt x="8859" y="15795"/>
                    <a:pt x="8859" y="15461"/>
                  </a:cubicBezTo>
                  <a:cubicBezTo>
                    <a:pt x="8871" y="14747"/>
                    <a:pt x="8847" y="13961"/>
                    <a:pt x="8847" y="13247"/>
                  </a:cubicBezTo>
                  <a:cubicBezTo>
                    <a:pt x="8847" y="12889"/>
                    <a:pt x="8763" y="12568"/>
                    <a:pt x="8787" y="12211"/>
                  </a:cubicBezTo>
                  <a:cubicBezTo>
                    <a:pt x="8823" y="11746"/>
                    <a:pt x="8752" y="11223"/>
                    <a:pt x="8775" y="10734"/>
                  </a:cubicBezTo>
                  <a:cubicBezTo>
                    <a:pt x="8787" y="10377"/>
                    <a:pt x="8728" y="10080"/>
                    <a:pt x="8728" y="9722"/>
                  </a:cubicBezTo>
                  <a:cubicBezTo>
                    <a:pt x="8728" y="8746"/>
                    <a:pt x="8883" y="8234"/>
                    <a:pt x="8775" y="7258"/>
                  </a:cubicBezTo>
                  <a:cubicBezTo>
                    <a:pt x="8740" y="6924"/>
                    <a:pt x="8775" y="6270"/>
                    <a:pt x="8775" y="5948"/>
                  </a:cubicBezTo>
                  <a:cubicBezTo>
                    <a:pt x="8775" y="5710"/>
                    <a:pt x="8763" y="5531"/>
                    <a:pt x="8728" y="5329"/>
                  </a:cubicBezTo>
                  <a:cubicBezTo>
                    <a:pt x="8728" y="5281"/>
                    <a:pt x="8716" y="5234"/>
                    <a:pt x="8716" y="5186"/>
                  </a:cubicBezTo>
                  <a:cubicBezTo>
                    <a:pt x="8668" y="4877"/>
                    <a:pt x="8668" y="4627"/>
                    <a:pt x="8716" y="4329"/>
                  </a:cubicBezTo>
                  <a:cubicBezTo>
                    <a:pt x="8763" y="3984"/>
                    <a:pt x="8787" y="3674"/>
                    <a:pt x="8787" y="3365"/>
                  </a:cubicBezTo>
                  <a:cubicBezTo>
                    <a:pt x="8787" y="3210"/>
                    <a:pt x="8775" y="3031"/>
                    <a:pt x="8763" y="2864"/>
                  </a:cubicBezTo>
                  <a:cubicBezTo>
                    <a:pt x="8740" y="2698"/>
                    <a:pt x="8716" y="2519"/>
                    <a:pt x="8656" y="2341"/>
                  </a:cubicBezTo>
                  <a:cubicBezTo>
                    <a:pt x="8502" y="1829"/>
                    <a:pt x="8216" y="1293"/>
                    <a:pt x="7823" y="936"/>
                  </a:cubicBezTo>
                  <a:cubicBezTo>
                    <a:pt x="7537" y="686"/>
                    <a:pt x="7251" y="447"/>
                    <a:pt x="6918" y="269"/>
                  </a:cubicBezTo>
                  <a:cubicBezTo>
                    <a:pt x="6625" y="112"/>
                    <a:pt x="6294" y="1"/>
                    <a:pt x="5943" y="1"/>
                  </a:cubicBezTo>
                  <a:close/>
                </a:path>
              </a:pathLst>
            </a:custGeom>
            <a:solidFill>
              <a:srgbClr val="F2EAD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85;p42">
              <a:extLst>
                <a:ext uri="{FF2B5EF4-FFF2-40B4-BE49-F238E27FC236}">
                  <a16:creationId xmlns:a16="http://schemas.microsoft.com/office/drawing/2014/main" id="{32E6E7A6-BCC4-C8C8-777B-19135A48D921}"/>
                </a:ext>
              </a:extLst>
            </p:cNvPr>
            <p:cNvSpPr/>
            <p:nvPr/>
          </p:nvSpPr>
          <p:spPr>
            <a:xfrm>
              <a:off x="6666450" y="1406475"/>
              <a:ext cx="1129673" cy="2509116"/>
            </a:xfrm>
            <a:custGeom>
              <a:avLst/>
              <a:gdLst/>
              <a:ahLst/>
              <a:cxnLst/>
              <a:rect l="l" t="t" r="r" b="b"/>
              <a:pathLst>
                <a:path w="13944" h="30971" extrusionOk="0">
                  <a:moveTo>
                    <a:pt x="7140" y="2382"/>
                  </a:moveTo>
                  <a:cubicBezTo>
                    <a:pt x="7292" y="2382"/>
                    <a:pt x="7440" y="2436"/>
                    <a:pt x="7537" y="2491"/>
                  </a:cubicBezTo>
                  <a:cubicBezTo>
                    <a:pt x="7776" y="2622"/>
                    <a:pt x="8002" y="2812"/>
                    <a:pt x="8216" y="3003"/>
                  </a:cubicBezTo>
                  <a:cubicBezTo>
                    <a:pt x="8419" y="3181"/>
                    <a:pt x="8597" y="3503"/>
                    <a:pt x="8692" y="3848"/>
                  </a:cubicBezTo>
                  <a:lnTo>
                    <a:pt x="8704" y="3884"/>
                  </a:lnTo>
                  <a:cubicBezTo>
                    <a:pt x="8728" y="3967"/>
                    <a:pt x="8752" y="4074"/>
                    <a:pt x="8764" y="4181"/>
                  </a:cubicBezTo>
                  <a:cubicBezTo>
                    <a:pt x="8776" y="4289"/>
                    <a:pt x="8788" y="4420"/>
                    <a:pt x="8776" y="4527"/>
                  </a:cubicBezTo>
                  <a:cubicBezTo>
                    <a:pt x="8776" y="4836"/>
                    <a:pt x="8764" y="5074"/>
                    <a:pt x="8716" y="5336"/>
                  </a:cubicBezTo>
                  <a:cubicBezTo>
                    <a:pt x="8669" y="5729"/>
                    <a:pt x="8669" y="6098"/>
                    <a:pt x="8716" y="6527"/>
                  </a:cubicBezTo>
                  <a:lnTo>
                    <a:pt x="8740" y="6646"/>
                  </a:lnTo>
                  <a:cubicBezTo>
                    <a:pt x="8764" y="6837"/>
                    <a:pt x="8776" y="6956"/>
                    <a:pt x="8776" y="7134"/>
                  </a:cubicBezTo>
                  <a:cubicBezTo>
                    <a:pt x="8776" y="7229"/>
                    <a:pt x="8764" y="7360"/>
                    <a:pt x="8764" y="7503"/>
                  </a:cubicBezTo>
                  <a:cubicBezTo>
                    <a:pt x="8752" y="7860"/>
                    <a:pt x="8740" y="8265"/>
                    <a:pt x="8776" y="8563"/>
                  </a:cubicBezTo>
                  <a:cubicBezTo>
                    <a:pt x="8823" y="9063"/>
                    <a:pt x="8800" y="9408"/>
                    <a:pt x="8776" y="9861"/>
                  </a:cubicBezTo>
                  <a:cubicBezTo>
                    <a:pt x="8752" y="10146"/>
                    <a:pt x="8728" y="10492"/>
                    <a:pt x="8728" y="10897"/>
                  </a:cubicBezTo>
                  <a:cubicBezTo>
                    <a:pt x="8728" y="11099"/>
                    <a:pt x="8740" y="11289"/>
                    <a:pt x="8752" y="11444"/>
                  </a:cubicBezTo>
                  <a:cubicBezTo>
                    <a:pt x="8764" y="11611"/>
                    <a:pt x="8776" y="11730"/>
                    <a:pt x="8764" y="11861"/>
                  </a:cubicBezTo>
                  <a:cubicBezTo>
                    <a:pt x="8752" y="12147"/>
                    <a:pt x="8764" y="12432"/>
                    <a:pt x="8776" y="12694"/>
                  </a:cubicBezTo>
                  <a:cubicBezTo>
                    <a:pt x="8788" y="12921"/>
                    <a:pt x="8800" y="13135"/>
                    <a:pt x="8788" y="13313"/>
                  </a:cubicBezTo>
                  <a:cubicBezTo>
                    <a:pt x="8764" y="13611"/>
                    <a:pt x="8800" y="13885"/>
                    <a:pt x="8811" y="14099"/>
                  </a:cubicBezTo>
                  <a:cubicBezTo>
                    <a:pt x="8823" y="14206"/>
                    <a:pt x="8835" y="14314"/>
                    <a:pt x="8835" y="14421"/>
                  </a:cubicBezTo>
                  <a:cubicBezTo>
                    <a:pt x="8835" y="14718"/>
                    <a:pt x="8835" y="15028"/>
                    <a:pt x="8847" y="15338"/>
                  </a:cubicBezTo>
                  <a:cubicBezTo>
                    <a:pt x="8847" y="15766"/>
                    <a:pt x="8859" y="16219"/>
                    <a:pt x="8859" y="16635"/>
                  </a:cubicBezTo>
                  <a:cubicBezTo>
                    <a:pt x="8847" y="16778"/>
                    <a:pt x="8859" y="16921"/>
                    <a:pt x="8859" y="17064"/>
                  </a:cubicBezTo>
                  <a:cubicBezTo>
                    <a:pt x="8871" y="17231"/>
                    <a:pt x="8871" y="17397"/>
                    <a:pt x="8859" y="17540"/>
                  </a:cubicBezTo>
                  <a:cubicBezTo>
                    <a:pt x="8823" y="18088"/>
                    <a:pt x="8835" y="18624"/>
                    <a:pt x="8847" y="19136"/>
                  </a:cubicBezTo>
                  <a:lnTo>
                    <a:pt x="8859" y="19850"/>
                  </a:lnTo>
                  <a:lnTo>
                    <a:pt x="9359" y="20195"/>
                  </a:lnTo>
                  <a:cubicBezTo>
                    <a:pt x="9395" y="20219"/>
                    <a:pt x="9419" y="20255"/>
                    <a:pt x="9454" y="20279"/>
                  </a:cubicBezTo>
                  <a:cubicBezTo>
                    <a:pt x="9538" y="20374"/>
                    <a:pt x="9633" y="20457"/>
                    <a:pt x="9740" y="20541"/>
                  </a:cubicBezTo>
                  <a:lnTo>
                    <a:pt x="9788" y="20576"/>
                  </a:lnTo>
                  <a:cubicBezTo>
                    <a:pt x="9931" y="20683"/>
                    <a:pt x="10074" y="20755"/>
                    <a:pt x="10181" y="20803"/>
                  </a:cubicBezTo>
                  <a:lnTo>
                    <a:pt x="10193" y="20814"/>
                  </a:lnTo>
                  <a:cubicBezTo>
                    <a:pt x="10252" y="20910"/>
                    <a:pt x="10324" y="21029"/>
                    <a:pt x="10431" y="21160"/>
                  </a:cubicBezTo>
                  <a:lnTo>
                    <a:pt x="10502" y="21243"/>
                  </a:lnTo>
                  <a:cubicBezTo>
                    <a:pt x="10585" y="21350"/>
                    <a:pt x="10669" y="21445"/>
                    <a:pt x="10728" y="21529"/>
                  </a:cubicBezTo>
                  <a:cubicBezTo>
                    <a:pt x="10740" y="21565"/>
                    <a:pt x="10788" y="21636"/>
                    <a:pt x="10812" y="21707"/>
                  </a:cubicBezTo>
                  <a:cubicBezTo>
                    <a:pt x="10859" y="21791"/>
                    <a:pt x="10895" y="21874"/>
                    <a:pt x="10931" y="21946"/>
                  </a:cubicBezTo>
                  <a:cubicBezTo>
                    <a:pt x="11026" y="22136"/>
                    <a:pt x="11145" y="22291"/>
                    <a:pt x="11228" y="22386"/>
                  </a:cubicBezTo>
                  <a:cubicBezTo>
                    <a:pt x="11228" y="22386"/>
                    <a:pt x="11240" y="22398"/>
                    <a:pt x="11240" y="22398"/>
                  </a:cubicBezTo>
                  <a:cubicBezTo>
                    <a:pt x="11252" y="22446"/>
                    <a:pt x="11264" y="22493"/>
                    <a:pt x="11276" y="22541"/>
                  </a:cubicBezTo>
                  <a:cubicBezTo>
                    <a:pt x="11288" y="22600"/>
                    <a:pt x="11300" y="22648"/>
                    <a:pt x="11312" y="22696"/>
                  </a:cubicBezTo>
                  <a:cubicBezTo>
                    <a:pt x="11300" y="22815"/>
                    <a:pt x="11288" y="22969"/>
                    <a:pt x="11300" y="23160"/>
                  </a:cubicBezTo>
                  <a:lnTo>
                    <a:pt x="11312" y="23267"/>
                  </a:lnTo>
                  <a:cubicBezTo>
                    <a:pt x="11324" y="23291"/>
                    <a:pt x="11324" y="23327"/>
                    <a:pt x="11324" y="23362"/>
                  </a:cubicBezTo>
                  <a:lnTo>
                    <a:pt x="11336" y="23469"/>
                  </a:lnTo>
                  <a:cubicBezTo>
                    <a:pt x="11359" y="23589"/>
                    <a:pt x="11371" y="23672"/>
                    <a:pt x="11371" y="23755"/>
                  </a:cubicBezTo>
                  <a:cubicBezTo>
                    <a:pt x="11383" y="23981"/>
                    <a:pt x="11443" y="24172"/>
                    <a:pt x="11502" y="24315"/>
                  </a:cubicBezTo>
                  <a:cubicBezTo>
                    <a:pt x="11478" y="24410"/>
                    <a:pt x="11443" y="24529"/>
                    <a:pt x="11419" y="24660"/>
                  </a:cubicBezTo>
                  <a:lnTo>
                    <a:pt x="11383" y="24732"/>
                  </a:lnTo>
                  <a:cubicBezTo>
                    <a:pt x="11336" y="24827"/>
                    <a:pt x="11276" y="24970"/>
                    <a:pt x="11240" y="25136"/>
                  </a:cubicBezTo>
                  <a:cubicBezTo>
                    <a:pt x="11205" y="25244"/>
                    <a:pt x="11193" y="25351"/>
                    <a:pt x="11169" y="25458"/>
                  </a:cubicBezTo>
                  <a:cubicBezTo>
                    <a:pt x="11157" y="25505"/>
                    <a:pt x="11157" y="25553"/>
                    <a:pt x="11145" y="25589"/>
                  </a:cubicBezTo>
                  <a:cubicBezTo>
                    <a:pt x="11133" y="25613"/>
                    <a:pt x="11109" y="25636"/>
                    <a:pt x="11097" y="25660"/>
                  </a:cubicBezTo>
                  <a:lnTo>
                    <a:pt x="10966" y="25875"/>
                  </a:lnTo>
                  <a:cubicBezTo>
                    <a:pt x="10943" y="25922"/>
                    <a:pt x="10919" y="25970"/>
                    <a:pt x="10895" y="26017"/>
                  </a:cubicBezTo>
                  <a:lnTo>
                    <a:pt x="10788" y="26232"/>
                  </a:lnTo>
                  <a:cubicBezTo>
                    <a:pt x="10776" y="26291"/>
                    <a:pt x="10752" y="26351"/>
                    <a:pt x="10728" y="26410"/>
                  </a:cubicBezTo>
                  <a:cubicBezTo>
                    <a:pt x="10728" y="26434"/>
                    <a:pt x="10716" y="26458"/>
                    <a:pt x="10705" y="26482"/>
                  </a:cubicBezTo>
                  <a:cubicBezTo>
                    <a:pt x="10705" y="26494"/>
                    <a:pt x="10693" y="26506"/>
                    <a:pt x="10681" y="26517"/>
                  </a:cubicBezTo>
                  <a:cubicBezTo>
                    <a:pt x="10621" y="26613"/>
                    <a:pt x="10550" y="26696"/>
                    <a:pt x="10478" y="26791"/>
                  </a:cubicBezTo>
                  <a:lnTo>
                    <a:pt x="10443" y="26827"/>
                  </a:lnTo>
                  <a:cubicBezTo>
                    <a:pt x="10335" y="26958"/>
                    <a:pt x="10264" y="27089"/>
                    <a:pt x="10204" y="27184"/>
                  </a:cubicBezTo>
                  <a:cubicBezTo>
                    <a:pt x="10193" y="27208"/>
                    <a:pt x="10181" y="27232"/>
                    <a:pt x="10169" y="27256"/>
                  </a:cubicBezTo>
                  <a:cubicBezTo>
                    <a:pt x="10074" y="27351"/>
                    <a:pt x="9966" y="27446"/>
                    <a:pt x="9835" y="27541"/>
                  </a:cubicBezTo>
                  <a:cubicBezTo>
                    <a:pt x="9800" y="27577"/>
                    <a:pt x="9752" y="27601"/>
                    <a:pt x="9704" y="27625"/>
                  </a:cubicBezTo>
                  <a:cubicBezTo>
                    <a:pt x="9609" y="27684"/>
                    <a:pt x="9514" y="27732"/>
                    <a:pt x="9419" y="27791"/>
                  </a:cubicBezTo>
                  <a:cubicBezTo>
                    <a:pt x="9300" y="27875"/>
                    <a:pt x="9204" y="27958"/>
                    <a:pt x="9121" y="28018"/>
                  </a:cubicBezTo>
                  <a:cubicBezTo>
                    <a:pt x="9121" y="28030"/>
                    <a:pt x="9109" y="28030"/>
                    <a:pt x="9109" y="28030"/>
                  </a:cubicBezTo>
                  <a:cubicBezTo>
                    <a:pt x="9014" y="28041"/>
                    <a:pt x="8883" y="28053"/>
                    <a:pt x="8728" y="28089"/>
                  </a:cubicBezTo>
                  <a:lnTo>
                    <a:pt x="8371" y="28220"/>
                  </a:lnTo>
                  <a:lnTo>
                    <a:pt x="8264" y="28292"/>
                  </a:lnTo>
                  <a:cubicBezTo>
                    <a:pt x="8204" y="28327"/>
                    <a:pt x="8157" y="28375"/>
                    <a:pt x="8109" y="28411"/>
                  </a:cubicBezTo>
                  <a:cubicBezTo>
                    <a:pt x="8055" y="28406"/>
                    <a:pt x="7996" y="28403"/>
                    <a:pt x="7936" y="28403"/>
                  </a:cubicBezTo>
                  <a:cubicBezTo>
                    <a:pt x="7850" y="28403"/>
                    <a:pt x="7759" y="28409"/>
                    <a:pt x="7668" y="28422"/>
                  </a:cubicBezTo>
                  <a:cubicBezTo>
                    <a:pt x="7466" y="28458"/>
                    <a:pt x="7335" y="28470"/>
                    <a:pt x="7192" y="28482"/>
                  </a:cubicBezTo>
                  <a:cubicBezTo>
                    <a:pt x="6990" y="28494"/>
                    <a:pt x="6835" y="28542"/>
                    <a:pt x="6704" y="28565"/>
                  </a:cubicBezTo>
                  <a:cubicBezTo>
                    <a:pt x="6692" y="28565"/>
                    <a:pt x="6668" y="28577"/>
                    <a:pt x="6656" y="28577"/>
                  </a:cubicBezTo>
                  <a:lnTo>
                    <a:pt x="6490" y="28577"/>
                  </a:lnTo>
                  <a:cubicBezTo>
                    <a:pt x="6394" y="28577"/>
                    <a:pt x="6299" y="28577"/>
                    <a:pt x="6240" y="28565"/>
                  </a:cubicBezTo>
                  <a:cubicBezTo>
                    <a:pt x="6216" y="28565"/>
                    <a:pt x="6133" y="28530"/>
                    <a:pt x="6073" y="28518"/>
                  </a:cubicBezTo>
                  <a:cubicBezTo>
                    <a:pt x="5978" y="28482"/>
                    <a:pt x="5883" y="28446"/>
                    <a:pt x="5787" y="28422"/>
                  </a:cubicBezTo>
                  <a:cubicBezTo>
                    <a:pt x="5680" y="28399"/>
                    <a:pt x="5561" y="28375"/>
                    <a:pt x="5454" y="28363"/>
                  </a:cubicBezTo>
                  <a:cubicBezTo>
                    <a:pt x="5442" y="28351"/>
                    <a:pt x="5442" y="28351"/>
                    <a:pt x="5430" y="28351"/>
                  </a:cubicBezTo>
                  <a:cubicBezTo>
                    <a:pt x="5323" y="28244"/>
                    <a:pt x="5168" y="28101"/>
                    <a:pt x="4942" y="27994"/>
                  </a:cubicBezTo>
                  <a:cubicBezTo>
                    <a:pt x="4835" y="27946"/>
                    <a:pt x="4728" y="27899"/>
                    <a:pt x="4620" y="27863"/>
                  </a:cubicBezTo>
                  <a:cubicBezTo>
                    <a:pt x="4585" y="27839"/>
                    <a:pt x="4537" y="27827"/>
                    <a:pt x="4501" y="27803"/>
                  </a:cubicBezTo>
                  <a:cubicBezTo>
                    <a:pt x="4466" y="27780"/>
                    <a:pt x="4406" y="27732"/>
                    <a:pt x="4347" y="27672"/>
                  </a:cubicBezTo>
                  <a:cubicBezTo>
                    <a:pt x="4275" y="27613"/>
                    <a:pt x="4216" y="27553"/>
                    <a:pt x="4144" y="27506"/>
                  </a:cubicBezTo>
                  <a:cubicBezTo>
                    <a:pt x="4001" y="27399"/>
                    <a:pt x="3894" y="27291"/>
                    <a:pt x="3787" y="27196"/>
                  </a:cubicBezTo>
                  <a:cubicBezTo>
                    <a:pt x="3716" y="27113"/>
                    <a:pt x="3620" y="27041"/>
                    <a:pt x="3537" y="26970"/>
                  </a:cubicBezTo>
                  <a:cubicBezTo>
                    <a:pt x="3513" y="26946"/>
                    <a:pt x="3489" y="26934"/>
                    <a:pt x="3477" y="26922"/>
                  </a:cubicBezTo>
                  <a:cubicBezTo>
                    <a:pt x="3466" y="26910"/>
                    <a:pt x="3466" y="26910"/>
                    <a:pt x="3466" y="26910"/>
                  </a:cubicBezTo>
                  <a:cubicBezTo>
                    <a:pt x="3454" y="26863"/>
                    <a:pt x="3430" y="26827"/>
                    <a:pt x="3418" y="26791"/>
                  </a:cubicBezTo>
                  <a:lnTo>
                    <a:pt x="3370" y="26672"/>
                  </a:lnTo>
                  <a:lnTo>
                    <a:pt x="3204" y="26434"/>
                  </a:lnTo>
                  <a:cubicBezTo>
                    <a:pt x="3180" y="26398"/>
                    <a:pt x="3156" y="26363"/>
                    <a:pt x="3132" y="26327"/>
                  </a:cubicBezTo>
                  <a:lnTo>
                    <a:pt x="3085" y="26232"/>
                  </a:lnTo>
                  <a:lnTo>
                    <a:pt x="2965" y="26113"/>
                  </a:lnTo>
                  <a:cubicBezTo>
                    <a:pt x="2954" y="26089"/>
                    <a:pt x="2930" y="26065"/>
                    <a:pt x="2918" y="26053"/>
                  </a:cubicBezTo>
                  <a:lnTo>
                    <a:pt x="2858" y="25946"/>
                  </a:lnTo>
                  <a:cubicBezTo>
                    <a:pt x="2811" y="25839"/>
                    <a:pt x="2751" y="25744"/>
                    <a:pt x="2727" y="25672"/>
                  </a:cubicBezTo>
                  <a:cubicBezTo>
                    <a:pt x="2715" y="25636"/>
                    <a:pt x="2715" y="25589"/>
                    <a:pt x="2704" y="25541"/>
                  </a:cubicBezTo>
                  <a:cubicBezTo>
                    <a:pt x="2680" y="25434"/>
                    <a:pt x="2656" y="25315"/>
                    <a:pt x="2632" y="25196"/>
                  </a:cubicBezTo>
                  <a:cubicBezTo>
                    <a:pt x="2584" y="25017"/>
                    <a:pt x="2549" y="24874"/>
                    <a:pt x="2525" y="24743"/>
                  </a:cubicBezTo>
                  <a:cubicBezTo>
                    <a:pt x="2513" y="24672"/>
                    <a:pt x="2501" y="24601"/>
                    <a:pt x="2489" y="24529"/>
                  </a:cubicBezTo>
                  <a:cubicBezTo>
                    <a:pt x="2465" y="24434"/>
                    <a:pt x="2454" y="24339"/>
                    <a:pt x="2442" y="24279"/>
                  </a:cubicBezTo>
                  <a:cubicBezTo>
                    <a:pt x="2442" y="24172"/>
                    <a:pt x="2430" y="24053"/>
                    <a:pt x="2406" y="23946"/>
                  </a:cubicBezTo>
                  <a:cubicBezTo>
                    <a:pt x="2406" y="23898"/>
                    <a:pt x="2394" y="23850"/>
                    <a:pt x="2394" y="23803"/>
                  </a:cubicBezTo>
                  <a:cubicBezTo>
                    <a:pt x="2394" y="23779"/>
                    <a:pt x="2418" y="23684"/>
                    <a:pt x="2430" y="23612"/>
                  </a:cubicBezTo>
                  <a:cubicBezTo>
                    <a:pt x="2442" y="23529"/>
                    <a:pt x="2465" y="23434"/>
                    <a:pt x="2477" y="23339"/>
                  </a:cubicBezTo>
                  <a:cubicBezTo>
                    <a:pt x="2489" y="23255"/>
                    <a:pt x="2501" y="23172"/>
                    <a:pt x="2513" y="23100"/>
                  </a:cubicBezTo>
                  <a:cubicBezTo>
                    <a:pt x="2525" y="23005"/>
                    <a:pt x="2525" y="22922"/>
                    <a:pt x="2537" y="22874"/>
                  </a:cubicBezTo>
                  <a:cubicBezTo>
                    <a:pt x="2561" y="22791"/>
                    <a:pt x="2573" y="22719"/>
                    <a:pt x="2596" y="22648"/>
                  </a:cubicBezTo>
                  <a:cubicBezTo>
                    <a:pt x="2620" y="22553"/>
                    <a:pt x="2632" y="22469"/>
                    <a:pt x="2656" y="22410"/>
                  </a:cubicBezTo>
                  <a:lnTo>
                    <a:pt x="2656" y="22398"/>
                  </a:lnTo>
                  <a:cubicBezTo>
                    <a:pt x="2680" y="22374"/>
                    <a:pt x="2715" y="22303"/>
                    <a:pt x="2739" y="22255"/>
                  </a:cubicBezTo>
                  <a:cubicBezTo>
                    <a:pt x="2787" y="22184"/>
                    <a:pt x="2823" y="22112"/>
                    <a:pt x="2858" y="22041"/>
                  </a:cubicBezTo>
                  <a:cubicBezTo>
                    <a:pt x="2882" y="22029"/>
                    <a:pt x="2894" y="22005"/>
                    <a:pt x="2906" y="21993"/>
                  </a:cubicBezTo>
                  <a:cubicBezTo>
                    <a:pt x="2965" y="21922"/>
                    <a:pt x="3049" y="21838"/>
                    <a:pt x="3132" y="21719"/>
                  </a:cubicBezTo>
                  <a:lnTo>
                    <a:pt x="3239" y="21565"/>
                  </a:lnTo>
                  <a:cubicBezTo>
                    <a:pt x="3335" y="21386"/>
                    <a:pt x="3394" y="21219"/>
                    <a:pt x="3430" y="21088"/>
                  </a:cubicBezTo>
                  <a:cubicBezTo>
                    <a:pt x="3501" y="21029"/>
                    <a:pt x="3585" y="20957"/>
                    <a:pt x="3680" y="20874"/>
                  </a:cubicBezTo>
                  <a:cubicBezTo>
                    <a:pt x="3692" y="20862"/>
                    <a:pt x="3716" y="20850"/>
                    <a:pt x="3739" y="20838"/>
                  </a:cubicBezTo>
                  <a:cubicBezTo>
                    <a:pt x="3835" y="20779"/>
                    <a:pt x="3978" y="20695"/>
                    <a:pt x="4132" y="20576"/>
                  </a:cubicBezTo>
                  <a:cubicBezTo>
                    <a:pt x="4168" y="20541"/>
                    <a:pt x="4204" y="20505"/>
                    <a:pt x="4239" y="20469"/>
                  </a:cubicBezTo>
                  <a:cubicBezTo>
                    <a:pt x="4359" y="20350"/>
                    <a:pt x="4454" y="20231"/>
                    <a:pt x="4513" y="20136"/>
                  </a:cubicBezTo>
                  <a:lnTo>
                    <a:pt x="5097" y="19814"/>
                  </a:lnTo>
                  <a:lnTo>
                    <a:pt x="5025" y="18969"/>
                  </a:lnTo>
                  <a:cubicBezTo>
                    <a:pt x="4966" y="17778"/>
                    <a:pt x="4978" y="17112"/>
                    <a:pt x="5013" y="15992"/>
                  </a:cubicBezTo>
                  <a:cubicBezTo>
                    <a:pt x="5037" y="15052"/>
                    <a:pt x="5025" y="14337"/>
                    <a:pt x="4978" y="13409"/>
                  </a:cubicBezTo>
                  <a:cubicBezTo>
                    <a:pt x="4966" y="13183"/>
                    <a:pt x="4978" y="12944"/>
                    <a:pt x="4978" y="12706"/>
                  </a:cubicBezTo>
                  <a:cubicBezTo>
                    <a:pt x="4990" y="12492"/>
                    <a:pt x="4990" y="12290"/>
                    <a:pt x="4990" y="12063"/>
                  </a:cubicBezTo>
                  <a:cubicBezTo>
                    <a:pt x="4990" y="11885"/>
                    <a:pt x="5001" y="11670"/>
                    <a:pt x="5025" y="11456"/>
                  </a:cubicBezTo>
                  <a:cubicBezTo>
                    <a:pt x="5049" y="11111"/>
                    <a:pt x="5073" y="10730"/>
                    <a:pt x="5049" y="10325"/>
                  </a:cubicBezTo>
                  <a:cubicBezTo>
                    <a:pt x="5025" y="10146"/>
                    <a:pt x="5013" y="10004"/>
                    <a:pt x="4990" y="9849"/>
                  </a:cubicBezTo>
                  <a:cubicBezTo>
                    <a:pt x="4966" y="9587"/>
                    <a:pt x="4942" y="9396"/>
                    <a:pt x="4966" y="9182"/>
                  </a:cubicBezTo>
                  <a:cubicBezTo>
                    <a:pt x="4990" y="8849"/>
                    <a:pt x="4990" y="8575"/>
                    <a:pt x="4978" y="8313"/>
                  </a:cubicBezTo>
                  <a:cubicBezTo>
                    <a:pt x="4978" y="8170"/>
                    <a:pt x="4978" y="8039"/>
                    <a:pt x="4978" y="7872"/>
                  </a:cubicBezTo>
                  <a:lnTo>
                    <a:pt x="5001" y="6634"/>
                  </a:lnTo>
                  <a:cubicBezTo>
                    <a:pt x="5001" y="6539"/>
                    <a:pt x="5013" y="6444"/>
                    <a:pt x="5025" y="6348"/>
                  </a:cubicBezTo>
                  <a:cubicBezTo>
                    <a:pt x="5061" y="6098"/>
                    <a:pt x="5097" y="5777"/>
                    <a:pt x="5061" y="5396"/>
                  </a:cubicBezTo>
                  <a:cubicBezTo>
                    <a:pt x="5049" y="5253"/>
                    <a:pt x="5025" y="5122"/>
                    <a:pt x="5001" y="4979"/>
                  </a:cubicBezTo>
                  <a:cubicBezTo>
                    <a:pt x="4978" y="4896"/>
                    <a:pt x="4966" y="4812"/>
                    <a:pt x="4954" y="4729"/>
                  </a:cubicBezTo>
                  <a:cubicBezTo>
                    <a:pt x="4954" y="4705"/>
                    <a:pt x="4954" y="4646"/>
                    <a:pt x="4954" y="4527"/>
                  </a:cubicBezTo>
                  <a:cubicBezTo>
                    <a:pt x="4966" y="4443"/>
                    <a:pt x="4978" y="4312"/>
                    <a:pt x="4990" y="4253"/>
                  </a:cubicBezTo>
                  <a:lnTo>
                    <a:pt x="5013" y="4193"/>
                  </a:lnTo>
                  <a:cubicBezTo>
                    <a:pt x="5037" y="4050"/>
                    <a:pt x="5097" y="3884"/>
                    <a:pt x="5156" y="3717"/>
                  </a:cubicBezTo>
                  <a:cubicBezTo>
                    <a:pt x="5204" y="3598"/>
                    <a:pt x="5251" y="3479"/>
                    <a:pt x="5287" y="3348"/>
                  </a:cubicBezTo>
                  <a:cubicBezTo>
                    <a:pt x="5335" y="3205"/>
                    <a:pt x="5406" y="3086"/>
                    <a:pt x="5525" y="2991"/>
                  </a:cubicBezTo>
                  <a:cubicBezTo>
                    <a:pt x="5966" y="2610"/>
                    <a:pt x="6180" y="2515"/>
                    <a:pt x="6252" y="2491"/>
                  </a:cubicBezTo>
                  <a:cubicBezTo>
                    <a:pt x="6442" y="2431"/>
                    <a:pt x="6597" y="2419"/>
                    <a:pt x="6859" y="2395"/>
                  </a:cubicBezTo>
                  <a:cubicBezTo>
                    <a:pt x="6942" y="2395"/>
                    <a:pt x="7026" y="2384"/>
                    <a:pt x="7097" y="2384"/>
                  </a:cubicBezTo>
                  <a:cubicBezTo>
                    <a:pt x="7111" y="2383"/>
                    <a:pt x="7126" y="2382"/>
                    <a:pt x="7140" y="2382"/>
                  </a:cubicBezTo>
                  <a:close/>
                  <a:moveTo>
                    <a:pt x="7157" y="0"/>
                  </a:moveTo>
                  <a:cubicBezTo>
                    <a:pt x="7062" y="0"/>
                    <a:pt x="6966" y="5"/>
                    <a:pt x="6871" y="14"/>
                  </a:cubicBezTo>
                  <a:cubicBezTo>
                    <a:pt x="6799" y="14"/>
                    <a:pt x="6716" y="26"/>
                    <a:pt x="6645" y="26"/>
                  </a:cubicBezTo>
                  <a:cubicBezTo>
                    <a:pt x="6335" y="62"/>
                    <a:pt x="5990" y="86"/>
                    <a:pt x="5549" y="217"/>
                  </a:cubicBezTo>
                  <a:cubicBezTo>
                    <a:pt x="4918" y="419"/>
                    <a:pt x="4347" y="860"/>
                    <a:pt x="3989" y="1169"/>
                  </a:cubicBezTo>
                  <a:cubicBezTo>
                    <a:pt x="3525" y="1562"/>
                    <a:pt x="3180" y="2074"/>
                    <a:pt x="3001" y="2657"/>
                  </a:cubicBezTo>
                  <a:cubicBezTo>
                    <a:pt x="2977" y="2741"/>
                    <a:pt x="2954" y="2824"/>
                    <a:pt x="2918" y="2919"/>
                  </a:cubicBezTo>
                  <a:cubicBezTo>
                    <a:pt x="2846" y="3122"/>
                    <a:pt x="2751" y="3372"/>
                    <a:pt x="2692" y="3646"/>
                  </a:cubicBezTo>
                  <a:cubicBezTo>
                    <a:pt x="2620" y="3908"/>
                    <a:pt x="2596" y="4170"/>
                    <a:pt x="2573" y="4336"/>
                  </a:cubicBezTo>
                  <a:lnTo>
                    <a:pt x="2573" y="4384"/>
                  </a:lnTo>
                  <a:cubicBezTo>
                    <a:pt x="2561" y="4634"/>
                    <a:pt x="2561" y="4848"/>
                    <a:pt x="2596" y="5051"/>
                  </a:cubicBezTo>
                  <a:cubicBezTo>
                    <a:pt x="2608" y="5170"/>
                    <a:pt x="2620" y="5289"/>
                    <a:pt x="2644" y="5396"/>
                  </a:cubicBezTo>
                  <a:cubicBezTo>
                    <a:pt x="2668" y="5491"/>
                    <a:pt x="2680" y="5586"/>
                    <a:pt x="2692" y="5670"/>
                  </a:cubicBezTo>
                  <a:cubicBezTo>
                    <a:pt x="2704" y="5765"/>
                    <a:pt x="2680" y="5896"/>
                    <a:pt x="2668" y="6051"/>
                  </a:cubicBezTo>
                  <a:cubicBezTo>
                    <a:pt x="2644" y="6194"/>
                    <a:pt x="2620" y="6348"/>
                    <a:pt x="2620" y="6527"/>
                  </a:cubicBezTo>
                  <a:lnTo>
                    <a:pt x="2596" y="7837"/>
                  </a:lnTo>
                  <a:cubicBezTo>
                    <a:pt x="2596" y="8027"/>
                    <a:pt x="2596" y="8194"/>
                    <a:pt x="2596" y="8360"/>
                  </a:cubicBezTo>
                  <a:cubicBezTo>
                    <a:pt x="2596" y="8587"/>
                    <a:pt x="2608" y="8777"/>
                    <a:pt x="2584" y="8968"/>
                  </a:cubicBezTo>
                  <a:cubicBezTo>
                    <a:pt x="2537" y="9444"/>
                    <a:pt x="2584" y="9813"/>
                    <a:pt x="2632" y="10146"/>
                  </a:cubicBezTo>
                  <a:cubicBezTo>
                    <a:pt x="2644" y="10265"/>
                    <a:pt x="2656" y="10385"/>
                    <a:pt x="2668" y="10516"/>
                  </a:cubicBezTo>
                  <a:cubicBezTo>
                    <a:pt x="2680" y="10742"/>
                    <a:pt x="2668" y="11004"/>
                    <a:pt x="2644" y="11289"/>
                  </a:cubicBezTo>
                  <a:cubicBezTo>
                    <a:pt x="2620" y="11539"/>
                    <a:pt x="2608" y="11813"/>
                    <a:pt x="2608" y="12099"/>
                  </a:cubicBezTo>
                  <a:cubicBezTo>
                    <a:pt x="2608" y="12290"/>
                    <a:pt x="2608" y="12468"/>
                    <a:pt x="2596" y="12635"/>
                  </a:cubicBezTo>
                  <a:cubicBezTo>
                    <a:pt x="2584" y="12921"/>
                    <a:pt x="2584" y="13206"/>
                    <a:pt x="2596" y="13528"/>
                  </a:cubicBezTo>
                  <a:cubicBezTo>
                    <a:pt x="2632" y="14409"/>
                    <a:pt x="2656" y="15052"/>
                    <a:pt x="2620" y="15921"/>
                  </a:cubicBezTo>
                  <a:cubicBezTo>
                    <a:pt x="2596" y="16957"/>
                    <a:pt x="2584" y="17647"/>
                    <a:pt x="2632" y="18671"/>
                  </a:cubicBezTo>
                  <a:cubicBezTo>
                    <a:pt x="2596" y="18707"/>
                    <a:pt x="2584" y="18743"/>
                    <a:pt x="2561" y="18767"/>
                  </a:cubicBezTo>
                  <a:cubicBezTo>
                    <a:pt x="2549" y="18767"/>
                    <a:pt x="2549" y="18767"/>
                    <a:pt x="2549" y="18778"/>
                  </a:cubicBezTo>
                  <a:cubicBezTo>
                    <a:pt x="2418" y="18850"/>
                    <a:pt x="2215" y="18969"/>
                    <a:pt x="2025" y="19159"/>
                  </a:cubicBezTo>
                  <a:cubicBezTo>
                    <a:pt x="2001" y="19183"/>
                    <a:pt x="1965" y="19207"/>
                    <a:pt x="1942" y="19231"/>
                  </a:cubicBezTo>
                  <a:cubicBezTo>
                    <a:pt x="1811" y="19326"/>
                    <a:pt x="1644" y="19457"/>
                    <a:pt x="1477" y="19660"/>
                  </a:cubicBezTo>
                  <a:cubicBezTo>
                    <a:pt x="1263" y="19921"/>
                    <a:pt x="1191" y="20207"/>
                    <a:pt x="1144" y="20386"/>
                  </a:cubicBezTo>
                  <a:cubicBezTo>
                    <a:pt x="1037" y="20505"/>
                    <a:pt x="882" y="20672"/>
                    <a:pt x="763" y="20922"/>
                  </a:cubicBezTo>
                  <a:cubicBezTo>
                    <a:pt x="739" y="20957"/>
                    <a:pt x="715" y="21005"/>
                    <a:pt x="691" y="21053"/>
                  </a:cubicBezTo>
                  <a:cubicBezTo>
                    <a:pt x="608" y="21184"/>
                    <a:pt x="513" y="21350"/>
                    <a:pt x="429" y="21553"/>
                  </a:cubicBezTo>
                  <a:lnTo>
                    <a:pt x="406" y="21636"/>
                  </a:lnTo>
                  <a:cubicBezTo>
                    <a:pt x="334" y="21815"/>
                    <a:pt x="298" y="21981"/>
                    <a:pt x="275" y="22112"/>
                  </a:cubicBezTo>
                  <a:cubicBezTo>
                    <a:pt x="263" y="22160"/>
                    <a:pt x="251" y="22219"/>
                    <a:pt x="227" y="22267"/>
                  </a:cubicBezTo>
                  <a:cubicBezTo>
                    <a:pt x="179" y="22481"/>
                    <a:pt x="156" y="22672"/>
                    <a:pt x="132" y="22827"/>
                  </a:cubicBezTo>
                  <a:cubicBezTo>
                    <a:pt x="132" y="22874"/>
                    <a:pt x="120" y="22934"/>
                    <a:pt x="120" y="22981"/>
                  </a:cubicBezTo>
                  <a:cubicBezTo>
                    <a:pt x="108" y="23041"/>
                    <a:pt x="96" y="23088"/>
                    <a:pt x="84" y="23136"/>
                  </a:cubicBezTo>
                  <a:cubicBezTo>
                    <a:pt x="60" y="23291"/>
                    <a:pt x="25" y="23481"/>
                    <a:pt x="13" y="23696"/>
                  </a:cubicBezTo>
                  <a:cubicBezTo>
                    <a:pt x="1" y="23934"/>
                    <a:pt x="25" y="24124"/>
                    <a:pt x="48" y="24279"/>
                  </a:cubicBezTo>
                  <a:cubicBezTo>
                    <a:pt x="48" y="24327"/>
                    <a:pt x="60" y="24374"/>
                    <a:pt x="60" y="24422"/>
                  </a:cubicBezTo>
                  <a:cubicBezTo>
                    <a:pt x="72" y="24636"/>
                    <a:pt x="108" y="24827"/>
                    <a:pt x="144" y="24982"/>
                  </a:cubicBezTo>
                  <a:cubicBezTo>
                    <a:pt x="156" y="25029"/>
                    <a:pt x="156" y="25077"/>
                    <a:pt x="168" y="25136"/>
                  </a:cubicBezTo>
                  <a:cubicBezTo>
                    <a:pt x="203" y="25351"/>
                    <a:pt x="251" y="25565"/>
                    <a:pt x="322" y="25827"/>
                  </a:cubicBezTo>
                  <a:cubicBezTo>
                    <a:pt x="334" y="25875"/>
                    <a:pt x="346" y="25922"/>
                    <a:pt x="346" y="25970"/>
                  </a:cubicBezTo>
                  <a:cubicBezTo>
                    <a:pt x="382" y="26113"/>
                    <a:pt x="418" y="26315"/>
                    <a:pt x="501" y="26529"/>
                  </a:cubicBezTo>
                  <a:cubicBezTo>
                    <a:pt x="584" y="26744"/>
                    <a:pt x="679" y="26922"/>
                    <a:pt x="751" y="27065"/>
                  </a:cubicBezTo>
                  <a:lnTo>
                    <a:pt x="822" y="27184"/>
                  </a:lnTo>
                  <a:cubicBezTo>
                    <a:pt x="930" y="27399"/>
                    <a:pt x="1060" y="27565"/>
                    <a:pt x="1168" y="27672"/>
                  </a:cubicBezTo>
                  <a:cubicBezTo>
                    <a:pt x="1191" y="27708"/>
                    <a:pt x="1215" y="27744"/>
                    <a:pt x="1239" y="27780"/>
                  </a:cubicBezTo>
                  <a:lnTo>
                    <a:pt x="1263" y="27815"/>
                  </a:lnTo>
                  <a:cubicBezTo>
                    <a:pt x="1322" y="27970"/>
                    <a:pt x="1418" y="28184"/>
                    <a:pt x="1596" y="28399"/>
                  </a:cubicBezTo>
                  <a:cubicBezTo>
                    <a:pt x="1739" y="28577"/>
                    <a:pt x="1894" y="28708"/>
                    <a:pt x="2013" y="28803"/>
                  </a:cubicBezTo>
                  <a:cubicBezTo>
                    <a:pt x="2049" y="28839"/>
                    <a:pt x="2084" y="28863"/>
                    <a:pt x="2120" y="28899"/>
                  </a:cubicBezTo>
                  <a:cubicBezTo>
                    <a:pt x="2275" y="29054"/>
                    <a:pt x="2454" y="29208"/>
                    <a:pt x="2656" y="29375"/>
                  </a:cubicBezTo>
                  <a:cubicBezTo>
                    <a:pt x="2692" y="29399"/>
                    <a:pt x="2739" y="29435"/>
                    <a:pt x="2775" y="29470"/>
                  </a:cubicBezTo>
                  <a:cubicBezTo>
                    <a:pt x="2894" y="29577"/>
                    <a:pt x="3037" y="29696"/>
                    <a:pt x="3216" y="29816"/>
                  </a:cubicBezTo>
                  <a:cubicBezTo>
                    <a:pt x="3418" y="29946"/>
                    <a:pt x="3597" y="30018"/>
                    <a:pt x="3739" y="30077"/>
                  </a:cubicBezTo>
                  <a:cubicBezTo>
                    <a:pt x="3751" y="30077"/>
                    <a:pt x="3763" y="30089"/>
                    <a:pt x="3787" y="30089"/>
                  </a:cubicBezTo>
                  <a:cubicBezTo>
                    <a:pt x="3918" y="30220"/>
                    <a:pt x="4132" y="30435"/>
                    <a:pt x="4466" y="30566"/>
                  </a:cubicBezTo>
                  <a:cubicBezTo>
                    <a:pt x="4680" y="30649"/>
                    <a:pt x="4882" y="30685"/>
                    <a:pt x="5037" y="30708"/>
                  </a:cubicBezTo>
                  <a:cubicBezTo>
                    <a:pt x="5085" y="30720"/>
                    <a:pt x="5132" y="30732"/>
                    <a:pt x="5180" y="30744"/>
                  </a:cubicBezTo>
                  <a:cubicBezTo>
                    <a:pt x="5228" y="30756"/>
                    <a:pt x="5275" y="30768"/>
                    <a:pt x="5323" y="30780"/>
                  </a:cubicBezTo>
                  <a:cubicBezTo>
                    <a:pt x="5478" y="30839"/>
                    <a:pt x="5656" y="30899"/>
                    <a:pt x="5883" y="30935"/>
                  </a:cubicBezTo>
                  <a:cubicBezTo>
                    <a:pt x="6097" y="30959"/>
                    <a:pt x="6299" y="30959"/>
                    <a:pt x="6454" y="30970"/>
                  </a:cubicBezTo>
                  <a:lnTo>
                    <a:pt x="6692" y="30970"/>
                  </a:lnTo>
                  <a:cubicBezTo>
                    <a:pt x="6942" y="30970"/>
                    <a:pt x="7145" y="30923"/>
                    <a:pt x="7287" y="30887"/>
                  </a:cubicBezTo>
                  <a:cubicBezTo>
                    <a:pt x="7311" y="30887"/>
                    <a:pt x="7347" y="30875"/>
                    <a:pt x="7371" y="30875"/>
                  </a:cubicBezTo>
                  <a:cubicBezTo>
                    <a:pt x="7585" y="30863"/>
                    <a:pt x="7799" y="30828"/>
                    <a:pt x="7966" y="30804"/>
                  </a:cubicBezTo>
                  <a:lnTo>
                    <a:pt x="7978" y="30804"/>
                  </a:lnTo>
                  <a:cubicBezTo>
                    <a:pt x="8071" y="30822"/>
                    <a:pt x="8197" y="30841"/>
                    <a:pt x="8345" y="30841"/>
                  </a:cubicBezTo>
                  <a:cubicBezTo>
                    <a:pt x="8480" y="30841"/>
                    <a:pt x="8635" y="30825"/>
                    <a:pt x="8800" y="30780"/>
                  </a:cubicBezTo>
                  <a:cubicBezTo>
                    <a:pt x="9097" y="30697"/>
                    <a:pt x="9323" y="30530"/>
                    <a:pt x="9466" y="30411"/>
                  </a:cubicBezTo>
                  <a:cubicBezTo>
                    <a:pt x="9645" y="30387"/>
                    <a:pt x="9895" y="30351"/>
                    <a:pt x="10145" y="30220"/>
                  </a:cubicBezTo>
                  <a:cubicBezTo>
                    <a:pt x="10359" y="30101"/>
                    <a:pt x="10526" y="29970"/>
                    <a:pt x="10645" y="29875"/>
                  </a:cubicBezTo>
                  <a:cubicBezTo>
                    <a:pt x="10669" y="29851"/>
                    <a:pt x="10705" y="29816"/>
                    <a:pt x="10740" y="29792"/>
                  </a:cubicBezTo>
                  <a:cubicBezTo>
                    <a:pt x="10776" y="29768"/>
                    <a:pt x="10824" y="29744"/>
                    <a:pt x="10871" y="29720"/>
                  </a:cubicBezTo>
                  <a:cubicBezTo>
                    <a:pt x="10990" y="29649"/>
                    <a:pt x="11169" y="29554"/>
                    <a:pt x="11347" y="29411"/>
                  </a:cubicBezTo>
                  <a:cubicBezTo>
                    <a:pt x="11562" y="29232"/>
                    <a:pt x="11740" y="29077"/>
                    <a:pt x="11895" y="28923"/>
                  </a:cubicBezTo>
                  <a:cubicBezTo>
                    <a:pt x="12074" y="28732"/>
                    <a:pt x="12193" y="28530"/>
                    <a:pt x="12264" y="28399"/>
                  </a:cubicBezTo>
                  <a:cubicBezTo>
                    <a:pt x="12288" y="28375"/>
                    <a:pt x="12300" y="28339"/>
                    <a:pt x="12312" y="28327"/>
                  </a:cubicBezTo>
                  <a:lnTo>
                    <a:pt x="12336" y="28292"/>
                  </a:lnTo>
                  <a:cubicBezTo>
                    <a:pt x="12431" y="28172"/>
                    <a:pt x="12538" y="28041"/>
                    <a:pt x="12633" y="27911"/>
                  </a:cubicBezTo>
                  <a:cubicBezTo>
                    <a:pt x="12669" y="27863"/>
                    <a:pt x="12705" y="27803"/>
                    <a:pt x="12741" y="27744"/>
                  </a:cubicBezTo>
                  <a:cubicBezTo>
                    <a:pt x="12883" y="27518"/>
                    <a:pt x="12955" y="27303"/>
                    <a:pt x="13002" y="27160"/>
                  </a:cubicBezTo>
                  <a:cubicBezTo>
                    <a:pt x="13002" y="27149"/>
                    <a:pt x="13002" y="27149"/>
                    <a:pt x="13014" y="27137"/>
                  </a:cubicBezTo>
                  <a:cubicBezTo>
                    <a:pt x="13038" y="27089"/>
                    <a:pt x="13062" y="27041"/>
                    <a:pt x="13086" y="26982"/>
                  </a:cubicBezTo>
                  <a:cubicBezTo>
                    <a:pt x="13169" y="26863"/>
                    <a:pt x="13288" y="26684"/>
                    <a:pt x="13372" y="26458"/>
                  </a:cubicBezTo>
                  <a:cubicBezTo>
                    <a:pt x="13455" y="26244"/>
                    <a:pt x="13491" y="26041"/>
                    <a:pt x="13514" y="25898"/>
                  </a:cubicBezTo>
                  <a:cubicBezTo>
                    <a:pt x="13526" y="25851"/>
                    <a:pt x="13538" y="25803"/>
                    <a:pt x="13538" y="25767"/>
                  </a:cubicBezTo>
                  <a:cubicBezTo>
                    <a:pt x="13550" y="25744"/>
                    <a:pt x="13562" y="25708"/>
                    <a:pt x="13574" y="25684"/>
                  </a:cubicBezTo>
                  <a:cubicBezTo>
                    <a:pt x="13633" y="25541"/>
                    <a:pt x="13729" y="25327"/>
                    <a:pt x="13764" y="25089"/>
                  </a:cubicBezTo>
                  <a:cubicBezTo>
                    <a:pt x="13776" y="25065"/>
                    <a:pt x="13788" y="25029"/>
                    <a:pt x="13788" y="25005"/>
                  </a:cubicBezTo>
                  <a:cubicBezTo>
                    <a:pt x="13836" y="24851"/>
                    <a:pt x="13919" y="24624"/>
                    <a:pt x="13931" y="24351"/>
                  </a:cubicBezTo>
                  <a:cubicBezTo>
                    <a:pt x="13943" y="23970"/>
                    <a:pt x="13824" y="23684"/>
                    <a:pt x="13753" y="23517"/>
                  </a:cubicBezTo>
                  <a:cubicBezTo>
                    <a:pt x="13741" y="23374"/>
                    <a:pt x="13717" y="23243"/>
                    <a:pt x="13705" y="23124"/>
                  </a:cubicBezTo>
                  <a:lnTo>
                    <a:pt x="13693" y="23077"/>
                  </a:lnTo>
                  <a:cubicBezTo>
                    <a:pt x="13693" y="23053"/>
                    <a:pt x="13681" y="23017"/>
                    <a:pt x="13681" y="22981"/>
                  </a:cubicBezTo>
                  <a:cubicBezTo>
                    <a:pt x="13681" y="22969"/>
                    <a:pt x="13681" y="22958"/>
                    <a:pt x="13681" y="22946"/>
                  </a:cubicBezTo>
                  <a:cubicBezTo>
                    <a:pt x="13705" y="22779"/>
                    <a:pt x="13729" y="22505"/>
                    <a:pt x="13645" y="22184"/>
                  </a:cubicBezTo>
                  <a:cubicBezTo>
                    <a:pt x="13622" y="22136"/>
                    <a:pt x="13610" y="22088"/>
                    <a:pt x="13598" y="22029"/>
                  </a:cubicBezTo>
                  <a:cubicBezTo>
                    <a:pt x="13574" y="21874"/>
                    <a:pt x="13526" y="21684"/>
                    <a:pt x="13443" y="21481"/>
                  </a:cubicBezTo>
                  <a:cubicBezTo>
                    <a:pt x="13336" y="21207"/>
                    <a:pt x="13181" y="21005"/>
                    <a:pt x="13074" y="20886"/>
                  </a:cubicBezTo>
                  <a:cubicBezTo>
                    <a:pt x="13062" y="20862"/>
                    <a:pt x="13050" y="20850"/>
                    <a:pt x="13038" y="20838"/>
                  </a:cubicBezTo>
                  <a:cubicBezTo>
                    <a:pt x="13014" y="20803"/>
                    <a:pt x="13002" y="20755"/>
                    <a:pt x="12979" y="20719"/>
                  </a:cubicBezTo>
                  <a:cubicBezTo>
                    <a:pt x="12919" y="20576"/>
                    <a:pt x="12836" y="20410"/>
                    <a:pt x="12717" y="20219"/>
                  </a:cubicBezTo>
                  <a:cubicBezTo>
                    <a:pt x="12586" y="20029"/>
                    <a:pt x="12455" y="19874"/>
                    <a:pt x="12336" y="19731"/>
                  </a:cubicBezTo>
                  <a:lnTo>
                    <a:pt x="12276" y="19660"/>
                  </a:lnTo>
                  <a:cubicBezTo>
                    <a:pt x="12252" y="19624"/>
                    <a:pt x="12240" y="19588"/>
                    <a:pt x="12217" y="19564"/>
                  </a:cubicBezTo>
                  <a:cubicBezTo>
                    <a:pt x="12133" y="19433"/>
                    <a:pt x="12026" y="19243"/>
                    <a:pt x="11836" y="19064"/>
                  </a:cubicBezTo>
                  <a:cubicBezTo>
                    <a:pt x="11621" y="18850"/>
                    <a:pt x="11383" y="18731"/>
                    <a:pt x="11228" y="18671"/>
                  </a:cubicBezTo>
                  <a:cubicBezTo>
                    <a:pt x="11228" y="18338"/>
                    <a:pt x="11228" y="18028"/>
                    <a:pt x="11252" y="17707"/>
                  </a:cubicBezTo>
                  <a:cubicBezTo>
                    <a:pt x="11264" y="17457"/>
                    <a:pt x="11264" y="17219"/>
                    <a:pt x="11252" y="17004"/>
                  </a:cubicBezTo>
                  <a:cubicBezTo>
                    <a:pt x="11252" y="16885"/>
                    <a:pt x="11240" y="16778"/>
                    <a:pt x="11252" y="16671"/>
                  </a:cubicBezTo>
                  <a:cubicBezTo>
                    <a:pt x="11252" y="16231"/>
                    <a:pt x="11240" y="15766"/>
                    <a:pt x="11240" y="15314"/>
                  </a:cubicBezTo>
                  <a:cubicBezTo>
                    <a:pt x="11240" y="15016"/>
                    <a:pt x="11228" y="14718"/>
                    <a:pt x="11228" y="14433"/>
                  </a:cubicBezTo>
                  <a:cubicBezTo>
                    <a:pt x="11228" y="14230"/>
                    <a:pt x="11217" y="14052"/>
                    <a:pt x="11193" y="13885"/>
                  </a:cubicBezTo>
                  <a:cubicBezTo>
                    <a:pt x="11181" y="13730"/>
                    <a:pt x="11169" y="13599"/>
                    <a:pt x="11181" y="13492"/>
                  </a:cubicBezTo>
                  <a:cubicBezTo>
                    <a:pt x="11205" y="13183"/>
                    <a:pt x="11181" y="12873"/>
                    <a:pt x="11169" y="12587"/>
                  </a:cubicBezTo>
                  <a:cubicBezTo>
                    <a:pt x="11157" y="12373"/>
                    <a:pt x="11145" y="12159"/>
                    <a:pt x="11157" y="11992"/>
                  </a:cubicBezTo>
                  <a:cubicBezTo>
                    <a:pt x="11169" y="11706"/>
                    <a:pt x="11157" y="11480"/>
                    <a:pt x="11133" y="11278"/>
                  </a:cubicBezTo>
                  <a:cubicBezTo>
                    <a:pt x="11121" y="11158"/>
                    <a:pt x="11121" y="11039"/>
                    <a:pt x="11121" y="10920"/>
                  </a:cubicBezTo>
                  <a:cubicBezTo>
                    <a:pt x="11121" y="10587"/>
                    <a:pt x="11133" y="10313"/>
                    <a:pt x="11157" y="10039"/>
                  </a:cubicBezTo>
                  <a:cubicBezTo>
                    <a:pt x="11193" y="9539"/>
                    <a:pt x="11228" y="9027"/>
                    <a:pt x="11157" y="8325"/>
                  </a:cubicBezTo>
                  <a:cubicBezTo>
                    <a:pt x="11133" y="8182"/>
                    <a:pt x="11145" y="7813"/>
                    <a:pt x="11157" y="7587"/>
                  </a:cubicBezTo>
                  <a:cubicBezTo>
                    <a:pt x="11157" y="7420"/>
                    <a:pt x="11169" y="7253"/>
                    <a:pt x="11169" y="7134"/>
                  </a:cubicBezTo>
                  <a:cubicBezTo>
                    <a:pt x="11169" y="6837"/>
                    <a:pt x="11145" y="6622"/>
                    <a:pt x="11109" y="6372"/>
                  </a:cubicBezTo>
                  <a:lnTo>
                    <a:pt x="11097" y="6229"/>
                  </a:lnTo>
                  <a:cubicBezTo>
                    <a:pt x="11062" y="6015"/>
                    <a:pt x="11062" y="5872"/>
                    <a:pt x="11086" y="5694"/>
                  </a:cubicBezTo>
                  <a:cubicBezTo>
                    <a:pt x="11145" y="5336"/>
                    <a:pt x="11169" y="4979"/>
                    <a:pt x="11169" y="4586"/>
                  </a:cubicBezTo>
                  <a:cubicBezTo>
                    <a:pt x="11181" y="4384"/>
                    <a:pt x="11169" y="4181"/>
                    <a:pt x="11145" y="3967"/>
                  </a:cubicBezTo>
                  <a:lnTo>
                    <a:pt x="11145" y="3872"/>
                  </a:lnTo>
                  <a:cubicBezTo>
                    <a:pt x="11109" y="3669"/>
                    <a:pt x="11074" y="3443"/>
                    <a:pt x="10990" y="3181"/>
                  </a:cubicBezTo>
                  <a:cubicBezTo>
                    <a:pt x="10764" y="2419"/>
                    <a:pt x="10335" y="1717"/>
                    <a:pt x="9812" y="1241"/>
                  </a:cubicBezTo>
                  <a:cubicBezTo>
                    <a:pt x="9490" y="955"/>
                    <a:pt x="9133" y="645"/>
                    <a:pt x="8669" y="395"/>
                  </a:cubicBezTo>
                  <a:cubicBezTo>
                    <a:pt x="8187" y="134"/>
                    <a:pt x="7671" y="0"/>
                    <a:pt x="715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86;p42">
              <a:extLst>
                <a:ext uri="{FF2B5EF4-FFF2-40B4-BE49-F238E27FC236}">
                  <a16:creationId xmlns:a16="http://schemas.microsoft.com/office/drawing/2014/main" id="{9931FA66-ABC6-1130-4632-570B5D07A982}"/>
                </a:ext>
              </a:extLst>
            </p:cNvPr>
            <p:cNvSpPr/>
            <p:nvPr/>
          </p:nvSpPr>
          <p:spPr>
            <a:xfrm>
              <a:off x="6971310" y="1502559"/>
              <a:ext cx="503589" cy="447203"/>
            </a:xfrm>
            <a:custGeom>
              <a:avLst/>
              <a:gdLst/>
              <a:ahLst/>
              <a:cxnLst/>
              <a:rect l="l" t="t" r="r" b="b"/>
              <a:pathLst>
                <a:path w="6216" h="5520" extrusionOk="0">
                  <a:moveTo>
                    <a:pt x="3371" y="1"/>
                  </a:moveTo>
                  <a:cubicBezTo>
                    <a:pt x="3323" y="1"/>
                    <a:pt x="3275" y="3"/>
                    <a:pt x="3227" y="7"/>
                  </a:cubicBezTo>
                  <a:cubicBezTo>
                    <a:pt x="2834" y="55"/>
                    <a:pt x="2536" y="55"/>
                    <a:pt x="2143" y="174"/>
                  </a:cubicBezTo>
                  <a:cubicBezTo>
                    <a:pt x="1727" y="305"/>
                    <a:pt x="1310" y="626"/>
                    <a:pt x="988" y="900"/>
                  </a:cubicBezTo>
                  <a:cubicBezTo>
                    <a:pt x="691" y="1150"/>
                    <a:pt x="488" y="1471"/>
                    <a:pt x="381" y="1829"/>
                  </a:cubicBezTo>
                  <a:cubicBezTo>
                    <a:pt x="298" y="2102"/>
                    <a:pt x="167" y="2412"/>
                    <a:pt x="84" y="2757"/>
                  </a:cubicBezTo>
                  <a:cubicBezTo>
                    <a:pt x="36" y="2924"/>
                    <a:pt x="24" y="3103"/>
                    <a:pt x="12" y="3257"/>
                  </a:cubicBezTo>
                  <a:cubicBezTo>
                    <a:pt x="0" y="3424"/>
                    <a:pt x="0" y="3567"/>
                    <a:pt x="12" y="3710"/>
                  </a:cubicBezTo>
                  <a:cubicBezTo>
                    <a:pt x="48" y="3924"/>
                    <a:pt x="95" y="4138"/>
                    <a:pt x="119" y="4353"/>
                  </a:cubicBezTo>
                  <a:cubicBezTo>
                    <a:pt x="155" y="4734"/>
                    <a:pt x="60" y="5067"/>
                    <a:pt x="48" y="5424"/>
                  </a:cubicBezTo>
                  <a:cubicBezTo>
                    <a:pt x="810" y="5472"/>
                    <a:pt x="1548" y="5520"/>
                    <a:pt x="2215" y="5520"/>
                  </a:cubicBezTo>
                  <a:cubicBezTo>
                    <a:pt x="3132" y="5520"/>
                    <a:pt x="3993" y="5293"/>
                    <a:pt x="4919" y="5293"/>
                  </a:cubicBezTo>
                  <a:cubicBezTo>
                    <a:pt x="4942" y="5293"/>
                    <a:pt x="4966" y="5293"/>
                    <a:pt x="4989" y="5293"/>
                  </a:cubicBezTo>
                  <a:cubicBezTo>
                    <a:pt x="5370" y="5305"/>
                    <a:pt x="5763" y="5317"/>
                    <a:pt x="6156" y="5329"/>
                  </a:cubicBezTo>
                  <a:cubicBezTo>
                    <a:pt x="6156" y="5281"/>
                    <a:pt x="6156" y="5234"/>
                    <a:pt x="6144" y="5186"/>
                  </a:cubicBezTo>
                  <a:cubicBezTo>
                    <a:pt x="6108" y="4877"/>
                    <a:pt x="6096" y="4627"/>
                    <a:pt x="6144" y="4329"/>
                  </a:cubicBezTo>
                  <a:cubicBezTo>
                    <a:pt x="6191" y="3984"/>
                    <a:pt x="6215" y="3674"/>
                    <a:pt x="6215" y="3365"/>
                  </a:cubicBezTo>
                  <a:cubicBezTo>
                    <a:pt x="6215" y="3210"/>
                    <a:pt x="6203" y="3031"/>
                    <a:pt x="6191" y="2864"/>
                  </a:cubicBezTo>
                  <a:cubicBezTo>
                    <a:pt x="6168" y="2698"/>
                    <a:pt x="6144" y="2519"/>
                    <a:pt x="6084" y="2341"/>
                  </a:cubicBezTo>
                  <a:cubicBezTo>
                    <a:pt x="5941" y="1829"/>
                    <a:pt x="5644" y="1293"/>
                    <a:pt x="5251" y="936"/>
                  </a:cubicBezTo>
                  <a:cubicBezTo>
                    <a:pt x="4965" y="686"/>
                    <a:pt x="4679" y="447"/>
                    <a:pt x="4346" y="269"/>
                  </a:cubicBezTo>
                  <a:cubicBezTo>
                    <a:pt x="4053" y="112"/>
                    <a:pt x="3722" y="1"/>
                    <a:pt x="337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87;p42">
              <a:extLst>
                <a:ext uri="{FF2B5EF4-FFF2-40B4-BE49-F238E27FC236}">
                  <a16:creationId xmlns:a16="http://schemas.microsoft.com/office/drawing/2014/main" id="{598E3522-2574-CE25-D577-2D7C6467E37B}"/>
                </a:ext>
              </a:extLst>
            </p:cNvPr>
            <p:cNvSpPr/>
            <p:nvPr/>
          </p:nvSpPr>
          <p:spPr>
            <a:xfrm>
              <a:off x="6968393" y="1931292"/>
              <a:ext cx="516147" cy="1476255"/>
            </a:xfrm>
            <a:custGeom>
              <a:avLst/>
              <a:gdLst/>
              <a:ahLst/>
              <a:cxnLst/>
              <a:rect l="l" t="t" r="r" b="b"/>
              <a:pathLst>
                <a:path w="6371" h="18222" extrusionOk="0">
                  <a:moveTo>
                    <a:pt x="4944" y="1"/>
                  </a:moveTo>
                  <a:cubicBezTo>
                    <a:pt x="4029" y="1"/>
                    <a:pt x="3168" y="228"/>
                    <a:pt x="2251" y="228"/>
                  </a:cubicBezTo>
                  <a:cubicBezTo>
                    <a:pt x="1572" y="228"/>
                    <a:pt x="834" y="168"/>
                    <a:pt x="84" y="120"/>
                  </a:cubicBezTo>
                  <a:cubicBezTo>
                    <a:pt x="84" y="132"/>
                    <a:pt x="84" y="132"/>
                    <a:pt x="84" y="144"/>
                  </a:cubicBezTo>
                  <a:cubicBezTo>
                    <a:pt x="72" y="549"/>
                    <a:pt x="72" y="966"/>
                    <a:pt x="60" y="1382"/>
                  </a:cubicBezTo>
                  <a:cubicBezTo>
                    <a:pt x="48" y="1823"/>
                    <a:pt x="84" y="2168"/>
                    <a:pt x="48" y="2597"/>
                  </a:cubicBezTo>
                  <a:cubicBezTo>
                    <a:pt x="0" y="3097"/>
                    <a:pt x="96" y="3454"/>
                    <a:pt x="131" y="3942"/>
                  </a:cubicBezTo>
                  <a:cubicBezTo>
                    <a:pt x="179" y="4490"/>
                    <a:pt x="72" y="5050"/>
                    <a:pt x="72" y="5609"/>
                  </a:cubicBezTo>
                  <a:cubicBezTo>
                    <a:pt x="84" y="6085"/>
                    <a:pt x="36" y="6514"/>
                    <a:pt x="60" y="6990"/>
                  </a:cubicBezTo>
                  <a:cubicBezTo>
                    <a:pt x="108" y="7895"/>
                    <a:pt x="120" y="8562"/>
                    <a:pt x="96" y="9467"/>
                  </a:cubicBezTo>
                  <a:cubicBezTo>
                    <a:pt x="48" y="10669"/>
                    <a:pt x="48" y="11348"/>
                    <a:pt x="108" y="12550"/>
                  </a:cubicBezTo>
                  <a:cubicBezTo>
                    <a:pt x="131" y="12967"/>
                    <a:pt x="227" y="13348"/>
                    <a:pt x="155" y="13753"/>
                  </a:cubicBezTo>
                  <a:cubicBezTo>
                    <a:pt x="120" y="13896"/>
                    <a:pt x="96" y="14372"/>
                    <a:pt x="84" y="14848"/>
                  </a:cubicBezTo>
                  <a:cubicBezTo>
                    <a:pt x="72" y="15075"/>
                    <a:pt x="72" y="15348"/>
                    <a:pt x="108" y="15551"/>
                  </a:cubicBezTo>
                  <a:cubicBezTo>
                    <a:pt x="131" y="15765"/>
                    <a:pt x="191" y="15932"/>
                    <a:pt x="215" y="16015"/>
                  </a:cubicBezTo>
                  <a:cubicBezTo>
                    <a:pt x="334" y="16289"/>
                    <a:pt x="441" y="16480"/>
                    <a:pt x="548" y="16622"/>
                  </a:cubicBezTo>
                  <a:cubicBezTo>
                    <a:pt x="643" y="16765"/>
                    <a:pt x="715" y="16872"/>
                    <a:pt x="798" y="16968"/>
                  </a:cubicBezTo>
                  <a:cubicBezTo>
                    <a:pt x="953" y="17158"/>
                    <a:pt x="1072" y="17349"/>
                    <a:pt x="1441" y="17623"/>
                  </a:cubicBezTo>
                  <a:cubicBezTo>
                    <a:pt x="1644" y="17765"/>
                    <a:pt x="1953" y="17980"/>
                    <a:pt x="2298" y="18075"/>
                  </a:cubicBezTo>
                  <a:cubicBezTo>
                    <a:pt x="2437" y="18120"/>
                    <a:pt x="2578" y="18142"/>
                    <a:pt x="2706" y="18142"/>
                  </a:cubicBezTo>
                  <a:cubicBezTo>
                    <a:pt x="2885" y="18142"/>
                    <a:pt x="3037" y="18099"/>
                    <a:pt x="3120" y="18015"/>
                  </a:cubicBezTo>
                  <a:cubicBezTo>
                    <a:pt x="3132" y="18015"/>
                    <a:pt x="3132" y="18004"/>
                    <a:pt x="3144" y="17992"/>
                  </a:cubicBezTo>
                  <a:lnTo>
                    <a:pt x="3179" y="17992"/>
                  </a:lnTo>
                  <a:cubicBezTo>
                    <a:pt x="3203" y="18099"/>
                    <a:pt x="3287" y="18206"/>
                    <a:pt x="3418" y="18218"/>
                  </a:cubicBezTo>
                  <a:cubicBezTo>
                    <a:pt x="3445" y="18220"/>
                    <a:pt x="3473" y="18222"/>
                    <a:pt x="3501" y="18222"/>
                  </a:cubicBezTo>
                  <a:cubicBezTo>
                    <a:pt x="3739" y="18222"/>
                    <a:pt x="3990" y="18136"/>
                    <a:pt x="4203" y="18051"/>
                  </a:cubicBezTo>
                  <a:cubicBezTo>
                    <a:pt x="4751" y="17837"/>
                    <a:pt x="5061" y="17623"/>
                    <a:pt x="5382" y="17313"/>
                  </a:cubicBezTo>
                  <a:cubicBezTo>
                    <a:pt x="5537" y="17146"/>
                    <a:pt x="5715" y="16968"/>
                    <a:pt x="5882" y="16706"/>
                  </a:cubicBezTo>
                  <a:cubicBezTo>
                    <a:pt x="6037" y="16444"/>
                    <a:pt x="6216" y="16099"/>
                    <a:pt x="6311" y="15634"/>
                  </a:cubicBezTo>
                  <a:cubicBezTo>
                    <a:pt x="6358" y="15408"/>
                    <a:pt x="6370" y="15170"/>
                    <a:pt x="6370" y="14979"/>
                  </a:cubicBezTo>
                  <a:cubicBezTo>
                    <a:pt x="6370" y="14777"/>
                    <a:pt x="6358" y="14598"/>
                    <a:pt x="6358" y="14408"/>
                  </a:cubicBezTo>
                  <a:cubicBezTo>
                    <a:pt x="6347" y="14039"/>
                    <a:pt x="6323" y="13682"/>
                    <a:pt x="6323" y="13324"/>
                  </a:cubicBezTo>
                  <a:cubicBezTo>
                    <a:pt x="6323" y="12610"/>
                    <a:pt x="6287" y="11884"/>
                    <a:pt x="6335" y="11146"/>
                  </a:cubicBezTo>
                  <a:cubicBezTo>
                    <a:pt x="6347" y="10824"/>
                    <a:pt x="6323" y="10503"/>
                    <a:pt x="6323" y="10169"/>
                  </a:cubicBezTo>
                  <a:cubicBezTo>
                    <a:pt x="6335" y="9455"/>
                    <a:pt x="6311" y="8669"/>
                    <a:pt x="6311" y="7943"/>
                  </a:cubicBezTo>
                  <a:cubicBezTo>
                    <a:pt x="6299" y="7597"/>
                    <a:pt x="6227" y="7276"/>
                    <a:pt x="6251" y="6919"/>
                  </a:cubicBezTo>
                  <a:cubicBezTo>
                    <a:pt x="6287" y="6454"/>
                    <a:pt x="6216" y="5919"/>
                    <a:pt x="6239" y="5442"/>
                  </a:cubicBezTo>
                  <a:cubicBezTo>
                    <a:pt x="6251" y="5085"/>
                    <a:pt x="6192" y="4788"/>
                    <a:pt x="6192" y="4430"/>
                  </a:cubicBezTo>
                  <a:cubicBezTo>
                    <a:pt x="6192" y="3454"/>
                    <a:pt x="6335" y="2942"/>
                    <a:pt x="6239" y="1966"/>
                  </a:cubicBezTo>
                  <a:cubicBezTo>
                    <a:pt x="6204" y="1632"/>
                    <a:pt x="6239" y="978"/>
                    <a:pt x="6239" y="656"/>
                  </a:cubicBezTo>
                  <a:cubicBezTo>
                    <a:pt x="6239" y="418"/>
                    <a:pt x="6227" y="239"/>
                    <a:pt x="6192" y="25"/>
                  </a:cubicBezTo>
                  <a:cubicBezTo>
                    <a:pt x="5799" y="25"/>
                    <a:pt x="5406" y="13"/>
                    <a:pt x="5013" y="1"/>
                  </a:cubicBezTo>
                  <a:cubicBezTo>
                    <a:pt x="4990" y="1"/>
                    <a:pt x="4967" y="1"/>
                    <a:pt x="4944"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88;p42">
              <a:extLst>
                <a:ext uri="{FF2B5EF4-FFF2-40B4-BE49-F238E27FC236}">
                  <a16:creationId xmlns:a16="http://schemas.microsoft.com/office/drawing/2014/main" id="{356751AA-0B41-6884-0691-FA654C34DA58}"/>
                </a:ext>
              </a:extLst>
            </p:cNvPr>
            <p:cNvSpPr/>
            <p:nvPr/>
          </p:nvSpPr>
          <p:spPr>
            <a:xfrm>
              <a:off x="6762939" y="3189217"/>
              <a:ext cx="847984" cy="629892"/>
            </a:xfrm>
            <a:custGeom>
              <a:avLst/>
              <a:gdLst/>
              <a:ahLst/>
              <a:cxnLst/>
              <a:rect l="l" t="t" r="r" b="b"/>
              <a:pathLst>
                <a:path w="10467" h="7775" extrusionOk="0">
                  <a:moveTo>
                    <a:pt x="203" y="560"/>
                  </a:moveTo>
                  <a:cubicBezTo>
                    <a:pt x="143" y="762"/>
                    <a:pt x="143" y="964"/>
                    <a:pt x="108" y="1155"/>
                  </a:cubicBezTo>
                  <a:cubicBezTo>
                    <a:pt x="84" y="1357"/>
                    <a:pt x="24" y="1548"/>
                    <a:pt x="12" y="1750"/>
                  </a:cubicBezTo>
                  <a:cubicBezTo>
                    <a:pt x="0" y="1953"/>
                    <a:pt x="60" y="2143"/>
                    <a:pt x="72" y="2346"/>
                  </a:cubicBezTo>
                  <a:cubicBezTo>
                    <a:pt x="84" y="2548"/>
                    <a:pt x="131" y="2738"/>
                    <a:pt x="155" y="2941"/>
                  </a:cubicBezTo>
                  <a:cubicBezTo>
                    <a:pt x="191" y="3131"/>
                    <a:pt x="239" y="3322"/>
                    <a:pt x="286" y="3512"/>
                  </a:cubicBezTo>
                  <a:cubicBezTo>
                    <a:pt x="346" y="3703"/>
                    <a:pt x="358" y="3905"/>
                    <a:pt x="429" y="4096"/>
                  </a:cubicBezTo>
                  <a:cubicBezTo>
                    <a:pt x="501" y="4286"/>
                    <a:pt x="596" y="4453"/>
                    <a:pt x="691" y="4632"/>
                  </a:cubicBezTo>
                  <a:cubicBezTo>
                    <a:pt x="786" y="4810"/>
                    <a:pt x="953" y="4929"/>
                    <a:pt x="1060" y="5096"/>
                  </a:cubicBezTo>
                  <a:cubicBezTo>
                    <a:pt x="1167" y="5263"/>
                    <a:pt x="1203" y="5489"/>
                    <a:pt x="1322" y="5644"/>
                  </a:cubicBezTo>
                  <a:cubicBezTo>
                    <a:pt x="1453" y="5798"/>
                    <a:pt x="1632" y="5906"/>
                    <a:pt x="1774" y="6036"/>
                  </a:cubicBezTo>
                  <a:cubicBezTo>
                    <a:pt x="1905" y="6179"/>
                    <a:pt x="2060" y="6310"/>
                    <a:pt x="2215" y="6429"/>
                  </a:cubicBezTo>
                  <a:cubicBezTo>
                    <a:pt x="2370" y="6560"/>
                    <a:pt x="2513" y="6703"/>
                    <a:pt x="2679" y="6810"/>
                  </a:cubicBezTo>
                  <a:cubicBezTo>
                    <a:pt x="2846" y="6918"/>
                    <a:pt x="3037" y="6965"/>
                    <a:pt x="3215" y="7060"/>
                  </a:cubicBezTo>
                  <a:cubicBezTo>
                    <a:pt x="3394" y="7144"/>
                    <a:pt x="3513" y="7370"/>
                    <a:pt x="3703" y="7441"/>
                  </a:cubicBezTo>
                  <a:cubicBezTo>
                    <a:pt x="3882" y="7513"/>
                    <a:pt x="4096" y="7525"/>
                    <a:pt x="4299" y="7572"/>
                  </a:cubicBezTo>
                  <a:cubicBezTo>
                    <a:pt x="4489" y="7632"/>
                    <a:pt x="4680" y="7715"/>
                    <a:pt x="4882" y="7739"/>
                  </a:cubicBezTo>
                  <a:cubicBezTo>
                    <a:pt x="5073" y="7775"/>
                    <a:pt x="5275" y="7763"/>
                    <a:pt x="5477" y="7775"/>
                  </a:cubicBezTo>
                  <a:cubicBezTo>
                    <a:pt x="5680" y="7775"/>
                    <a:pt x="5882" y="7680"/>
                    <a:pt x="6085" y="7668"/>
                  </a:cubicBezTo>
                  <a:cubicBezTo>
                    <a:pt x="6287" y="7656"/>
                    <a:pt x="6477" y="7632"/>
                    <a:pt x="6668" y="7596"/>
                  </a:cubicBezTo>
                  <a:cubicBezTo>
                    <a:pt x="6870" y="7572"/>
                    <a:pt x="7097" y="7668"/>
                    <a:pt x="7287" y="7620"/>
                  </a:cubicBezTo>
                  <a:cubicBezTo>
                    <a:pt x="7478" y="7572"/>
                    <a:pt x="7609" y="7322"/>
                    <a:pt x="7799" y="7251"/>
                  </a:cubicBezTo>
                  <a:cubicBezTo>
                    <a:pt x="7990" y="7179"/>
                    <a:pt x="8228" y="7239"/>
                    <a:pt x="8406" y="7144"/>
                  </a:cubicBezTo>
                  <a:cubicBezTo>
                    <a:pt x="8585" y="7049"/>
                    <a:pt x="8728" y="6894"/>
                    <a:pt x="8894" y="6787"/>
                  </a:cubicBezTo>
                  <a:cubicBezTo>
                    <a:pt x="9061" y="6679"/>
                    <a:pt x="9252" y="6596"/>
                    <a:pt x="9406" y="6465"/>
                  </a:cubicBezTo>
                  <a:cubicBezTo>
                    <a:pt x="9561" y="6346"/>
                    <a:pt x="9716" y="6203"/>
                    <a:pt x="9847" y="6072"/>
                  </a:cubicBezTo>
                  <a:cubicBezTo>
                    <a:pt x="9990" y="5929"/>
                    <a:pt x="10061" y="5727"/>
                    <a:pt x="10192" y="5572"/>
                  </a:cubicBezTo>
                  <a:cubicBezTo>
                    <a:pt x="10287" y="5453"/>
                    <a:pt x="10383" y="5334"/>
                    <a:pt x="10466" y="5215"/>
                  </a:cubicBezTo>
                  <a:cubicBezTo>
                    <a:pt x="7013" y="3453"/>
                    <a:pt x="3418" y="2238"/>
                    <a:pt x="346" y="0"/>
                  </a:cubicBezTo>
                  <a:cubicBezTo>
                    <a:pt x="286" y="179"/>
                    <a:pt x="250" y="381"/>
                    <a:pt x="203" y="560"/>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89;p42">
              <a:extLst>
                <a:ext uri="{FF2B5EF4-FFF2-40B4-BE49-F238E27FC236}">
                  <a16:creationId xmlns:a16="http://schemas.microsoft.com/office/drawing/2014/main" id="{F7EDFF6D-07FE-81A0-21C2-1F1EC2CB0D7D}"/>
                </a:ext>
              </a:extLst>
            </p:cNvPr>
            <p:cNvSpPr/>
            <p:nvPr/>
          </p:nvSpPr>
          <p:spPr>
            <a:xfrm>
              <a:off x="6941415" y="2886301"/>
              <a:ext cx="574963" cy="205535"/>
            </a:xfrm>
            <a:custGeom>
              <a:avLst/>
              <a:gdLst/>
              <a:ahLst/>
              <a:cxnLst/>
              <a:rect l="l" t="t" r="r" b="b"/>
              <a:pathLst>
                <a:path w="7097" h="2537" extrusionOk="0">
                  <a:moveTo>
                    <a:pt x="7096" y="1346"/>
                  </a:moveTo>
                  <a:cubicBezTo>
                    <a:pt x="7096" y="1346"/>
                    <a:pt x="7084" y="1346"/>
                    <a:pt x="7084" y="1334"/>
                  </a:cubicBezTo>
                  <a:cubicBezTo>
                    <a:pt x="6918" y="1215"/>
                    <a:pt x="6799" y="1048"/>
                    <a:pt x="6632" y="941"/>
                  </a:cubicBezTo>
                  <a:cubicBezTo>
                    <a:pt x="6465" y="834"/>
                    <a:pt x="6310" y="691"/>
                    <a:pt x="6132" y="608"/>
                  </a:cubicBezTo>
                  <a:cubicBezTo>
                    <a:pt x="5953" y="512"/>
                    <a:pt x="5751" y="465"/>
                    <a:pt x="5560" y="405"/>
                  </a:cubicBezTo>
                  <a:cubicBezTo>
                    <a:pt x="5370" y="334"/>
                    <a:pt x="5203" y="179"/>
                    <a:pt x="5013" y="120"/>
                  </a:cubicBezTo>
                  <a:cubicBezTo>
                    <a:pt x="4822" y="72"/>
                    <a:pt x="4608" y="60"/>
                    <a:pt x="4417" y="36"/>
                  </a:cubicBezTo>
                  <a:cubicBezTo>
                    <a:pt x="4215" y="0"/>
                    <a:pt x="4001" y="108"/>
                    <a:pt x="3810" y="96"/>
                  </a:cubicBezTo>
                  <a:cubicBezTo>
                    <a:pt x="3608" y="84"/>
                    <a:pt x="3417" y="143"/>
                    <a:pt x="3215" y="155"/>
                  </a:cubicBezTo>
                  <a:cubicBezTo>
                    <a:pt x="3215" y="155"/>
                    <a:pt x="3262" y="60"/>
                    <a:pt x="3215" y="48"/>
                  </a:cubicBezTo>
                  <a:cubicBezTo>
                    <a:pt x="3012" y="60"/>
                    <a:pt x="2810" y="108"/>
                    <a:pt x="2619" y="143"/>
                  </a:cubicBezTo>
                  <a:cubicBezTo>
                    <a:pt x="2417" y="179"/>
                    <a:pt x="2215" y="167"/>
                    <a:pt x="2024" y="227"/>
                  </a:cubicBezTo>
                  <a:cubicBezTo>
                    <a:pt x="1834" y="274"/>
                    <a:pt x="1631" y="334"/>
                    <a:pt x="1453" y="405"/>
                  </a:cubicBezTo>
                  <a:cubicBezTo>
                    <a:pt x="1262" y="477"/>
                    <a:pt x="1084" y="560"/>
                    <a:pt x="905" y="643"/>
                  </a:cubicBezTo>
                  <a:cubicBezTo>
                    <a:pt x="726" y="739"/>
                    <a:pt x="524" y="810"/>
                    <a:pt x="357" y="929"/>
                  </a:cubicBezTo>
                  <a:cubicBezTo>
                    <a:pt x="214" y="1024"/>
                    <a:pt x="131" y="1227"/>
                    <a:pt x="0" y="1358"/>
                  </a:cubicBezTo>
                  <a:cubicBezTo>
                    <a:pt x="1369" y="2537"/>
                    <a:pt x="3286" y="2417"/>
                    <a:pt x="4965" y="2322"/>
                  </a:cubicBezTo>
                  <a:cubicBezTo>
                    <a:pt x="5787" y="2191"/>
                    <a:pt x="6537" y="1929"/>
                    <a:pt x="7096" y="1346"/>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0;p42">
              <a:extLst>
                <a:ext uri="{FF2B5EF4-FFF2-40B4-BE49-F238E27FC236}">
                  <a16:creationId xmlns:a16="http://schemas.microsoft.com/office/drawing/2014/main" id="{1BD60302-5AB8-240F-6E86-B5147E7623AB}"/>
                </a:ext>
              </a:extLst>
            </p:cNvPr>
            <p:cNvSpPr/>
            <p:nvPr/>
          </p:nvSpPr>
          <p:spPr>
            <a:xfrm>
              <a:off x="6790889" y="2996238"/>
              <a:ext cx="907773" cy="615471"/>
            </a:xfrm>
            <a:custGeom>
              <a:avLst/>
              <a:gdLst/>
              <a:ahLst/>
              <a:cxnLst/>
              <a:rect l="l" t="t" r="r" b="b"/>
              <a:pathLst>
                <a:path w="11205" h="7597" extrusionOk="0">
                  <a:moveTo>
                    <a:pt x="11026" y="4073"/>
                  </a:moveTo>
                  <a:cubicBezTo>
                    <a:pt x="11014" y="3870"/>
                    <a:pt x="10990" y="3680"/>
                    <a:pt x="10954" y="3489"/>
                  </a:cubicBezTo>
                  <a:cubicBezTo>
                    <a:pt x="10919" y="3287"/>
                    <a:pt x="11014" y="3061"/>
                    <a:pt x="10954" y="2870"/>
                  </a:cubicBezTo>
                  <a:cubicBezTo>
                    <a:pt x="10907" y="2680"/>
                    <a:pt x="10871" y="2477"/>
                    <a:pt x="10800" y="2287"/>
                  </a:cubicBezTo>
                  <a:cubicBezTo>
                    <a:pt x="10728" y="2096"/>
                    <a:pt x="10550" y="1965"/>
                    <a:pt x="10454" y="1787"/>
                  </a:cubicBezTo>
                  <a:cubicBezTo>
                    <a:pt x="10359" y="1608"/>
                    <a:pt x="10300" y="1418"/>
                    <a:pt x="10181" y="1251"/>
                  </a:cubicBezTo>
                  <a:cubicBezTo>
                    <a:pt x="10073" y="1084"/>
                    <a:pt x="9942" y="929"/>
                    <a:pt x="9811" y="787"/>
                  </a:cubicBezTo>
                  <a:cubicBezTo>
                    <a:pt x="9692" y="632"/>
                    <a:pt x="9609" y="429"/>
                    <a:pt x="9466" y="287"/>
                  </a:cubicBezTo>
                  <a:cubicBezTo>
                    <a:pt x="9335" y="156"/>
                    <a:pt x="9109" y="108"/>
                    <a:pt x="8954" y="1"/>
                  </a:cubicBezTo>
                  <a:cubicBezTo>
                    <a:pt x="8395" y="572"/>
                    <a:pt x="7645" y="834"/>
                    <a:pt x="6823" y="965"/>
                  </a:cubicBezTo>
                  <a:cubicBezTo>
                    <a:pt x="5156" y="1060"/>
                    <a:pt x="3227" y="1180"/>
                    <a:pt x="1870" y="13"/>
                  </a:cubicBezTo>
                  <a:cubicBezTo>
                    <a:pt x="1858" y="25"/>
                    <a:pt x="1846" y="37"/>
                    <a:pt x="1834" y="37"/>
                  </a:cubicBezTo>
                  <a:cubicBezTo>
                    <a:pt x="1680" y="167"/>
                    <a:pt x="1477" y="239"/>
                    <a:pt x="1334" y="382"/>
                  </a:cubicBezTo>
                  <a:cubicBezTo>
                    <a:pt x="1191" y="525"/>
                    <a:pt x="1001" y="632"/>
                    <a:pt x="882" y="775"/>
                  </a:cubicBezTo>
                  <a:cubicBezTo>
                    <a:pt x="751" y="941"/>
                    <a:pt x="775" y="1191"/>
                    <a:pt x="667" y="1358"/>
                  </a:cubicBezTo>
                  <a:cubicBezTo>
                    <a:pt x="560" y="1525"/>
                    <a:pt x="382" y="1656"/>
                    <a:pt x="286" y="1834"/>
                  </a:cubicBezTo>
                  <a:cubicBezTo>
                    <a:pt x="203" y="2013"/>
                    <a:pt x="84" y="2180"/>
                    <a:pt x="13" y="2370"/>
                  </a:cubicBezTo>
                  <a:cubicBezTo>
                    <a:pt x="13" y="2370"/>
                    <a:pt x="1" y="2382"/>
                    <a:pt x="1" y="2382"/>
                  </a:cubicBezTo>
                  <a:cubicBezTo>
                    <a:pt x="3073" y="4620"/>
                    <a:pt x="6668" y="5835"/>
                    <a:pt x="10121" y="7597"/>
                  </a:cubicBezTo>
                  <a:cubicBezTo>
                    <a:pt x="10145" y="7561"/>
                    <a:pt x="10169" y="7514"/>
                    <a:pt x="10204" y="7478"/>
                  </a:cubicBezTo>
                  <a:cubicBezTo>
                    <a:pt x="10312" y="7311"/>
                    <a:pt x="10335" y="7097"/>
                    <a:pt x="10431" y="6918"/>
                  </a:cubicBezTo>
                  <a:cubicBezTo>
                    <a:pt x="10514" y="6740"/>
                    <a:pt x="10657" y="6597"/>
                    <a:pt x="10728" y="6406"/>
                  </a:cubicBezTo>
                  <a:cubicBezTo>
                    <a:pt x="10800" y="6216"/>
                    <a:pt x="10812" y="6025"/>
                    <a:pt x="10859" y="5823"/>
                  </a:cubicBezTo>
                  <a:cubicBezTo>
                    <a:pt x="10907" y="5632"/>
                    <a:pt x="11026" y="5454"/>
                    <a:pt x="11062" y="5263"/>
                  </a:cubicBezTo>
                  <a:cubicBezTo>
                    <a:pt x="11085" y="5061"/>
                    <a:pt x="11193" y="4870"/>
                    <a:pt x="11205" y="4668"/>
                  </a:cubicBezTo>
                  <a:cubicBezTo>
                    <a:pt x="11205" y="4466"/>
                    <a:pt x="11038" y="4275"/>
                    <a:pt x="11026" y="4073"/>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1;p42">
              <a:extLst>
                <a:ext uri="{FF2B5EF4-FFF2-40B4-BE49-F238E27FC236}">
                  <a16:creationId xmlns:a16="http://schemas.microsoft.com/office/drawing/2014/main" id="{3391AA97-7153-EBFB-45B3-47369EFC5C58}"/>
                </a:ext>
              </a:extLst>
            </p:cNvPr>
            <p:cNvSpPr/>
            <p:nvPr/>
          </p:nvSpPr>
          <p:spPr>
            <a:xfrm>
              <a:off x="6758078" y="2882412"/>
              <a:ext cx="940584" cy="940584"/>
            </a:xfrm>
            <a:custGeom>
              <a:avLst/>
              <a:gdLst/>
              <a:ahLst/>
              <a:cxnLst/>
              <a:rect l="l" t="t" r="r" b="b"/>
              <a:pathLst>
                <a:path w="11610" h="11610" extrusionOk="0">
                  <a:moveTo>
                    <a:pt x="5478" y="179"/>
                  </a:moveTo>
                  <a:cubicBezTo>
                    <a:pt x="8585" y="1"/>
                    <a:pt x="11252" y="2370"/>
                    <a:pt x="11431" y="5478"/>
                  </a:cubicBezTo>
                  <a:cubicBezTo>
                    <a:pt x="11610" y="8585"/>
                    <a:pt x="9240" y="11240"/>
                    <a:pt x="6133" y="11431"/>
                  </a:cubicBezTo>
                  <a:cubicBezTo>
                    <a:pt x="3025" y="11609"/>
                    <a:pt x="358" y="9240"/>
                    <a:pt x="180" y="6133"/>
                  </a:cubicBezTo>
                  <a:cubicBezTo>
                    <a:pt x="1" y="3025"/>
                    <a:pt x="2370" y="358"/>
                    <a:pt x="5478" y="179"/>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2;p42">
              <a:extLst>
                <a:ext uri="{FF2B5EF4-FFF2-40B4-BE49-F238E27FC236}">
                  <a16:creationId xmlns:a16="http://schemas.microsoft.com/office/drawing/2014/main" id="{235CBBA2-E101-6DB4-8681-C6CFB35958DE}"/>
                </a:ext>
              </a:extLst>
            </p:cNvPr>
            <p:cNvSpPr/>
            <p:nvPr/>
          </p:nvSpPr>
          <p:spPr>
            <a:xfrm>
              <a:off x="6771608" y="2890189"/>
              <a:ext cx="886547" cy="931835"/>
            </a:xfrm>
            <a:custGeom>
              <a:avLst/>
              <a:gdLst/>
              <a:ahLst/>
              <a:cxnLst/>
              <a:rect l="l" t="t" r="r" b="b"/>
              <a:pathLst>
                <a:path w="10943" h="11502" extrusionOk="0">
                  <a:moveTo>
                    <a:pt x="5311" y="83"/>
                  </a:moveTo>
                  <a:cubicBezTo>
                    <a:pt x="6763" y="0"/>
                    <a:pt x="8133" y="464"/>
                    <a:pt x="9180" y="1322"/>
                  </a:cubicBezTo>
                  <a:lnTo>
                    <a:pt x="8978" y="1417"/>
                  </a:lnTo>
                  <a:lnTo>
                    <a:pt x="8871" y="1548"/>
                  </a:lnTo>
                  <a:lnTo>
                    <a:pt x="8906" y="1679"/>
                  </a:lnTo>
                  <a:lnTo>
                    <a:pt x="9049" y="1691"/>
                  </a:lnTo>
                  <a:lnTo>
                    <a:pt x="9145" y="1893"/>
                  </a:lnTo>
                  <a:lnTo>
                    <a:pt x="9371" y="1786"/>
                  </a:lnTo>
                  <a:lnTo>
                    <a:pt x="9418" y="2060"/>
                  </a:lnTo>
                  <a:lnTo>
                    <a:pt x="9347" y="2072"/>
                  </a:lnTo>
                  <a:lnTo>
                    <a:pt x="9157" y="2048"/>
                  </a:lnTo>
                  <a:lnTo>
                    <a:pt x="8942" y="2096"/>
                  </a:lnTo>
                  <a:lnTo>
                    <a:pt x="8752" y="2405"/>
                  </a:lnTo>
                  <a:lnTo>
                    <a:pt x="8454" y="2465"/>
                  </a:lnTo>
                  <a:lnTo>
                    <a:pt x="8430" y="2727"/>
                  </a:lnTo>
                  <a:lnTo>
                    <a:pt x="8561" y="2750"/>
                  </a:lnTo>
                  <a:lnTo>
                    <a:pt x="8525" y="2905"/>
                  </a:lnTo>
                  <a:lnTo>
                    <a:pt x="8228" y="2870"/>
                  </a:lnTo>
                  <a:lnTo>
                    <a:pt x="7966" y="2941"/>
                  </a:lnTo>
                  <a:lnTo>
                    <a:pt x="7918" y="3096"/>
                  </a:lnTo>
                  <a:lnTo>
                    <a:pt x="7978" y="3405"/>
                  </a:lnTo>
                  <a:lnTo>
                    <a:pt x="8144" y="3477"/>
                  </a:lnTo>
                  <a:lnTo>
                    <a:pt x="8406" y="3453"/>
                  </a:lnTo>
                  <a:lnTo>
                    <a:pt x="8585" y="3429"/>
                  </a:lnTo>
                  <a:lnTo>
                    <a:pt x="8633" y="3286"/>
                  </a:lnTo>
                  <a:lnTo>
                    <a:pt x="8895" y="2905"/>
                  </a:lnTo>
                  <a:lnTo>
                    <a:pt x="9085" y="2929"/>
                  </a:lnTo>
                  <a:lnTo>
                    <a:pt x="9252" y="2750"/>
                  </a:lnTo>
                  <a:lnTo>
                    <a:pt x="9299" y="2881"/>
                  </a:lnTo>
                  <a:lnTo>
                    <a:pt x="9764" y="3155"/>
                  </a:lnTo>
                  <a:lnTo>
                    <a:pt x="9716" y="3227"/>
                  </a:lnTo>
                  <a:lnTo>
                    <a:pt x="9514" y="3227"/>
                  </a:lnTo>
                  <a:lnTo>
                    <a:pt x="9597" y="3334"/>
                  </a:lnTo>
                  <a:lnTo>
                    <a:pt x="9716" y="3358"/>
                  </a:lnTo>
                  <a:lnTo>
                    <a:pt x="9859" y="3286"/>
                  </a:lnTo>
                  <a:lnTo>
                    <a:pt x="9847" y="3120"/>
                  </a:lnTo>
                  <a:lnTo>
                    <a:pt x="9907" y="3084"/>
                  </a:lnTo>
                  <a:lnTo>
                    <a:pt x="9859" y="3024"/>
                  </a:lnTo>
                  <a:lnTo>
                    <a:pt x="9549" y="2881"/>
                  </a:lnTo>
                  <a:lnTo>
                    <a:pt x="9454" y="2655"/>
                  </a:lnTo>
                  <a:lnTo>
                    <a:pt x="9704" y="2643"/>
                  </a:lnTo>
                  <a:lnTo>
                    <a:pt x="9788" y="2715"/>
                  </a:lnTo>
                  <a:lnTo>
                    <a:pt x="10014" y="2893"/>
                  </a:lnTo>
                  <a:lnTo>
                    <a:pt x="10038" y="3120"/>
                  </a:lnTo>
                  <a:lnTo>
                    <a:pt x="10276" y="3334"/>
                  </a:lnTo>
                  <a:lnTo>
                    <a:pt x="10335" y="3012"/>
                  </a:lnTo>
                  <a:lnTo>
                    <a:pt x="10490" y="2917"/>
                  </a:lnTo>
                  <a:lnTo>
                    <a:pt x="10526" y="3179"/>
                  </a:lnTo>
                  <a:lnTo>
                    <a:pt x="10692" y="3334"/>
                  </a:lnTo>
                  <a:lnTo>
                    <a:pt x="10752" y="3334"/>
                  </a:lnTo>
                  <a:cubicBezTo>
                    <a:pt x="10823" y="3489"/>
                    <a:pt x="10883" y="3643"/>
                    <a:pt x="10942" y="3810"/>
                  </a:cubicBezTo>
                  <a:lnTo>
                    <a:pt x="10681" y="3822"/>
                  </a:lnTo>
                  <a:lnTo>
                    <a:pt x="10395" y="3632"/>
                  </a:lnTo>
                  <a:lnTo>
                    <a:pt x="10097" y="3679"/>
                  </a:lnTo>
                  <a:lnTo>
                    <a:pt x="10109" y="3858"/>
                  </a:lnTo>
                  <a:lnTo>
                    <a:pt x="10014" y="3858"/>
                  </a:lnTo>
                  <a:lnTo>
                    <a:pt x="9907" y="3798"/>
                  </a:lnTo>
                  <a:lnTo>
                    <a:pt x="9395" y="3691"/>
                  </a:lnTo>
                  <a:lnTo>
                    <a:pt x="9371" y="3370"/>
                  </a:lnTo>
                  <a:lnTo>
                    <a:pt x="8728" y="3453"/>
                  </a:lnTo>
                  <a:lnTo>
                    <a:pt x="8537" y="3572"/>
                  </a:lnTo>
                  <a:lnTo>
                    <a:pt x="8287" y="3584"/>
                  </a:lnTo>
                  <a:lnTo>
                    <a:pt x="8156" y="3584"/>
                  </a:lnTo>
                  <a:lnTo>
                    <a:pt x="7859" y="3774"/>
                  </a:lnTo>
                  <a:lnTo>
                    <a:pt x="7883" y="4096"/>
                  </a:lnTo>
                  <a:lnTo>
                    <a:pt x="7275" y="4596"/>
                  </a:lnTo>
                  <a:lnTo>
                    <a:pt x="7335" y="4786"/>
                  </a:lnTo>
                  <a:lnTo>
                    <a:pt x="7466" y="4774"/>
                  </a:lnTo>
                  <a:lnTo>
                    <a:pt x="7442" y="4965"/>
                  </a:lnTo>
                  <a:lnTo>
                    <a:pt x="7347" y="5001"/>
                  </a:lnTo>
                  <a:lnTo>
                    <a:pt x="7371" y="5489"/>
                  </a:lnTo>
                  <a:lnTo>
                    <a:pt x="7954" y="6084"/>
                  </a:lnTo>
                  <a:lnTo>
                    <a:pt x="8192" y="6072"/>
                  </a:lnTo>
                  <a:lnTo>
                    <a:pt x="8204" y="6025"/>
                  </a:lnTo>
                  <a:lnTo>
                    <a:pt x="8633" y="6001"/>
                  </a:lnTo>
                  <a:lnTo>
                    <a:pt x="8752" y="5882"/>
                  </a:lnTo>
                  <a:lnTo>
                    <a:pt x="9002" y="5870"/>
                  </a:lnTo>
                  <a:lnTo>
                    <a:pt x="9145" y="5989"/>
                  </a:lnTo>
                  <a:lnTo>
                    <a:pt x="9502" y="6013"/>
                  </a:lnTo>
                  <a:lnTo>
                    <a:pt x="9490" y="6489"/>
                  </a:lnTo>
                  <a:lnTo>
                    <a:pt x="9930" y="7180"/>
                  </a:lnTo>
                  <a:lnTo>
                    <a:pt x="9740" y="7596"/>
                  </a:lnTo>
                  <a:lnTo>
                    <a:pt x="9764" y="7787"/>
                  </a:lnTo>
                  <a:lnTo>
                    <a:pt x="9942" y="7942"/>
                  </a:lnTo>
                  <a:lnTo>
                    <a:pt x="9966" y="8406"/>
                  </a:lnTo>
                  <a:lnTo>
                    <a:pt x="10204" y="8680"/>
                  </a:lnTo>
                  <a:lnTo>
                    <a:pt x="10228" y="8977"/>
                  </a:lnTo>
                  <a:cubicBezTo>
                    <a:pt x="9264" y="10311"/>
                    <a:pt x="7740" y="11228"/>
                    <a:pt x="5966" y="11335"/>
                  </a:cubicBezTo>
                  <a:cubicBezTo>
                    <a:pt x="3049" y="11502"/>
                    <a:pt x="524" y="9430"/>
                    <a:pt x="72" y="6608"/>
                  </a:cubicBezTo>
                  <a:lnTo>
                    <a:pt x="72" y="6608"/>
                  </a:lnTo>
                  <a:cubicBezTo>
                    <a:pt x="72" y="6560"/>
                    <a:pt x="60" y="6513"/>
                    <a:pt x="60" y="6477"/>
                  </a:cubicBezTo>
                  <a:lnTo>
                    <a:pt x="60" y="6477"/>
                  </a:lnTo>
                  <a:cubicBezTo>
                    <a:pt x="36" y="6322"/>
                    <a:pt x="24" y="6179"/>
                    <a:pt x="13" y="6037"/>
                  </a:cubicBezTo>
                  <a:lnTo>
                    <a:pt x="13" y="6001"/>
                  </a:lnTo>
                  <a:lnTo>
                    <a:pt x="13" y="5929"/>
                  </a:lnTo>
                  <a:lnTo>
                    <a:pt x="1" y="5846"/>
                  </a:lnTo>
                  <a:lnTo>
                    <a:pt x="1" y="5775"/>
                  </a:lnTo>
                  <a:lnTo>
                    <a:pt x="1" y="5715"/>
                  </a:lnTo>
                  <a:cubicBezTo>
                    <a:pt x="1" y="5679"/>
                    <a:pt x="1" y="5644"/>
                    <a:pt x="1" y="5620"/>
                  </a:cubicBezTo>
                  <a:lnTo>
                    <a:pt x="1" y="5584"/>
                  </a:lnTo>
                  <a:cubicBezTo>
                    <a:pt x="13" y="4953"/>
                    <a:pt x="132" y="4346"/>
                    <a:pt x="334" y="3774"/>
                  </a:cubicBezTo>
                  <a:lnTo>
                    <a:pt x="358" y="4084"/>
                  </a:lnTo>
                  <a:lnTo>
                    <a:pt x="608" y="4191"/>
                  </a:lnTo>
                  <a:lnTo>
                    <a:pt x="632" y="4644"/>
                  </a:lnTo>
                  <a:lnTo>
                    <a:pt x="882" y="5013"/>
                  </a:lnTo>
                  <a:lnTo>
                    <a:pt x="1072" y="5036"/>
                  </a:lnTo>
                  <a:lnTo>
                    <a:pt x="1084" y="4894"/>
                  </a:lnTo>
                  <a:lnTo>
                    <a:pt x="846" y="4572"/>
                  </a:lnTo>
                  <a:lnTo>
                    <a:pt x="786" y="4251"/>
                  </a:lnTo>
                  <a:lnTo>
                    <a:pt x="917" y="4239"/>
                  </a:lnTo>
                  <a:lnTo>
                    <a:pt x="989" y="4572"/>
                  </a:lnTo>
                  <a:lnTo>
                    <a:pt x="1334" y="5025"/>
                  </a:lnTo>
                  <a:lnTo>
                    <a:pt x="1263" y="5179"/>
                  </a:lnTo>
                  <a:lnTo>
                    <a:pt x="1477" y="5465"/>
                  </a:lnTo>
                  <a:lnTo>
                    <a:pt x="1989" y="5572"/>
                  </a:lnTo>
                  <a:lnTo>
                    <a:pt x="1989" y="5489"/>
                  </a:lnTo>
                  <a:lnTo>
                    <a:pt x="2191" y="5501"/>
                  </a:lnTo>
                  <a:lnTo>
                    <a:pt x="2179" y="5644"/>
                  </a:lnTo>
                  <a:lnTo>
                    <a:pt x="2334" y="5667"/>
                  </a:lnTo>
                  <a:lnTo>
                    <a:pt x="2584" y="5727"/>
                  </a:lnTo>
                  <a:lnTo>
                    <a:pt x="2953" y="6096"/>
                  </a:lnTo>
                  <a:lnTo>
                    <a:pt x="3382" y="6096"/>
                  </a:lnTo>
                  <a:lnTo>
                    <a:pt x="3453" y="6453"/>
                  </a:lnTo>
                  <a:lnTo>
                    <a:pt x="3168" y="6679"/>
                  </a:lnTo>
                  <a:lnTo>
                    <a:pt x="3168" y="7001"/>
                  </a:lnTo>
                  <a:lnTo>
                    <a:pt x="3144" y="7203"/>
                  </a:lnTo>
                  <a:lnTo>
                    <a:pt x="3608" y="7715"/>
                  </a:lnTo>
                  <a:lnTo>
                    <a:pt x="3644" y="7906"/>
                  </a:lnTo>
                  <a:cubicBezTo>
                    <a:pt x="3644" y="7906"/>
                    <a:pt x="3811" y="7942"/>
                    <a:pt x="3823" y="7942"/>
                  </a:cubicBezTo>
                  <a:cubicBezTo>
                    <a:pt x="3846" y="7942"/>
                    <a:pt x="4192" y="8168"/>
                    <a:pt x="4192" y="8168"/>
                  </a:cubicBezTo>
                  <a:lnTo>
                    <a:pt x="4251" y="9156"/>
                  </a:lnTo>
                  <a:lnTo>
                    <a:pt x="4370" y="9180"/>
                  </a:lnTo>
                  <a:lnTo>
                    <a:pt x="4323" y="9644"/>
                  </a:lnTo>
                  <a:lnTo>
                    <a:pt x="4537" y="9894"/>
                  </a:lnTo>
                  <a:lnTo>
                    <a:pt x="4525" y="10347"/>
                  </a:lnTo>
                  <a:lnTo>
                    <a:pt x="4823" y="10799"/>
                  </a:lnTo>
                  <a:lnTo>
                    <a:pt x="5180" y="11073"/>
                  </a:lnTo>
                  <a:lnTo>
                    <a:pt x="5513" y="11061"/>
                  </a:lnTo>
                  <a:lnTo>
                    <a:pt x="5549" y="10954"/>
                  </a:lnTo>
                  <a:lnTo>
                    <a:pt x="5275" y="10751"/>
                  </a:lnTo>
                  <a:lnTo>
                    <a:pt x="5287" y="10644"/>
                  </a:lnTo>
                  <a:lnTo>
                    <a:pt x="5323" y="10513"/>
                  </a:lnTo>
                  <a:lnTo>
                    <a:pt x="5323" y="10382"/>
                  </a:lnTo>
                  <a:lnTo>
                    <a:pt x="5156" y="10382"/>
                  </a:lnTo>
                  <a:lnTo>
                    <a:pt x="5073" y="10287"/>
                  </a:lnTo>
                  <a:lnTo>
                    <a:pt x="5204" y="10144"/>
                  </a:lnTo>
                  <a:lnTo>
                    <a:pt x="5216" y="10037"/>
                  </a:lnTo>
                  <a:lnTo>
                    <a:pt x="5049" y="10001"/>
                  </a:lnTo>
                  <a:lnTo>
                    <a:pt x="5061" y="9906"/>
                  </a:lnTo>
                  <a:lnTo>
                    <a:pt x="5275" y="9858"/>
                  </a:lnTo>
                  <a:lnTo>
                    <a:pt x="5608" y="9668"/>
                  </a:lnTo>
                  <a:lnTo>
                    <a:pt x="5716" y="9454"/>
                  </a:lnTo>
                  <a:lnTo>
                    <a:pt x="6049" y="8977"/>
                  </a:lnTo>
                  <a:lnTo>
                    <a:pt x="5942" y="8620"/>
                  </a:lnTo>
                  <a:lnTo>
                    <a:pt x="6037" y="8430"/>
                  </a:lnTo>
                  <a:lnTo>
                    <a:pt x="6370" y="8418"/>
                  </a:lnTo>
                  <a:lnTo>
                    <a:pt x="6585" y="8227"/>
                  </a:lnTo>
                  <a:lnTo>
                    <a:pt x="6609" y="7537"/>
                  </a:lnTo>
                  <a:lnTo>
                    <a:pt x="6835" y="7203"/>
                  </a:lnTo>
                  <a:lnTo>
                    <a:pt x="6871" y="7001"/>
                  </a:lnTo>
                  <a:lnTo>
                    <a:pt x="6644" y="6941"/>
                  </a:lnTo>
                  <a:lnTo>
                    <a:pt x="6478" y="6703"/>
                  </a:lnTo>
                  <a:lnTo>
                    <a:pt x="5978" y="6739"/>
                  </a:lnTo>
                  <a:lnTo>
                    <a:pt x="5573" y="6608"/>
                  </a:lnTo>
                  <a:lnTo>
                    <a:pt x="5537" y="6322"/>
                  </a:lnTo>
                  <a:lnTo>
                    <a:pt x="5382" y="6096"/>
                  </a:lnTo>
                  <a:lnTo>
                    <a:pt x="5025" y="6108"/>
                  </a:lnTo>
                  <a:lnTo>
                    <a:pt x="4787" y="5798"/>
                  </a:lnTo>
                  <a:lnTo>
                    <a:pt x="4596" y="5715"/>
                  </a:lnTo>
                  <a:lnTo>
                    <a:pt x="4596" y="5810"/>
                  </a:lnTo>
                  <a:lnTo>
                    <a:pt x="4251" y="5858"/>
                  </a:lnTo>
                  <a:lnTo>
                    <a:pt x="4120" y="5691"/>
                  </a:lnTo>
                  <a:lnTo>
                    <a:pt x="3763" y="5644"/>
                  </a:lnTo>
                  <a:lnTo>
                    <a:pt x="3489" y="6001"/>
                  </a:lnTo>
                  <a:lnTo>
                    <a:pt x="3025" y="5941"/>
                  </a:lnTo>
                  <a:lnTo>
                    <a:pt x="2965" y="5429"/>
                  </a:lnTo>
                  <a:lnTo>
                    <a:pt x="2632" y="5394"/>
                  </a:lnTo>
                  <a:lnTo>
                    <a:pt x="2751" y="5132"/>
                  </a:lnTo>
                  <a:lnTo>
                    <a:pt x="2703" y="4989"/>
                  </a:lnTo>
                  <a:lnTo>
                    <a:pt x="2275" y="5310"/>
                  </a:lnTo>
                  <a:lnTo>
                    <a:pt x="2001" y="5286"/>
                  </a:lnTo>
                  <a:lnTo>
                    <a:pt x="1894" y="5084"/>
                  </a:lnTo>
                  <a:lnTo>
                    <a:pt x="1941" y="4858"/>
                  </a:lnTo>
                  <a:lnTo>
                    <a:pt x="2072" y="4560"/>
                  </a:lnTo>
                  <a:lnTo>
                    <a:pt x="2418" y="4358"/>
                  </a:lnTo>
                  <a:lnTo>
                    <a:pt x="3096" y="4322"/>
                  </a:lnTo>
                  <a:lnTo>
                    <a:pt x="3108" y="4536"/>
                  </a:lnTo>
                  <a:lnTo>
                    <a:pt x="3358" y="4632"/>
                  </a:lnTo>
                  <a:lnTo>
                    <a:pt x="3311" y="4274"/>
                  </a:lnTo>
                  <a:lnTo>
                    <a:pt x="3477" y="4096"/>
                  </a:lnTo>
                  <a:lnTo>
                    <a:pt x="3823" y="3834"/>
                  </a:lnTo>
                  <a:lnTo>
                    <a:pt x="3834" y="3679"/>
                  </a:lnTo>
                  <a:lnTo>
                    <a:pt x="4168" y="3286"/>
                  </a:lnTo>
                  <a:lnTo>
                    <a:pt x="4525" y="3048"/>
                  </a:lnTo>
                  <a:lnTo>
                    <a:pt x="4501" y="3024"/>
                  </a:lnTo>
                  <a:lnTo>
                    <a:pt x="4739" y="2774"/>
                  </a:lnTo>
                  <a:lnTo>
                    <a:pt x="4835" y="2798"/>
                  </a:lnTo>
                  <a:lnTo>
                    <a:pt x="4870" y="2846"/>
                  </a:lnTo>
                  <a:lnTo>
                    <a:pt x="4966" y="2727"/>
                  </a:lnTo>
                  <a:lnTo>
                    <a:pt x="4989" y="2715"/>
                  </a:lnTo>
                  <a:lnTo>
                    <a:pt x="4882" y="2715"/>
                  </a:lnTo>
                  <a:lnTo>
                    <a:pt x="4775" y="2679"/>
                  </a:lnTo>
                  <a:lnTo>
                    <a:pt x="4763" y="2572"/>
                  </a:lnTo>
                  <a:lnTo>
                    <a:pt x="4823" y="2524"/>
                  </a:lnTo>
                  <a:lnTo>
                    <a:pt x="4942" y="2524"/>
                  </a:lnTo>
                  <a:lnTo>
                    <a:pt x="5001" y="2536"/>
                  </a:lnTo>
                  <a:lnTo>
                    <a:pt x="5061" y="2631"/>
                  </a:lnTo>
                  <a:lnTo>
                    <a:pt x="5120" y="2619"/>
                  </a:lnTo>
                  <a:lnTo>
                    <a:pt x="5120" y="2619"/>
                  </a:lnTo>
                  <a:lnTo>
                    <a:pt x="5144" y="2619"/>
                  </a:lnTo>
                  <a:lnTo>
                    <a:pt x="5311" y="2584"/>
                  </a:lnTo>
                  <a:lnTo>
                    <a:pt x="5335" y="2500"/>
                  </a:lnTo>
                  <a:lnTo>
                    <a:pt x="5430" y="2512"/>
                  </a:lnTo>
                  <a:lnTo>
                    <a:pt x="5442" y="2608"/>
                  </a:lnTo>
                  <a:lnTo>
                    <a:pt x="5347" y="2679"/>
                  </a:lnTo>
                  <a:lnTo>
                    <a:pt x="5347" y="2679"/>
                  </a:lnTo>
                  <a:lnTo>
                    <a:pt x="5370" y="2786"/>
                  </a:lnTo>
                  <a:lnTo>
                    <a:pt x="5692" y="2858"/>
                  </a:lnTo>
                  <a:lnTo>
                    <a:pt x="5692" y="2858"/>
                  </a:lnTo>
                  <a:lnTo>
                    <a:pt x="5763" y="2858"/>
                  </a:lnTo>
                  <a:lnTo>
                    <a:pt x="5763" y="2715"/>
                  </a:lnTo>
                  <a:lnTo>
                    <a:pt x="5501" y="2608"/>
                  </a:lnTo>
                  <a:lnTo>
                    <a:pt x="5489" y="2548"/>
                  </a:lnTo>
                  <a:lnTo>
                    <a:pt x="5692" y="2465"/>
                  </a:lnTo>
                  <a:lnTo>
                    <a:pt x="5692" y="2262"/>
                  </a:lnTo>
                  <a:lnTo>
                    <a:pt x="5466" y="2143"/>
                  </a:lnTo>
                  <a:lnTo>
                    <a:pt x="5430" y="1798"/>
                  </a:lnTo>
                  <a:lnTo>
                    <a:pt x="5144" y="1977"/>
                  </a:lnTo>
                  <a:lnTo>
                    <a:pt x="5037" y="1977"/>
                  </a:lnTo>
                  <a:lnTo>
                    <a:pt x="5037" y="1715"/>
                  </a:lnTo>
                  <a:lnTo>
                    <a:pt x="4632" y="1643"/>
                  </a:lnTo>
                  <a:lnTo>
                    <a:pt x="4465" y="1786"/>
                  </a:lnTo>
                  <a:lnTo>
                    <a:pt x="4489" y="2167"/>
                  </a:lnTo>
                  <a:lnTo>
                    <a:pt x="4192" y="2286"/>
                  </a:lnTo>
                  <a:lnTo>
                    <a:pt x="4084" y="2548"/>
                  </a:lnTo>
                  <a:lnTo>
                    <a:pt x="3953" y="2572"/>
                  </a:lnTo>
                  <a:lnTo>
                    <a:pt x="3930" y="2250"/>
                  </a:lnTo>
                  <a:lnTo>
                    <a:pt x="3644" y="2227"/>
                  </a:lnTo>
                  <a:lnTo>
                    <a:pt x="3501" y="2143"/>
                  </a:lnTo>
                  <a:lnTo>
                    <a:pt x="3430" y="1941"/>
                  </a:lnTo>
                  <a:lnTo>
                    <a:pt x="3918" y="1607"/>
                  </a:lnTo>
                  <a:lnTo>
                    <a:pt x="4168" y="1512"/>
                  </a:lnTo>
                  <a:lnTo>
                    <a:pt x="4204" y="1679"/>
                  </a:lnTo>
                  <a:lnTo>
                    <a:pt x="4346" y="1667"/>
                  </a:lnTo>
                  <a:lnTo>
                    <a:pt x="4346" y="1584"/>
                  </a:lnTo>
                  <a:lnTo>
                    <a:pt x="4489" y="1548"/>
                  </a:lnTo>
                  <a:lnTo>
                    <a:pt x="4489" y="1524"/>
                  </a:lnTo>
                  <a:lnTo>
                    <a:pt x="4430" y="1500"/>
                  </a:lnTo>
                  <a:lnTo>
                    <a:pt x="4406" y="1417"/>
                  </a:lnTo>
                  <a:lnTo>
                    <a:pt x="4585" y="1393"/>
                  </a:lnTo>
                  <a:lnTo>
                    <a:pt x="4692" y="1262"/>
                  </a:lnTo>
                  <a:lnTo>
                    <a:pt x="4692" y="1262"/>
                  </a:lnTo>
                  <a:lnTo>
                    <a:pt x="4692" y="1262"/>
                  </a:lnTo>
                  <a:lnTo>
                    <a:pt x="4727" y="1226"/>
                  </a:lnTo>
                  <a:lnTo>
                    <a:pt x="5096" y="1155"/>
                  </a:lnTo>
                  <a:lnTo>
                    <a:pt x="5275" y="1286"/>
                  </a:lnTo>
                  <a:lnTo>
                    <a:pt x="4846" y="1548"/>
                  </a:lnTo>
                  <a:lnTo>
                    <a:pt x="5406" y="1643"/>
                  </a:lnTo>
                  <a:lnTo>
                    <a:pt x="5477" y="1453"/>
                  </a:lnTo>
                  <a:lnTo>
                    <a:pt x="5716" y="1441"/>
                  </a:lnTo>
                  <a:lnTo>
                    <a:pt x="5799" y="1274"/>
                  </a:lnTo>
                  <a:lnTo>
                    <a:pt x="5620" y="1238"/>
                  </a:lnTo>
                  <a:lnTo>
                    <a:pt x="5608" y="1036"/>
                  </a:lnTo>
                  <a:lnTo>
                    <a:pt x="5061" y="834"/>
                  </a:lnTo>
                  <a:lnTo>
                    <a:pt x="4692" y="893"/>
                  </a:lnTo>
                  <a:lnTo>
                    <a:pt x="4477" y="1012"/>
                  </a:lnTo>
                  <a:lnTo>
                    <a:pt x="4513" y="1274"/>
                  </a:lnTo>
                  <a:lnTo>
                    <a:pt x="4287" y="1262"/>
                  </a:lnTo>
                  <a:lnTo>
                    <a:pt x="4251" y="1119"/>
                  </a:lnTo>
                  <a:lnTo>
                    <a:pt x="4454" y="905"/>
                  </a:lnTo>
                  <a:lnTo>
                    <a:pt x="4073" y="917"/>
                  </a:lnTo>
                  <a:lnTo>
                    <a:pt x="3953" y="953"/>
                  </a:lnTo>
                  <a:lnTo>
                    <a:pt x="3918" y="1084"/>
                  </a:lnTo>
                  <a:lnTo>
                    <a:pt x="4061" y="1107"/>
                  </a:lnTo>
                  <a:lnTo>
                    <a:pt x="4037" y="1238"/>
                  </a:lnTo>
                  <a:lnTo>
                    <a:pt x="3799" y="1274"/>
                  </a:lnTo>
                  <a:lnTo>
                    <a:pt x="3763" y="1369"/>
                  </a:lnTo>
                  <a:lnTo>
                    <a:pt x="3418" y="1393"/>
                  </a:lnTo>
                  <a:cubicBezTo>
                    <a:pt x="3418" y="1393"/>
                    <a:pt x="3394" y="1203"/>
                    <a:pt x="3382" y="1203"/>
                  </a:cubicBezTo>
                  <a:cubicBezTo>
                    <a:pt x="3358" y="1203"/>
                    <a:pt x="3656" y="1179"/>
                    <a:pt x="3656" y="1179"/>
                  </a:cubicBezTo>
                  <a:lnTo>
                    <a:pt x="3858" y="965"/>
                  </a:lnTo>
                  <a:lnTo>
                    <a:pt x="3739" y="905"/>
                  </a:lnTo>
                  <a:lnTo>
                    <a:pt x="3596" y="1072"/>
                  </a:lnTo>
                  <a:lnTo>
                    <a:pt x="3334" y="1072"/>
                  </a:lnTo>
                  <a:lnTo>
                    <a:pt x="3180" y="869"/>
                  </a:lnTo>
                  <a:lnTo>
                    <a:pt x="2846" y="881"/>
                  </a:lnTo>
                  <a:lnTo>
                    <a:pt x="2525" y="1155"/>
                  </a:lnTo>
                  <a:lnTo>
                    <a:pt x="2834" y="1143"/>
                  </a:lnTo>
                  <a:lnTo>
                    <a:pt x="2870" y="1226"/>
                  </a:lnTo>
                  <a:lnTo>
                    <a:pt x="2787" y="1310"/>
                  </a:lnTo>
                  <a:lnTo>
                    <a:pt x="3132" y="1298"/>
                  </a:lnTo>
                  <a:lnTo>
                    <a:pt x="3191" y="1417"/>
                  </a:lnTo>
                  <a:lnTo>
                    <a:pt x="2810" y="1429"/>
                  </a:lnTo>
                  <a:lnTo>
                    <a:pt x="2787" y="1334"/>
                  </a:lnTo>
                  <a:lnTo>
                    <a:pt x="2537" y="1298"/>
                  </a:lnTo>
                  <a:lnTo>
                    <a:pt x="2406" y="1226"/>
                  </a:lnTo>
                  <a:lnTo>
                    <a:pt x="2191" y="1250"/>
                  </a:lnTo>
                  <a:cubicBezTo>
                    <a:pt x="3061" y="572"/>
                    <a:pt x="4132" y="155"/>
                    <a:pt x="5311" y="83"/>
                  </a:cubicBezTo>
                  <a:close/>
                  <a:moveTo>
                    <a:pt x="8180" y="1834"/>
                  </a:moveTo>
                  <a:lnTo>
                    <a:pt x="8228" y="1750"/>
                  </a:lnTo>
                  <a:lnTo>
                    <a:pt x="8418" y="1703"/>
                  </a:lnTo>
                  <a:lnTo>
                    <a:pt x="8478" y="1929"/>
                  </a:lnTo>
                  <a:lnTo>
                    <a:pt x="8585" y="2084"/>
                  </a:lnTo>
                  <a:lnTo>
                    <a:pt x="8656" y="2155"/>
                  </a:lnTo>
                  <a:lnTo>
                    <a:pt x="8787" y="2203"/>
                  </a:lnTo>
                  <a:lnTo>
                    <a:pt x="8680" y="2346"/>
                  </a:lnTo>
                  <a:lnTo>
                    <a:pt x="8454" y="2381"/>
                  </a:lnTo>
                  <a:lnTo>
                    <a:pt x="8287" y="2393"/>
                  </a:lnTo>
                  <a:lnTo>
                    <a:pt x="8299" y="2191"/>
                  </a:lnTo>
                  <a:lnTo>
                    <a:pt x="8430" y="2155"/>
                  </a:lnTo>
                  <a:lnTo>
                    <a:pt x="8418" y="2060"/>
                  </a:lnTo>
                  <a:lnTo>
                    <a:pt x="8287" y="1988"/>
                  </a:lnTo>
                  <a:lnTo>
                    <a:pt x="8192" y="1929"/>
                  </a:lnTo>
                  <a:close/>
                  <a:moveTo>
                    <a:pt x="7894" y="2215"/>
                  </a:moveTo>
                  <a:lnTo>
                    <a:pt x="8002" y="2024"/>
                  </a:lnTo>
                  <a:lnTo>
                    <a:pt x="8156" y="1977"/>
                  </a:lnTo>
                  <a:lnTo>
                    <a:pt x="8264" y="2012"/>
                  </a:lnTo>
                  <a:lnTo>
                    <a:pt x="8264" y="2143"/>
                  </a:lnTo>
                  <a:lnTo>
                    <a:pt x="8037" y="2322"/>
                  </a:lnTo>
                  <a:lnTo>
                    <a:pt x="7894" y="2334"/>
                  </a:lnTo>
                  <a:close/>
                  <a:moveTo>
                    <a:pt x="4811" y="3108"/>
                  </a:moveTo>
                  <a:lnTo>
                    <a:pt x="4692" y="3120"/>
                  </a:lnTo>
                  <a:lnTo>
                    <a:pt x="4692" y="3036"/>
                  </a:lnTo>
                  <a:lnTo>
                    <a:pt x="4751" y="2965"/>
                  </a:lnTo>
                  <a:lnTo>
                    <a:pt x="4823" y="3012"/>
                  </a:lnTo>
                  <a:close/>
                  <a:moveTo>
                    <a:pt x="5227" y="2929"/>
                  </a:moveTo>
                  <a:lnTo>
                    <a:pt x="5144" y="2941"/>
                  </a:lnTo>
                  <a:lnTo>
                    <a:pt x="5132" y="3024"/>
                  </a:lnTo>
                  <a:lnTo>
                    <a:pt x="5073" y="3060"/>
                  </a:lnTo>
                  <a:lnTo>
                    <a:pt x="4966" y="3084"/>
                  </a:lnTo>
                  <a:cubicBezTo>
                    <a:pt x="4966" y="3060"/>
                    <a:pt x="4966" y="3036"/>
                    <a:pt x="4966" y="3036"/>
                  </a:cubicBezTo>
                  <a:lnTo>
                    <a:pt x="4930" y="3048"/>
                  </a:lnTo>
                  <a:lnTo>
                    <a:pt x="4918" y="2953"/>
                  </a:lnTo>
                  <a:lnTo>
                    <a:pt x="5085" y="2953"/>
                  </a:lnTo>
                  <a:lnTo>
                    <a:pt x="5108" y="2858"/>
                  </a:lnTo>
                  <a:lnTo>
                    <a:pt x="5180" y="2858"/>
                  </a:lnTo>
                  <a:lnTo>
                    <a:pt x="5251" y="287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3;p42">
              <a:extLst>
                <a:ext uri="{FF2B5EF4-FFF2-40B4-BE49-F238E27FC236}">
                  <a16:creationId xmlns:a16="http://schemas.microsoft.com/office/drawing/2014/main" id="{B6FDF046-F851-9C02-F570-CB580C6E504F}"/>
                </a:ext>
              </a:extLst>
            </p:cNvPr>
            <p:cNvSpPr/>
            <p:nvPr/>
          </p:nvSpPr>
          <p:spPr>
            <a:xfrm>
              <a:off x="6965477" y="1789677"/>
              <a:ext cx="249931" cy="26168"/>
            </a:xfrm>
            <a:custGeom>
              <a:avLst/>
              <a:gdLst/>
              <a:ahLst/>
              <a:cxnLst/>
              <a:rect l="l" t="t" r="r" b="b"/>
              <a:pathLst>
                <a:path w="3085" h="323" extrusionOk="0">
                  <a:moveTo>
                    <a:pt x="616" y="0"/>
                  </a:moveTo>
                  <a:cubicBezTo>
                    <a:pt x="473" y="0"/>
                    <a:pt x="336" y="17"/>
                    <a:pt x="215" y="71"/>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393" y="307"/>
                    <a:pt x="1441" y="310"/>
                    <a:pt x="1490" y="310"/>
                  </a:cubicBezTo>
                  <a:cubicBezTo>
                    <a:pt x="1593" y="310"/>
                    <a:pt x="1698" y="295"/>
                    <a:pt x="1800" y="295"/>
                  </a:cubicBezTo>
                  <a:cubicBezTo>
                    <a:pt x="1819" y="295"/>
                    <a:pt x="1839" y="295"/>
                    <a:pt x="1858" y="297"/>
                  </a:cubicBezTo>
                  <a:cubicBezTo>
                    <a:pt x="2001" y="297"/>
                    <a:pt x="2144" y="323"/>
                    <a:pt x="2287" y="323"/>
                  </a:cubicBezTo>
                  <a:cubicBezTo>
                    <a:pt x="2311" y="323"/>
                    <a:pt x="2334" y="322"/>
                    <a:pt x="2358" y="321"/>
                  </a:cubicBezTo>
                  <a:cubicBezTo>
                    <a:pt x="2549" y="309"/>
                    <a:pt x="2727" y="321"/>
                    <a:pt x="2989" y="273"/>
                  </a:cubicBezTo>
                  <a:lnTo>
                    <a:pt x="2989" y="273"/>
                  </a:lnTo>
                  <a:cubicBezTo>
                    <a:pt x="2988" y="274"/>
                    <a:pt x="2988" y="275"/>
                    <a:pt x="2988" y="275"/>
                  </a:cubicBezTo>
                  <a:cubicBezTo>
                    <a:pt x="2994" y="275"/>
                    <a:pt x="3063" y="231"/>
                    <a:pt x="3084" y="178"/>
                  </a:cubicBezTo>
                  <a:cubicBezTo>
                    <a:pt x="3061" y="142"/>
                    <a:pt x="3037" y="82"/>
                    <a:pt x="3013" y="71"/>
                  </a:cubicBezTo>
                  <a:cubicBezTo>
                    <a:pt x="2964" y="51"/>
                    <a:pt x="2908" y="32"/>
                    <a:pt x="2850" y="32"/>
                  </a:cubicBezTo>
                  <a:cubicBezTo>
                    <a:pt x="2837" y="32"/>
                    <a:pt x="2824" y="33"/>
                    <a:pt x="2811" y="35"/>
                  </a:cubicBezTo>
                  <a:cubicBezTo>
                    <a:pt x="2632" y="47"/>
                    <a:pt x="2263" y="59"/>
                    <a:pt x="2084" y="59"/>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4;p42">
              <a:extLst>
                <a:ext uri="{FF2B5EF4-FFF2-40B4-BE49-F238E27FC236}">
                  <a16:creationId xmlns:a16="http://schemas.microsoft.com/office/drawing/2014/main" id="{1DB4C4AA-75C6-FEE7-1200-87EFDBB321E2}"/>
                </a:ext>
              </a:extLst>
            </p:cNvPr>
            <p:cNvSpPr/>
            <p:nvPr/>
          </p:nvSpPr>
          <p:spPr>
            <a:xfrm>
              <a:off x="6965477" y="2061160"/>
              <a:ext cx="249931" cy="26573"/>
            </a:xfrm>
            <a:custGeom>
              <a:avLst/>
              <a:gdLst/>
              <a:ahLst/>
              <a:cxnLst/>
              <a:rect l="l" t="t" r="r" b="b"/>
              <a:pathLst>
                <a:path w="3085" h="328" extrusionOk="0">
                  <a:moveTo>
                    <a:pt x="612" y="1"/>
                  </a:moveTo>
                  <a:cubicBezTo>
                    <a:pt x="471" y="1"/>
                    <a:pt x="335" y="17"/>
                    <a:pt x="215" y="65"/>
                  </a:cubicBezTo>
                  <a:cubicBezTo>
                    <a:pt x="96" y="113"/>
                    <a:pt x="1" y="232"/>
                    <a:pt x="191" y="256"/>
                  </a:cubicBezTo>
                  <a:cubicBezTo>
                    <a:pt x="382" y="279"/>
                    <a:pt x="572" y="303"/>
                    <a:pt x="775" y="303"/>
                  </a:cubicBezTo>
                  <a:cubicBezTo>
                    <a:pt x="893" y="296"/>
                    <a:pt x="1012" y="279"/>
                    <a:pt x="1131" y="279"/>
                  </a:cubicBezTo>
                  <a:cubicBezTo>
                    <a:pt x="1202" y="279"/>
                    <a:pt x="1274" y="285"/>
                    <a:pt x="1346" y="303"/>
                  </a:cubicBezTo>
                  <a:cubicBezTo>
                    <a:pt x="1392" y="313"/>
                    <a:pt x="1438" y="317"/>
                    <a:pt x="1485" y="317"/>
                  </a:cubicBezTo>
                  <a:cubicBezTo>
                    <a:pt x="1609" y="317"/>
                    <a:pt x="1737" y="291"/>
                    <a:pt x="1858" y="291"/>
                  </a:cubicBezTo>
                  <a:cubicBezTo>
                    <a:pt x="2025" y="303"/>
                    <a:pt x="2192" y="327"/>
                    <a:pt x="2358" y="327"/>
                  </a:cubicBezTo>
                  <a:cubicBezTo>
                    <a:pt x="2549" y="315"/>
                    <a:pt x="2727" y="315"/>
                    <a:pt x="2989" y="268"/>
                  </a:cubicBezTo>
                  <a:lnTo>
                    <a:pt x="2989" y="268"/>
                  </a:lnTo>
                  <a:cubicBezTo>
                    <a:pt x="2988" y="269"/>
                    <a:pt x="2988" y="270"/>
                    <a:pt x="2989" y="270"/>
                  </a:cubicBezTo>
                  <a:cubicBezTo>
                    <a:pt x="2998" y="270"/>
                    <a:pt x="3064" y="236"/>
                    <a:pt x="3084" y="184"/>
                  </a:cubicBezTo>
                  <a:cubicBezTo>
                    <a:pt x="3061" y="137"/>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5;p42">
              <a:extLst>
                <a:ext uri="{FF2B5EF4-FFF2-40B4-BE49-F238E27FC236}">
                  <a16:creationId xmlns:a16="http://schemas.microsoft.com/office/drawing/2014/main" id="{0E941B22-D745-FB51-D4CF-ACAD48269E31}"/>
                </a:ext>
              </a:extLst>
            </p:cNvPr>
            <p:cNvSpPr/>
            <p:nvPr/>
          </p:nvSpPr>
          <p:spPr>
            <a:xfrm>
              <a:off x="6965477" y="2332480"/>
              <a:ext cx="249931" cy="26492"/>
            </a:xfrm>
            <a:custGeom>
              <a:avLst/>
              <a:gdLst/>
              <a:ahLst/>
              <a:cxnLst/>
              <a:rect l="l" t="t" r="r" b="b"/>
              <a:pathLst>
                <a:path w="3085" h="327" extrusionOk="0">
                  <a:moveTo>
                    <a:pt x="635" y="0"/>
                  </a:moveTo>
                  <a:cubicBezTo>
                    <a:pt x="485" y="0"/>
                    <a:pt x="341" y="18"/>
                    <a:pt x="215" y="74"/>
                  </a:cubicBezTo>
                  <a:cubicBezTo>
                    <a:pt x="96" y="109"/>
                    <a:pt x="1" y="229"/>
                    <a:pt x="191" y="252"/>
                  </a:cubicBezTo>
                  <a:cubicBezTo>
                    <a:pt x="356" y="273"/>
                    <a:pt x="520" y="302"/>
                    <a:pt x="692" y="302"/>
                  </a:cubicBezTo>
                  <a:cubicBezTo>
                    <a:pt x="720" y="302"/>
                    <a:pt x="747" y="302"/>
                    <a:pt x="775" y="300"/>
                  </a:cubicBezTo>
                  <a:cubicBezTo>
                    <a:pt x="893" y="293"/>
                    <a:pt x="1012" y="276"/>
                    <a:pt x="1131" y="276"/>
                  </a:cubicBezTo>
                  <a:cubicBezTo>
                    <a:pt x="1202" y="276"/>
                    <a:pt x="1274" y="282"/>
                    <a:pt x="1346" y="300"/>
                  </a:cubicBezTo>
                  <a:cubicBezTo>
                    <a:pt x="1393" y="310"/>
                    <a:pt x="1441" y="313"/>
                    <a:pt x="1490" y="313"/>
                  </a:cubicBezTo>
                  <a:cubicBezTo>
                    <a:pt x="1593" y="313"/>
                    <a:pt x="1698" y="298"/>
                    <a:pt x="1800" y="298"/>
                  </a:cubicBezTo>
                  <a:cubicBezTo>
                    <a:pt x="1819" y="298"/>
                    <a:pt x="1839" y="299"/>
                    <a:pt x="1858" y="300"/>
                  </a:cubicBezTo>
                  <a:cubicBezTo>
                    <a:pt x="2001" y="300"/>
                    <a:pt x="2144" y="326"/>
                    <a:pt x="2287" y="326"/>
                  </a:cubicBezTo>
                  <a:cubicBezTo>
                    <a:pt x="2311" y="326"/>
                    <a:pt x="2334" y="325"/>
                    <a:pt x="2358" y="324"/>
                  </a:cubicBezTo>
                  <a:cubicBezTo>
                    <a:pt x="2549" y="312"/>
                    <a:pt x="2727" y="312"/>
                    <a:pt x="2989" y="276"/>
                  </a:cubicBezTo>
                  <a:lnTo>
                    <a:pt x="2989" y="276"/>
                  </a:lnTo>
                  <a:cubicBezTo>
                    <a:pt x="2988" y="277"/>
                    <a:pt x="2988" y="278"/>
                    <a:pt x="2988" y="278"/>
                  </a:cubicBezTo>
                  <a:cubicBezTo>
                    <a:pt x="2994" y="278"/>
                    <a:pt x="3063" y="234"/>
                    <a:pt x="3084" y="181"/>
                  </a:cubicBezTo>
                  <a:cubicBezTo>
                    <a:pt x="3061" y="145"/>
                    <a:pt x="3037" y="86"/>
                    <a:pt x="3013" y="74"/>
                  </a:cubicBezTo>
                  <a:cubicBezTo>
                    <a:pt x="2968" y="47"/>
                    <a:pt x="2917" y="34"/>
                    <a:pt x="2864" y="34"/>
                  </a:cubicBezTo>
                  <a:cubicBezTo>
                    <a:pt x="2846" y="34"/>
                    <a:pt x="2828" y="35"/>
                    <a:pt x="2811" y="38"/>
                  </a:cubicBezTo>
                  <a:cubicBezTo>
                    <a:pt x="2632" y="50"/>
                    <a:pt x="2263" y="50"/>
                    <a:pt x="2084" y="50"/>
                  </a:cubicBezTo>
                  <a:cubicBezTo>
                    <a:pt x="1878" y="50"/>
                    <a:pt x="1751" y="55"/>
                    <a:pt x="1594" y="55"/>
                  </a:cubicBezTo>
                  <a:cubicBezTo>
                    <a:pt x="1515" y="55"/>
                    <a:pt x="1430" y="54"/>
                    <a:pt x="1322" y="50"/>
                  </a:cubicBezTo>
                  <a:cubicBezTo>
                    <a:pt x="1112" y="43"/>
                    <a:pt x="867" y="0"/>
                    <a:pt x="635"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6;p42">
              <a:extLst>
                <a:ext uri="{FF2B5EF4-FFF2-40B4-BE49-F238E27FC236}">
                  <a16:creationId xmlns:a16="http://schemas.microsoft.com/office/drawing/2014/main" id="{DF36CDE1-6086-560C-5BAA-FC376D6CCFBC}"/>
                </a:ext>
              </a:extLst>
            </p:cNvPr>
            <p:cNvSpPr/>
            <p:nvPr/>
          </p:nvSpPr>
          <p:spPr>
            <a:xfrm>
              <a:off x="6965477" y="2603800"/>
              <a:ext cx="249931" cy="26249"/>
            </a:xfrm>
            <a:custGeom>
              <a:avLst/>
              <a:gdLst/>
              <a:ahLst/>
              <a:cxnLst/>
              <a:rect l="l" t="t" r="r" b="b"/>
              <a:pathLst>
                <a:path w="3085" h="324" extrusionOk="0">
                  <a:moveTo>
                    <a:pt x="616" y="0"/>
                  </a:moveTo>
                  <a:cubicBezTo>
                    <a:pt x="473" y="0"/>
                    <a:pt x="336" y="17"/>
                    <a:pt x="215" y="70"/>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402" y="309"/>
                    <a:pt x="1459" y="312"/>
                    <a:pt x="1516" y="312"/>
                  </a:cubicBezTo>
                  <a:cubicBezTo>
                    <a:pt x="1631" y="312"/>
                    <a:pt x="1747" y="297"/>
                    <a:pt x="1858" y="297"/>
                  </a:cubicBezTo>
                  <a:cubicBezTo>
                    <a:pt x="1993" y="306"/>
                    <a:pt x="2128" y="324"/>
                    <a:pt x="2263" y="324"/>
                  </a:cubicBezTo>
                  <a:cubicBezTo>
                    <a:pt x="2295" y="324"/>
                    <a:pt x="2326" y="323"/>
                    <a:pt x="2358" y="320"/>
                  </a:cubicBezTo>
                  <a:cubicBezTo>
                    <a:pt x="2549" y="320"/>
                    <a:pt x="2727" y="320"/>
                    <a:pt x="2989" y="273"/>
                  </a:cubicBezTo>
                  <a:lnTo>
                    <a:pt x="2989" y="273"/>
                  </a:lnTo>
                  <a:cubicBezTo>
                    <a:pt x="2988" y="274"/>
                    <a:pt x="2988" y="275"/>
                    <a:pt x="2988" y="275"/>
                  </a:cubicBezTo>
                  <a:cubicBezTo>
                    <a:pt x="2994" y="275"/>
                    <a:pt x="3063" y="231"/>
                    <a:pt x="3084" y="178"/>
                  </a:cubicBezTo>
                  <a:cubicBezTo>
                    <a:pt x="3061" y="142"/>
                    <a:pt x="3037" y="82"/>
                    <a:pt x="3013" y="70"/>
                  </a:cubicBezTo>
                  <a:cubicBezTo>
                    <a:pt x="2964" y="51"/>
                    <a:pt x="2908" y="32"/>
                    <a:pt x="2850" y="32"/>
                  </a:cubicBezTo>
                  <a:cubicBezTo>
                    <a:pt x="2837" y="32"/>
                    <a:pt x="2824" y="32"/>
                    <a:pt x="2811" y="35"/>
                  </a:cubicBezTo>
                  <a:cubicBezTo>
                    <a:pt x="2632" y="47"/>
                    <a:pt x="2263" y="58"/>
                    <a:pt x="2084" y="58"/>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7;p42">
              <a:extLst>
                <a:ext uri="{FF2B5EF4-FFF2-40B4-BE49-F238E27FC236}">
                  <a16:creationId xmlns:a16="http://schemas.microsoft.com/office/drawing/2014/main" id="{7B078A9E-F05C-095A-1C92-9F0C08742754}"/>
                </a:ext>
              </a:extLst>
            </p:cNvPr>
            <p:cNvSpPr/>
            <p:nvPr/>
          </p:nvSpPr>
          <p:spPr>
            <a:xfrm>
              <a:off x="6965477" y="2875282"/>
              <a:ext cx="249931" cy="26492"/>
            </a:xfrm>
            <a:custGeom>
              <a:avLst/>
              <a:gdLst/>
              <a:ahLst/>
              <a:cxnLst/>
              <a:rect l="l" t="t" r="r" b="b"/>
              <a:pathLst>
                <a:path w="3085" h="327" extrusionOk="0">
                  <a:moveTo>
                    <a:pt x="612" y="1"/>
                  </a:moveTo>
                  <a:cubicBezTo>
                    <a:pt x="471" y="1"/>
                    <a:pt x="335" y="16"/>
                    <a:pt x="215" y="65"/>
                  </a:cubicBezTo>
                  <a:cubicBezTo>
                    <a:pt x="96" y="113"/>
                    <a:pt x="1" y="232"/>
                    <a:pt x="191" y="256"/>
                  </a:cubicBezTo>
                  <a:cubicBezTo>
                    <a:pt x="382" y="279"/>
                    <a:pt x="572" y="303"/>
                    <a:pt x="775" y="303"/>
                  </a:cubicBezTo>
                  <a:cubicBezTo>
                    <a:pt x="905" y="295"/>
                    <a:pt x="1035" y="276"/>
                    <a:pt x="1165" y="276"/>
                  </a:cubicBezTo>
                  <a:cubicBezTo>
                    <a:pt x="1225" y="276"/>
                    <a:pt x="1286" y="280"/>
                    <a:pt x="1346" y="291"/>
                  </a:cubicBezTo>
                  <a:cubicBezTo>
                    <a:pt x="1402" y="307"/>
                    <a:pt x="1459" y="312"/>
                    <a:pt x="1516" y="312"/>
                  </a:cubicBezTo>
                  <a:cubicBezTo>
                    <a:pt x="1631" y="312"/>
                    <a:pt x="1747" y="291"/>
                    <a:pt x="1858" y="291"/>
                  </a:cubicBezTo>
                  <a:cubicBezTo>
                    <a:pt x="2025" y="303"/>
                    <a:pt x="2192" y="327"/>
                    <a:pt x="2358" y="327"/>
                  </a:cubicBezTo>
                  <a:cubicBezTo>
                    <a:pt x="2549" y="315"/>
                    <a:pt x="2727" y="315"/>
                    <a:pt x="2989" y="267"/>
                  </a:cubicBezTo>
                  <a:lnTo>
                    <a:pt x="2989" y="267"/>
                  </a:lnTo>
                  <a:cubicBezTo>
                    <a:pt x="2988" y="269"/>
                    <a:pt x="2988" y="269"/>
                    <a:pt x="2988" y="269"/>
                  </a:cubicBezTo>
                  <a:cubicBezTo>
                    <a:pt x="2994" y="269"/>
                    <a:pt x="3063" y="226"/>
                    <a:pt x="3084" y="172"/>
                  </a:cubicBezTo>
                  <a:cubicBezTo>
                    <a:pt x="3061" y="136"/>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Sticky Notes White Transparent, Sticky Note Cartoon Illustration, Cartoon  Illustration, Note Illustration, Note PNG Image For Free Download">
            <a:extLst>
              <a:ext uri="{FF2B5EF4-FFF2-40B4-BE49-F238E27FC236}">
                <a16:creationId xmlns:a16="http://schemas.microsoft.com/office/drawing/2014/main" id="{3D846CE8-B334-49C7-AC6C-FBFF3A8C0B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13" b="96875" l="2500" r="99688">
                        <a14:foregroundMark x1="52344" y1="10469" x2="54531" y2="11406"/>
                        <a14:foregroundMark x1="59375" y1="11563" x2="52188" y2="11563"/>
                        <a14:foregroundMark x1="55625" y1="11094" x2="59375" y2="11875"/>
                      </a14:backgroundRemoval>
                    </a14:imgEffect>
                  </a14:imgLayer>
                </a14:imgProps>
              </a:ext>
              <a:ext uri="{28A0092B-C50C-407E-A947-70E740481C1C}">
                <a14:useLocalDpi xmlns:a14="http://schemas.microsoft.com/office/drawing/2010/main" val="0"/>
              </a:ext>
            </a:extLst>
          </a:blip>
          <a:srcRect/>
          <a:stretch>
            <a:fillRect/>
          </a:stretch>
        </p:blipFill>
        <p:spPr bwMode="auto">
          <a:xfrm>
            <a:off x="-293490" y="-700697"/>
            <a:ext cx="9437490" cy="6384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7DE4E5-461C-438A-8B0A-B6DD67103BE4}"/>
              </a:ext>
            </a:extLst>
          </p:cNvPr>
          <p:cNvSpPr txBox="1"/>
          <p:nvPr/>
        </p:nvSpPr>
        <p:spPr>
          <a:xfrm>
            <a:off x="1587712" y="437512"/>
            <a:ext cx="5983748" cy="4524315"/>
          </a:xfrm>
          <a:prstGeom prst="rect">
            <a:avLst/>
          </a:prstGeom>
          <a:noFill/>
        </p:spPr>
        <p:txBody>
          <a:bodyPr wrap="square" rtlCol="0">
            <a:spAutoFit/>
          </a:bodyPr>
          <a:lstStyle/>
          <a:p>
            <a:pPr defTabSz="685800">
              <a:buClrTx/>
            </a:pPr>
            <a:r>
              <a:rPr lang="en-US" sz="1800" b="1" i="1" kern="1200" dirty="0">
                <a:solidFill>
                  <a:prstClr val="black"/>
                </a:solidFill>
                <a:latin typeface="Calibri" panose="020F0502020204030204"/>
                <a:ea typeface="+mn-ea"/>
                <a:cs typeface="+mn-cs"/>
              </a:rPr>
              <a:t>How dangerous is using solid fuels at home?</a:t>
            </a:r>
          </a:p>
          <a:p>
            <a:pPr defTabSz="685800">
              <a:buClrTx/>
            </a:pPr>
            <a:r>
              <a:rPr lang="en-US" sz="1800" kern="1200" dirty="0">
                <a:solidFill>
                  <a:prstClr val="black"/>
                </a:solidFill>
                <a:latin typeface="Calibri" panose="020F0502020204030204"/>
                <a:ea typeface="+mn-ea"/>
                <a:cs typeface="+mn-cs"/>
              </a:rPr>
              <a:t>Many people still use solid fuels like coal and wood for heating and cooking.  However, when burnt at home, they produce black carbon and other pollutants. The tiny pieces of black carbon released from indoor stoves can enter the human body and cause serious health problems. Household air pollution kills millions of people every year. </a:t>
            </a:r>
            <a:endParaRPr lang="en-US" sz="1800" kern="1200" dirty="0" smtClean="0">
              <a:solidFill>
                <a:prstClr val="black"/>
              </a:solidFill>
              <a:latin typeface="Calibri" panose="020F0502020204030204"/>
              <a:ea typeface="+mn-ea"/>
              <a:cs typeface="+mn-cs"/>
            </a:endParaRPr>
          </a:p>
          <a:p>
            <a:pPr defTabSz="685800">
              <a:buClrTx/>
            </a:pPr>
            <a:r>
              <a:rPr lang="en-US" sz="1800" b="1" kern="1200" dirty="0" smtClean="0">
                <a:solidFill>
                  <a:srgbClr val="C00000"/>
                </a:solidFill>
                <a:latin typeface="Calibri" panose="020F0502020204030204"/>
                <a:ea typeface="+mn-ea"/>
                <a:cs typeface="+mn-cs"/>
              </a:rPr>
              <a:t>Use </a:t>
            </a:r>
            <a:r>
              <a:rPr lang="en-US" sz="1800" b="1" kern="1200" dirty="0">
                <a:solidFill>
                  <a:srgbClr val="C00000"/>
                </a:solidFill>
                <a:latin typeface="Calibri" panose="020F0502020204030204"/>
                <a:ea typeface="+mn-ea"/>
                <a:cs typeface="+mn-cs"/>
              </a:rPr>
              <a:t>soot-free fuels</a:t>
            </a:r>
            <a:r>
              <a:rPr lang="en-US" sz="1800" b="1" kern="1200" dirty="0" smtClean="0">
                <a:solidFill>
                  <a:srgbClr val="C00000"/>
                </a:solidFill>
                <a:latin typeface="Calibri" panose="020F0502020204030204"/>
                <a:ea typeface="+mn-ea"/>
                <a:cs typeface="+mn-cs"/>
              </a:rPr>
              <a:t>!</a:t>
            </a:r>
            <a:endParaRPr lang="en-US" sz="1800" b="1" kern="1200" dirty="0">
              <a:solidFill>
                <a:srgbClr val="C00000"/>
              </a:solidFill>
              <a:latin typeface="Calibri" panose="020F0502020204030204"/>
              <a:ea typeface="+mn-ea"/>
              <a:cs typeface="+mn-cs"/>
            </a:endParaRPr>
          </a:p>
          <a:p>
            <a:pPr defTabSz="685800">
              <a:buClrTx/>
            </a:pPr>
            <a:r>
              <a:rPr lang="en-US" sz="1800" b="1" i="1" kern="1200" dirty="0">
                <a:solidFill>
                  <a:prstClr val="black"/>
                </a:solidFill>
                <a:latin typeface="Calibri" panose="020F0502020204030204"/>
                <a:ea typeface="+mn-ea"/>
                <a:cs typeface="+mn-cs"/>
              </a:rPr>
              <a:t>Renewable energy is the future!</a:t>
            </a:r>
          </a:p>
          <a:p>
            <a:pPr defTabSz="685800">
              <a:buClrTx/>
            </a:pPr>
            <a:r>
              <a:rPr lang="en-US" sz="1800" kern="1200" dirty="0">
                <a:solidFill>
                  <a:prstClr val="black"/>
                </a:solidFill>
                <a:latin typeface="Calibri" panose="020F0502020204030204"/>
                <a:ea typeface="+mn-ea"/>
                <a:cs typeface="+mn-cs"/>
              </a:rPr>
              <a:t>Renewable energy is clean and free of black carbon and greenhouse gases, so it does not pollute the environment. Renewable energy can replace fossil fuels because it is convenient and reliable. Fossil fuels will be used up in this century while renewable energy will never run out because it comes from the Earth’s natural sources. </a:t>
            </a:r>
            <a:endParaRPr lang="en-US" sz="1800" kern="1200" dirty="0" smtClean="0">
              <a:solidFill>
                <a:prstClr val="black"/>
              </a:solidFill>
              <a:latin typeface="Calibri" panose="020F0502020204030204"/>
              <a:ea typeface="+mn-ea"/>
              <a:cs typeface="+mn-cs"/>
            </a:endParaRPr>
          </a:p>
          <a:p>
            <a:pPr defTabSz="685800">
              <a:buClrTx/>
            </a:pPr>
            <a:r>
              <a:rPr lang="en-US" sz="1800" b="1" kern="1200" dirty="0" smtClean="0">
                <a:solidFill>
                  <a:srgbClr val="C00000"/>
                </a:solidFill>
                <a:latin typeface="Calibri" panose="020F0502020204030204"/>
                <a:ea typeface="+mn-ea"/>
                <a:cs typeface="+mn-cs"/>
              </a:rPr>
              <a:t>Power </a:t>
            </a:r>
            <a:r>
              <a:rPr lang="en-US" sz="1800" b="1" kern="1200" dirty="0">
                <a:solidFill>
                  <a:srgbClr val="C00000"/>
                </a:solidFill>
                <a:latin typeface="Calibri" panose="020F0502020204030204"/>
                <a:ea typeface="+mn-ea"/>
                <a:cs typeface="+mn-cs"/>
              </a:rPr>
              <a:t>the planet with renewable energy</a:t>
            </a:r>
            <a:r>
              <a:rPr lang="en-US" sz="1800" b="1" kern="1200" dirty="0" smtClean="0">
                <a:solidFill>
                  <a:srgbClr val="C00000"/>
                </a:solidFill>
                <a:latin typeface="Calibri" panose="020F0502020204030204"/>
                <a:ea typeface="+mn-ea"/>
                <a:cs typeface="+mn-cs"/>
              </a:rPr>
              <a:t>!</a:t>
            </a:r>
            <a:endParaRPr lang="en-US" sz="1800" b="1" kern="1200" dirty="0">
              <a:solidFill>
                <a:srgbClr val="C00000"/>
              </a:solidFill>
              <a:latin typeface="Calibri" panose="020F0502020204030204"/>
              <a:ea typeface="+mn-ea"/>
              <a:cs typeface="+mn-cs"/>
            </a:endParaRPr>
          </a:p>
        </p:txBody>
      </p:sp>
      <p:sp>
        <p:nvSpPr>
          <p:cNvPr id="6" name="Rectangle 5">
            <a:extLst>
              <a:ext uri="{FF2B5EF4-FFF2-40B4-BE49-F238E27FC236}">
                <a16:creationId xmlns:a16="http://schemas.microsoft.com/office/drawing/2014/main" id="{42AFDC11-624A-4042-A3D5-C68285A79102}"/>
              </a:ext>
            </a:extLst>
          </p:cNvPr>
          <p:cNvSpPr/>
          <p:nvPr/>
        </p:nvSpPr>
        <p:spPr>
          <a:xfrm>
            <a:off x="2995343" y="0"/>
            <a:ext cx="3168486" cy="561692"/>
          </a:xfrm>
          <a:prstGeom prst="rect">
            <a:avLst/>
          </a:prstGeom>
          <a:noFill/>
        </p:spPr>
        <p:txBody>
          <a:bodyPr wrap="square" lIns="68580" tIns="34290" rIns="68580" bIns="34290">
            <a:spAutoFit/>
          </a:bodyPr>
          <a:lstStyle/>
          <a:p>
            <a:pPr algn="ctr" defTabSz="685800">
              <a:buClrTx/>
            </a:pPr>
            <a:r>
              <a:rPr lang="en-US" sz="3200" b="1" kern="120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Calibri" panose="020F0502020204030204"/>
                <a:ea typeface="+mn-ea"/>
                <a:cs typeface="+mn-cs"/>
              </a:rPr>
              <a:t>SAMPLE ANSWER</a:t>
            </a:r>
          </a:p>
        </p:txBody>
      </p:sp>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14929A-D5FC-4F66-8951-74EDFD16573E}"/>
              </a:ext>
            </a:extLst>
          </p:cNvPr>
          <p:cNvSpPr txBox="1"/>
          <p:nvPr/>
        </p:nvSpPr>
        <p:spPr>
          <a:xfrm>
            <a:off x="1111629" y="762853"/>
            <a:ext cx="6920741" cy="954107"/>
          </a:xfrm>
          <a:prstGeom prst="rect">
            <a:avLst/>
          </a:prstGeom>
          <a:noFill/>
        </p:spPr>
        <p:txBody>
          <a:bodyPr wrap="square">
            <a:spAutoFit/>
          </a:bodyPr>
          <a:lstStyle/>
          <a:p>
            <a:pPr algn="ctr" defTabSz="685800">
              <a:buClrTx/>
            </a:pPr>
            <a:r>
              <a:rPr lang="en-GB" sz="28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rPr>
              <a:t>Exchange your writing with your friend for peer review.</a:t>
            </a:r>
            <a:endParaRPr lang="en-US" sz="24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endParaRP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POST-WRITING</a:t>
            </a:r>
          </a:p>
        </p:txBody>
      </p:sp>
      <p:sp>
        <p:nvSpPr>
          <p:cNvPr id="4" name="Rounded Rectangle 3"/>
          <p:cNvSpPr/>
          <p:nvPr/>
        </p:nvSpPr>
        <p:spPr>
          <a:xfrm>
            <a:off x="1179739" y="1852109"/>
            <a:ext cx="6784522" cy="30567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70AD47">
                  <a:lumMod val="50000"/>
                </a:srgbClr>
              </a:solidFill>
              <a:latin typeface="Calibri" panose="020F0502020204030204"/>
            </a:endParaRPr>
          </a:p>
          <a:p>
            <a:pPr algn="ctr" defTabSz="685800">
              <a:buClrTx/>
            </a:pPr>
            <a:r>
              <a:rPr lang="en-US" sz="2800" b="1" kern="1200" dirty="0">
                <a:solidFill>
                  <a:srgbClr val="70AD47">
                    <a:lumMod val="50000"/>
                  </a:srgbClr>
                </a:solidFill>
                <a:latin typeface="Calibri" panose="020F0502020204030204"/>
              </a:rPr>
              <a:t>Writing rubric</a:t>
            </a:r>
          </a:p>
          <a:p>
            <a:pPr defTabSz="685800">
              <a:buClrTx/>
            </a:pPr>
            <a:r>
              <a:rPr lang="en-US" sz="2400" i="1" kern="1200" dirty="0">
                <a:solidFill>
                  <a:prstClr val="black"/>
                </a:solidFill>
                <a:latin typeface="Calibri" panose="020F0502020204030204"/>
              </a:rPr>
              <a:t>Organization: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Legibility: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Ideas: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Word choice: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Grammar usage and mechanics: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             TOTAL: …/50</a:t>
            </a:r>
            <a:endParaRPr lang="en-US" sz="2400" kern="1200" dirty="0">
              <a:solidFill>
                <a:prstClr val="black"/>
              </a:solidFill>
              <a:latin typeface="Calibri" panose="020F0502020204030204"/>
            </a:endParaRPr>
          </a:p>
          <a:p>
            <a:pPr algn="ctr" defTabSz="685800">
              <a:buClrTx/>
            </a:pPr>
            <a:endParaRPr lang="en-US" sz="2400" kern="12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D333E1B6-08F2-592D-520A-FDF0194EDBF3}"/>
              </a:ext>
            </a:extLst>
          </p:cNvPr>
          <p:cNvPicPr>
            <a:picLocks noChangeAspect="1"/>
          </p:cNvPicPr>
          <p:nvPr/>
        </p:nvPicPr>
        <p:blipFill>
          <a:blip r:embed="rId2"/>
          <a:stretch>
            <a:fillRect/>
          </a:stretch>
        </p:blipFill>
        <p:spPr>
          <a:xfrm>
            <a:off x="7023807" y="1366718"/>
            <a:ext cx="1255885" cy="1292464"/>
          </a:xfrm>
          <a:prstGeom prst="rect">
            <a:avLst/>
          </a:prstGeom>
        </p:spPr>
      </p:pic>
    </p:spTree>
    <p:extLst>
      <p:ext uri="{BB962C8B-B14F-4D97-AF65-F5344CB8AC3E}">
        <p14:creationId xmlns:p14="http://schemas.microsoft.com/office/powerpoint/2010/main" val="679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2" name="Rectangle 1"/>
          <p:cNvSpPr/>
          <p:nvPr/>
        </p:nvSpPr>
        <p:spPr>
          <a:xfrm>
            <a:off x="819688" y="845983"/>
            <a:ext cx="5960281"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370829" y="1433971"/>
            <a:ext cx="6632589" cy="3046988"/>
          </a:xfrm>
          <a:prstGeom prst="rect">
            <a:avLst/>
          </a:prstGeom>
          <a:noFill/>
        </p:spPr>
        <p:txBody>
          <a:bodyPr wrap="square" rtlCol="0">
            <a:spAutoFit/>
          </a:bodyPr>
          <a:lstStyle/>
          <a:p>
            <a:pPr defTabSz="685800">
              <a:lnSpc>
                <a:spcPct val="150000"/>
              </a:lnSpc>
              <a:buClrTx/>
            </a:pPr>
            <a:r>
              <a:rPr lang="vi-VN" sz="32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have you learnt today?</a:t>
            </a:r>
            <a:endParaRPr lang="en-US" sz="32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342900" indent="-342900" defTabSz="685800">
              <a:lnSpc>
                <a:spcPct val="150000"/>
              </a:lnSpc>
              <a:buClrTx/>
              <a:buFont typeface="Arial" panose="020B0604020202020204" pitchFamily="34" charset="0"/>
              <a:buChar char="•"/>
            </a:pPr>
            <a:r>
              <a:rPr 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How to write a leaflet about ways to reduce carbon emissions </a:t>
            </a:r>
          </a:p>
          <a:p>
            <a:pPr marL="342900" indent="-342900" defTabSz="685800">
              <a:lnSpc>
                <a:spcPct val="150000"/>
              </a:lnSpc>
              <a:buClrTx/>
              <a:buFont typeface="Arial" panose="020B0604020202020204" pitchFamily="34" charset="0"/>
              <a:buChar char="•"/>
            </a:pPr>
            <a:r>
              <a:rPr 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Apply structures to practice</a:t>
            </a:r>
          </a:p>
        </p:txBody>
      </p:sp>
      <p:sp>
        <p:nvSpPr>
          <p:cNvPr id="10" name="Rectangle 9"/>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grpSp>
        <p:nvGrpSpPr>
          <p:cNvPr id="4" name="Google Shape;1286;p56">
            <a:extLst>
              <a:ext uri="{FF2B5EF4-FFF2-40B4-BE49-F238E27FC236}">
                <a16:creationId xmlns:a16="http://schemas.microsoft.com/office/drawing/2014/main" id="{EA82AA94-69C3-B533-7A99-133755A777B6}"/>
              </a:ext>
            </a:extLst>
          </p:cNvPr>
          <p:cNvGrpSpPr/>
          <p:nvPr/>
        </p:nvGrpSpPr>
        <p:grpSpPr>
          <a:xfrm rot="1265269">
            <a:off x="6625442" y="2281167"/>
            <a:ext cx="1754576" cy="3171504"/>
            <a:chOff x="1361453" y="1909125"/>
            <a:chExt cx="1716097" cy="3406195"/>
          </a:xfrm>
        </p:grpSpPr>
        <p:sp>
          <p:nvSpPr>
            <p:cNvPr id="5" name="Google Shape;1287;p56">
              <a:extLst>
                <a:ext uri="{FF2B5EF4-FFF2-40B4-BE49-F238E27FC236}">
                  <a16:creationId xmlns:a16="http://schemas.microsoft.com/office/drawing/2014/main" id="{62592067-AA75-7720-3842-B75612A26FD8}"/>
                </a:ext>
              </a:extLst>
            </p:cNvPr>
            <p:cNvSpPr/>
            <p:nvPr/>
          </p:nvSpPr>
          <p:spPr>
            <a:xfrm flipH="1">
              <a:off x="1361453" y="1909125"/>
              <a:ext cx="1716097" cy="3406195"/>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88;p56">
              <a:extLst>
                <a:ext uri="{FF2B5EF4-FFF2-40B4-BE49-F238E27FC236}">
                  <a16:creationId xmlns:a16="http://schemas.microsoft.com/office/drawing/2014/main" id="{2C7FCEAF-218A-8F15-DB7E-D874F80F0049}"/>
                </a:ext>
              </a:extLst>
            </p:cNvPr>
            <p:cNvSpPr/>
            <p:nvPr/>
          </p:nvSpPr>
          <p:spPr>
            <a:xfrm flipH="1">
              <a:off x="1813256" y="3976151"/>
              <a:ext cx="561062" cy="1267954"/>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89;p56">
              <a:extLst>
                <a:ext uri="{FF2B5EF4-FFF2-40B4-BE49-F238E27FC236}">
                  <a16:creationId xmlns:a16="http://schemas.microsoft.com/office/drawing/2014/main" id="{26466F4F-4B14-C9DA-2175-B94801A40E2F}"/>
                </a:ext>
              </a:extLst>
            </p:cNvPr>
            <p:cNvSpPr/>
            <p:nvPr/>
          </p:nvSpPr>
          <p:spPr>
            <a:xfrm flipH="1">
              <a:off x="2144535" y="3813562"/>
              <a:ext cx="220356" cy="413060"/>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90;p56">
              <a:extLst>
                <a:ext uri="{FF2B5EF4-FFF2-40B4-BE49-F238E27FC236}">
                  <a16:creationId xmlns:a16="http://schemas.microsoft.com/office/drawing/2014/main" id="{72E1207B-1CE1-891F-A79D-DA26083420C0}"/>
                </a:ext>
              </a:extLst>
            </p:cNvPr>
            <p:cNvSpPr/>
            <p:nvPr/>
          </p:nvSpPr>
          <p:spPr>
            <a:xfrm flipH="1">
              <a:off x="2108814" y="3520207"/>
              <a:ext cx="163868" cy="1153066"/>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1;p56">
              <a:extLst>
                <a:ext uri="{FF2B5EF4-FFF2-40B4-BE49-F238E27FC236}">
                  <a16:creationId xmlns:a16="http://schemas.microsoft.com/office/drawing/2014/main" id="{DF975DD6-2777-7921-4989-9B2F8150F8B4}"/>
                </a:ext>
              </a:extLst>
            </p:cNvPr>
            <p:cNvSpPr/>
            <p:nvPr/>
          </p:nvSpPr>
          <p:spPr>
            <a:xfrm flipH="1">
              <a:off x="1432921" y="1997224"/>
              <a:ext cx="1572051" cy="1724106"/>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92;p56">
              <a:extLst>
                <a:ext uri="{FF2B5EF4-FFF2-40B4-BE49-F238E27FC236}">
                  <a16:creationId xmlns:a16="http://schemas.microsoft.com/office/drawing/2014/main" id="{59D92826-384F-3D5A-8876-1D171D0B71CA}"/>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93;p56">
              <a:extLst>
                <a:ext uri="{FF2B5EF4-FFF2-40B4-BE49-F238E27FC236}">
                  <a16:creationId xmlns:a16="http://schemas.microsoft.com/office/drawing/2014/main" id="{67A71EF0-76B5-3A4C-ACF2-EFBB49A390C6}"/>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94;p56">
              <a:extLst>
                <a:ext uri="{FF2B5EF4-FFF2-40B4-BE49-F238E27FC236}">
                  <a16:creationId xmlns:a16="http://schemas.microsoft.com/office/drawing/2014/main" id="{F96A9F4B-F142-D94A-FB0A-C177EC5AB6E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95;p56">
              <a:extLst>
                <a:ext uri="{FF2B5EF4-FFF2-40B4-BE49-F238E27FC236}">
                  <a16:creationId xmlns:a16="http://schemas.microsoft.com/office/drawing/2014/main" id="{931CFD2C-4789-AD75-1E59-583ABAFC946D}"/>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6;p56">
              <a:extLst>
                <a:ext uri="{FF2B5EF4-FFF2-40B4-BE49-F238E27FC236}">
                  <a16:creationId xmlns:a16="http://schemas.microsoft.com/office/drawing/2014/main" id="{F888C11E-6B04-0444-0C28-FE226C2F9292}"/>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7;p56">
              <a:extLst>
                <a:ext uri="{FF2B5EF4-FFF2-40B4-BE49-F238E27FC236}">
                  <a16:creationId xmlns:a16="http://schemas.microsoft.com/office/drawing/2014/main" id="{516F740E-AD01-1D8C-4D3A-40F75C212499}"/>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8;p56">
              <a:extLst>
                <a:ext uri="{FF2B5EF4-FFF2-40B4-BE49-F238E27FC236}">
                  <a16:creationId xmlns:a16="http://schemas.microsoft.com/office/drawing/2014/main" id="{E04630C7-D4CF-1C38-30CF-541AC5854DE9}"/>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9;p56">
              <a:extLst>
                <a:ext uri="{FF2B5EF4-FFF2-40B4-BE49-F238E27FC236}">
                  <a16:creationId xmlns:a16="http://schemas.microsoft.com/office/drawing/2014/main" id="{F2184254-AEF2-0908-F10E-9B442130535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00;p56">
              <a:extLst>
                <a:ext uri="{FF2B5EF4-FFF2-40B4-BE49-F238E27FC236}">
                  <a16:creationId xmlns:a16="http://schemas.microsoft.com/office/drawing/2014/main" id="{7FA1240C-F568-98EB-F651-858332F05E31}"/>
                </a:ext>
              </a:extLst>
            </p:cNvPr>
            <p:cNvSpPr/>
            <p:nvPr/>
          </p:nvSpPr>
          <p:spPr>
            <a:xfrm flipH="1">
              <a:off x="2159633" y="4279642"/>
              <a:ext cx="126232" cy="11559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1;p56">
              <a:extLst>
                <a:ext uri="{FF2B5EF4-FFF2-40B4-BE49-F238E27FC236}">
                  <a16:creationId xmlns:a16="http://schemas.microsoft.com/office/drawing/2014/main" id="{370EA263-0EB3-C66C-C9A6-BD1E3CC1DDC4}"/>
                </a:ext>
              </a:extLst>
            </p:cNvPr>
            <p:cNvSpPr/>
            <p:nvPr/>
          </p:nvSpPr>
          <p:spPr>
            <a:xfrm flipH="1">
              <a:off x="2093718" y="4411471"/>
              <a:ext cx="126232" cy="114109"/>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2;p56">
              <a:extLst>
                <a:ext uri="{FF2B5EF4-FFF2-40B4-BE49-F238E27FC236}">
                  <a16:creationId xmlns:a16="http://schemas.microsoft.com/office/drawing/2014/main" id="{A1A3FE5D-C1E7-9B31-5106-3D4034666176}"/>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3;p56">
              <a:extLst>
                <a:ext uri="{FF2B5EF4-FFF2-40B4-BE49-F238E27FC236}">
                  <a16:creationId xmlns:a16="http://schemas.microsoft.com/office/drawing/2014/main" id="{5C097907-FCDB-93B0-BEF8-BA00A9272117}"/>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4;p56">
              <a:extLst>
                <a:ext uri="{FF2B5EF4-FFF2-40B4-BE49-F238E27FC236}">
                  <a16:creationId xmlns:a16="http://schemas.microsoft.com/office/drawing/2014/main" id="{6B1057CC-F4B1-AF9F-B47B-523CA62BE17E}"/>
                </a:ext>
              </a:extLst>
            </p:cNvPr>
            <p:cNvSpPr/>
            <p:nvPr/>
          </p:nvSpPr>
          <p:spPr>
            <a:xfrm flipH="1">
              <a:off x="2208608" y="4025552"/>
              <a:ext cx="126161" cy="115526"/>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5;p56">
              <a:extLst>
                <a:ext uri="{FF2B5EF4-FFF2-40B4-BE49-F238E27FC236}">
                  <a16:creationId xmlns:a16="http://schemas.microsoft.com/office/drawing/2014/main" id="{71C66C8F-9C03-539F-D330-8D7B8DAB07D4}"/>
                </a:ext>
              </a:extLst>
            </p:cNvPr>
            <p:cNvSpPr/>
            <p:nvPr/>
          </p:nvSpPr>
          <p:spPr>
            <a:xfrm flipH="1">
              <a:off x="1920351" y="4097987"/>
              <a:ext cx="448297" cy="194198"/>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6;p56">
              <a:extLst>
                <a:ext uri="{FF2B5EF4-FFF2-40B4-BE49-F238E27FC236}">
                  <a16:creationId xmlns:a16="http://schemas.microsoft.com/office/drawing/2014/main" id="{BD0BEEDA-D90E-06AE-0368-7044D6B3894C}"/>
                </a:ext>
              </a:extLst>
            </p:cNvPr>
            <p:cNvSpPr/>
            <p:nvPr/>
          </p:nvSpPr>
          <p:spPr>
            <a:xfrm flipH="1">
              <a:off x="1916738" y="4288998"/>
              <a:ext cx="369127" cy="1199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7;p56">
              <a:extLst>
                <a:ext uri="{FF2B5EF4-FFF2-40B4-BE49-F238E27FC236}">
                  <a16:creationId xmlns:a16="http://schemas.microsoft.com/office/drawing/2014/main" id="{17379ECB-9766-861D-A4BF-9599CD6D3F5A}"/>
                </a:ext>
              </a:extLst>
            </p:cNvPr>
            <p:cNvSpPr/>
            <p:nvPr/>
          </p:nvSpPr>
          <p:spPr>
            <a:xfrm flipH="1">
              <a:off x="1869676" y="4411330"/>
              <a:ext cx="352188" cy="118432"/>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8;p56">
              <a:extLst>
                <a:ext uri="{FF2B5EF4-FFF2-40B4-BE49-F238E27FC236}">
                  <a16:creationId xmlns:a16="http://schemas.microsoft.com/office/drawing/2014/main" id="{D34145FA-6B6E-8334-980A-8DD4D9D06202}"/>
                </a:ext>
              </a:extLst>
            </p:cNvPr>
            <p:cNvSpPr/>
            <p:nvPr/>
          </p:nvSpPr>
          <p:spPr>
            <a:xfrm flipH="1">
              <a:off x="2289691" y="4022717"/>
              <a:ext cx="48834" cy="120204"/>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9;p56">
              <a:extLst>
                <a:ext uri="{FF2B5EF4-FFF2-40B4-BE49-F238E27FC236}">
                  <a16:creationId xmlns:a16="http://schemas.microsoft.com/office/drawing/2014/main" id="{745EAD94-05E0-5173-EB69-27384CCC538B}"/>
                </a:ext>
              </a:extLst>
            </p:cNvPr>
            <p:cNvSpPr/>
            <p:nvPr/>
          </p:nvSpPr>
          <p:spPr>
            <a:xfrm flipH="1">
              <a:off x="1897989" y="2560809"/>
              <a:ext cx="651920" cy="651895"/>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10;p56">
              <a:extLst>
                <a:ext uri="{FF2B5EF4-FFF2-40B4-BE49-F238E27FC236}">
                  <a16:creationId xmlns:a16="http://schemas.microsoft.com/office/drawing/2014/main" id="{5657D02B-B569-DB6A-0010-120D99C0DC9D}"/>
                </a:ext>
              </a:extLst>
            </p:cNvPr>
            <p:cNvSpPr/>
            <p:nvPr/>
          </p:nvSpPr>
          <p:spPr>
            <a:xfrm flipH="1">
              <a:off x="1937546" y="2570237"/>
              <a:ext cx="620471" cy="651886"/>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33" name="Google Shape;1311;p56">
              <a:extLst>
                <a:ext uri="{FF2B5EF4-FFF2-40B4-BE49-F238E27FC236}">
                  <a16:creationId xmlns:a16="http://schemas.microsoft.com/office/drawing/2014/main" id="{EDDD7DE5-B5C2-934F-B8C1-95B458CEC49F}"/>
                </a:ext>
              </a:extLst>
            </p:cNvPr>
            <p:cNvGrpSpPr/>
            <p:nvPr/>
          </p:nvGrpSpPr>
          <p:grpSpPr>
            <a:xfrm rot="1482823" flipH="1">
              <a:off x="2275169" y="2744506"/>
              <a:ext cx="470071" cy="765803"/>
              <a:chOff x="7718116" y="2636527"/>
              <a:chExt cx="739461" cy="1204672"/>
            </a:xfrm>
          </p:grpSpPr>
          <p:sp>
            <p:nvSpPr>
              <p:cNvPr id="40" name="Google Shape;1312;p56">
                <a:extLst>
                  <a:ext uri="{FF2B5EF4-FFF2-40B4-BE49-F238E27FC236}">
                    <a16:creationId xmlns:a16="http://schemas.microsoft.com/office/drawing/2014/main" id="{CC9275A3-33F8-AEF0-296D-E340FC7EFD1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 name="Google Shape;1313;p56">
                <a:extLst>
                  <a:ext uri="{FF2B5EF4-FFF2-40B4-BE49-F238E27FC236}">
                    <a16:creationId xmlns:a16="http://schemas.microsoft.com/office/drawing/2014/main" id="{85C8C99A-D36E-A5FC-4886-2F2C3AA16321}"/>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314;p56">
              <a:extLst>
                <a:ext uri="{FF2B5EF4-FFF2-40B4-BE49-F238E27FC236}">
                  <a16:creationId xmlns:a16="http://schemas.microsoft.com/office/drawing/2014/main" id="{C5200372-8E36-9A6D-6B5E-6D93D277E743}"/>
                </a:ext>
              </a:extLst>
            </p:cNvPr>
            <p:cNvGrpSpPr/>
            <p:nvPr/>
          </p:nvGrpSpPr>
          <p:grpSpPr>
            <a:xfrm rot="-1799861" flipH="1">
              <a:off x="1651300" y="2781775"/>
              <a:ext cx="470055" cy="765776"/>
              <a:chOff x="7718116" y="2636527"/>
              <a:chExt cx="739461" cy="1204672"/>
            </a:xfrm>
          </p:grpSpPr>
          <p:sp>
            <p:nvSpPr>
              <p:cNvPr id="38" name="Google Shape;1315;p56">
                <a:extLst>
                  <a:ext uri="{FF2B5EF4-FFF2-40B4-BE49-F238E27FC236}">
                    <a16:creationId xmlns:a16="http://schemas.microsoft.com/office/drawing/2014/main" id="{E3BBD424-0261-F78C-5E9C-47A7716470C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 name="Google Shape;1316;p56">
                <a:extLst>
                  <a:ext uri="{FF2B5EF4-FFF2-40B4-BE49-F238E27FC236}">
                    <a16:creationId xmlns:a16="http://schemas.microsoft.com/office/drawing/2014/main" id="{5A550366-F2C2-4195-595C-8542B7DE504D}"/>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317;p56">
              <a:extLst>
                <a:ext uri="{FF2B5EF4-FFF2-40B4-BE49-F238E27FC236}">
                  <a16:creationId xmlns:a16="http://schemas.microsoft.com/office/drawing/2014/main" id="{783DCEF8-FC45-FB88-043B-B85F5166CDAF}"/>
                </a:ext>
              </a:extLst>
            </p:cNvPr>
            <p:cNvGrpSpPr/>
            <p:nvPr/>
          </p:nvGrpSpPr>
          <p:grpSpPr>
            <a:xfrm flipH="1">
              <a:off x="1985320" y="2781743"/>
              <a:ext cx="470079" cy="765816"/>
              <a:chOff x="7718116" y="2636527"/>
              <a:chExt cx="739461" cy="1204672"/>
            </a:xfrm>
          </p:grpSpPr>
          <p:sp>
            <p:nvSpPr>
              <p:cNvPr id="36" name="Google Shape;1318;p56">
                <a:extLst>
                  <a:ext uri="{FF2B5EF4-FFF2-40B4-BE49-F238E27FC236}">
                    <a16:creationId xmlns:a16="http://schemas.microsoft.com/office/drawing/2014/main" id="{4F4BCD7B-E23D-FAF2-F61E-0711C0B7B2DE}"/>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 name="Google Shape;1319;p56">
                <a:extLst>
                  <a:ext uri="{FF2B5EF4-FFF2-40B4-BE49-F238E27FC236}">
                    <a16:creationId xmlns:a16="http://schemas.microsoft.com/office/drawing/2014/main" id="{F323DDE9-B0B4-D387-EF78-222C85455355}"/>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46" name="Google Shape;1846;p73"/>
          <p:cNvSpPr txBox="1">
            <a:spLocks noGrp="1"/>
          </p:cNvSpPr>
          <p:nvPr>
            <p:ph type="subTitle" idx="1"/>
          </p:nvPr>
        </p:nvSpPr>
        <p:spPr>
          <a:xfrm>
            <a:off x="1890859" y="1830379"/>
            <a:ext cx="5571831" cy="2466047"/>
          </a:xfrm>
          <a:prstGeom prst="rect">
            <a:avLst/>
          </a:prstGeom>
          <a:solidFill>
            <a:schemeClr val="bg1"/>
          </a:solidFill>
        </p:spPr>
        <p:txBody>
          <a:bodyPr spcFirstLastPara="1" wrap="square" lIns="91425" tIns="91425" rIns="91425" bIns="91425" anchor="t" anchorCtr="0">
            <a:noAutofit/>
          </a:bodyPr>
          <a:lstStyle/>
          <a:p>
            <a:pPr marL="285750" lvl="0" indent="-285750" algn="l" rtl="0">
              <a:spcBef>
                <a:spcPts val="0"/>
              </a:spcBef>
              <a:spcAft>
                <a:spcPts val="0"/>
              </a:spcAft>
              <a:buClr>
                <a:schemeClr val="tx2"/>
              </a:buClr>
              <a:buSzPct val="82000"/>
              <a:buFont typeface="Arial" panose="020B0604020202020204" pitchFamily="34" charset="0"/>
              <a:buChar char="•"/>
            </a:pPr>
            <a:r>
              <a:rPr lang="en-US" sz="32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exercises in the workbook.</a:t>
            </a:r>
          </a:p>
          <a:p>
            <a:pPr marL="285750" lvl="0" indent="-285750" algn="l" rtl="0">
              <a:spcBef>
                <a:spcPts val="0"/>
              </a:spcBef>
              <a:spcAft>
                <a:spcPts val="0"/>
              </a:spcAft>
              <a:buClr>
                <a:schemeClr val="tx2"/>
              </a:buClr>
              <a:buSzPct val="82000"/>
              <a:buFont typeface="Arial" panose="020B0604020202020204" pitchFamily="34" charset="0"/>
              <a:buChar char="•"/>
            </a:pPr>
            <a:r>
              <a:rPr lang="en-US" sz="32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Prepare for Lesson 7 - Unit </a:t>
            </a:r>
            <a:r>
              <a:rPr lang="en-US" sz="3200" dirty="0">
                <a:solidFill>
                  <a:schemeClr val="dk1"/>
                </a:solidFill>
                <a:effectLst>
                  <a:outerShdw blurRad="38100" dist="38100" dir="2700000" algn="tl">
                    <a:srgbClr val="000000">
                      <a:alpha val="43137"/>
                    </a:srgbClr>
                  </a:outerShdw>
                </a:effectLst>
              </a:rPr>
              <a:t>5</a:t>
            </a:r>
            <a:r>
              <a:rPr lang="en-US" sz="3200" dirty="0" smtClean="0">
                <a:solidFill>
                  <a:schemeClr val="dk1"/>
                </a:solidFill>
                <a:effectLst>
                  <a:outerShdw blurRad="38100" dist="38100" dir="2700000" algn="tl">
                    <a:srgbClr val="000000">
                      <a:alpha val="43137"/>
                    </a:srgbClr>
                  </a:outerShdw>
                </a:effectLst>
              </a:rPr>
              <a:t>.</a:t>
            </a:r>
          </a:p>
        </p:txBody>
      </p:sp>
      <p:grpSp>
        <p:nvGrpSpPr>
          <p:cNvPr id="1847" name="Google Shape;1847;p73"/>
          <p:cNvGrpSpPr/>
          <p:nvPr/>
        </p:nvGrpSpPr>
        <p:grpSpPr>
          <a:xfrm>
            <a:off x="6617925" y="3432475"/>
            <a:ext cx="1143568" cy="587530"/>
            <a:chOff x="7681450" y="3984400"/>
            <a:chExt cx="1703005" cy="875082"/>
          </a:xfrm>
        </p:grpSpPr>
        <p:sp>
          <p:nvSpPr>
            <p:cNvPr id="1848" name="Google Shape;1848;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73"/>
          <p:cNvGrpSpPr/>
          <p:nvPr/>
        </p:nvGrpSpPr>
        <p:grpSpPr>
          <a:xfrm flipH="1">
            <a:off x="7147675" y="2873750"/>
            <a:ext cx="1703005" cy="875082"/>
            <a:chOff x="7681450" y="3984400"/>
            <a:chExt cx="1703005" cy="875082"/>
          </a:xfrm>
        </p:grpSpPr>
        <p:sp>
          <p:nvSpPr>
            <p:cNvPr id="1851" name="Google Shape;1851;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5">
            <a:extLst>
              <a:ext uri="{FF2B5EF4-FFF2-40B4-BE49-F238E27FC236}">
                <a16:creationId xmlns:a16="http://schemas.microsoft.com/office/drawing/2014/main" id="{09E13FBD-5315-8215-D79B-31E99DCDD17B}"/>
              </a:ext>
            </a:extLst>
          </p:cNvPr>
          <p:cNvSpPr/>
          <p:nvPr/>
        </p:nvSpPr>
        <p:spPr>
          <a:xfrm>
            <a:off x="1786084" y="123525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4" name="TextBox 3">
            <a:extLst>
              <a:ext uri="{FF2B5EF4-FFF2-40B4-BE49-F238E27FC236}">
                <a16:creationId xmlns:a16="http://schemas.microsoft.com/office/drawing/2014/main" id="{BE1835FD-D417-0EE4-432F-EAC5A04C92EB}"/>
              </a:ext>
            </a:extLst>
          </p:cNvPr>
          <p:cNvSpPr txBox="1"/>
          <p:nvPr/>
        </p:nvSpPr>
        <p:spPr>
          <a:xfrm>
            <a:off x="1808714" y="1163518"/>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5" name="Rectangle 4">
            <a:extLst>
              <a:ext uri="{FF2B5EF4-FFF2-40B4-BE49-F238E27FC236}">
                <a16:creationId xmlns:a16="http://schemas.microsoft.com/office/drawing/2014/main" id="{B5808C2F-B633-DF59-892B-B4EA21C6204F}"/>
              </a:ext>
            </a:extLst>
          </p:cNvPr>
          <p:cNvSpPr/>
          <p:nvPr/>
        </p:nvSpPr>
        <p:spPr>
          <a:xfrm>
            <a:off x="2185669" y="1192897"/>
            <a:ext cx="1866150"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Homework</a:t>
            </a:r>
          </a:p>
        </p:txBody>
      </p:sp>
      <p:sp>
        <p:nvSpPr>
          <p:cNvPr id="6" name="Rectangle 5">
            <a:extLst>
              <a:ext uri="{FF2B5EF4-FFF2-40B4-BE49-F238E27FC236}">
                <a16:creationId xmlns:a16="http://schemas.microsoft.com/office/drawing/2014/main" id="{958B5BF8-FADA-8230-59CD-26532CBB4F4C}"/>
              </a:ext>
            </a:extLst>
          </p:cNvPr>
          <p:cNvSpPr/>
          <p:nvPr/>
        </p:nvSpPr>
        <p:spPr>
          <a:xfrm>
            <a:off x="-69850" y="0"/>
            <a:ext cx="949325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D654E4CA-91B5-1247-01F9-3ADD980CFCBF}"/>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2367887" y="4590976"/>
            <a:ext cx="4408227" cy="461665"/>
          </a:xfrm>
          <a:prstGeom prst="rect">
            <a:avLst/>
          </a:prstGeom>
        </p:spPr>
        <p:txBody>
          <a:bodyPr wrap="square">
            <a:spAutoFit/>
          </a:bodyPr>
          <a:lstStyle/>
          <a:p>
            <a:pPr algn="ctr" defTabSz="685800">
              <a:buClrTx/>
            </a:pPr>
            <a:r>
              <a:rPr lang="en-US" sz="1200" b="1" kern="1200" dirty="0">
                <a:solidFill>
                  <a:srgbClr val="FFFFFF"/>
                </a:solidFill>
                <a:latin typeface="Calibri" panose="020F0502020204030204" pitchFamily="34" charset="0"/>
                <a:ea typeface="+mn-ea"/>
                <a:cs typeface="+mn-cs"/>
              </a:rPr>
              <a:t>Website: </a:t>
            </a:r>
            <a:r>
              <a:rPr lang="en-US" sz="1200" b="1" i="1" kern="1200" dirty="0">
                <a:solidFill>
                  <a:srgbClr val="FFFFFF"/>
                </a:solidFill>
                <a:latin typeface="Calibri" panose="020F0502020204030204" pitchFamily="34" charset="0"/>
                <a:ea typeface="+mn-ea"/>
                <a:cs typeface="+mn-cs"/>
              </a:rPr>
              <a:t>hoclieu.vn</a:t>
            </a:r>
            <a:endParaRPr lang="en-US" sz="1200" kern="1200" dirty="0">
              <a:solidFill>
                <a:prstClr val="black"/>
              </a:solidFill>
              <a:latin typeface="Calibri" panose="020F0502020204030204"/>
              <a:ea typeface="+mn-ea"/>
              <a:cs typeface="+mn-cs"/>
            </a:endParaRPr>
          </a:p>
          <a:p>
            <a:pPr algn="ctr" defTabSz="685800">
              <a:buClrTx/>
            </a:pPr>
            <a:r>
              <a:rPr lang="en-US" sz="1200" b="1" kern="1200" dirty="0" err="1">
                <a:solidFill>
                  <a:srgbClr val="FFFFFF"/>
                </a:solidFill>
                <a:latin typeface="Calibri" panose="020F0502020204030204" pitchFamily="34" charset="0"/>
                <a:ea typeface="+mn-ea"/>
                <a:cs typeface="+mn-cs"/>
              </a:rPr>
              <a:t>Fanpage</a:t>
            </a:r>
            <a:r>
              <a:rPr lang="en-US" sz="1200" b="1" kern="1200" dirty="0">
                <a:solidFill>
                  <a:srgbClr val="FFFFFF"/>
                </a:solidFill>
                <a:latin typeface="Calibri" panose="020F0502020204030204" pitchFamily="34" charset="0"/>
                <a:ea typeface="+mn-ea"/>
                <a:cs typeface="+mn-cs"/>
              </a:rPr>
              <a:t>: </a:t>
            </a:r>
            <a:r>
              <a:rPr lang="en-US" sz="1200" b="1" i="1" kern="1200" dirty="0">
                <a:solidFill>
                  <a:srgbClr val="FFFFFF"/>
                </a:solidFill>
                <a:latin typeface="Calibri" panose="020F0502020204030204" pitchFamily="34" charset="0"/>
                <a:ea typeface="+mn-ea"/>
                <a:cs typeface="+mn-cs"/>
              </a:rPr>
              <a:t>facebook.com/tienganhglobalsuccess.vn/</a:t>
            </a:r>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9"/>
          <p:cNvSpPr txBox="1">
            <a:spLocks noGrp="1"/>
          </p:cNvSpPr>
          <p:nvPr>
            <p:ph type="subTitle" idx="1"/>
          </p:nvPr>
        </p:nvSpPr>
        <p:spPr>
          <a:xfrm>
            <a:off x="2944344" y="4196387"/>
            <a:ext cx="3131374"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 Book – page 58</a:t>
            </a:r>
            <a:endParaRPr dirty="0"/>
          </a:p>
        </p:txBody>
      </p:sp>
      <p:sp>
        <p:nvSpPr>
          <p:cNvPr id="727" name="Google Shape;727;p39"/>
          <p:cNvSpPr txBox="1">
            <a:spLocks noGrp="1"/>
          </p:cNvSpPr>
          <p:nvPr>
            <p:ph type="ctrTitle"/>
          </p:nvPr>
        </p:nvSpPr>
        <p:spPr>
          <a:xfrm>
            <a:off x="2944344" y="1983524"/>
            <a:ext cx="5212800" cy="206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 leaflet about ways to reduce black carbon emissions</a:t>
            </a:r>
          </a:p>
        </p:txBody>
      </p:sp>
      <p:sp>
        <p:nvSpPr>
          <p:cNvPr id="2" name="Rectangle 1">
            <a:extLst>
              <a:ext uri="{FF2B5EF4-FFF2-40B4-BE49-F238E27FC236}">
                <a16:creationId xmlns:a16="http://schemas.microsoft.com/office/drawing/2014/main" id="{A129DC78-71AE-1210-82EE-DC8FD0D7DA07}"/>
              </a:ext>
            </a:extLst>
          </p:cNvPr>
          <p:cNvSpPr/>
          <p:nvPr/>
        </p:nvSpPr>
        <p:spPr>
          <a:xfrm>
            <a:off x="4640628" y="1376341"/>
            <a:ext cx="3516516" cy="368176"/>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400"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3" name="TextBox 2">
            <a:extLst>
              <a:ext uri="{FF2B5EF4-FFF2-40B4-BE49-F238E27FC236}">
                <a16:creationId xmlns:a16="http://schemas.microsoft.com/office/drawing/2014/main" id="{9E7A21A3-8A0E-BC85-6E2A-5CDB50F206B6}"/>
              </a:ext>
            </a:extLst>
          </p:cNvPr>
          <p:cNvSpPr txBox="1"/>
          <p:nvPr/>
        </p:nvSpPr>
        <p:spPr>
          <a:xfrm>
            <a:off x="1440626" y="537613"/>
            <a:ext cx="886939" cy="507831"/>
          </a:xfrm>
          <a:prstGeom prst="rect">
            <a:avLst/>
          </a:prstGeom>
          <a:noFill/>
        </p:spPr>
        <p:txBody>
          <a:bodyPr wrap="square" rtlCol="0">
            <a:spAutoFit/>
          </a:bodyPr>
          <a:lstStyle/>
          <a:p>
            <a:pPr algn="ctr" defTabSz="685800">
              <a:buClrTx/>
            </a:pPr>
            <a:r>
              <a:rPr lang="en-US" sz="2700" b="1" kern="1200" dirty="0">
                <a:solidFill>
                  <a:prstClr val="white"/>
                </a:solidFill>
                <a:latin typeface="Myriad Pro" pitchFamily="34" charset="0"/>
                <a:ea typeface="+mn-ea"/>
                <a:cs typeface="+mn-cs"/>
              </a:rPr>
              <a:t>Unit</a:t>
            </a:r>
          </a:p>
        </p:txBody>
      </p:sp>
      <p:sp>
        <p:nvSpPr>
          <p:cNvPr id="4" name="TextBox 3">
            <a:extLst>
              <a:ext uri="{FF2B5EF4-FFF2-40B4-BE49-F238E27FC236}">
                <a16:creationId xmlns:a16="http://schemas.microsoft.com/office/drawing/2014/main" id="{52F8439B-62D2-6336-E73C-AE1270B98B76}"/>
              </a:ext>
            </a:extLst>
          </p:cNvPr>
          <p:cNvSpPr txBox="1"/>
          <p:nvPr/>
        </p:nvSpPr>
        <p:spPr>
          <a:xfrm>
            <a:off x="3579669" y="470939"/>
            <a:ext cx="3719204" cy="553998"/>
          </a:xfrm>
          <a:prstGeom prst="rect">
            <a:avLst/>
          </a:prstGeom>
          <a:noFill/>
        </p:spPr>
        <p:txBody>
          <a:bodyPr wrap="square" rtlCol="0">
            <a:spAutoFit/>
          </a:bodyPr>
          <a:lstStyle/>
          <a:p>
            <a:pPr defTabSz="685800">
              <a:buClrTx/>
            </a:pPr>
            <a:r>
              <a:rPr lang="en-US" sz="3000" b="1" kern="1200" dirty="0">
                <a:solidFill>
                  <a:prstClr val="white"/>
                </a:solidFill>
                <a:latin typeface="Myriad Pro" pitchFamily="34" charset="0"/>
                <a:ea typeface="+mn-ea"/>
                <a:cs typeface="+mn-cs"/>
              </a:rPr>
              <a:t>FAMILY LIFE</a:t>
            </a:r>
          </a:p>
        </p:txBody>
      </p:sp>
      <p:sp>
        <p:nvSpPr>
          <p:cNvPr id="6" name="Rectangle 5">
            <a:extLst>
              <a:ext uri="{FF2B5EF4-FFF2-40B4-BE49-F238E27FC236}">
                <a16:creationId xmlns:a16="http://schemas.microsoft.com/office/drawing/2014/main" id="{AB288E67-77E4-E3D2-4D80-279E35329D41}"/>
              </a:ext>
            </a:extLst>
          </p:cNvPr>
          <p:cNvSpPr/>
          <p:nvPr/>
        </p:nvSpPr>
        <p:spPr>
          <a:xfrm>
            <a:off x="2944344" y="1392344"/>
            <a:ext cx="1441491" cy="355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b="1" kern="1200" dirty="0">
                <a:solidFill>
                  <a:srgbClr val="F26532"/>
                </a:solidFill>
                <a:latin typeface="Bookman Old Style" pitchFamily="18" charset="0"/>
              </a:rPr>
              <a:t>LESSON 6</a:t>
            </a:r>
          </a:p>
        </p:txBody>
      </p:sp>
      <p:grpSp>
        <p:nvGrpSpPr>
          <p:cNvPr id="7" name="Group 6">
            <a:extLst>
              <a:ext uri="{FF2B5EF4-FFF2-40B4-BE49-F238E27FC236}">
                <a16:creationId xmlns:a16="http://schemas.microsoft.com/office/drawing/2014/main" id="{3911DB0F-FBEF-C4AC-8578-72BB4C46D5D6}"/>
              </a:ext>
            </a:extLst>
          </p:cNvPr>
          <p:cNvGrpSpPr/>
          <p:nvPr/>
        </p:nvGrpSpPr>
        <p:grpSpPr>
          <a:xfrm>
            <a:off x="-65705" y="-11896"/>
            <a:ext cx="9363017" cy="1455320"/>
            <a:chOff x="0" y="-15861"/>
            <a:chExt cx="12192000" cy="1940426"/>
          </a:xfrm>
        </p:grpSpPr>
        <p:sp>
          <p:nvSpPr>
            <p:cNvPr id="8" name="Rectangle 7">
              <a:extLst>
                <a:ext uri="{FF2B5EF4-FFF2-40B4-BE49-F238E27FC236}">
                  <a16:creationId xmlns:a16="http://schemas.microsoft.com/office/drawing/2014/main" id="{E2A417EE-61B6-D64C-619E-A5F86A412C35}"/>
                </a:ext>
              </a:extLst>
            </p:cNvPr>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Parallelogram 8">
              <a:extLst>
                <a:ext uri="{FF2B5EF4-FFF2-40B4-BE49-F238E27FC236}">
                  <a16:creationId xmlns:a16="http://schemas.microsoft.com/office/drawing/2014/main" id="{9D43D721-7752-8347-F456-A060E42BFACC}"/>
                </a:ext>
              </a:extLst>
            </p:cNvPr>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10" name="TextBox 9">
            <a:extLst>
              <a:ext uri="{FF2B5EF4-FFF2-40B4-BE49-F238E27FC236}">
                <a16:creationId xmlns:a16="http://schemas.microsoft.com/office/drawing/2014/main" id="{56F7F967-740B-E2BF-9004-3A74A2917EF0}"/>
              </a:ext>
            </a:extLst>
          </p:cNvPr>
          <p:cNvSpPr txBox="1"/>
          <p:nvPr/>
        </p:nvSpPr>
        <p:spPr>
          <a:xfrm>
            <a:off x="2234830" y="361821"/>
            <a:ext cx="6096435" cy="707886"/>
          </a:xfrm>
          <a:prstGeom prst="rect">
            <a:avLst/>
          </a:prstGeom>
          <a:noFill/>
        </p:spPr>
        <p:txBody>
          <a:bodyPr wrap="square" rtlCol="0">
            <a:spAutoFit/>
          </a:bodyPr>
          <a:lstStyle/>
          <a:p>
            <a:pPr defTabSz="685800">
              <a:buClrTx/>
            </a:pPr>
            <a:r>
              <a:rPr lang="en-US" sz="4000" b="1" kern="1200" dirty="0">
                <a:solidFill>
                  <a:srgbClr val="FFFFFF"/>
                </a:solidFill>
                <a:effectLst>
                  <a:outerShdw blurRad="38100" dist="38100" dir="2700000" algn="tl">
                    <a:srgbClr val="000000">
                      <a:alpha val="43137"/>
                    </a:srgbClr>
                  </a:outerShdw>
                </a:effectLst>
                <a:latin typeface="Chelsea Market" panose="020B0604020202020204" charset="0"/>
                <a:ea typeface="+mn-ea"/>
                <a:cs typeface="+mn-cs"/>
              </a:rPr>
              <a:t>GLOBAL WARMING</a:t>
            </a:r>
            <a:endParaRPr lang="en-US" sz="4000" kern="1200" dirty="0">
              <a:solidFill>
                <a:prstClr val="white"/>
              </a:solidFill>
              <a:effectLst>
                <a:outerShdw blurRad="38100" dist="38100" dir="2700000" algn="tl">
                  <a:srgbClr val="000000">
                    <a:alpha val="43137"/>
                  </a:srgbClr>
                </a:outerShdw>
              </a:effectLst>
              <a:latin typeface="Chelsea Market" panose="020B060402020202020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670A1F9-DD84-3743-FEC6-16614F066661}"/>
              </a:ext>
            </a:extLst>
          </p:cNvPr>
          <p:cNvSpPr txBox="1"/>
          <p:nvPr/>
        </p:nvSpPr>
        <p:spPr>
          <a:xfrm>
            <a:off x="784083" y="124690"/>
            <a:ext cx="950693" cy="1246495"/>
          </a:xfrm>
          <a:prstGeom prst="rect">
            <a:avLst/>
          </a:prstGeom>
          <a:noFill/>
        </p:spPr>
        <p:txBody>
          <a:bodyPr wrap="square" rtlCol="0" anchor="ctr">
            <a:spAutoFit/>
          </a:bodyPr>
          <a:lstStyle/>
          <a:p>
            <a:pPr algn="ctr" defTabSz="685800">
              <a:buClrTx/>
            </a:pPr>
            <a:r>
              <a:rPr lang="en-US" sz="21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Unit</a:t>
            </a:r>
          </a:p>
          <a:p>
            <a:pPr algn="ctr" defTabSz="685800">
              <a:buClrTx/>
            </a:pPr>
            <a:r>
              <a:rPr lang="en-US" sz="54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EEE900D5-4DEB-E3D9-4438-B481424B276F}"/>
              </a:ext>
            </a:extLst>
          </p:cNvPr>
          <p:cNvSpPr/>
          <p:nvPr/>
        </p:nvSpPr>
        <p:spPr>
          <a:xfrm>
            <a:off x="1082611" y="863751"/>
            <a:ext cx="1412825"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WARM-UP</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5" name="Rounded Rectangle 22">
            <a:extLst>
              <a:ext uri="{FF2B5EF4-FFF2-40B4-BE49-F238E27FC236}">
                <a16:creationId xmlns:a16="http://schemas.microsoft.com/office/drawing/2014/main" id="{FBDC6A69-640A-C377-1F85-21F46C27703E}"/>
              </a:ext>
            </a:extLst>
          </p:cNvPr>
          <p:cNvSpPr/>
          <p:nvPr/>
        </p:nvSpPr>
        <p:spPr>
          <a:xfrm>
            <a:off x="2212625" y="1774654"/>
            <a:ext cx="1463050"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PRE-WRITING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6" name="Rounded Rectangle 23">
            <a:extLst>
              <a:ext uri="{FF2B5EF4-FFF2-40B4-BE49-F238E27FC236}">
                <a16:creationId xmlns:a16="http://schemas.microsoft.com/office/drawing/2014/main" id="{3D935A14-DB26-1CC5-B619-3AB7CF573C04}"/>
              </a:ext>
            </a:extLst>
          </p:cNvPr>
          <p:cNvSpPr/>
          <p:nvPr/>
        </p:nvSpPr>
        <p:spPr>
          <a:xfrm>
            <a:off x="813479" y="2778993"/>
            <a:ext cx="1681957" cy="532654"/>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WHILE-WRITING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7" name="Rectangle 6">
            <a:extLst>
              <a:ext uri="{FF2B5EF4-FFF2-40B4-BE49-F238E27FC236}">
                <a16:creationId xmlns:a16="http://schemas.microsoft.com/office/drawing/2014/main" id="{D3AEFC42-EC54-39C5-2788-CC7E0E20ABA7}"/>
              </a:ext>
            </a:extLst>
          </p:cNvPr>
          <p:cNvSpPr/>
          <p:nvPr/>
        </p:nvSpPr>
        <p:spPr>
          <a:xfrm>
            <a:off x="4505769" y="757565"/>
            <a:ext cx="3659537" cy="5244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smtClean="0">
                <a:solidFill>
                  <a:prstClr val="black"/>
                </a:solidFill>
                <a:latin typeface="Calibri" panose="020F0502020204030204"/>
              </a:rPr>
              <a:t>Left or Right?</a:t>
            </a:r>
            <a:endParaRPr lang="en-GB" sz="1600" b="1" kern="1200"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4D13352B-A50D-7CA8-0536-36E214FC296F}"/>
              </a:ext>
            </a:extLst>
          </p:cNvPr>
          <p:cNvSpPr/>
          <p:nvPr/>
        </p:nvSpPr>
        <p:spPr>
          <a:xfrm>
            <a:off x="4505770" y="1407521"/>
            <a:ext cx="3686251" cy="1308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600" b="1" kern="1200" dirty="0" smtClean="0">
                <a:solidFill>
                  <a:prstClr val="black"/>
                </a:solidFill>
                <a:latin typeface="Calibri" panose="020F0502020204030204"/>
              </a:rPr>
              <a:t>Task </a:t>
            </a:r>
            <a:r>
              <a:rPr lang="en-US" sz="1600" b="1" kern="1200" dirty="0">
                <a:solidFill>
                  <a:prstClr val="black"/>
                </a:solidFill>
                <a:latin typeface="Calibri" panose="020F0502020204030204"/>
              </a:rPr>
              <a:t>1: Match the ways to reduce black carbon emissions with the </a:t>
            </a:r>
            <a:r>
              <a:rPr lang="en-US" sz="1600" b="1" kern="1200" dirty="0" smtClean="0">
                <a:solidFill>
                  <a:prstClr val="black"/>
                </a:solidFill>
                <a:latin typeface="Calibri" panose="020F0502020204030204"/>
              </a:rPr>
              <a:t>reasons</a:t>
            </a:r>
          </a:p>
          <a:p>
            <a:pPr defTabSz="685800">
              <a:buClrTx/>
            </a:pPr>
            <a:r>
              <a:rPr lang="en-US" sz="1600" b="1" kern="1200" dirty="0">
                <a:solidFill>
                  <a:prstClr val="black"/>
                </a:solidFill>
                <a:latin typeface="Calibri" panose="020F0502020204030204"/>
              </a:rPr>
              <a:t>Task 2: </a:t>
            </a:r>
            <a:r>
              <a:rPr lang="en-US" sz="1600" b="1" kern="1200" dirty="0" smtClean="0">
                <a:solidFill>
                  <a:prstClr val="black"/>
                </a:solidFill>
                <a:latin typeface="Calibri" panose="020F0502020204030204"/>
              </a:rPr>
              <a:t>Label </a:t>
            </a:r>
            <a:r>
              <a:rPr lang="en-US" sz="1600" b="1" kern="1200" dirty="0">
                <a:solidFill>
                  <a:prstClr val="black"/>
                </a:solidFill>
                <a:latin typeface="Calibri" panose="020F0502020204030204"/>
              </a:rPr>
              <a:t>the parts of the leaflet with the words in the box</a:t>
            </a:r>
            <a:r>
              <a:rPr lang="en-US" sz="1600" b="1" kern="1200" dirty="0" smtClean="0">
                <a:solidFill>
                  <a:prstClr val="black"/>
                </a:solidFill>
                <a:latin typeface="Calibri" panose="020F0502020204030204"/>
              </a:rPr>
              <a:t>.</a:t>
            </a:r>
            <a:endParaRPr lang="en-US" sz="1600" b="1" kern="1200" dirty="0">
              <a:solidFill>
                <a:prstClr val="black"/>
              </a:solidFill>
              <a:latin typeface="Calibri" panose="020F0502020204030204"/>
            </a:endParaRPr>
          </a:p>
        </p:txBody>
      </p:sp>
      <p:sp>
        <p:nvSpPr>
          <p:cNvPr id="9" name="Rectangle 8">
            <a:extLst>
              <a:ext uri="{FF2B5EF4-FFF2-40B4-BE49-F238E27FC236}">
                <a16:creationId xmlns:a16="http://schemas.microsoft.com/office/drawing/2014/main" id="{9D838459-3095-A0C6-CE3D-8C9BCFCF140F}"/>
              </a:ext>
            </a:extLst>
          </p:cNvPr>
          <p:cNvSpPr/>
          <p:nvPr/>
        </p:nvSpPr>
        <p:spPr>
          <a:xfrm>
            <a:off x="4505771" y="2824139"/>
            <a:ext cx="3659539" cy="5313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smtClean="0">
                <a:solidFill>
                  <a:prstClr val="black"/>
                </a:solidFill>
                <a:latin typeface="Calibri" panose="020F0502020204030204"/>
              </a:rPr>
              <a:t>Task 3: C</a:t>
            </a:r>
            <a:r>
              <a:rPr lang="en-US" sz="1600" b="1" kern="1200" dirty="0" err="1" smtClean="0">
                <a:solidFill>
                  <a:prstClr val="black"/>
                </a:solidFill>
                <a:latin typeface="Calibri" panose="020F0502020204030204"/>
              </a:rPr>
              <a:t>omplete</a:t>
            </a:r>
            <a:r>
              <a:rPr lang="en-US" sz="1600" b="1" kern="1200" dirty="0" smtClean="0">
                <a:solidFill>
                  <a:prstClr val="black"/>
                </a:solidFill>
                <a:latin typeface="Calibri" panose="020F0502020204030204"/>
              </a:rPr>
              <a:t> </a:t>
            </a:r>
            <a:r>
              <a:rPr lang="en-US" sz="1600" b="1" kern="1200" dirty="0">
                <a:solidFill>
                  <a:prstClr val="black"/>
                </a:solidFill>
                <a:latin typeface="Calibri" panose="020F0502020204030204"/>
              </a:rPr>
              <a:t>the leaflet in Task 2. </a:t>
            </a:r>
          </a:p>
        </p:txBody>
      </p:sp>
      <p:cxnSp>
        <p:nvCxnSpPr>
          <p:cNvPr id="10" name="Curved Connector 27">
            <a:extLst>
              <a:ext uri="{FF2B5EF4-FFF2-40B4-BE49-F238E27FC236}">
                <a16:creationId xmlns:a16="http://schemas.microsoft.com/office/drawing/2014/main" id="{3F7266B6-4943-8B04-A56E-68AE5B598348}"/>
              </a:ext>
            </a:extLst>
          </p:cNvPr>
          <p:cNvCxnSpPr>
            <a:stCxn id="4" idx="3"/>
            <a:endCxn id="5" idx="0"/>
          </p:cNvCxnSpPr>
          <p:nvPr/>
        </p:nvCxnSpPr>
        <p:spPr>
          <a:xfrm>
            <a:off x="2495436" y="1109527"/>
            <a:ext cx="448714" cy="665127"/>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BCBBF910-6596-1D16-685D-C86F1D59743B}"/>
              </a:ext>
            </a:extLst>
          </p:cNvPr>
          <p:cNvCxnSpPr>
            <a:stCxn id="5" idx="1"/>
            <a:endCxn id="6" idx="0"/>
          </p:cNvCxnSpPr>
          <p:nvPr/>
        </p:nvCxnSpPr>
        <p:spPr>
          <a:xfrm rot="10800000" flipV="1">
            <a:off x="1654459" y="2020429"/>
            <a:ext cx="558167" cy="758563"/>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E4A292B1-4DAF-6C43-124B-AC94E8D0A600}"/>
              </a:ext>
            </a:extLst>
          </p:cNvPr>
          <p:cNvSpPr/>
          <p:nvPr/>
        </p:nvSpPr>
        <p:spPr>
          <a:xfrm>
            <a:off x="2212625" y="349804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POST-WRITING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13" name="Rectangle 12">
            <a:extLst>
              <a:ext uri="{FF2B5EF4-FFF2-40B4-BE49-F238E27FC236}">
                <a16:creationId xmlns:a16="http://schemas.microsoft.com/office/drawing/2014/main" id="{39287103-C1EC-A79F-82DC-B667F3AB5181}"/>
              </a:ext>
            </a:extLst>
          </p:cNvPr>
          <p:cNvSpPr/>
          <p:nvPr/>
        </p:nvSpPr>
        <p:spPr>
          <a:xfrm>
            <a:off x="4505770" y="4304813"/>
            <a:ext cx="3659537" cy="5137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pPr>
            <a:r>
              <a:rPr lang="en-US" sz="1600" b="1" kern="1200" dirty="0" smtClean="0">
                <a:solidFill>
                  <a:prstClr val="black"/>
                </a:solidFill>
                <a:latin typeface="Calibri" panose="020F0502020204030204"/>
              </a:rPr>
              <a:t>Wrap-up</a:t>
            </a:r>
            <a:endParaRPr lang="en-US" sz="1600" b="1" kern="1200" dirty="0">
              <a:solidFill>
                <a:prstClr val="black"/>
              </a:solidFill>
              <a:latin typeface="Calibri" panose="020F0502020204030204"/>
            </a:endParaRPr>
          </a:p>
          <a:p>
            <a:pPr marL="285750" indent="-285750" defTabSz="685800">
              <a:buClrTx/>
              <a:buFont typeface="Arial" panose="020B0604020202020204" pitchFamily="34" charset="0"/>
              <a:buChar char="•"/>
            </a:pPr>
            <a:r>
              <a:rPr lang="en-US" sz="1600" b="1" kern="1200" dirty="0" smtClean="0">
                <a:solidFill>
                  <a:prstClr val="black"/>
                </a:solidFill>
                <a:latin typeface="Calibri" panose="020F0502020204030204"/>
              </a:rPr>
              <a:t>Homework</a:t>
            </a:r>
            <a:endParaRPr lang="en-GB" sz="1600" b="1" kern="1200" dirty="0">
              <a:solidFill>
                <a:prstClr val="black"/>
              </a:solidFill>
              <a:latin typeface="Calibri" panose="020F0502020204030204"/>
            </a:endParaRPr>
          </a:p>
        </p:txBody>
      </p:sp>
      <p:cxnSp>
        <p:nvCxnSpPr>
          <p:cNvPr id="14" name="Curved Connector 32">
            <a:extLst>
              <a:ext uri="{FF2B5EF4-FFF2-40B4-BE49-F238E27FC236}">
                <a16:creationId xmlns:a16="http://schemas.microsoft.com/office/drawing/2014/main" id="{FC2F94B2-6EC4-B846-A133-27AB50C028A2}"/>
              </a:ext>
            </a:extLst>
          </p:cNvPr>
          <p:cNvCxnSpPr>
            <a:stCxn id="12" idx="1"/>
            <a:endCxn id="15" idx="0"/>
          </p:cNvCxnSpPr>
          <p:nvPr/>
        </p:nvCxnSpPr>
        <p:spPr>
          <a:xfrm rot="10800000" flipV="1">
            <a:off x="1792340" y="3747854"/>
            <a:ext cx="420286" cy="582864"/>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AE770AC3-A251-DA17-F035-2B44EA2A7FAB}"/>
              </a:ext>
            </a:extLst>
          </p:cNvPr>
          <p:cNvSpPr/>
          <p:nvPr/>
        </p:nvSpPr>
        <p:spPr>
          <a:xfrm>
            <a:off x="973714" y="433071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CONSOLIDATION</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cxnSp>
        <p:nvCxnSpPr>
          <p:cNvPr id="16" name="Curved Connector 34">
            <a:extLst>
              <a:ext uri="{FF2B5EF4-FFF2-40B4-BE49-F238E27FC236}">
                <a16:creationId xmlns:a16="http://schemas.microsoft.com/office/drawing/2014/main" id="{6D4AC329-B898-261E-94C8-56CE86DBD16B}"/>
              </a:ext>
            </a:extLst>
          </p:cNvPr>
          <p:cNvCxnSpPr>
            <a:stCxn id="6" idx="3"/>
            <a:endCxn id="12" idx="0"/>
          </p:cNvCxnSpPr>
          <p:nvPr/>
        </p:nvCxnSpPr>
        <p:spPr>
          <a:xfrm>
            <a:off x="2495436" y="3045320"/>
            <a:ext cx="535814" cy="452728"/>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81265D56-D799-6971-67CE-2BA32128FC0F}"/>
              </a:ext>
            </a:extLst>
          </p:cNvPr>
          <p:cNvSpPr/>
          <p:nvPr/>
        </p:nvSpPr>
        <p:spPr>
          <a:xfrm>
            <a:off x="4505771" y="3504544"/>
            <a:ext cx="3659537" cy="5119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smtClean="0">
                <a:solidFill>
                  <a:prstClr val="black"/>
                </a:solidFill>
                <a:latin typeface="Calibri" panose="020F0502020204030204"/>
              </a:rPr>
              <a:t>Peer </a:t>
            </a:r>
            <a:r>
              <a:rPr lang="en-GB" sz="1600" b="1" kern="1200" dirty="0">
                <a:solidFill>
                  <a:prstClr val="black"/>
                </a:solidFill>
                <a:latin typeface="Calibri" panose="020F0502020204030204"/>
              </a:rPr>
              <a:t>review</a:t>
            </a:r>
          </a:p>
        </p:txBody>
      </p:sp>
      <p:sp>
        <p:nvSpPr>
          <p:cNvPr id="18" name="Rectangle 17">
            <a:extLst>
              <a:ext uri="{FF2B5EF4-FFF2-40B4-BE49-F238E27FC236}">
                <a16:creationId xmlns:a16="http://schemas.microsoft.com/office/drawing/2014/main" id="{6353B078-34EF-8B10-2B1D-7AD358D76559}"/>
              </a:ext>
            </a:extLst>
          </p:cNvPr>
          <p:cNvSpPr/>
          <p:nvPr/>
        </p:nvSpPr>
        <p:spPr>
          <a:xfrm>
            <a:off x="4233064" y="230514"/>
            <a:ext cx="2555586" cy="338921"/>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9" name="Rectangle 18">
            <a:extLst>
              <a:ext uri="{FF2B5EF4-FFF2-40B4-BE49-F238E27FC236}">
                <a16:creationId xmlns:a16="http://schemas.microsoft.com/office/drawing/2014/main" id="{11661CF2-725C-3DC0-701C-08CF6B224A2F}"/>
              </a:ext>
            </a:extLst>
          </p:cNvPr>
          <p:cNvSpPr/>
          <p:nvPr/>
        </p:nvSpPr>
        <p:spPr>
          <a:xfrm>
            <a:off x="2692057" y="239901"/>
            <a:ext cx="1415556" cy="32953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26532"/>
                </a:solidFill>
                <a:latin typeface="Bookman Old Style" pitchFamily="18" charset="0"/>
              </a:rPr>
              <a:t>LESSON 6</a:t>
            </a:r>
          </a:p>
        </p:txBody>
      </p:sp>
    </p:spTree>
    <p:extLst>
      <p:ext uri="{BB962C8B-B14F-4D97-AF65-F5344CB8AC3E}">
        <p14:creationId xmlns:p14="http://schemas.microsoft.com/office/powerpoint/2010/main" val="40082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2857502" y="864278"/>
            <a:ext cx="3429000" cy="769441"/>
          </a:xfrm>
          <a:prstGeom prst="rect">
            <a:avLst/>
          </a:prstGeom>
          <a:noFill/>
        </p:spPr>
        <p:txBody>
          <a:bodyPr wrap="square">
            <a:spAutoFit/>
          </a:bodyPr>
          <a:lstStyle/>
          <a:p>
            <a:pPr algn="r"/>
            <a:r>
              <a:rPr lang="en-US" sz="4400" b="1" dirty="0">
                <a:effectLst>
                  <a:outerShdw blurRad="38100" dist="38100" dir="2700000" algn="tl">
                    <a:srgbClr val="000000">
                      <a:alpha val="43137"/>
                    </a:srgbClr>
                  </a:outerShdw>
                </a:effectLst>
                <a:latin typeface="+mn-lt"/>
                <a:cs typeface="Arial" panose="020B0604020202020204" pitchFamily="34" charset="0"/>
              </a:rPr>
              <a:t>Left </a:t>
            </a:r>
            <a:r>
              <a:rPr lang="en-US" sz="4400" b="1">
                <a:effectLst>
                  <a:outerShdw blurRad="38100" dist="38100" dir="2700000" algn="tl">
                    <a:srgbClr val="000000">
                      <a:alpha val="43137"/>
                    </a:srgbClr>
                  </a:outerShdw>
                </a:effectLst>
                <a:latin typeface="+mn-lt"/>
                <a:cs typeface="Arial" panose="020B0604020202020204" pitchFamily="34" charset="0"/>
              </a:rPr>
              <a:t>or </a:t>
            </a:r>
            <a:r>
              <a:rPr lang="en-US" sz="4400" b="1" smtClean="0">
                <a:effectLst>
                  <a:outerShdw blurRad="38100" dist="38100" dir="2700000" algn="tl">
                    <a:srgbClr val="000000">
                      <a:alpha val="43137"/>
                    </a:srgbClr>
                  </a:outerShdw>
                </a:effectLst>
                <a:latin typeface="+mn-lt"/>
                <a:cs typeface="Arial" panose="020B0604020202020204" pitchFamily="34" charset="0"/>
              </a:rPr>
              <a:t>Right</a:t>
            </a:r>
            <a:r>
              <a:rPr lang="en-US" sz="4400" b="1" dirty="0">
                <a:effectLst>
                  <a:outerShdw blurRad="38100" dist="38100" dir="2700000" algn="tl">
                    <a:srgbClr val="000000">
                      <a:alpha val="43137"/>
                    </a:srgbClr>
                  </a:outerShdw>
                </a:effectLst>
                <a:latin typeface="+mn-lt"/>
                <a:cs typeface="Arial" panose="020B0604020202020204" pitchFamily="34" charset="0"/>
              </a:rPr>
              <a:t>?</a:t>
            </a:r>
          </a:p>
        </p:txBody>
      </p:sp>
      <p:pic>
        <p:nvPicPr>
          <p:cNvPr id="4" name="Picture 3">
            <a:extLst>
              <a:ext uri="{FF2B5EF4-FFF2-40B4-BE49-F238E27FC236}">
                <a16:creationId xmlns:a16="http://schemas.microsoft.com/office/drawing/2014/main" id="{AA991441-45B6-6B1A-94E7-667744099F1C}"/>
              </a:ext>
            </a:extLst>
          </p:cNvPr>
          <p:cNvPicPr>
            <a:picLocks noChangeAspect="1"/>
          </p:cNvPicPr>
          <p:nvPr/>
        </p:nvPicPr>
        <p:blipFill rotWithShape="1">
          <a:blip r:embed="rId3"/>
          <a:srcRect t="12563" r="49123" b="12128"/>
          <a:stretch/>
        </p:blipFill>
        <p:spPr>
          <a:xfrm rot="20246323">
            <a:off x="1607289" y="2006722"/>
            <a:ext cx="2500418" cy="2613941"/>
          </a:xfrm>
          <a:prstGeom prst="rect">
            <a:avLst/>
          </a:prstGeom>
        </p:spPr>
      </p:pic>
      <p:pic>
        <p:nvPicPr>
          <p:cNvPr id="5" name="Picture 4">
            <a:extLst>
              <a:ext uri="{FF2B5EF4-FFF2-40B4-BE49-F238E27FC236}">
                <a16:creationId xmlns:a16="http://schemas.microsoft.com/office/drawing/2014/main" id="{0378F298-35FB-F451-71BB-D824552BF86F}"/>
              </a:ext>
            </a:extLst>
          </p:cNvPr>
          <p:cNvPicPr>
            <a:picLocks noChangeAspect="1"/>
          </p:cNvPicPr>
          <p:nvPr/>
        </p:nvPicPr>
        <p:blipFill rotWithShape="1">
          <a:blip r:embed="rId3"/>
          <a:srcRect l="49123" t="12345" b="12345"/>
          <a:stretch/>
        </p:blipFill>
        <p:spPr>
          <a:xfrm rot="1090772">
            <a:off x="5036293" y="2006724"/>
            <a:ext cx="2500419" cy="2613940"/>
          </a:xfrm>
          <a:prstGeom prst="rect">
            <a:avLst/>
          </a:prstGeom>
        </p:spPr>
      </p:pic>
    </p:spTree>
    <p:extLst>
      <p:ext uri="{BB962C8B-B14F-4D97-AF65-F5344CB8AC3E}">
        <p14:creationId xmlns:p14="http://schemas.microsoft.com/office/powerpoint/2010/main" val="1137397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370829" y="957925"/>
            <a:ext cx="8255813" cy="1200329"/>
          </a:xfrm>
          <a:prstGeom prst="rect">
            <a:avLst/>
          </a:prstGeom>
          <a:noFill/>
        </p:spPr>
        <p:txBody>
          <a:bodyPr wrap="square">
            <a:spAutoFit/>
          </a:bodyPr>
          <a:lstStyle/>
          <a:p>
            <a:r>
              <a:rPr lang="en-US" sz="2400" b="1" dirty="0">
                <a:latin typeface="+mn-lt"/>
                <a:cs typeface="Arial" panose="020B0604020202020204" pitchFamily="34" charset="0"/>
              </a:rPr>
              <a:t>What are the names of the items below?</a:t>
            </a:r>
          </a:p>
          <a:p>
            <a:r>
              <a:rPr lang="en-US" sz="2400" b="1" dirty="0">
                <a:latin typeface="+mn-lt"/>
                <a:cs typeface="Arial" panose="020B0604020202020204" pitchFamily="34" charset="0"/>
              </a:rPr>
              <a:t>Raise your left/ right hand to choose ONE answer for </a:t>
            </a:r>
            <a:r>
              <a:rPr lang="en-US" sz="2400" b="1">
                <a:latin typeface="+mn-lt"/>
                <a:cs typeface="Arial" panose="020B0604020202020204" pitchFamily="34" charset="0"/>
              </a:rPr>
              <a:t>each </a:t>
            </a:r>
            <a:r>
              <a:rPr lang="en-US" sz="2400" b="1" smtClean="0">
                <a:latin typeface="+mn-lt"/>
                <a:cs typeface="Arial" panose="020B0604020202020204" pitchFamily="34" charset="0"/>
              </a:rPr>
              <a:t>item..</a:t>
            </a:r>
            <a:endParaRPr lang="en-US" sz="2400" b="1" dirty="0">
              <a:latin typeface="+mn-lt"/>
              <a:cs typeface="Arial" panose="020B0604020202020204" pitchFamily="34" charset="0"/>
            </a:endParaRP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1050855" y="1859471"/>
            <a:ext cx="2748974" cy="2873781"/>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5036293" y="1859472"/>
            <a:ext cx="2641276" cy="2761192"/>
          </a:xfrm>
          <a:prstGeom prst="rect">
            <a:avLst/>
          </a:prstGeom>
        </p:spPr>
      </p:pic>
    </p:spTree>
    <p:extLst>
      <p:ext uri="{BB962C8B-B14F-4D97-AF65-F5344CB8AC3E}">
        <p14:creationId xmlns:p14="http://schemas.microsoft.com/office/powerpoint/2010/main" val="405258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9" name="Picture 8" descr="Timeline&#10;&#10;Description automatically generated with low confidence">
            <a:extLst>
              <a:ext uri="{FF2B5EF4-FFF2-40B4-BE49-F238E27FC236}">
                <a16:creationId xmlns:a16="http://schemas.microsoft.com/office/drawing/2014/main" id="{A7286E18-A247-7275-9E50-33FA3B3B90BB}"/>
              </a:ext>
            </a:extLst>
          </p:cNvPr>
          <p:cNvPicPr>
            <a:picLocks noChangeAspect="1"/>
          </p:cNvPicPr>
          <p:nvPr/>
        </p:nvPicPr>
        <p:blipFill>
          <a:blip r:embed="rId4"/>
          <a:stretch>
            <a:fillRect/>
          </a:stretch>
        </p:blipFill>
        <p:spPr>
          <a:xfrm>
            <a:off x="2085329" y="693735"/>
            <a:ext cx="4902283" cy="3650608"/>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Tree>
    <p:extLst>
      <p:ext uri="{BB962C8B-B14F-4D97-AF65-F5344CB8AC3E}">
        <p14:creationId xmlns:p14="http://schemas.microsoft.com/office/powerpoint/2010/main" val="9536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87C7C70C-3E39-FA68-83FF-6B60D27191A7}"/>
              </a:ext>
            </a:extLst>
          </p:cNvPr>
          <p:cNvPicPr>
            <a:picLocks noChangeAspect="1"/>
          </p:cNvPicPr>
          <p:nvPr/>
        </p:nvPicPr>
        <p:blipFill>
          <a:blip r:embed="rId4"/>
          <a:stretch>
            <a:fillRect/>
          </a:stretch>
        </p:blipFill>
        <p:spPr>
          <a:xfrm>
            <a:off x="1892288" y="600783"/>
            <a:ext cx="5359425" cy="3572057"/>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BOOKLETS</a:t>
            </a:r>
          </a:p>
        </p:txBody>
      </p:sp>
    </p:spTree>
    <p:extLst>
      <p:ext uri="{BB962C8B-B14F-4D97-AF65-F5344CB8AC3E}">
        <p14:creationId xmlns:p14="http://schemas.microsoft.com/office/powerpoint/2010/main" val="2542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2D0E346E-54EE-15CE-ED46-08590946D2F4}"/>
              </a:ext>
            </a:extLst>
          </p:cNvPr>
          <p:cNvPicPr>
            <a:picLocks noChangeAspect="1"/>
          </p:cNvPicPr>
          <p:nvPr/>
        </p:nvPicPr>
        <p:blipFill>
          <a:blip r:embed="rId4"/>
          <a:stretch>
            <a:fillRect/>
          </a:stretch>
        </p:blipFill>
        <p:spPr>
          <a:xfrm>
            <a:off x="1684620" y="0"/>
            <a:ext cx="5971591" cy="4180114"/>
          </a:xfrm>
          <a:prstGeom prst="ellipse">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2173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8" name="Picture 7">
            <a:extLst>
              <a:ext uri="{FF2B5EF4-FFF2-40B4-BE49-F238E27FC236}">
                <a16:creationId xmlns:a16="http://schemas.microsoft.com/office/drawing/2014/main" id="{DAA8B8A6-F9C8-FF3E-F96F-4A6CA9221E84}"/>
              </a:ext>
            </a:extLst>
          </p:cNvPr>
          <p:cNvPicPr>
            <a:picLocks noChangeAspect="1"/>
          </p:cNvPicPr>
          <p:nvPr/>
        </p:nvPicPr>
        <p:blipFill>
          <a:blip r:embed="rId4"/>
          <a:stretch>
            <a:fillRect/>
          </a:stretch>
        </p:blipFill>
        <p:spPr>
          <a:xfrm>
            <a:off x="2003036" y="693735"/>
            <a:ext cx="5003475" cy="3321528"/>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Tree>
    <p:extLst>
      <p:ext uri="{BB962C8B-B14F-4D97-AF65-F5344CB8AC3E}">
        <p14:creationId xmlns:p14="http://schemas.microsoft.com/office/powerpoint/2010/main" val="150896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auses of Global Warming Lesson for High School by Slidesgo">
  <a:themeElements>
    <a:clrScheme name="Simple Light">
      <a:dk1>
        <a:srgbClr val="F4F0F0"/>
      </a:dk1>
      <a:lt1>
        <a:srgbClr val="367F8C"/>
      </a:lt1>
      <a:dk2>
        <a:srgbClr val="006A79"/>
      </a:dk2>
      <a:lt2>
        <a:srgbClr val="FFFFFF"/>
      </a:lt2>
      <a:accent1>
        <a:srgbClr val="D16F1A"/>
      </a:accent1>
      <a:accent2>
        <a:srgbClr val="19A3A0"/>
      </a:accent2>
      <a:accent3>
        <a:srgbClr val="00994B"/>
      </a:accent3>
      <a:accent4>
        <a:srgbClr val="3B1E0F"/>
      </a:accent4>
      <a:accent5>
        <a:srgbClr val="EE9600"/>
      </a:accent5>
      <a:accent6>
        <a:srgbClr val="BEB8A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436</Words>
  <PresentationFormat>On-screen Show (16:9)</PresentationFormat>
  <Paragraphs>107</Paragraphs>
  <Slides>19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UTM Facebook K&amp;T</vt:lpstr>
      <vt:lpstr>Arial</vt:lpstr>
      <vt:lpstr>Gothic A1</vt:lpstr>
      <vt:lpstr>Calibri Light</vt:lpstr>
      <vt:lpstr>Calibri</vt:lpstr>
      <vt:lpstr>Montserrat Medium</vt:lpstr>
      <vt:lpstr>Adobe Gothic Std B</vt:lpstr>
      <vt:lpstr>Chelsea Market</vt:lpstr>
      <vt:lpstr>Bookman Old Style</vt:lpstr>
      <vt:lpstr>Myriad Pro</vt:lpstr>
      <vt:lpstr>Causes of Global Warming Lesson for High School by Slidesgo</vt:lpstr>
      <vt:lpstr>Office Theme</vt:lpstr>
      <vt:lpstr>PowerPoint Presentation</vt:lpstr>
      <vt:lpstr>A leaflet about ways to reduce black carbon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2023-07-04T02:08:45Z</dcterms:modified>
</cp:coreProperties>
</file>