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23" r:id="rId3"/>
    <p:sldId id="437" r:id="rId4"/>
    <p:sldId id="436" r:id="rId5"/>
    <p:sldId id="434" r:id="rId6"/>
    <p:sldId id="435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6" d="100"/>
          <a:sy n="56" d="100"/>
        </p:scale>
        <p:origin x="456" y="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5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1: ÔN CHỮ VIẾT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I, K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I, K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</a:t>
              </a: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L</a:t>
              </a:r>
              <a:endPara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</a:t>
              </a:r>
              <a:r>
                <a:rPr lang="en-US" sz="32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I, K</a:t>
              </a:r>
              <a:endPara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823119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52719" y="2738733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717" t="26042" r="57028" b="18750"/>
          <a:stretch/>
        </p:blipFill>
        <p:spPr>
          <a:xfrm>
            <a:off x="1902213" y="3581400"/>
            <a:ext cx="387390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7" t="26042" r="51171" b="17708"/>
          <a:stretch/>
        </p:blipFill>
        <p:spPr>
          <a:xfrm>
            <a:off x="9281319" y="3581400"/>
            <a:ext cx="4267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014120" y="1266918"/>
            <a:ext cx="6616472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I, K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3944" y="4716959"/>
            <a:ext cx="4319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Ông</a:t>
            </a:r>
            <a:r>
              <a:rPr lang="en-US" sz="440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Ích</a:t>
            </a:r>
            <a:r>
              <a:rPr lang="en-US" sz="440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Khiêm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58674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I, K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9919" y="4690999"/>
            <a:ext cx="11915176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en-US" sz="4350" b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Khi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đói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cùng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dạ</a:t>
            </a:r>
            <a:endParaRPr lang="lv-LV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Khi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rét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cùng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lòng</a:t>
            </a:r>
            <a:r>
              <a:rPr lang="en-US" sz="435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.  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9351</TotalTime>
  <Words>190</Words>
  <Application>Microsoft Office PowerPoint</Application>
  <PresentationFormat>Custom</PresentationFormat>
  <Paragraphs>34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AutoBVT</cp:lastModifiedBy>
  <cp:revision>999</cp:revision>
  <dcterms:created xsi:type="dcterms:W3CDTF">2008-09-09T22:52:10Z</dcterms:created>
  <dcterms:modified xsi:type="dcterms:W3CDTF">2022-08-20T07:44:06Z</dcterms:modified>
</cp:coreProperties>
</file>