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43" r:id="rId2"/>
    <p:sldId id="256" r:id="rId3"/>
    <p:sldId id="342" r:id="rId4"/>
    <p:sldId id="332" r:id="rId5"/>
    <p:sldId id="340" r:id="rId6"/>
    <p:sldId id="341" r:id="rId7"/>
    <p:sldId id="335" r:id="rId8"/>
    <p:sldId id="298" r:id="rId9"/>
    <p:sldId id="325" r:id="rId10"/>
    <p:sldId id="336" r:id="rId11"/>
    <p:sldId id="337" r:id="rId12"/>
    <p:sldId id="338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37D91"/>
    <a:srgbClr val="F7A5A5"/>
    <a:srgbClr val="FBCDCD"/>
    <a:srgbClr val="7192A9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122645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412" y="1173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7" y="1071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3496" y="2172481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We</a:t>
            </a:r>
            <a:r>
              <a:rPr lang="en-US" u="sng" smtClean="0"/>
              <a:t>’ll </a:t>
            </a:r>
            <a:r>
              <a:rPr lang="en-US" u="sng" dirty="0" smtClean="0"/>
              <a:t>go</a:t>
            </a:r>
            <a:r>
              <a:rPr lang="en-US" dirty="0" smtClean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Look! We </a:t>
            </a:r>
            <a:r>
              <a:rPr lang="en-US" u="sng" smtClean="0"/>
              <a:t>have</a:t>
            </a:r>
            <a:r>
              <a:rPr lang="en-US" smtClean="0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The </a:t>
            </a:r>
            <a:r>
              <a:rPr lang="en-US" dirty="0" smtClean="0"/>
              <a:t>summer sales </a:t>
            </a:r>
            <a:r>
              <a:rPr lang="en-US" u="sng" dirty="0" smtClean="0"/>
              <a:t>end</a:t>
            </a:r>
            <a:r>
              <a:rPr lang="en-US" dirty="0" smtClean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Listen </a:t>
            </a:r>
            <a:r>
              <a:rPr lang="en-US" dirty="0" smtClean="0"/>
              <a:t>to the announcement. The train </a:t>
            </a:r>
            <a:r>
              <a:rPr lang="en-US" u="sng" dirty="0" smtClean="0"/>
              <a:t>doesn’t leave</a:t>
            </a:r>
            <a:r>
              <a:rPr lang="en-US" dirty="0" smtClean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I’m </a:t>
            </a:r>
            <a:r>
              <a:rPr lang="en-US" dirty="0" smtClean="0"/>
              <a:t>too busy today, so we</a:t>
            </a:r>
            <a:r>
              <a:rPr lang="en-US" u="sng" dirty="0" smtClean="0"/>
              <a:t>’ll go </a:t>
            </a:r>
            <a:r>
              <a:rPr lang="en-US" dirty="0" smtClean="0"/>
              <a:t>shopping on Tuesday.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290468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76618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36654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355124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373598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98016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99844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46030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29115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58052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3981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7216" y="1873525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1. </a:t>
            </a:r>
            <a:r>
              <a:rPr lang="en-US" sz="3000" smtClean="0"/>
              <a:t>The </a:t>
            </a:r>
            <a:r>
              <a:rPr lang="en-US" sz="3000" dirty="0" smtClean="0"/>
              <a:t>supermarket in my </a:t>
            </a:r>
            <a:r>
              <a:rPr lang="en-US" sz="3000" smtClean="0"/>
              <a:t>neighbourhood </a:t>
            </a:r>
            <a:r>
              <a:rPr lang="en-US" sz="3000" i="1" smtClean="0">
                <a:solidFill>
                  <a:srgbClr val="7030A0"/>
                </a:solidFill>
              </a:rPr>
              <a:t>opens / </a:t>
            </a:r>
            <a:r>
              <a:rPr lang="en-US" sz="3000" i="1" dirty="0" smtClean="0">
                <a:solidFill>
                  <a:srgbClr val="7030A0"/>
                </a:solidFill>
              </a:rPr>
              <a:t>will open </a:t>
            </a:r>
            <a:r>
              <a:rPr lang="en-US" sz="3000" dirty="0" smtClean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2.</a:t>
            </a:r>
            <a:r>
              <a:rPr lang="en-US" sz="3000" smtClean="0"/>
              <a:t> Don’t </a:t>
            </a:r>
            <a:r>
              <a:rPr lang="en-US" sz="3000" dirty="0" smtClean="0"/>
              <a:t>worry. </a:t>
            </a:r>
            <a:r>
              <a:rPr lang="en-US" sz="3000" smtClean="0"/>
              <a:t>I </a:t>
            </a:r>
            <a:r>
              <a:rPr lang="en-US" sz="3000" i="1" smtClean="0">
                <a:solidFill>
                  <a:srgbClr val="7030A0"/>
                </a:solidFill>
              </a:rPr>
              <a:t>make / will </a:t>
            </a:r>
            <a:r>
              <a:rPr lang="en-US" sz="3000" i="1" dirty="0" smtClean="0">
                <a:solidFill>
                  <a:srgbClr val="7030A0"/>
                </a:solidFill>
              </a:rPr>
              <a:t>make </a:t>
            </a:r>
            <a:r>
              <a:rPr lang="en-US" sz="3000" dirty="0" smtClean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3.</a:t>
            </a:r>
            <a:r>
              <a:rPr lang="en-US" sz="3000" smtClean="0"/>
              <a:t> We </a:t>
            </a:r>
            <a:r>
              <a:rPr lang="en-US" sz="3000" i="1" smtClean="0">
                <a:solidFill>
                  <a:srgbClr val="7030A0"/>
                </a:solidFill>
              </a:rPr>
              <a:t>don’t buy / </a:t>
            </a:r>
            <a:r>
              <a:rPr lang="en-US" sz="3000" i="1" dirty="0" smtClean="0">
                <a:solidFill>
                  <a:srgbClr val="7030A0"/>
                </a:solidFill>
              </a:rPr>
              <a:t>won’t buy </a:t>
            </a:r>
            <a:r>
              <a:rPr lang="en-US" sz="3000" dirty="0" smtClean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4.</a:t>
            </a:r>
            <a:r>
              <a:rPr lang="en-US" sz="3000" smtClean="0"/>
              <a:t> The </a:t>
            </a:r>
            <a:r>
              <a:rPr lang="en-US" sz="3000" dirty="0" smtClean="0"/>
              <a:t>bus schedule says that </a:t>
            </a:r>
            <a:r>
              <a:rPr lang="en-US" sz="3000" smtClean="0"/>
              <a:t>there </a:t>
            </a:r>
            <a:r>
              <a:rPr lang="en-US" sz="3000" i="1">
                <a:solidFill>
                  <a:srgbClr val="7030A0"/>
                </a:solidFill>
              </a:rPr>
              <a:t>is / </a:t>
            </a:r>
            <a:r>
              <a:rPr lang="en-US" sz="3000" i="1" dirty="0">
                <a:solidFill>
                  <a:srgbClr val="7030A0"/>
                </a:solidFill>
              </a:rPr>
              <a:t>will be </a:t>
            </a:r>
            <a:r>
              <a:rPr lang="en-US" sz="3000" dirty="0" smtClean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5.</a:t>
            </a:r>
            <a:r>
              <a:rPr lang="en-US" sz="3000" smtClean="0"/>
              <a:t> Look </a:t>
            </a:r>
            <a:r>
              <a:rPr lang="en-US" sz="3000" dirty="0" smtClean="0"/>
              <a:t>at the advertisement</a:t>
            </a:r>
            <a:r>
              <a:rPr lang="en-US" sz="3000" smtClean="0"/>
              <a:t>. </a:t>
            </a:r>
            <a:r>
              <a:rPr lang="en-US" sz="3000" i="1" smtClean="0">
                <a:solidFill>
                  <a:srgbClr val="7030A0"/>
                </a:solidFill>
              </a:rPr>
              <a:t>Does / </a:t>
            </a:r>
            <a:r>
              <a:rPr lang="en-US" sz="3000" i="1" dirty="0" smtClean="0">
                <a:solidFill>
                  <a:srgbClr val="7030A0"/>
                </a:solidFill>
              </a:rPr>
              <a:t>Will </a:t>
            </a:r>
            <a:r>
              <a:rPr lang="en-US" sz="3000" dirty="0" smtClean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 smtClean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09071" y="2359500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9324" y="336699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78690" y="4414213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85840" y="5468761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7817" y="6031468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8851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9206" y="2506431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Example: </a:t>
            </a:r>
            <a:r>
              <a:rPr lang="en-US" sz="3200" smtClean="0"/>
              <a:t>	</a:t>
            </a:r>
          </a:p>
          <a:p>
            <a:r>
              <a:rPr lang="en-US" sz="3200" b="1" smtClean="0"/>
              <a:t>A</a:t>
            </a:r>
            <a:r>
              <a:rPr lang="en-US" sz="3200" dirty="0" smtClean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 smtClean="0"/>
              <a:t>B</a:t>
            </a:r>
            <a:r>
              <a:rPr lang="en-US" sz="3200" b="1" dirty="0" smtClean="0"/>
              <a:t>:</a:t>
            </a:r>
            <a:r>
              <a:rPr lang="en-US" sz="3200" dirty="0" smtClean="0"/>
              <a:t> We start on the first of March.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9" t="2580" r="2347" b="2157"/>
          <a:stretch/>
        </p:blipFill>
        <p:spPr>
          <a:xfrm>
            <a:off x="381751" y="1864588"/>
            <a:ext cx="5712344" cy="4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76672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Recall </a:t>
            </a:r>
            <a:r>
              <a:rPr lang="en-US" sz="3600" dirty="0" smtClean="0"/>
              <a:t>adverbs of frequency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Present simple for </a:t>
            </a:r>
            <a:r>
              <a:rPr lang="en-US" sz="3600" smtClean="0"/>
              <a:t>future uses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061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4" y="2092920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5 sentences of the simple </a:t>
            </a:r>
            <a:r>
              <a:rPr lang="en-US" sz="3200" smtClean="0"/>
              <a:t>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exercise 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49" y="378540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438843"/>
            <a:ext cx="1450088" cy="13243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14307" y="1839389"/>
            <a:ext cx="419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smtClean="0">
                <a:solidFill>
                  <a:schemeClr val="bg1"/>
                </a:solidFill>
              </a:rPr>
              <a:t>: A </a:t>
            </a:r>
            <a:r>
              <a:rPr lang="en-US" sz="2800" b="1" dirty="0" smtClean="0">
                <a:solidFill>
                  <a:schemeClr val="bg1"/>
                </a:solidFill>
              </a:rPr>
              <a:t>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2" y="2593334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095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9882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9" y="4810865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44134"/>
            <a:ext cx="601261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949" y="2000407"/>
            <a:ext cx="603038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- Adverbs of frequency</a:t>
            </a:r>
          </a:p>
          <a:p>
            <a:r>
              <a:rPr lang="en-GB">
                <a:solidFill>
                  <a:schemeClr val="tx1"/>
                </a:solidFill>
              </a:rPr>
              <a:t>- Present simple for future events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5638" y="2960227"/>
            <a:ext cx="6035811" cy="1623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Underline the verbs. Answer the questions.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Write A: a timetable, schedule or plan; and B: unplanned future action.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Choose the correct answer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003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18352"/>
            <a:ext cx="1309168" cy="108047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699550"/>
            <a:ext cx="1309169" cy="1111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1" y="5825346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1" y="5111588"/>
            <a:ext cx="1131779" cy="713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3295" y="5837218"/>
            <a:ext cx="60126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9949" y="4896601"/>
            <a:ext cx="6005956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pairs. Ask and answer to check planned events for the community fair next month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1898" y="47471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471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091" y="148210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782" y="2657796"/>
            <a:ext cx="7284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mtClean="0"/>
              <a:t>List as </a:t>
            </a:r>
            <a:r>
              <a:rPr lang="en-US" sz="5400"/>
              <a:t>many adverbs of frequency as possible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43" y="2919045"/>
            <a:ext cx="4811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4959286" y="1165483"/>
            <a:ext cx="6822406" cy="54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752" y="1542201"/>
            <a:ext cx="61862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 FOR FUTURE EVENTS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54" b="12453"/>
          <a:stretch/>
        </p:blipFill>
        <p:spPr>
          <a:xfrm>
            <a:off x="326900" y="3382885"/>
            <a:ext cx="6858000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416" y="3802081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Future events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6458" y="166503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79153" y="2590891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My </a:t>
            </a:r>
            <a:r>
              <a:rPr lang="en-US" err="1" smtClean="0"/>
              <a:t>mother</a:t>
            </a:r>
            <a:r>
              <a:rPr lang="en-US" smtClean="0"/>
              <a:t>________ shops </a:t>
            </a:r>
            <a:r>
              <a:rPr lang="en-US" dirty="0" smtClean="0"/>
              <a:t>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I ________ buy </a:t>
            </a:r>
            <a:r>
              <a:rPr lang="en-US" dirty="0" smtClean="0"/>
              <a:t>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You can _______ </a:t>
            </a:r>
            <a:r>
              <a:rPr lang="en-US" dirty="0" smtClean="0"/>
              <a:t>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How ______ </a:t>
            </a:r>
            <a:r>
              <a:rPr lang="en-US" dirty="0" smtClean="0"/>
              <a:t>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 </a:t>
            </a:r>
            <a:r>
              <a:rPr lang="en-US" dirty="0" smtClean="0"/>
              <a:t>don’t often buy things at the dollar store. My mother only takes </a:t>
            </a:r>
            <a:r>
              <a:rPr lang="en-US" smtClean="0"/>
              <a:t>me there __________. 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694 0.139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51706 0.280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56927 0.425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5286 0.506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32149 0.6474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98960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50512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arrive at the factory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77771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trip to the Double Dragon Chocolate Factory.</a:t>
                      </a:r>
                    </a:p>
                    <a:p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30 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692416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/>
              <a:t>Are the sentences about habits or future activities?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967135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5396203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564042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Present simple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9825" y="622187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Future activities</a:t>
            </a:r>
            <a:endParaRPr lang="en-US" sz="28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48" y="1276530"/>
            <a:ext cx="7111146" cy="52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4095</TotalTime>
  <Words>580</Words>
  <Application>Microsoft Office PowerPoint</Application>
  <PresentationFormat>Widescreen</PresentationFormat>
  <Paragraphs>114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Gothic Std B</vt:lpstr>
      <vt:lpstr>.VnVogue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248</cp:revision>
  <dcterms:created xsi:type="dcterms:W3CDTF">2020-12-09T02:04:09Z</dcterms:created>
  <dcterms:modified xsi:type="dcterms:W3CDTF">2023-07-13T07:23:39Z</dcterms:modified>
</cp:coreProperties>
</file>