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61" r:id="rId4"/>
    <p:sldId id="278" r:id="rId5"/>
    <p:sldId id="273" r:id="rId6"/>
    <p:sldId id="259" r:id="rId7"/>
    <p:sldId id="275" r:id="rId8"/>
    <p:sldId id="279" r:id="rId9"/>
    <p:sldId id="281" r:id="rId10"/>
    <p:sldId id="282" r:id="rId11"/>
    <p:sldId id="283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48" d="100"/>
          <a:sy n="48" d="100"/>
        </p:scale>
        <p:origin x="15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561B4B-5A7A-1AF4-AA58-E9374472D0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374</Words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2023-10-05T11:48:05Z</dcterms:created>
  <dcterms:modified xsi:type="dcterms:W3CDTF">2023-10-15T08:47:49Z</dcterms:modified>
</cp:coreProperties>
</file>