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0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5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5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7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7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4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2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39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uthuat.taimienphi.vn/top-ung-dung-giup-hoc-tot-mon-toan-40668n.aspx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2788" y="0"/>
            <a:ext cx="9144000" cy="1030286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TRẢI NGHIỆM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300031"/>
            <a:ext cx="9144000" cy="1655762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HÌNH ĐƠN GIẢN VỚI PHẦN MỀM GEOGEBRA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8" y="3572156"/>
            <a:ext cx="4177480" cy="3285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73" y="0"/>
            <a:ext cx="2788548" cy="2788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27" y="3225538"/>
            <a:ext cx="4468091" cy="24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878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6: VẼ LỤC GIÁC ĐỀU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731520"/>
            <a:ext cx="8339328" cy="34030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78" y="4186680"/>
            <a:ext cx="9952310" cy="2652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910828"/>
            <a:ext cx="309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SGK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" y="3549781"/>
            <a:ext cx="309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7: VẼ HÌNH BÌNH HÀNH.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1994" r="66667" b="54987"/>
          <a:stretch/>
        </p:blipFill>
        <p:spPr bwMode="auto">
          <a:xfrm>
            <a:off x="1645920" y="1276350"/>
            <a:ext cx="9290304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78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8: VẼ HÌNH THOI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965772"/>
            <a:ext cx="9707304" cy="4666932"/>
          </a:xfrm>
        </p:spPr>
      </p:pic>
    </p:spTree>
    <p:extLst>
      <p:ext uri="{BB962C8B-B14F-4D97-AF65-F5344CB8AC3E}">
        <p14:creationId xmlns:p14="http://schemas.microsoft.com/office/powerpoint/2010/main" val="915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9: VẼ HÌNH CHỮ NHẬT VÀ HÌNH VUÔNG.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1952"/>
            <a:ext cx="10957559" cy="3950207"/>
          </a:xfrm>
        </p:spPr>
      </p:pic>
    </p:spTree>
    <p:extLst>
      <p:ext uri="{BB962C8B-B14F-4D97-AF65-F5344CB8AC3E}">
        <p14:creationId xmlns:p14="http://schemas.microsoft.com/office/powerpoint/2010/main" val="27189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10957560" cy="2967922"/>
          </a:xfrm>
        </p:spPr>
      </p:pic>
    </p:spTree>
    <p:extLst>
      <p:ext uri="{BB962C8B-B14F-4D97-AF65-F5344CB8AC3E}">
        <p14:creationId xmlns:p14="http://schemas.microsoft.com/office/powerpoint/2010/main" val="37530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</a:t>
            </a: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4413"/>
            <a:ext cx="10515600" cy="51625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ứng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khan"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điểm, đoạn thẳng, góc, đường tròn, tam giác đều, lục giác đều</a:t>
            </a:r>
            <a:r>
              <a:rPr lang="nl-N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353312"/>
            <a:ext cx="10954511" cy="519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2" y="5272086"/>
            <a:ext cx="38100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218821"/>
            <a:ext cx="10515600" cy="93332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09" b="41026"/>
          <a:stretch>
            <a:fillRect/>
          </a:stretch>
        </p:blipFill>
        <p:spPr bwMode="auto">
          <a:xfrm>
            <a:off x="530352" y="1298448"/>
            <a:ext cx="11027664" cy="543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1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277" y="38341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VẼ ĐIỂM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0" t="6267" r="29005" b="76471"/>
          <a:stretch>
            <a:fillRect/>
          </a:stretch>
        </p:blipFill>
        <p:spPr bwMode="auto">
          <a:xfrm>
            <a:off x="847496" y="1504078"/>
            <a:ext cx="5248504" cy="396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0229" r="42825" b="52554"/>
          <a:stretch>
            <a:fillRect/>
          </a:stretch>
        </p:blipFill>
        <p:spPr bwMode="auto">
          <a:xfrm>
            <a:off x="6566154" y="1504078"/>
            <a:ext cx="5449062" cy="4476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2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10957560" cy="2967922"/>
          </a:xfrm>
        </p:spPr>
      </p:pic>
    </p:spTree>
    <p:extLst>
      <p:ext uri="{BB962C8B-B14F-4D97-AF65-F5344CB8AC3E}">
        <p14:creationId xmlns:p14="http://schemas.microsoft.com/office/powerpoint/2010/main" val="27294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4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VẼ ĐOẠN THẲNG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4" t="45586" r="15866" b="35896"/>
          <a:stretch>
            <a:fillRect/>
          </a:stretch>
        </p:blipFill>
        <p:spPr bwMode="auto">
          <a:xfrm>
            <a:off x="838200" y="3511296"/>
            <a:ext cx="9677400" cy="281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0" y="900546"/>
            <a:ext cx="9422110" cy="1690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0898" y="2756888"/>
            <a:ext cx="866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VẼ GÓC 60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858" y="365125"/>
            <a:ext cx="6364941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VẼ ĐƯỜNG 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9" y="142540"/>
            <a:ext cx="4353533" cy="31341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6" y="3493008"/>
            <a:ext cx="11356327" cy="23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0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VẼ TAM GIÁC ĐỀU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1" y="914400"/>
            <a:ext cx="11768018" cy="4882896"/>
          </a:xfrm>
        </p:spPr>
      </p:pic>
    </p:spTree>
    <p:extLst>
      <p:ext uri="{BB962C8B-B14F-4D97-AF65-F5344CB8AC3E}">
        <p14:creationId xmlns:p14="http://schemas.microsoft.com/office/powerpoint/2010/main" val="16617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248</Words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THỰC HÀNH TRẢI NGHIỆM</vt:lpstr>
      <vt:lpstr>PHẦN MỀM GEOGEBRA</vt:lpstr>
      <vt:lpstr>1. Vẽ điểm, đoạn thẳng, góc, đường tròn, tam giác đều, lục giác đều. </vt:lpstr>
      <vt:lpstr>Chọn tiếng việt</vt:lpstr>
      <vt:lpstr>HOẠT ĐỘNG 1: VẼ ĐIỂM</vt:lpstr>
      <vt:lpstr>Lưu lại kết quả</vt:lpstr>
      <vt:lpstr>HOẠT ĐỘNG 2: VẼ ĐOẠN THẲNG</vt:lpstr>
      <vt:lpstr>HOẠT ĐỘNG 4: VẼ ĐƯỜNG TRÒN</vt:lpstr>
      <vt:lpstr>HOẠT ĐỘNG 5: VẼ TAM GIÁC ĐỀU </vt:lpstr>
      <vt:lpstr>HOẠT ĐỘNG 6: VẼ LỤC GIÁC ĐỀU </vt:lpstr>
      <vt:lpstr>HOẠT ĐỘNG 7: VẼ HÌNH BÌNH HÀNH. </vt:lpstr>
      <vt:lpstr>HOẠT ĐỘNG 8: VẼ HÌNH THOI </vt:lpstr>
      <vt:lpstr>HOẠT ĐỘNG 9: VẼ HÌNH CHỮ NHẬT VÀ HÌNH VUÔNG. </vt:lpstr>
      <vt:lpstr>Lưu lại kết quả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2021-07-06T14:30:38Z</dcterms:created>
  <dcterms:modified xsi:type="dcterms:W3CDTF">2021-07-28T02:29:41Z</dcterms:modified>
</cp:coreProperties>
</file>