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14957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2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4785519" y="10668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1: CHÚ HẢI QUÂN</a:t>
            </a:r>
          </a:p>
        </p:txBody>
      </p:sp>
      <p:sp>
        <p:nvSpPr>
          <p:cNvPr id="2" name="Rectangle 1"/>
          <p:cNvSpPr/>
          <p:nvPr/>
        </p:nvSpPr>
        <p:spPr>
          <a:xfrm>
            <a:off x="1051719" y="3962400"/>
            <a:ext cx="12877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Dạt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dào</a:t>
            </a:r>
            <a:r>
              <a:rPr lang="en-US" sz="3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tràn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ngập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dâng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8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9669</TotalTime>
  <Words>32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1047</cp:revision>
  <dcterms:created xsi:type="dcterms:W3CDTF">2008-09-09T22:52:10Z</dcterms:created>
  <dcterms:modified xsi:type="dcterms:W3CDTF">2022-08-22T13:09:43Z</dcterms:modified>
</cp:coreProperties>
</file>