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D360-9440-4031-A8D4-B0A4AC194190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BE60-6DFD-4FE6-B6EC-C680D0AB5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413" y="2182862"/>
            <a:ext cx="9036242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 NĂNG LƯỢNG NHIỆT BẰNG  JOULEMETER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196" y="1805145"/>
            <a:ext cx="5231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12V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016" y="1485182"/>
            <a:ext cx="6233778" cy="48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874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43" y="489464"/>
            <a:ext cx="11071274" cy="60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098" y="239151"/>
            <a:ext cx="11521440" cy="63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44" y="-198560"/>
            <a:ext cx="8596668" cy="13208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67" y="1221139"/>
            <a:ext cx="1060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092" y="2444808"/>
            <a:ext cx="107946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27.2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22" y="4014859"/>
            <a:ext cx="11085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817" y="5053913"/>
            <a:ext cx="11061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341" y="7821637"/>
            <a:ext cx="80787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13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770" y="2645430"/>
            <a:ext cx="10223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9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974" y="572292"/>
            <a:ext cx="10274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joulemeter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377" y="4724298"/>
            <a:ext cx="10206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8" y="295422"/>
            <a:ext cx="10930597" cy="61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12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30" y="182880"/>
            <a:ext cx="11878711" cy="64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87" y="829994"/>
            <a:ext cx="9620642" cy="227151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4200J/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kg.K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982" y="3029528"/>
            <a:ext cx="10226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2kg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m.c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.(t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– t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4200.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(100 - 30)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588000J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043" y="318655"/>
            <a:ext cx="411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383</Words>
  <PresentationFormat>Custom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27: THỰC HÀNH ĐO NĂNG LƯỢNG NHIỆT BẰNG  JOULEMETER</vt:lpstr>
      <vt:lpstr>I. CHUẨN BỊ</vt:lpstr>
      <vt:lpstr>Slide 3</vt:lpstr>
      <vt:lpstr>Slide 4</vt:lpstr>
      <vt:lpstr>II. CÁCH TIẾN HÀNH</vt:lpstr>
      <vt:lpstr>Slide 6</vt:lpstr>
      <vt:lpstr>Slide 7</vt:lpstr>
      <vt:lpstr>Slide 8</vt:lpstr>
      <vt:lpstr>Em hãy tính nhiệt lượng cần cung cấp cho 2kg nước ở nhiệt độ 300C đến khi nước sôi? Biết cnước = 4200J/kg.K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2023-03-31T14:11:47Z</dcterms:created>
  <dcterms:modified xsi:type="dcterms:W3CDTF">2023-05-10T15:49:46Z</dcterms:modified>
  <cp:version>n</cp:version>
</cp:coreProperties>
</file>