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8"/>
  </p:notesMasterIdLst>
  <p:sldIdLst>
    <p:sldId id="256" r:id="rId2"/>
    <p:sldId id="259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260" r:id="rId13"/>
    <p:sldId id="318" r:id="rId14"/>
    <p:sldId id="355" r:id="rId15"/>
    <p:sldId id="327" r:id="rId16"/>
    <p:sldId id="357" r:id="rId17"/>
  </p:sldIdLst>
  <p:sldSz cx="9144000" cy="5143500" type="screen16x9"/>
  <p:notesSz cx="6858000" cy="9144000"/>
  <p:embeddedFontLst>
    <p:embeddedFont>
      <p:font typeface="Montserrat" charset="0"/>
      <p:regular r:id="rId19"/>
      <p:bold r:id="rId20"/>
      <p:italic r:id="rId21"/>
      <p:boldItalic r:id="rId22"/>
    </p:embeddedFont>
    <p:embeddedFont>
      <p:font typeface="Arial Black" pitchFamily="34" charset="0"/>
      <p:bold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Montserrat Medium" charset="0"/>
      <p:regular r:id="rId28"/>
      <p:bold r:id="rId29"/>
      <p:italic r:id="rId30"/>
      <p:boldItalic r:id="rId31"/>
    </p:embeddedFont>
    <p:embeddedFont>
      <p:font typeface="Tahoma" pitchFamily="34" charset="0"/>
      <p:regular r:id="rId32"/>
      <p:bold r:id="rId33"/>
    </p:embeddedFont>
    <p:embeddedFont>
      <p:font typeface="Montserrat ExtraBold" charset="0"/>
      <p:bold r:id="rId34"/>
      <p:boldItalic r:id="rId35"/>
    </p:embeddedFont>
    <p:embeddedFont>
      <p:font typeface="Concert One" charset="0"/>
      <p:regular r:id="rId36"/>
    </p:embeddedFont>
    <p:embeddedFont>
      <p:font typeface="Comic Sans MS" pitchFamily="66" charset="0"/>
      <p:regular r:id="rId37"/>
      <p:bold r:id="rId38"/>
      <p:italic r:id="rId39"/>
      <p:boldItalic r:id="rId40"/>
    </p:embeddedFont>
    <p:embeddedFont>
      <p:font typeface="Fredoka One" charset="0"/>
      <p:regular r:id="rId41"/>
    </p:embeddedFont>
    <p:embeddedFont>
      <p:font typeface="Century Gothic" pitchFamily="34" charset="0"/>
      <p:regular r:id="rId42"/>
      <p:bold r:id="rId43"/>
      <p:italic r:id="rId44"/>
      <p:boldItalic r:id="rId45"/>
    </p:embeddedFont>
    <p:embeddedFont>
      <p:font typeface="Roboto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DE4BB9-3B97-4BF6-8332-E3C8D690BAB4}">
  <a:tblStyle styleId="{ACDE4BB9-3B97-4BF6-8332-E3C8D690BA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font" Target="fonts/font2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font" Target="fonts/font30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font" Target="fonts/font28.fntdata"/><Relationship Id="rId20" Type="http://schemas.openxmlformats.org/officeDocument/2006/relationships/font" Target="fonts/font2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font" Target="fonts/font3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97579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8" name="Google Shape;14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5747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3909-8535-4BAF-B82C-78FD5E7595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652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3909-8535-4BAF-B82C-78FD5E7595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242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217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bf976215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bf976215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584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bf976215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bf976215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982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bf976215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bf976215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216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bf976215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bf976215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675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63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3909-8535-4BAF-B82C-78FD5E7595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91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3909-8535-4BAF-B82C-78FD5E7595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35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3909-8535-4BAF-B82C-78FD5E7595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739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3909-8535-4BAF-B82C-78FD5E7595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496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3909-8535-4BAF-B82C-78FD5E7595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568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3909-8535-4BAF-B82C-78FD5E7595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567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3909-8535-4BAF-B82C-78FD5E7595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63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5069" y="-81050"/>
            <a:ext cx="9393295" cy="5305584"/>
            <a:chOff x="-56357" y="-49562"/>
            <a:chExt cx="9393295" cy="5305584"/>
          </a:xfrm>
        </p:grpSpPr>
        <p:sp>
          <p:nvSpPr>
            <p:cNvPr id="10" name="Google Shape;10;p2"/>
            <p:cNvSpPr/>
            <p:nvPr/>
          </p:nvSpPr>
          <p:spPr>
            <a:xfrm>
              <a:off x="-56349" y="-49550"/>
              <a:ext cx="9357374" cy="5269376"/>
            </a:xfrm>
            <a:custGeom>
              <a:avLst/>
              <a:gdLst/>
              <a:ahLst/>
              <a:cxnLst/>
              <a:rect l="l" t="t" r="r" b="b"/>
              <a:pathLst>
                <a:path w="284960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284960" y="18997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ACA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13363" y="337454"/>
              <a:ext cx="5723576" cy="4918567"/>
            </a:xfrm>
            <a:custGeom>
              <a:avLst/>
              <a:gdLst/>
              <a:ahLst/>
              <a:cxnLst/>
              <a:rect l="l" t="t" r="r" b="b"/>
              <a:pathLst>
                <a:path w="179690" h="154417" extrusionOk="0">
                  <a:moveTo>
                    <a:pt x="176173" y="1"/>
                  </a:moveTo>
                  <a:cubicBezTo>
                    <a:pt x="172534" y="1"/>
                    <a:pt x="168757" y="2481"/>
                    <a:pt x="166589" y="5630"/>
                  </a:cubicBezTo>
                  <a:cubicBezTo>
                    <a:pt x="163671" y="9825"/>
                    <a:pt x="162577" y="14992"/>
                    <a:pt x="160176" y="19521"/>
                  </a:cubicBezTo>
                  <a:cubicBezTo>
                    <a:pt x="156589" y="26238"/>
                    <a:pt x="150388" y="31101"/>
                    <a:pt x="145282" y="36725"/>
                  </a:cubicBezTo>
                  <a:cubicBezTo>
                    <a:pt x="140175" y="42348"/>
                    <a:pt x="135859" y="49795"/>
                    <a:pt x="137440" y="57242"/>
                  </a:cubicBezTo>
                  <a:cubicBezTo>
                    <a:pt x="138807" y="63807"/>
                    <a:pt x="144340" y="68549"/>
                    <a:pt x="149081" y="73291"/>
                  </a:cubicBezTo>
                  <a:cubicBezTo>
                    <a:pt x="153823" y="78063"/>
                    <a:pt x="158352" y="84355"/>
                    <a:pt x="156954" y="90920"/>
                  </a:cubicBezTo>
                  <a:cubicBezTo>
                    <a:pt x="155312" y="98823"/>
                    <a:pt x="146011" y="102592"/>
                    <a:pt x="137926" y="102896"/>
                  </a:cubicBezTo>
                  <a:cubicBezTo>
                    <a:pt x="137125" y="102929"/>
                    <a:pt x="136320" y="102942"/>
                    <a:pt x="135514" y="102942"/>
                  </a:cubicBezTo>
                  <a:cubicBezTo>
                    <a:pt x="132062" y="102942"/>
                    <a:pt x="128574" y="102696"/>
                    <a:pt x="125134" y="102696"/>
                  </a:cubicBezTo>
                  <a:cubicBezTo>
                    <a:pt x="121273" y="102696"/>
                    <a:pt x="117473" y="103007"/>
                    <a:pt x="113853" y="104324"/>
                  </a:cubicBezTo>
                  <a:cubicBezTo>
                    <a:pt x="99263" y="109613"/>
                    <a:pt x="93366" y="129006"/>
                    <a:pt x="78594" y="133778"/>
                  </a:cubicBezTo>
                  <a:cubicBezTo>
                    <a:pt x="76225" y="134541"/>
                    <a:pt x="73860" y="134867"/>
                    <a:pt x="71496" y="134867"/>
                  </a:cubicBezTo>
                  <a:cubicBezTo>
                    <a:pt x="58143" y="134867"/>
                    <a:pt x="44794" y="124490"/>
                    <a:pt x="30720" y="124051"/>
                  </a:cubicBezTo>
                  <a:cubicBezTo>
                    <a:pt x="30465" y="124043"/>
                    <a:pt x="30210" y="124040"/>
                    <a:pt x="29956" y="124040"/>
                  </a:cubicBezTo>
                  <a:cubicBezTo>
                    <a:pt x="14266" y="124040"/>
                    <a:pt x="0" y="138683"/>
                    <a:pt x="598" y="154416"/>
                  </a:cubicBezTo>
                  <a:lnTo>
                    <a:pt x="179690" y="154416"/>
                  </a:lnTo>
                  <a:lnTo>
                    <a:pt x="179690" y="888"/>
                  </a:lnTo>
                  <a:cubicBezTo>
                    <a:pt x="178576" y="274"/>
                    <a:pt x="177382" y="1"/>
                    <a:pt x="176173" y="1"/>
                  </a:cubicBezTo>
                  <a:close/>
                </a:path>
              </a:pathLst>
            </a:custGeom>
            <a:solidFill>
              <a:srgbClr val="939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56357" y="-49562"/>
              <a:ext cx="3919586" cy="3264482"/>
            </a:xfrm>
            <a:custGeom>
              <a:avLst/>
              <a:gdLst/>
              <a:ahLst/>
              <a:cxnLst/>
              <a:rect l="l" t="t" r="r" b="b"/>
              <a:pathLst>
                <a:path w="141310" h="117692" extrusionOk="0">
                  <a:moveTo>
                    <a:pt x="0" y="0"/>
                  </a:moveTo>
                  <a:lnTo>
                    <a:pt x="0" y="117692"/>
                  </a:lnTo>
                  <a:cubicBezTo>
                    <a:pt x="1216" y="113254"/>
                    <a:pt x="6353" y="111035"/>
                    <a:pt x="10973" y="110731"/>
                  </a:cubicBezTo>
                  <a:cubicBezTo>
                    <a:pt x="11645" y="110687"/>
                    <a:pt x="12319" y="110670"/>
                    <a:pt x="12993" y="110670"/>
                  </a:cubicBezTo>
                  <a:cubicBezTo>
                    <a:pt x="15351" y="110670"/>
                    <a:pt x="17717" y="110880"/>
                    <a:pt x="20063" y="110880"/>
                  </a:cubicBezTo>
                  <a:cubicBezTo>
                    <a:pt x="21655" y="110880"/>
                    <a:pt x="23238" y="110783"/>
                    <a:pt x="24803" y="110458"/>
                  </a:cubicBezTo>
                  <a:cubicBezTo>
                    <a:pt x="29332" y="109515"/>
                    <a:pt x="33861" y="105625"/>
                    <a:pt x="33162" y="101065"/>
                  </a:cubicBezTo>
                  <a:cubicBezTo>
                    <a:pt x="32645" y="97661"/>
                    <a:pt x="29545" y="95351"/>
                    <a:pt x="26718" y="93345"/>
                  </a:cubicBezTo>
                  <a:cubicBezTo>
                    <a:pt x="21672" y="89728"/>
                    <a:pt x="16535" y="85594"/>
                    <a:pt x="14408" y="79758"/>
                  </a:cubicBezTo>
                  <a:cubicBezTo>
                    <a:pt x="12310" y="73892"/>
                    <a:pt x="14620" y="66080"/>
                    <a:pt x="20578" y="64317"/>
                  </a:cubicBezTo>
                  <a:cubicBezTo>
                    <a:pt x="21506" y="64047"/>
                    <a:pt x="22443" y="63936"/>
                    <a:pt x="23386" y="63936"/>
                  </a:cubicBezTo>
                  <a:cubicBezTo>
                    <a:pt x="26363" y="63936"/>
                    <a:pt x="29393" y="65038"/>
                    <a:pt x="32371" y="65685"/>
                  </a:cubicBezTo>
                  <a:cubicBezTo>
                    <a:pt x="33431" y="65907"/>
                    <a:pt x="34565" y="66035"/>
                    <a:pt x="35694" y="66035"/>
                  </a:cubicBezTo>
                  <a:cubicBezTo>
                    <a:pt x="38743" y="66035"/>
                    <a:pt x="41748" y="65097"/>
                    <a:pt x="43101" y="62524"/>
                  </a:cubicBezTo>
                  <a:cubicBezTo>
                    <a:pt x="44590" y="59636"/>
                    <a:pt x="43314" y="56201"/>
                    <a:pt x="42767" y="53010"/>
                  </a:cubicBezTo>
                  <a:cubicBezTo>
                    <a:pt x="41125" y="43223"/>
                    <a:pt x="47326" y="33891"/>
                    <a:pt x="55411" y="28876"/>
                  </a:cubicBezTo>
                  <a:cubicBezTo>
                    <a:pt x="61313" y="25233"/>
                    <a:pt x="68023" y="24013"/>
                    <a:pt x="74827" y="24013"/>
                  </a:cubicBezTo>
                  <a:cubicBezTo>
                    <a:pt x="79377" y="24013"/>
                    <a:pt x="83969" y="24558"/>
                    <a:pt x="88391" y="25289"/>
                  </a:cubicBezTo>
                  <a:cubicBezTo>
                    <a:pt x="98117" y="26870"/>
                    <a:pt x="107692" y="29484"/>
                    <a:pt x="117510" y="30000"/>
                  </a:cubicBezTo>
                  <a:cubicBezTo>
                    <a:pt x="118315" y="30043"/>
                    <a:pt x="119130" y="30068"/>
                    <a:pt x="119946" y="30068"/>
                  </a:cubicBezTo>
                  <a:cubicBezTo>
                    <a:pt x="124397" y="30068"/>
                    <a:pt x="128911" y="29328"/>
                    <a:pt x="132404" y="26657"/>
                  </a:cubicBezTo>
                  <a:cubicBezTo>
                    <a:pt x="141310" y="19818"/>
                    <a:pt x="128665" y="4255"/>
                    <a:pt x="141127" y="0"/>
                  </a:cubicBezTo>
                  <a:close/>
                </a:path>
              </a:pathLst>
            </a:custGeom>
            <a:solidFill>
              <a:srgbClr val="939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696425" y="1823475"/>
            <a:ext cx="42663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7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915738" y="3113788"/>
            <a:ext cx="37791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370827" y="1289524"/>
            <a:ext cx="4921709" cy="3939950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-65073" y="-81050"/>
            <a:ext cx="2584560" cy="2152587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156850" y="2824850"/>
            <a:ext cx="48303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3240750" y="3494150"/>
            <a:ext cx="26625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676350" y="1285513"/>
            <a:ext cx="1791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7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/>
          <p:nvPr/>
        </p:nvSpPr>
        <p:spPr>
          <a:xfrm>
            <a:off x="8332316" y="12895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2673171" y="287083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1434298" y="17803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1492866" y="47861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819752" y="48271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011741" y="44801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150386" y="33222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6996177" y="1177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 rot="851508">
            <a:off x="22696" y="3840077"/>
            <a:ext cx="1099336" cy="1274069"/>
            <a:chOff x="374513" y="3152476"/>
            <a:chExt cx="1519294" cy="1760777"/>
          </a:xfrm>
        </p:grpSpPr>
        <p:sp>
          <p:nvSpPr>
            <p:cNvPr id="31" name="Google Shape;31;p3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3"/>
          <p:cNvGrpSpPr/>
          <p:nvPr/>
        </p:nvGrpSpPr>
        <p:grpSpPr>
          <a:xfrm rot="10312242">
            <a:off x="7944541" y="-118341"/>
            <a:ext cx="934955" cy="861648"/>
            <a:chOff x="6708722" y="1052986"/>
            <a:chExt cx="935003" cy="861693"/>
          </a:xfrm>
        </p:grpSpPr>
        <p:sp>
          <p:nvSpPr>
            <p:cNvPr id="43" name="Google Shape;43;p3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3"/>
          <p:cNvGrpSpPr/>
          <p:nvPr/>
        </p:nvGrpSpPr>
        <p:grpSpPr>
          <a:xfrm>
            <a:off x="242674" y="51191"/>
            <a:ext cx="757289" cy="864550"/>
            <a:chOff x="5585712" y="137416"/>
            <a:chExt cx="757289" cy="864550"/>
          </a:xfrm>
        </p:grpSpPr>
        <p:sp>
          <p:nvSpPr>
            <p:cNvPr id="49" name="Google Shape;49;p3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7929504" y="3830159"/>
            <a:ext cx="1657343" cy="808493"/>
            <a:chOff x="6016754" y="2989146"/>
            <a:chExt cx="1657343" cy="808493"/>
          </a:xfrm>
        </p:grpSpPr>
        <p:sp>
          <p:nvSpPr>
            <p:cNvPr id="77" name="Google Shape;77;p3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"/>
          <p:cNvSpPr/>
          <p:nvPr/>
        </p:nvSpPr>
        <p:spPr>
          <a:xfrm flipH="1">
            <a:off x="-65067" y="2923727"/>
            <a:ext cx="2873692" cy="2300427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"/>
          <p:cNvSpPr/>
          <p:nvPr/>
        </p:nvSpPr>
        <p:spPr>
          <a:xfrm flipH="1">
            <a:off x="6743701" y="-81050"/>
            <a:ext cx="2584560" cy="2152587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571500" y="394175"/>
            <a:ext cx="70215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6"/>
          <p:cNvSpPr/>
          <p:nvPr/>
        </p:nvSpPr>
        <p:spPr>
          <a:xfrm>
            <a:off x="-2" y="22844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6"/>
          <p:cNvSpPr/>
          <p:nvPr/>
        </p:nvSpPr>
        <p:spPr>
          <a:xfrm>
            <a:off x="3049166" y="49049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"/>
          <p:cNvSpPr/>
          <p:nvPr/>
        </p:nvSpPr>
        <p:spPr>
          <a:xfrm>
            <a:off x="7867602" y="49572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6"/>
          <p:cNvSpPr/>
          <p:nvPr/>
        </p:nvSpPr>
        <p:spPr>
          <a:xfrm>
            <a:off x="8572466" y="30667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"/>
          <p:cNvSpPr/>
          <p:nvPr/>
        </p:nvSpPr>
        <p:spPr>
          <a:xfrm>
            <a:off x="125050" y="3620272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"/>
          <p:cNvSpPr/>
          <p:nvPr/>
        </p:nvSpPr>
        <p:spPr>
          <a:xfrm>
            <a:off x="7867602" y="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"/>
          <p:cNvSpPr/>
          <p:nvPr/>
        </p:nvSpPr>
        <p:spPr>
          <a:xfrm>
            <a:off x="8764557" y="111650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"/>
          <p:cNvSpPr/>
          <p:nvPr/>
        </p:nvSpPr>
        <p:spPr>
          <a:xfrm>
            <a:off x="58591" y="5507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6"/>
          <p:cNvGrpSpPr/>
          <p:nvPr/>
        </p:nvGrpSpPr>
        <p:grpSpPr>
          <a:xfrm>
            <a:off x="8388463" y="4328400"/>
            <a:ext cx="527400" cy="735075"/>
            <a:chOff x="3553100" y="1256250"/>
            <a:chExt cx="527400" cy="735075"/>
          </a:xfrm>
        </p:grpSpPr>
        <p:sp>
          <p:nvSpPr>
            <p:cNvPr id="199" name="Google Shape;199;p6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6"/>
          <p:cNvGrpSpPr/>
          <p:nvPr/>
        </p:nvGrpSpPr>
        <p:grpSpPr>
          <a:xfrm rot="10386826">
            <a:off x="-591223" y="4775229"/>
            <a:ext cx="1657366" cy="808504"/>
            <a:chOff x="6016754" y="2989146"/>
            <a:chExt cx="1657343" cy="808493"/>
          </a:xfrm>
        </p:grpSpPr>
        <p:sp>
          <p:nvSpPr>
            <p:cNvPr id="206" name="Google Shape;206;p6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6"/>
          <p:cNvGrpSpPr/>
          <p:nvPr/>
        </p:nvGrpSpPr>
        <p:grpSpPr>
          <a:xfrm rot="9321727">
            <a:off x="-568224" y="4282493"/>
            <a:ext cx="1094902" cy="1504825"/>
            <a:chOff x="6143348" y="1855432"/>
            <a:chExt cx="1094855" cy="1504759"/>
          </a:xfrm>
        </p:grpSpPr>
        <p:sp>
          <p:nvSpPr>
            <p:cNvPr id="212" name="Google Shape;212;p6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6"/>
          <p:cNvGrpSpPr/>
          <p:nvPr/>
        </p:nvGrpSpPr>
        <p:grpSpPr>
          <a:xfrm rot="1186768">
            <a:off x="8281107" y="14389"/>
            <a:ext cx="1031259" cy="913248"/>
            <a:chOff x="1343200" y="1432100"/>
            <a:chExt cx="1031261" cy="913250"/>
          </a:xfrm>
        </p:grpSpPr>
        <p:sp>
          <p:nvSpPr>
            <p:cNvPr id="218" name="Google Shape;218;p6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19" name="Google Shape;219;p6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20" name="Google Shape;220;p6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9"/>
          <p:cNvSpPr/>
          <p:nvPr/>
        </p:nvSpPr>
        <p:spPr>
          <a:xfrm>
            <a:off x="3944748" y="914451"/>
            <a:ext cx="5383512" cy="4309778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2345400" y="1573450"/>
            <a:ext cx="4453200" cy="11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subTitle" idx="1"/>
          </p:nvPr>
        </p:nvSpPr>
        <p:spPr>
          <a:xfrm>
            <a:off x="2665500" y="2654875"/>
            <a:ext cx="3813000" cy="9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-597925" y="-507374"/>
            <a:ext cx="4594384" cy="4556765"/>
          </a:xfrm>
          <a:custGeom>
            <a:avLst/>
            <a:gdLst/>
            <a:ahLst/>
            <a:cxnLst/>
            <a:rect l="l" t="t" r="r" b="b"/>
            <a:pathLst>
              <a:path w="216410" h="214638" extrusionOk="0">
                <a:moveTo>
                  <a:pt x="4967" y="202992"/>
                </a:moveTo>
                <a:cubicBezTo>
                  <a:pt x="8695" y="216965"/>
                  <a:pt x="18051" y="215037"/>
                  <a:pt x="24303" y="213745"/>
                </a:cubicBezTo>
                <a:cubicBezTo>
                  <a:pt x="30555" y="212453"/>
                  <a:pt x="37361" y="205677"/>
                  <a:pt x="42480" y="195242"/>
                </a:cubicBezTo>
                <a:cubicBezTo>
                  <a:pt x="47599" y="184807"/>
                  <a:pt x="50196" y="161160"/>
                  <a:pt x="55016" y="151134"/>
                </a:cubicBezTo>
                <a:cubicBezTo>
                  <a:pt x="59836" y="141108"/>
                  <a:pt x="62886" y="138312"/>
                  <a:pt x="71400" y="135087"/>
                </a:cubicBezTo>
                <a:cubicBezTo>
                  <a:pt x="79915" y="131862"/>
                  <a:pt x="98891" y="135405"/>
                  <a:pt x="106103" y="131782"/>
                </a:cubicBezTo>
                <a:cubicBezTo>
                  <a:pt x="113315" y="128159"/>
                  <a:pt x="117373" y="120579"/>
                  <a:pt x="114672" y="113349"/>
                </a:cubicBezTo>
                <a:cubicBezTo>
                  <a:pt x="111971" y="106119"/>
                  <a:pt x="95966" y="95474"/>
                  <a:pt x="89899" y="88400"/>
                </a:cubicBezTo>
                <a:cubicBezTo>
                  <a:pt x="83832" y="81326"/>
                  <a:pt x="78693" y="75718"/>
                  <a:pt x="78272" y="70904"/>
                </a:cubicBezTo>
                <a:cubicBezTo>
                  <a:pt x="77851" y="66090"/>
                  <a:pt x="81425" y="59630"/>
                  <a:pt x="87372" y="59517"/>
                </a:cubicBezTo>
                <a:cubicBezTo>
                  <a:pt x="93319" y="59404"/>
                  <a:pt x="105253" y="66650"/>
                  <a:pt x="113952" y="70225"/>
                </a:cubicBezTo>
                <a:cubicBezTo>
                  <a:pt x="122651" y="73800"/>
                  <a:pt x="131786" y="79934"/>
                  <a:pt x="139567" y="80967"/>
                </a:cubicBezTo>
                <a:cubicBezTo>
                  <a:pt x="147348" y="82000"/>
                  <a:pt x="155264" y="80101"/>
                  <a:pt x="160636" y="76422"/>
                </a:cubicBezTo>
                <a:cubicBezTo>
                  <a:pt x="166008" y="72743"/>
                  <a:pt x="166147" y="62506"/>
                  <a:pt x="171799" y="58895"/>
                </a:cubicBezTo>
                <a:cubicBezTo>
                  <a:pt x="177451" y="55284"/>
                  <a:pt x="188314" y="57169"/>
                  <a:pt x="194549" y="54754"/>
                </a:cubicBezTo>
                <a:cubicBezTo>
                  <a:pt x="200784" y="52339"/>
                  <a:pt x="205587" y="48544"/>
                  <a:pt x="209210" y="44403"/>
                </a:cubicBezTo>
                <a:cubicBezTo>
                  <a:pt x="212833" y="40262"/>
                  <a:pt x="215783" y="35344"/>
                  <a:pt x="216288" y="29909"/>
                </a:cubicBezTo>
                <a:cubicBezTo>
                  <a:pt x="216793" y="24474"/>
                  <a:pt x="215781" y="16607"/>
                  <a:pt x="212242" y="11792"/>
                </a:cubicBezTo>
                <a:cubicBezTo>
                  <a:pt x="208703" y="6977"/>
                  <a:pt x="200446" y="1350"/>
                  <a:pt x="195054" y="1021"/>
                </a:cubicBezTo>
                <a:cubicBezTo>
                  <a:pt x="189662" y="692"/>
                  <a:pt x="209294" y="8612"/>
                  <a:pt x="179888" y="9820"/>
                </a:cubicBezTo>
                <a:cubicBezTo>
                  <a:pt x="150482" y="11028"/>
                  <a:pt x="48277" y="-11747"/>
                  <a:pt x="18618" y="8267"/>
                </a:cubicBezTo>
                <a:cubicBezTo>
                  <a:pt x="-11041" y="28282"/>
                  <a:pt x="4209" y="97453"/>
                  <a:pt x="1934" y="129907"/>
                </a:cubicBezTo>
                <a:cubicBezTo>
                  <a:pt x="-341" y="162361"/>
                  <a:pt x="1239" y="189019"/>
                  <a:pt x="4967" y="2029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06" name="Google Shape;306;p9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9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9"/>
          <p:cNvSpPr/>
          <p:nvPr/>
        </p:nvSpPr>
        <p:spPr>
          <a:xfrm>
            <a:off x="2060916" y="48697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9"/>
          <p:cNvSpPr/>
          <p:nvPr/>
        </p:nvSpPr>
        <p:spPr>
          <a:xfrm>
            <a:off x="8036652" y="47584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9"/>
          <p:cNvSpPr/>
          <p:nvPr/>
        </p:nvSpPr>
        <p:spPr>
          <a:xfrm>
            <a:off x="7926191" y="32303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9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9"/>
          <p:cNvSpPr/>
          <p:nvPr/>
        </p:nvSpPr>
        <p:spPr>
          <a:xfrm>
            <a:off x="6841252" y="446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9"/>
          <p:cNvSpPr/>
          <p:nvPr/>
        </p:nvSpPr>
        <p:spPr>
          <a:xfrm>
            <a:off x="8768257" y="163348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"/>
          <p:cNvSpPr/>
          <p:nvPr/>
        </p:nvSpPr>
        <p:spPr>
          <a:xfrm>
            <a:off x="1435416" y="9852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9"/>
          <p:cNvGrpSpPr/>
          <p:nvPr/>
        </p:nvGrpSpPr>
        <p:grpSpPr>
          <a:xfrm>
            <a:off x="254999" y="120704"/>
            <a:ext cx="757289" cy="864550"/>
            <a:chOff x="5585712" y="137416"/>
            <a:chExt cx="757289" cy="864550"/>
          </a:xfrm>
        </p:grpSpPr>
        <p:sp>
          <p:nvSpPr>
            <p:cNvPr id="316" name="Google Shape;316;p9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9"/>
          <p:cNvGrpSpPr/>
          <p:nvPr/>
        </p:nvGrpSpPr>
        <p:grpSpPr>
          <a:xfrm>
            <a:off x="8562325" y="4237250"/>
            <a:ext cx="527400" cy="735075"/>
            <a:chOff x="3553100" y="1256250"/>
            <a:chExt cx="527400" cy="735075"/>
          </a:xfrm>
        </p:grpSpPr>
        <p:sp>
          <p:nvSpPr>
            <p:cNvPr id="344" name="Google Shape;344;p9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9"/>
          <p:cNvGrpSpPr/>
          <p:nvPr/>
        </p:nvGrpSpPr>
        <p:grpSpPr>
          <a:xfrm rot="10312242">
            <a:off x="7645616" y="122159"/>
            <a:ext cx="934955" cy="861648"/>
            <a:chOff x="6708722" y="1052986"/>
            <a:chExt cx="935003" cy="861693"/>
          </a:xfrm>
        </p:grpSpPr>
        <p:sp>
          <p:nvSpPr>
            <p:cNvPr id="351" name="Google Shape;351;p9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9"/>
          <p:cNvGrpSpPr/>
          <p:nvPr/>
        </p:nvGrpSpPr>
        <p:grpSpPr>
          <a:xfrm rot="615892">
            <a:off x="73117" y="4030384"/>
            <a:ext cx="1031267" cy="913255"/>
            <a:chOff x="1343200" y="1432100"/>
            <a:chExt cx="1031261" cy="913250"/>
          </a:xfrm>
        </p:grpSpPr>
        <p:sp>
          <p:nvSpPr>
            <p:cNvPr id="357" name="Google Shape;357;p9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58" name="Google Shape;358;p9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59" name="Google Shape;359;p9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9"/>
          <p:cNvGrpSpPr/>
          <p:nvPr/>
        </p:nvGrpSpPr>
        <p:grpSpPr>
          <a:xfrm rot="615892">
            <a:off x="515888" y="3544862"/>
            <a:ext cx="1111480" cy="1244482"/>
            <a:chOff x="1338201" y="32850"/>
            <a:chExt cx="1111474" cy="1244475"/>
          </a:xfrm>
        </p:grpSpPr>
        <p:sp>
          <p:nvSpPr>
            <p:cNvPr id="362" name="Google Shape;362;p9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3" name="Google Shape;363;p9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4" name="Google Shape;364;p9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65" name="Google Shape;365;p9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7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7"/>
          <p:cNvSpPr/>
          <p:nvPr/>
        </p:nvSpPr>
        <p:spPr>
          <a:xfrm>
            <a:off x="3189300" y="2102773"/>
            <a:ext cx="6138660" cy="3121540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27"/>
          <p:cNvSpPr/>
          <p:nvPr/>
        </p:nvSpPr>
        <p:spPr>
          <a:xfrm>
            <a:off x="-65075" y="-81050"/>
            <a:ext cx="3927358" cy="3121486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7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27"/>
          <p:cNvSpPr/>
          <p:nvPr/>
        </p:nvSpPr>
        <p:spPr>
          <a:xfrm>
            <a:off x="1102066" y="43978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27"/>
          <p:cNvSpPr/>
          <p:nvPr/>
        </p:nvSpPr>
        <p:spPr>
          <a:xfrm>
            <a:off x="6456402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7"/>
          <p:cNvSpPr/>
          <p:nvPr/>
        </p:nvSpPr>
        <p:spPr>
          <a:xfrm>
            <a:off x="7939491" y="37468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7"/>
          <p:cNvSpPr/>
          <p:nvPr/>
        </p:nvSpPr>
        <p:spPr>
          <a:xfrm>
            <a:off x="1990161" y="49869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7"/>
          <p:cNvSpPr/>
          <p:nvPr/>
        </p:nvSpPr>
        <p:spPr>
          <a:xfrm>
            <a:off x="9021677" y="2464787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7"/>
          <p:cNvSpPr/>
          <p:nvPr/>
        </p:nvSpPr>
        <p:spPr>
          <a:xfrm>
            <a:off x="337616" y="12652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9" name="Google Shape;1309;p27"/>
          <p:cNvGrpSpPr/>
          <p:nvPr/>
        </p:nvGrpSpPr>
        <p:grpSpPr>
          <a:xfrm rot="851508">
            <a:off x="-16879" y="3922702"/>
            <a:ext cx="1099336" cy="1274069"/>
            <a:chOff x="374513" y="3152476"/>
            <a:chExt cx="1519294" cy="1760777"/>
          </a:xfrm>
        </p:grpSpPr>
        <p:sp>
          <p:nvSpPr>
            <p:cNvPr id="1310" name="Google Shape;1310;p27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7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7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7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7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7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1" name="Google Shape;1321;p27"/>
          <p:cNvGrpSpPr/>
          <p:nvPr/>
        </p:nvGrpSpPr>
        <p:grpSpPr>
          <a:xfrm>
            <a:off x="242674" y="51191"/>
            <a:ext cx="757289" cy="864550"/>
            <a:chOff x="5585712" y="137416"/>
            <a:chExt cx="757289" cy="864550"/>
          </a:xfrm>
        </p:grpSpPr>
        <p:sp>
          <p:nvSpPr>
            <p:cNvPr id="1322" name="Google Shape;1322;p27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7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7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7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7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7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7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7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7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7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7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7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7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7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" name="Google Shape;1349;p27"/>
          <p:cNvGrpSpPr/>
          <p:nvPr/>
        </p:nvGrpSpPr>
        <p:grpSpPr>
          <a:xfrm>
            <a:off x="8026529" y="27734"/>
            <a:ext cx="1657343" cy="808493"/>
            <a:chOff x="6016754" y="2989146"/>
            <a:chExt cx="1657343" cy="808493"/>
          </a:xfrm>
        </p:grpSpPr>
        <p:sp>
          <p:nvSpPr>
            <p:cNvPr id="1350" name="Google Shape;1350;p27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>
            <a:off x="8362923" y="-268906"/>
            <a:ext cx="1094855" cy="1504759"/>
            <a:chOff x="6143348" y="1855432"/>
            <a:chExt cx="1094855" cy="1504759"/>
          </a:xfrm>
        </p:grpSpPr>
        <p:sp>
          <p:nvSpPr>
            <p:cNvPr id="1356" name="Google Shape;1356;p27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7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7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27"/>
          <p:cNvGrpSpPr/>
          <p:nvPr/>
        </p:nvGrpSpPr>
        <p:grpSpPr>
          <a:xfrm>
            <a:off x="8253775" y="4251825"/>
            <a:ext cx="527400" cy="735075"/>
            <a:chOff x="3553100" y="1256250"/>
            <a:chExt cx="527400" cy="735075"/>
          </a:xfrm>
        </p:grpSpPr>
        <p:sp>
          <p:nvSpPr>
            <p:cNvPr id="1362" name="Google Shape;1362;p27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7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_1_1_1_1"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28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28"/>
          <p:cNvSpPr/>
          <p:nvPr/>
        </p:nvSpPr>
        <p:spPr>
          <a:xfrm>
            <a:off x="3384486" y="635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28"/>
          <p:cNvSpPr/>
          <p:nvPr/>
        </p:nvSpPr>
        <p:spPr>
          <a:xfrm>
            <a:off x="6698001" y="3118624"/>
            <a:ext cx="2630212" cy="2105862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28"/>
          <p:cNvSpPr/>
          <p:nvPr/>
        </p:nvSpPr>
        <p:spPr>
          <a:xfrm>
            <a:off x="-65074" y="-81050"/>
            <a:ext cx="1768141" cy="1472621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28"/>
          <p:cNvSpPr/>
          <p:nvPr/>
        </p:nvSpPr>
        <p:spPr>
          <a:xfrm>
            <a:off x="-2" y="22844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28"/>
          <p:cNvSpPr/>
          <p:nvPr/>
        </p:nvSpPr>
        <p:spPr>
          <a:xfrm>
            <a:off x="2160966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28"/>
          <p:cNvSpPr/>
          <p:nvPr/>
        </p:nvSpPr>
        <p:spPr>
          <a:xfrm>
            <a:off x="6917402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28"/>
          <p:cNvSpPr/>
          <p:nvPr/>
        </p:nvSpPr>
        <p:spPr>
          <a:xfrm>
            <a:off x="8607341" y="3195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28"/>
          <p:cNvSpPr/>
          <p:nvPr/>
        </p:nvSpPr>
        <p:spPr>
          <a:xfrm>
            <a:off x="-2" y="50372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28"/>
          <p:cNvSpPr/>
          <p:nvPr/>
        </p:nvSpPr>
        <p:spPr>
          <a:xfrm>
            <a:off x="7867602" y="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28"/>
          <p:cNvSpPr/>
          <p:nvPr/>
        </p:nvSpPr>
        <p:spPr>
          <a:xfrm>
            <a:off x="9030807" y="139158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8"/>
          <p:cNvSpPr/>
          <p:nvPr/>
        </p:nvSpPr>
        <p:spPr>
          <a:xfrm>
            <a:off x="614166" y="37514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1" name="Google Shape;1381;p28"/>
          <p:cNvGrpSpPr/>
          <p:nvPr/>
        </p:nvGrpSpPr>
        <p:grpSpPr>
          <a:xfrm>
            <a:off x="8180562" y="197704"/>
            <a:ext cx="757289" cy="864550"/>
            <a:chOff x="5585712" y="137416"/>
            <a:chExt cx="757289" cy="864550"/>
          </a:xfrm>
        </p:grpSpPr>
        <p:sp>
          <p:nvSpPr>
            <p:cNvPr id="1382" name="Google Shape;1382;p28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8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8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8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8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8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8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8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8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8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8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8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8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8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8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8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8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8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8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8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8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8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8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8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8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" name="Google Shape;1409;p28"/>
          <p:cNvGrpSpPr/>
          <p:nvPr/>
        </p:nvGrpSpPr>
        <p:grpSpPr>
          <a:xfrm>
            <a:off x="217975" y="4222200"/>
            <a:ext cx="527400" cy="735075"/>
            <a:chOff x="3553100" y="1256250"/>
            <a:chExt cx="527400" cy="735075"/>
          </a:xfrm>
        </p:grpSpPr>
        <p:sp>
          <p:nvSpPr>
            <p:cNvPr id="1410" name="Google Shape;1410;p28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8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8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8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8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8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6" name="Google Shape;1416;p28"/>
          <p:cNvGrpSpPr/>
          <p:nvPr/>
        </p:nvGrpSpPr>
        <p:grpSpPr>
          <a:xfrm rot="-6611352">
            <a:off x="7997638" y="4273137"/>
            <a:ext cx="934946" cy="861640"/>
            <a:chOff x="6708722" y="1052986"/>
            <a:chExt cx="935003" cy="861693"/>
          </a:xfrm>
        </p:grpSpPr>
        <p:sp>
          <p:nvSpPr>
            <p:cNvPr id="1417" name="Google Shape;1417;p28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8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8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8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8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3272F5AE-7234-4757-88E2-DCBFC2135390}" type="datetimeFigureOut">
              <a:rPr lang="en-US" sz="135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8/27/2022</a:t>
            </a:fld>
            <a:endParaRPr lang="en-US" sz="135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endParaRPr lang="en-US" sz="135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E08AEB4E-6DCC-4B0B-BDB2-3ED1068AF97F}" type="slidenum">
              <a:rPr lang="en-US" sz="135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23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8" r:id="rId5"/>
    <p:sldLayoutId id="2147483673" r:id="rId6"/>
    <p:sldLayoutId id="2147483674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slide" Target="slide11.xml"/><Relationship Id="rId5" Type="http://schemas.openxmlformats.org/officeDocument/2006/relationships/image" Target="../media/image1.png"/><Relationship Id="rId10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13.png"/><Relationship Id="rId5" Type="http://schemas.microsoft.com/office/2007/relationships/media" Target="../media/media5.mp3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audio" Target="../media/media4.mp3"/><Relationship Id="rId9" Type="http://schemas.openxmlformats.org/officeDocument/2006/relationships/audio" Target="../media/audio4.wav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emf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slide" Target="slide5.xml"/><Relationship Id="rId5" Type="http://schemas.openxmlformats.org/officeDocument/2006/relationships/image" Target="../media/image1.png"/><Relationship Id="rId10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6.xml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12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microsoft.com/office/2007/relationships/hdphoto" Target="../media/hdphoto1.wdp"/><Relationship Id="rId5" Type="http://schemas.openxmlformats.org/officeDocument/2006/relationships/audio" Target="../media/audio1.wav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3.png"/><Relationship Id="rId5" Type="http://schemas.openxmlformats.org/officeDocument/2006/relationships/image" Target="../media/image1.png"/><Relationship Id="rId10" Type="http://schemas.openxmlformats.org/officeDocument/2006/relationships/slide" Target="slide7.xml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slide" Target="slide8.xml"/><Relationship Id="rId5" Type="http://schemas.openxmlformats.org/officeDocument/2006/relationships/image" Target="../media/image1.png"/><Relationship Id="rId10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9.xml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12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slide" Target="slide10.xml"/><Relationship Id="rId5" Type="http://schemas.openxmlformats.org/officeDocument/2006/relationships/image" Target="../media/image1.png"/><Relationship Id="rId10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0" name="Google Shape;1430;p31"/>
          <p:cNvGrpSpPr/>
          <p:nvPr/>
        </p:nvGrpSpPr>
        <p:grpSpPr>
          <a:xfrm rot="-7176634">
            <a:off x="4904144" y="3607789"/>
            <a:ext cx="1111469" cy="1244470"/>
            <a:chOff x="1338201" y="32850"/>
            <a:chExt cx="1111474" cy="1244475"/>
          </a:xfrm>
        </p:grpSpPr>
        <p:sp>
          <p:nvSpPr>
            <p:cNvPr id="1431" name="Google Shape;1431;p31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32" name="Google Shape;1432;p31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33" name="Google Shape;1433;p31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34" name="Google Shape;1434;p31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1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" name="Google Shape;1436;p31"/>
          <p:cNvGrpSpPr/>
          <p:nvPr/>
        </p:nvGrpSpPr>
        <p:grpSpPr>
          <a:xfrm rot="-1507493">
            <a:off x="3730468" y="3773462"/>
            <a:ext cx="1031279" cy="913266"/>
            <a:chOff x="1343200" y="1432100"/>
            <a:chExt cx="1031261" cy="913250"/>
          </a:xfrm>
        </p:grpSpPr>
        <p:sp>
          <p:nvSpPr>
            <p:cNvPr id="1437" name="Google Shape;1437;p3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38" name="Google Shape;1438;p3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439" name="Google Shape;1439;p3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31"/>
          <p:cNvGrpSpPr/>
          <p:nvPr/>
        </p:nvGrpSpPr>
        <p:grpSpPr>
          <a:xfrm rot="1588830">
            <a:off x="3030864" y="362113"/>
            <a:ext cx="516983" cy="1275570"/>
            <a:chOff x="2266600" y="1348075"/>
            <a:chExt cx="516975" cy="1275550"/>
          </a:xfrm>
        </p:grpSpPr>
        <p:sp>
          <p:nvSpPr>
            <p:cNvPr id="1442" name="Google Shape;1442;p31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1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1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1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1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7" name="Google Shape;1447;p31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1448" name="Google Shape;1448;p31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2" name="Google Shape;1452;p31"/>
          <p:cNvGrpSpPr/>
          <p:nvPr/>
        </p:nvGrpSpPr>
        <p:grpSpPr>
          <a:xfrm>
            <a:off x="1389238" y="3064439"/>
            <a:ext cx="1519294" cy="1760777"/>
            <a:chOff x="374513" y="3152476"/>
            <a:chExt cx="1519294" cy="1760777"/>
          </a:xfrm>
        </p:grpSpPr>
        <p:sp>
          <p:nvSpPr>
            <p:cNvPr id="1453" name="Google Shape;1453;p31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1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1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1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1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1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1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1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4" name="Google Shape;1464;p31"/>
          <p:cNvSpPr/>
          <p:nvPr/>
        </p:nvSpPr>
        <p:spPr>
          <a:xfrm>
            <a:off x="7635391" y="172917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2673171" y="287083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6007570" y="446474"/>
            <a:ext cx="274019" cy="264255"/>
          </a:xfrm>
          <a:custGeom>
            <a:avLst/>
            <a:gdLst/>
            <a:ahLst/>
            <a:cxnLst/>
            <a:rect l="l" t="t" r="r" b="b"/>
            <a:pathLst>
              <a:path w="9879" h="9527" extrusionOk="0">
                <a:moveTo>
                  <a:pt x="6584" y="0"/>
                </a:moveTo>
                <a:cubicBezTo>
                  <a:pt x="6423" y="0"/>
                  <a:pt x="6258" y="51"/>
                  <a:pt x="6110" y="164"/>
                </a:cubicBezTo>
                <a:lnTo>
                  <a:pt x="4529" y="1380"/>
                </a:lnTo>
                <a:cubicBezTo>
                  <a:pt x="4385" y="1483"/>
                  <a:pt x="4226" y="1544"/>
                  <a:pt x="4053" y="1544"/>
                </a:cubicBezTo>
                <a:cubicBezTo>
                  <a:pt x="3972" y="1544"/>
                  <a:pt x="3887" y="1531"/>
                  <a:pt x="3800" y="1502"/>
                </a:cubicBezTo>
                <a:lnTo>
                  <a:pt x="1946" y="894"/>
                </a:lnTo>
                <a:cubicBezTo>
                  <a:pt x="1867" y="871"/>
                  <a:pt x="1790" y="861"/>
                  <a:pt x="1714" y="861"/>
                </a:cubicBezTo>
                <a:cubicBezTo>
                  <a:pt x="1177" y="861"/>
                  <a:pt x="756" y="1394"/>
                  <a:pt x="943" y="1927"/>
                </a:cubicBezTo>
                <a:lnTo>
                  <a:pt x="1611" y="3781"/>
                </a:lnTo>
                <a:cubicBezTo>
                  <a:pt x="1702" y="4024"/>
                  <a:pt x="1672" y="4298"/>
                  <a:pt x="1520" y="4511"/>
                </a:cubicBezTo>
                <a:lnTo>
                  <a:pt x="365" y="6091"/>
                </a:lnTo>
                <a:cubicBezTo>
                  <a:pt x="0" y="6638"/>
                  <a:pt x="395" y="7368"/>
                  <a:pt x="1034" y="7368"/>
                </a:cubicBezTo>
                <a:lnTo>
                  <a:pt x="3009" y="7307"/>
                </a:lnTo>
                <a:cubicBezTo>
                  <a:pt x="3034" y="7304"/>
                  <a:pt x="3059" y="7302"/>
                  <a:pt x="3084" y="7302"/>
                </a:cubicBezTo>
                <a:cubicBezTo>
                  <a:pt x="3302" y="7302"/>
                  <a:pt x="3514" y="7420"/>
                  <a:pt x="3678" y="7611"/>
                </a:cubicBezTo>
                <a:lnTo>
                  <a:pt x="4833" y="9192"/>
                </a:lnTo>
                <a:cubicBezTo>
                  <a:pt x="4986" y="9420"/>
                  <a:pt x="5223" y="9527"/>
                  <a:pt x="5461" y="9527"/>
                </a:cubicBezTo>
                <a:cubicBezTo>
                  <a:pt x="5792" y="9527"/>
                  <a:pt x="6125" y="9320"/>
                  <a:pt x="6231" y="8948"/>
                </a:cubicBezTo>
                <a:lnTo>
                  <a:pt x="6779" y="7064"/>
                </a:lnTo>
                <a:cubicBezTo>
                  <a:pt x="6839" y="6790"/>
                  <a:pt x="7052" y="6608"/>
                  <a:pt x="7295" y="6517"/>
                </a:cubicBezTo>
                <a:lnTo>
                  <a:pt x="9149" y="5909"/>
                </a:lnTo>
                <a:cubicBezTo>
                  <a:pt x="9788" y="5696"/>
                  <a:pt x="9879" y="4875"/>
                  <a:pt x="9362" y="4511"/>
                </a:cubicBezTo>
                <a:lnTo>
                  <a:pt x="7721" y="3386"/>
                </a:lnTo>
                <a:cubicBezTo>
                  <a:pt x="7508" y="3234"/>
                  <a:pt x="7386" y="2991"/>
                  <a:pt x="7386" y="2748"/>
                </a:cubicBezTo>
                <a:lnTo>
                  <a:pt x="7386" y="772"/>
                </a:lnTo>
                <a:cubicBezTo>
                  <a:pt x="7365" y="316"/>
                  <a:pt x="6987" y="0"/>
                  <a:pt x="65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31"/>
          <p:cNvSpPr/>
          <p:nvPr/>
        </p:nvSpPr>
        <p:spPr>
          <a:xfrm>
            <a:off x="1267411" y="11314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8" name="Google Shape;1468;p31"/>
          <p:cNvGrpSpPr/>
          <p:nvPr/>
        </p:nvGrpSpPr>
        <p:grpSpPr>
          <a:xfrm>
            <a:off x="6848809" y="933561"/>
            <a:ext cx="935003" cy="861693"/>
            <a:chOff x="6708722" y="1052986"/>
            <a:chExt cx="935003" cy="861693"/>
          </a:xfrm>
        </p:grpSpPr>
        <p:sp>
          <p:nvSpPr>
            <p:cNvPr id="1469" name="Google Shape;1469;p31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1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1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1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1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31"/>
          <p:cNvGrpSpPr/>
          <p:nvPr/>
        </p:nvGrpSpPr>
        <p:grpSpPr>
          <a:xfrm>
            <a:off x="4851274" y="567616"/>
            <a:ext cx="757289" cy="864550"/>
            <a:chOff x="5585712" y="137416"/>
            <a:chExt cx="757289" cy="864550"/>
          </a:xfrm>
        </p:grpSpPr>
        <p:sp>
          <p:nvSpPr>
            <p:cNvPr id="1475" name="Google Shape;1475;p31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1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1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1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1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1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1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1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1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1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31"/>
          <p:cNvGrpSpPr/>
          <p:nvPr/>
        </p:nvGrpSpPr>
        <p:grpSpPr>
          <a:xfrm>
            <a:off x="6135497" y="1948659"/>
            <a:ext cx="1377666" cy="1201172"/>
            <a:chOff x="6271135" y="2305084"/>
            <a:chExt cx="1377666" cy="1201172"/>
          </a:xfrm>
        </p:grpSpPr>
        <p:sp>
          <p:nvSpPr>
            <p:cNvPr id="1503" name="Google Shape;1503;p31"/>
            <p:cNvSpPr/>
            <p:nvPr/>
          </p:nvSpPr>
          <p:spPr>
            <a:xfrm>
              <a:off x="6271135" y="2305084"/>
              <a:ext cx="1377666" cy="1201172"/>
            </a:xfrm>
            <a:custGeom>
              <a:avLst/>
              <a:gdLst/>
              <a:ahLst/>
              <a:cxnLst/>
              <a:rect l="l" t="t" r="r" b="b"/>
              <a:pathLst>
                <a:path w="49668" h="43305" extrusionOk="0">
                  <a:moveTo>
                    <a:pt x="44109" y="1"/>
                  </a:moveTo>
                  <a:cubicBezTo>
                    <a:pt x="43875" y="1"/>
                    <a:pt x="43638" y="79"/>
                    <a:pt x="43436" y="240"/>
                  </a:cubicBezTo>
                  <a:lnTo>
                    <a:pt x="487" y="36198"/>
                  </a:lnTo>
                  <a:cubicBezTo>
                    <a:pt x="61" y="36563"/>
                    <a:pt x="1" y="37201"/>
                    <a:pt x="365" y="37657"/>
                  </a:cubicBezTo>
                  <a:lnTo>
                    <a:pt x="4773" y="42916"/>
                  </a:lnTo>
                  <a:cubicBezTo>
                    <a:pt x="4979" y="43173"/>
                    <a:pt x="5272" y="43305"/>
                    <a:pt x="5570" y="43305"/>
                  </a:cubicBezTo>
                  <a:cubicBezTo>
                    <a:pt x="5800" y="43305"/>
                    <a:pt x="6033" y="43227"/>
                    <a:pt x="6232" y="43068"/>
                  </a:cubicBezTo>
                  <a:lnTo>
                    <a:pt x="49181" y="7079"/>
                  </a:lnTo>
                  <a:cubicBezTo>
                    <a:pt x="49606" y="6715"/>
                    <a:pt x="49667" y="6076"/>
                    <a:pt x="49303" y="5651"/>
                  </a:cubicBezTo>
                  <a:lnTo>
                    <a:pt x="44895" y="362"/>
                  </a:lnTo>
                  <a:cubicBezTo>
                    <a:pt x="44692" y="125"/>
                    <a:pt x="44403" y="1"/>
                    <a:pt x="44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6361365" y="2411236"/>
              <a:ext cx="1287436" cy="1094522"/>
            </a:xfrm>
            <a:custGeom>
              <a:avLst/>
              <a:gdLst/>
              <a:ahLst/>
              <a:cxnLst/>
              <a:rect l="l" t="t" r="r" b="b"/>
              <a:pathLst>
                <a:path w="46415" h="39460" extrusionOk="0">
                  <a:moveTo>
                    <a:pt x="44530" y="0"/>
                  </a:moveTo>
                  <a:lnTo>
                    <a:pt x="0" y="37295"/>
                  </a:lnTo>
                  <a:lnTo>
                    <a:pt x="1520" y="39089"/>
                  </a:lnTo>
                  <a:cubicBezTo>
                    <a:pt x="1719" y="39338"/>
                    <a:pt x="2000" y="39460"/>
                    <a:pt x="2288" y="39460"/>
                  </a:cubicBezTo>
                  <a:cubicBezTo>
                    <a:pt x="2528" y="39460"/>
                    <a:pt x="2772" y="39376"/>
                    <a:pt x="2979" y="39210"/>
                  </a:cubicBezTo>
                  <a:lnTo>
                    <a:pt x="45928" y="3252"/>
                  </a:lnTo>
                  <a:cubicBezTo>
                    <a:pt x="46353" y="2888"/>
                    <a:pt x="46414" y="2249"/>
                    <a:pt x="46050" y="1824"/>
                  </a:cubicBezTo>
                  <a:lnTo>
                    <a:pt x="445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548447" y="2485406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15550" y="2512394"/>
              <a:ext cx="49789" cy="55669"/>
            </a:xfrm>
            <a:custGeom>
              <a:avLst/>
              <a:gdLst/>
              <a:ahLst/>
              <a:cxnLst/>
              <a:rect l="l" t="t" r="r" b="b"/>
              <a:pathLst>
                <a:path w="1795" h="2007" extrusionOk="0">
                  <a:moveTo>
                    <a:pt x="305" y="1"/>
                  </a:moveTo>
                  <a:lnTo>
                    <a:pt x="1" y="244"/>
                  </a:lnTo>
                  <a:lnTo>
                    <a:pt x="1490" y="2007"/>
                  </a:lnTo>
                  <a:lnTo>
                    <a:pt x="1794" y="1733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483513" y="253938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450644" y="2567204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418608" y="2594164"/>
              <a:ext cx="48929" cy="55697"/>
            </a:xfrm>
            <a:custGeom>
              <a:avLst/>
              <a:gdLst/>
              <a:ahLst/>
              <a:cxnLst/>
              <a:rect l="l" t="t" r="r" b="b"/>
              <a:pathLst>
                <a:path w="1764" h="2008" extrusionOk="0">
                  <a:moveTo>
                    <a:pt x="27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85711" y="262115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7352842" y="2648974"/>
              <a:ext cx="48929" cy="54837"/>
            </a:xfrm>
            <a:custGeom>
              <a:avLst/>
              <a:gdLst/>
              <a:ahLst/>
              <a:cxnLst/>
              <a:rect l="l" t="t" r="r" b="b"/>
              <a:pathLst>
                <a:path w="1764" h="197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1976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7320805" y="2675962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7287908" y="2702923"/>
              <a:ext cx="48929" cy="55697"/>
            </a:xfrm>
            <a:custGeom>
              <a:avLst/>
              <a:gdLst/>
              <a:ahLst/>
              <a:cxnLst/>
              <a:rect l="l" t="t" r="r" b="b"/>
              <a:pathLst>
                <a:path w="1764" h="2008" extrusionOk="0">
                  <a:moveTo>
                    <a:pt x="305" y="1"/>
                  </a:moveTo>
                  <a:lnTo>
                    <a:pt x="1" y="275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7255039" y="2730772"/>
              <a:ext cx="48929" cy="54809"/>
            </a:xfrm>
            <a:custGeom>
              <a:avLst/>
              <a:gdLst/>
              <a:ahLst/>
              <a:cxnLst/>
              <a:rect l="l" t="t" r="r" b="b"/>
              <a:pathLst>
                <a:path w="1764" h="1976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197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7223003" y="275773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7190106" y="278472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7158069" y="2812542"/>
              <a:ext cx="48929" cy="54837"/>
            </a:xfrm>
            <a:custGeom>
              <a:avLst/>
              <a:gdLst/>
              <a:ahLst/>
              <a:cxnLst/>
              <a:rect l="l" t="t" r="r" b="b"/>
              <a:pathLst>
                <a:path w="1764" h="1977" extrusionOk="0">
                  <a:moveTo>
                    <a:pt x="275" y="0"/>
                  </a:moveTo>
                  <a:lnTo>
                    <a:pt x="1" y="244"/>
                  </a:lnTo>
                  <a:lnTo>
                    <a:pt x="1460" y="1976"/>
                  </a:lnTo>
                  <a:lnTo>
                    <a:pt x="1764" y="1733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7125200" y="283953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7092331" y="2866491"/>
              <a:ext cx="49761" cy="55669"/>
            </a:xfrm>
            <a:custGeom>
              <a:avLst/>
              <a:gdLst/>
              <a:ahLst/>
              <a:cxnLst/>
              <a:rect l="l" t="t" r="r" b="b"/>
              <a:pathLst>
                <a:path w="1794" h="2007" extrusionOk="0">
                  <a:moveTo>
                    <a:pt x="304" y="1"/>
                  </a:moveTo>
                  <a:lnTo>
                    <a:pt x="0" y="274"/>
                  </a:lnTo>
                  <a:lnTo>
                    <a:pt x="1489" y="2007"/>
                  </a:lnTo>
                  <a:lnTo>
                    <a:pt x="1793" y="17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7060294" y="2893480"/>
              <a:ext cx="48901" cy="55669"/>
            </a:xfrm>
            <a:custGeom>
              <a:avLst/>
              <a:gdLst/>
              <a:ahLst/>
              <a:cxnLst/>
              <a:rect l="l" t="t" r="r" b="b"/>
              <a:pathLst>
                <a:path w="1763" h="2007" extrusionOk="0">
                  <a:moveTo>
                    <a:pt x="304" y="0"/>
                  </a:moveTo>
                  <a:lnTo>
                    <a:pt x="0" y="274"/>
                  </a:lnTo>
                  <a:lnTo>
                    <a:pt x="1459" y="2006"/>
                  </a:lnTo>
                  <a:lnTo>
                    <a:pt x="1763" y="17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7027398" y="292130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6994529" y="2948289"/>
              <a:ext cx="49761" cy="55669"/>
            </a:xfrm>
            <a:custGeom>
              <a:avLst/>
              <a:gdLst/>
              <a:ahLst/>
              <a:cxnLst/>
              <a:rect l="l" t="t" r="r" b="b"/>
              <a:pathLst>
                <a:path w="1794" h="2007" extrusionOk="0">
                  <a:moveTo>
                    <a:pt x="304" y="0"/>
                  </a:moveTo>
                  <a:lnTo>
                    <a:pt x="0" y="274"/>
                  </a:lnTo>
                  <a:lnTo>
                    <a:pt x="1490" y="2006"/>
                  </a:lnTo>
                  <a:lnTo>
                    <a:pt x="1794" y="17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6962492" y="297611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929595" y="300307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4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897559" y="303005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6864690" y="305788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6831793" y="308486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6799756" y="311182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6766887" y="313965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6734850" y="316663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6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6701954" y="3193627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6669085" y="3221448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6637048" y="324840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6604151" y="3275397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5" name="Google Shape;1535;p31"/>
          <p:cNvSpPr/>
          <p:nvPr/>
        </p:nvSpPr>
        <p:spPr>
          <a:xfrm>
            <a:off x="6799882" y="3303218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4" y="1"/>
                </a:moveTo>
                <a:lnTo>
                  <a:pt x="1" y="244"/>
                </a:lnTo>
                <a:lnTo>
                  <a:pt x="1490" y="2007"/>
                </a:lnTo>
                <a:lnTo>
                  <a:pt x="1763" y="1733"/>
                </a:lnTo>
                <a:lnTo>
                  <a:pt x="304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31"/>
          <p:cNvSpPr/>
          <p:nvPr/>
        </p:nvSpPr>
        <p:spPr>
          <a:xfrm>
            <a:off x="6767846" y="3330207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4" y="0"/>
                </a:moveTo>
                <a:lnTo>
                  <a:pt x="0" y="243"/>
                </a:lnTo>
                <a:lnTo>
                  <a:pt x="1459" y="2006"/>
                </a:lnTo>
                <a:lnTo>
                  <a:pt x="1763" y="1733"/>
                </a:lnTo>
                <a:lnTo>
                  <a:pt x="304" y="0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31"/>
          <p:cNvSpPr/>
          <p:nvPr/>
        </p:nvSpPr>
        <p:spPr>
          <a:xfrm>
            <a:off x="6734977" y="3357168"/>
            <a:ext cx="48901" cy="55697"/>
          </a:xfrm>
          <a:custGeom>
            <a:avLst/>
            <a:gdLst/>
            <a:ahLst/>
            <a:cxnLst/>
            <a:rect l="l" t="t" r="r" b="b"/>
            <a:pathLst>
              <a:path w="1763" h="2008" extrusionOk="0">
                <a:moveTo>
                  <a:pt x="304" y="1"/>
                </a:moveTo>
                <a:lnTo>
                  <a:pt x="0" y="274"/>
                </a:lnTo>
                <a:lnTo>
                  <a:pt x="1459" y="2007"/>
                </a:lnTo>
                <a:lnTo>
                  <a:pt x="1763" y="1764"/>
                </a:lnTo>
                <a:lnTo>
                  <a:pt x="304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31"/>
          <p:cNvSpPr/>
          <p:nvPr/>
        </p:nvSpPr>
        <p:spPr>
          <a:xfrm>
            <a:off x="6702080" y="3384988"/>
            <a:ext cx="49761" cy="54837"/>
          </a:xfrm>
          <a:custGeom>
            <a:avLst/>
            <a:gdLst/>
            <a:ahLst/>
            <a:cxnLst/>
            <a:rect l="l" t="t" r="r" b="b"/>
            <a:pathLst>
              <a:path w="1794" h="1977" extrusionOk="0">
                <a:moveTo>
                  <a:pt x="305" y="1"/>
                </a:moveTo>
                <a:lnTo>
                  <a:pt x="1" y="244"/>
                </a:lnTo>
                <a:lnTo>
                  <a:pt x="1490" y="1977"/>
                </a:lnTo>
                <a:lnTo>
                  <a:pt x="1794" y="1734"/>
                </a:lnTo>
                <a:lnTo>
                  <a:pt x="305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31"/>
          <p:cNvSpPr/>
          <p:nvPr/>
        </p:nvSpPr>
        <p:spPr>
          <a:xfrm>
            <a:off x="6670043" y="3411977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5" y="1"/>
                </a:moveTo>
                <a:lnTo>
                  <a:pt x="1" y="244"/>
                </a:lnTo>
                <a:lnTo>
                  <a:pt x="1460" y="2007"/>
                </a:lnTo>
                <a:lnTo>
                  <a:pt x="1764" y="1733"/>
                </a:lnTo>
                <a:lnTo>
                  <a:pt x="305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31"/>
          <p:cNvSpPr/>
          <p:nvPr/>
        </p:nvSpPr>
        <p:spPr>
          <a:xfrm>
            <a:off x="4461972" y="1131400"/>
            <a:ext cx="164428" cy="130339"/>
          </a:xfrm>
          <a:custGeom>
            <a:avLst/>
            <a:gdLst/>
            <a:ahLst/>
            <a:cxnLst/>
            <a:rect l="l" t="t" r="r" b="b"/>
            <a:pathLst>
              <a:path w="5928" h="4699" extrusionOk="0">
                <a:moveTo>
                  <a:pt x="5107" y="1"/>
                </a:moveTo>
                <a:lnTo>
                  <a:pt x="0" y="1490"/>
                </a:lnTo>
                <a:lnTo>
                  <a:pt x="487" y="3223"/>
                </a:lnTo>
                <a:cubicBezTo>
                  <a:pt x="763" y="4127"/>
                  <a:pt x="1579" y="4699"/>
                  <a:pt x="2471" y="4699"/>
                </a:cubicBezTo>
                <a:cubicBezTo>
                  <a:pt x="2659" y="4699"/>
                  <a:pt x="2850" y="4674"/>
                  <a:pt x="3040" y="4621"/>
                </a:cubicBezTo>
                <a:lnTo>
                  <a:pt x="4225" y="4286"/>
                </a:lnTo>
                <a:cubicBezTo>
                  <a:pt x="5289" y="3952"/>
                  <a:pt x="5927" y="2827"/>
                  <a:pt x="5593" y="1733"/>
                </a:cubicBezTo>
                <a:lnTo>
                  <a:pt x="5107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1" name="Google Shape;1541;p31"/>
          <p:cNvGrpSpPr/>
          <p:nvPr/>
        </p:nvGrpSpPr>
        <p:grpSpPr>
          <a:xfrm>
            <a:off x="4091843" y="446478"/>
            <a:ext cx="585982" cy="791184"/>
            <a:chOff x="3863243" y="446478"/>
            <a:chExt cx="585982" cy="791184"/>
          </a:xfrm>
        </p:grpSpPr>
        <p:sp>
          <p:nvSpPr>
            <p:cNvPr id="1542" name="Google Shape;1542;p31"/>
            <p:cNvSpPr/>
            <p:nvPr/>
          </p:nvSpPr>
          <p:spPr>
            <a:xfrm>
              <a:off x="4183611" y="1090931"/>
              <a:ext cx="233577" cy="146731"/>
            </a:xfrm>
            <a:custGeom>
              <a:avLst/>
              <a:gdLst/>
              <a:ahLst/>
              <a:cxnLst/>
              <a:rect l="l" t="t" r="r" b="b"/>
              <a:pathLst>
                <a:path w="8421" h="5290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66"/>
                  </a:lnTo>
                  <a:cubicBezTo>
                    <a:pt x="694" y="4577"/>
                    <a:pt x="1715" y="5289"/>
                    <a:pt x="2818" y="5289"/>
                  </a:cubicBezTo>
                  <a:cubicBezTo>
                    <a:pt x="3042" y="5289"/>
                    <a:pt x="3270" y="5260"/>
                    <a:pt x="349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56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rgbClr val="6D6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1"/>
            <p:cNvSpPr/>
            <p:nvPr/>
          </p:nvSpPr>
          <p:spPr>
            <a:xfrm>
              <a:off x="3863243" y="446478"/>
              <a:ext cx="585982" cy="673161"/>
            </a:xfrm>
            <a:custGeom>
              <a:avLst/>
              <a:gdLst/>
              <a:ahLst/>
              <a:cxnLst/>
              <a:rect l="l" t="t" r="r" b="b"/>
              <a:pathLst>
                <a:path w="21126" h="24269" extrusionOk="0">
                  <a:moveTo>
                    <a:pt x="11196" y="0"/>
                  </a:moveTo>
                  <a:cubicBezTo>
                    <a:pt x="9217" y="0"/>
                    <a:pt x="7203" y="611"/>
                    <a:pt x="5441" y="1927"/>
                  </a:cubicBezTo>
                  <a:cubicBezTo>
                    <a:pt x="1" y="5940"/>
                    <a:pt x="304" y="14146"/>
                    <a:pt x="6019" y="17794"/>
                  </a:cubicBezTo>
                  <a:cubicBezTo>
                    <a:pt x="8238" y="19222"/>
                    <a:pt x="9879" y="21411"/>
                    <a:pt x="10609" y="23934"/>
                  </a:cubicBezTo>
                  <a:lnTo>
                    <a:pt x="10700" y="24268"/>
                  </a:lnTo>
                  <a:lnTo>
                    <a:pt x="19363" y="21776"/>
                  </a:lnTo>
                  <a:lnTo>
                    <a:pt x="19271" y="21441"/>
                  </a:lnTo>
                  <a:cubicBezTo>
                    <a:pt x="18542" y="18858"/>
                    <a:pt x="18785" y="16122"/>
                    <a:pt x="19940" y="13690"/>
                  </a:cubicBezTo>
                  <a:cubicBezTo>
                    <a:pt x="20943" y="11593"/>
                    <a:pt x="21126" y="9222"/>
                    <a:pt x="20487" y="7003"/>
                  </a:cubicBezTo>
                  <a:cubicBezTo>
                    <a:pt x="19237" y="2617"/>
                    <a:pt x="15292" y="0"/>
                    <a:pt x="1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4160006" y="1050462"/>
              <a:ext cx="254658" cy="134388"/>
            </a:xfrm>
            <a:custGeom>
              <a:avLst/>
              <a:gdLst/>
              <a:ahLst/>
              <a:cxnLst/>
              <a:rect l="l" t="t" r="r" b="b"/>
              <a:pathLst>
                <a:path w="9181" h="4845" extrusionOk="0">
                  <a:moveTo>
                    <a:pt x="8633" y="1"/>
                  </a:moveTo>
                  <a:lnTo>
                    <a:pt x="1" y="2493"/>
                  </a:lnTo>
                  <a:lnTo>
                    <a:pt x="122" y="2979"/>
                  </a:lnTo>
                  <a:cubicBezTo>
                    <a:pt x="449" y="4109"/>
                    <a:pt x="1479" y="4844"/>
                    <a:pt x="2598" y="4844"/>
                  </a:cubicBezTo>
                  <a:cubicBezTo>
                    <a:pt x="2835" y="4844"/>
                    <a:pt x="3075" y="4811"/>
                    <a:pt x="3314" y="4742"/>
                  </a:cubicBezTo>
                  <a:lnTo>
                    <a:pt x="7022" y="3678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4211431" y="846425"/>
              <a:ext cx="68317" cy="238626"/>
            </a:xfrm>
            <a:custGeom>
              <a:avLst/>
              <a:gdLst/>
              <a:ahLst/>
              <a:cxnLst/>
              <a:rect l="l" t="t" r="r" b="b"/>
              <a:pathLst>
                <a:path w="2463" h="8603" fill="none" extrusionOk="0">
                  <a:moveTo>
                    <a:pt x="2463" y="8603"/>
                  </a:moveTo>
                  <a:lnTo>
                    <a:pt x="1" y="1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4076544" y="716585"/>
              <a:ext cx="212497" cy="136635"/>
            </a:xfrm>
            <a:custGeom>
              <a:avLst/>
              <a:gdLst/>
              <a:ahLst/>
              <a:cxnLst/>
              <a:rect l="l" t="t" r="r" b="b"/>
              <a:pathLst>
                <a:path w="7661" h="4926" fill="none" extrusionOk="0">
                  <a:moveTo>
                    <a:pt x="7660" y="1"/>
                  </a:moveTo>
                  <a:lnTo>
                    <a:pt x="4955" y="4925"/>
                  </a:lnTo>
                  <a:lnTo>
                    <a:pt x="1" y="2220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7" name="Google Shape;1547;p31"/>
          <p:cNvSpPr/>
          <p:nvPr/>
        </p:nvSpPr>
        <p:spPr>
          <a:xfrm>
            <a:off x="2422517" y="900901"/>
            <a:ext cx="4680065" cy="3567514"/>
          </a:xfrm>
          <a:custGeom>
            <a:avLst/>
            <a:gdLst/>
            <a:ahLst/>
            <a:cxnLst/>
            <a:rect l="l" t="t" r="r" b="b"/>
            <a:pathLst>
              <a:path w="168727" h="128617" extrusionOk="0">
                <a:moveTo>
                  <a:pt x="18820" y="1"/>
                </a:moveTo>
                <a:cubicBezTo>
                  <a:pt x="17089" y="1"/>
                  <a:pt x="15567" y="1292"/>
                  <a:pt x="15319" y="3083"/>
                </a:cubicBezTo>
                <a:lnTo>
                  <a:pt x="14286" y="9982"/>
                </a:lnTo>
                <a:cubicBezTo>
                  <a:pt x="14286" y="9982"/>
                  <a:pt x="14803" y="11897"/>
                  <a:pt x="16201" y="12110"/>
                </a:cubicBezTo>
                <a:cubicBezTo>
                  <a:pt x="16905" y="12211"/>
                  <a:pt x="17637" y="12478"/>
                  <a:pt x="18371" y="12478"/>
                </a:cubicBezTo>
                <a:cubicBezTo>
                  <a:pt x="18968" y="12478"/>
                  <a:pt x="19566" y="12301"/>
                  <a:pt x="20152" y="11715"/>
                </a:cubicBezTo>
                <a:cubicBezTo>
                  <a:pt x="20769" y="10871"/>
                  <a:pt x="21644" y="10497"/>
                  <a:pt x="22509" y="10497"/>
                </a:cubicBezTo>
                <a:cubicBezTo>
                  <a:pt x="24072" y="10497"/>
                  <a:pt x="25600" y="11720"/>
                  <a:pt x="25502" y="13599"/>
                </a:cubicBezTo>
                <a:cubicBezTo>
                  <a:pt x="25392" y="15371"/>
                  <a:pt x="23955" y="16418"/>
                  <a:pt x="22502" y="16418"/>
                </a:cubicBezTo>
                <a:cubicBezTo>
                  <a:pt x="21537" y="16418"/>
                  <a:pt x="20565" y="15956"/>
                  <a:pt x="19970" y="14937"/>
                </a:cubicBezTo>
                <a:cubicBezTo>
                  <a:pt x="19970" y="14937"/>
                  <a:pt x="19172" y="13783"/>
                  <a:pt x="17513" y="13783"/>
                </a:cubicBezTo>
                <a:cubicBezTo>
                  <a:pt x="16952" y="13783"/>
                  <a:pt x="16293" y="13915"/>
                  <a:pt x="15532" y="14268"/>
                </a:cubicBezTo>
                <a:cubicBezTo>
                  <a:pt x="14256" y="14876"/>
                  <a:pt x="13557" y="15119"/>
                  <a:pt x="13557" y="15119"/>
                </a:cubicBezTo>
                <a:lnTo>
                  <a:pt x="12250" y="24056"/>
                </a:lnTo>
                <a:cubicBezTo>
                  <a:pt x="12250" y="24056"/>
                  <a:pt x="12736" y="26396"/>
                  <a:pt x="14164" y="26578"/>
                </a:cubicBezTo>
                <a:cubicBezTo>
                  <a:pt x="14704" y="26655"/>
                  <a:pt x="15254" y="26765"/>
                  <a:pt x="15808" y="26765"/>
                </a:cubicBezTo>
                <a:cubicBezTo>
                  <a:pt x="16566" y="26765"/>
                  <a:pt x="17331" y="26560"/>
                  <a:pt x="18085" y="25788"/>
                </a:cubicBezTo>
                <a:cubicBezTo>
                  <a:pt x="18704" y="24931"/>
                  <a:pt x="19585" y="24550"/>
                  <a:pt x="20455" y="24550"/>
                </a:cubicBezTo>
                <a:cubicBezTo>
                  <a:pt x="22023" y="24550"/>
                  <a:pt x="23552" y="25787"/>
                  <a:pt x="23435" y="27703"/>
                </a:cubicBezTo>
                <a:cubicBezTo>
                  <a:pt x="23327" y="29449"/>
                  <a:pt x="21898" y="30470"/>
                  <a:pt x="20453" y="30470"/>
                </a:cubicBezTo>
                <a:cubicBezTo>
                  <a:pt x="19458" y="30470"/>
                  <a:pt x="18455" y="29985"/>
                  <a:pt x="17873" y="28919"/>
                </a:cubicBezTo>
                <a:cubicBezTo>
                  <a:pt x="17712" y="28620"/>
                  <a:pt x="16943" y="27452"/>
                  <a:pt x="15408" y="27452"/>
                </a:cubicBezTo>
                <a:cubicBezTo>
                  <a:pt x="14913" y="27452"/>
                  <a:pt x="14338" y="27574"/>
                  <a:pt x="13678" y="27885"/>
                </a:cubicBezTo>
                <a:cubicBezTo>
                  <a:pt x="12888" y="28250"/>
                  <a:pt x="12158" y="28676"/>
                  <a:pt x="11490" y="29162"/>
                </a:cubicBezTo>
                <a:lnTo>
                  <a:pt x="10183" y="38098"/>
                </a:lnTo>
                <a:cubicBezTo>
                  <a:pt x="10183" y="38098"/>
                  <a:pt x="10791" y="40439"/>
                  <a:pt x="12219" y="40651"/>
                </a:cubicBezTo>
                <a:cubicBezTo>
                  <a:pt x="12743" y="40726"/>
                  <a:pt x="13257" y="40827"/>
                  <a:pt x="13771" y="40827"/>
                </a:cubicBezTo>
                <a:cubicBezTo>
                  <a:pt x="14509" y="40827"/>
                  <a:pt x="15248" y="40619"/>
                  <a:pt x="16019" y="39831"/>
                </a:cubicBezTo>
                <a:cubicBezTo>
                  <a:pt x="16626" y="38974"/>
                  <a:pt x="17504" y="38593"/>
                  <a:pt x="18375" y="38593"/>
                </a:cubicBezTo>
                <a:cubicBezTo>
                  <a:pt x="19943" y="38593"/>
                  <a:pt x="21486" y="39830"/>
                  <a:pt x="21368" y="41746"/>
                </a:cubicBezTo>
                <a:cubicBezTo>
                  <a:pt x="21243" y="43499"/>
                  <a:pt x="19822" y="44515"/>
                  <a:pt x="18390" y="44515"/>
                </a:cubicBezTo>
                <a:cubicBezTo>
                  <a:pt x="17388" y="44515"/>
                  <a:pt x="16381" y="44019"/>
                  <a:pt x="15806" y="42931"/>
                </a:cubicBezTo>
                <a:cubicBezTo>
                  <a:pt x="15594" y="42578"/>
                  <a:pt x="14725" y="41222"/>
                  <a:pt x="13073" y="41222"/>
                </a:cubicBezTo>
                <a:cubicBezTo>
                  <a:pt x="12592" y="41222"/>
                  <a:pt x="12045" y="41336"/>
                  <a:pt x="11429" y="41624"/>
                </a:cubicBezTo>
                <a:cubicBezTo>
                  <a:pt x="10639" y="41989"/>
                  <a:pt x="9970" y="42536"/>
                  <a:pt x="9423" y="43235"/>
                </a:cubicBezTo>
                <a:lnTo>
                  <a:pt x="8116" y="52141"/>
                </a:lnTo>
                <a:cubicBezTo>
                  <a:pt x="8116" y="52141"/>
                  <a:pt x="8632" y="54330"/>
                  <a:pt x="10061" y="54542"/>
                </a:cubicBezTo>
                <a:cubicBezTo>
                  <a:pt x="10659" y="54628"/>
                  <a:pt x="11264" y="54780"/>
                  <a:pt x="11873" y="54780"/>
                </a:cubicBezTo>
                <a:cubicBezTo>
                  <a:pt x="12563" y="54780"/>
                  <a:pt x="13257" y="54584"/>
                  <a:pt x="13952" y="53874"/>
                </a:cubicBezTo>
                <a:cubicBezTo>
                  <a:pt x="14571" y="53015"/>
                  <a:pt x="15451" y="52634"/>
                  <a:pt x="16319" y="52634"/>
                </a:cubicBezTo>
                <a:cubicBezTo>
                  <a:pt x="17878" y="52634"/>
                  <a:pt x="19399" y="53864"/>
                  <a:pt x="19301" y="55758"/>
                </a:cubicBezTo>
                <a:cubicBezTo>
                  <a:pt x="19210" y="57522"/>
                  <a:pt x="17781" y="58557"/>
                  <a:pt x="16335" y="58557"/>
                </a:cubicBezTo>
                <a:cubicBezTo>
                  <a:pt x="15364" y="58557"/>
                  <a:pt x="14386" y="58091"/>
                  <a:pt x="13800" y="57065"/>
                </a:cubicBezTo>
                <a:cubicBezTo>
                  <a:pt x="13775" y="57041"/>
                  <a:pt x="12718" y="55070"/>
                  <a:pt x="10724" y="55070"/>
                </a:cubicBezTo>
                <a:cubicBezTo>
                  <a:pt x="10251" y="55070"/>
                  <a:pt x="9726" y="55180"/>
                  <a:pt x="9149" y="55454"/>
                </a:cubicBezTo>
                <a:cubicBezTo>
                  <a:pt x="8359" y="55819"/>
                  <a:pt x="7721" y="56488"/>
                  <a:pt x="7356" y="57278"/>
                </a:cubicBezTo>
                <a:lnTo>
                  <a:pt x="6049" y="66184"/>
                </a:lnTo>
                <a:cubicBezTo>
                  <a:pt x="6049" y="66184"/>
                  <a:pt x="6505" y="68494"/>
                  <a:pt x="7903" y="68707"/>
                </a:cubicBezTo>
                <a:cubicBezTo>
                  <a:pt x="8465" y="68785"/>
                  <a:pt x="9038" y="68903"/>
                  <a:pt x="9613" y="68903"/>
                </a:cubicBezTo>
                <a:cubicBezTo>
                  <a:pt x="10375" y="68903"/>
                  <a:pt x="11140" y="68696"/>
                  <a:pt x="11885" y="67916"/>
                </a:cubicBezTo>
                <a:cubicBezTo>
                  <a:pt x="12505" y="67068"/>
                  <a:pt x="13385" y="66691"/>
                  <a:pt x="14253" y="66691"/>
                </a:cubicBezTo>
                <a:cubicBezTo>
                  <a:pt x="15812" y="66691"/>
                  <a:pt x="17332" y="67907"/>
                  <a:pt x="17234" y="69801"/>
                </a:cubicBezTo>
                <a:cubicBezTo>
                  <a:pt x="17143" y="71552"/>
                  <a:pt x="15706" y="72591"/>
                  <a:pt x="14256" y="72591"/>
                </a:cubicBezTo>
                <a:cubicBezTo>
                  <a:pt x="13289" y="72591"/>
                  <a:pt x="12316" y="72129"/>
                  <a:pt x="11733" y="71108"/>
                </a:cubicBezTo>
                <a:cubicBezTo>
                  <a:pt x="11733" y="71108"/>
                  <a:pt x="10937" y="69734"/>
                  <a:pt x="8079" y="69734"/>
                </a:cubicBezTo>
                <a:cubicBezTo>
                  <a:pt x="7728" y="69734"/>
                  <a:pt x="7346" y="69754"/>
                  <a:pt x="6930" y="69801"/>
                </a:cubicBezTo>
                <a:cubicBezTo>
                  <a:pt x="5562" y="69953"/>
                  <a:pt x="5258" y="71473"/>
                  <a:pt x="5258" y="71473"/>
                </a:cubicBezTo>
                <a:lnTo>
                  <a:pt x="3982" y="80227"/>
                </a:lnTo>
                <a:cubicBezTo>
                  <a:pt x="3982" y="80227"/>
                  <a:pt x="4468" y="82141"/>
                  <a:pt x="5897" y="82354"/>
                </a:cubicBezTo>
                <a:cubicBezTo>
                  <a:pt x="6590" y="82453"/>
                  <a:pt x="7310" y="82704"/>
                  <a:pt x="8032" y="82704"/>
                </a:cubicBezTo>
                <a:cubicBezTo>
                  <a:pt x="8640" y="82704"/>
                  <a:pt x="9251" y="82526"/>
                  <a:pt x="9848" y="81929"/>
                </a:cubicBezTo>
                <a:cubicBezTo>
                  <a:pt x="10461" y="81090"/>
                  <a:pt x="11329" y="80719"/>
                  <a:pt x="12186" y="80719"/>
                </a:cubicBezTo>
                <a:cubicBezTo>
                  <a:pt x="13753" y="80719"/>
                  <a:pt x="15285" y="81958"/>
                  <a:pt x="15167" y="83844"/>
                </a:cubicBezTo>
                <a:cubicBezTo>
                  <a:pt x="15077" y="85608"/>
                  <a:pt x="13647" y="86643"/>
                  <a:pt x="12201" y="86643"/>
                </a:cubicBezTo>
                <a:cubicBezTo>
                  <a:pt x="11230" y="86643"/>
                  <a:pt x="10252" y="86176"/>
                  <a:pt x="9666" y="85151"/>
                </a:cubicBezTo>
                <a:cubicBezTo>
                  <a:pt x="9594" y="85030"/>
                  <a:pt x="8644" y="83385"/>
                  <a:pt x="6803" y="83385"/>
                </a:cubicBezTo>
                <a:cubicBezTo>
                  <a:pt x="6320" y="83385"/>
                  <a:pt x="5774" y="83498"/>
                  <a:pt x="5167" y="83783"/>
                </a:cubicBezTo>
                <a:cubicBezTo>
                  <a:pt x="4407" y="84117"/>
                  <a:pt x="3739" y="84664"/>
                  <a:pt x="3252" y="85363"/>
                </a:cubicBezTo>
                <a:lnTo>
                  <a:pt x="1945" y="94269"/>
                </a:lnTo>
                <a:cubicBezTo>
                  <a:pt x="1945" y="94269"/>
                  <a:pt x="2523" y="96610"/>
                  <a:pt x="3951" y="96823"/>
                </a:cubicBezTo>
                <a:cubicBezTo>
                  <a:pt x="4491" y="96900"/>
                  <a:pt x="5025" y="97009"/>
                  <a:pt x="5560" y="97009"/>
                </a:cubicBezTo>
                <a:cubicBezTo>
                  <a:pt x="6292" y="97009"/>
                  <a:pt x="7027" y="96805"/>
                  <a:pt x="7781" y="96032"/>
                </a:cubicBezTo>
                <a:cubicBezTo>
                  <a:pt x="8393" y="95158"/>
                  <a:pt x="9277" y="94771"/>
                  <a:pt x="10150" y="94771"/>
                </a:cubicBezTo>
                <a:cubicBezTo>
                  <a:pt x="11705" y="94771"/>
                  <a:pt x="13228" y="95998"/>
                  <a:pt x="13131" y="97886"/>
                </a:cubicBezTo>
                <a:cubicBezTo>
                  <a:pt x="13040" y="99650"/>
                  <a:pt x="11600" y="100685"/>
                  <a:pt x="10152" y="100685"/>
                </a:cubicBezTo>
                <a:cubicBezTo>
                  <a:pt x="9179" y="100685"/>
                  <a:pt x="8203" y="100219"/>
                  <a:pt x="7629" y="99193"/>
                </a:cubicBezTo>
                <a:cubicBezTo>
                  <a:pt x="7508" y="99011"/>
                  <a:pt x="6809" y="98038"/>
                  <a:pt x="3252" y="97886"/>
                </a:cubicBezTo>
                <a:cubicBezTo>
                  <a:pt x="3224" y="97885"/>
                  <a:pt x="3197" y="97885"/>
                  <a:pt x="3169" y="97885"/>
                </a:cubicBezTo>
                <a:cubicBezTo>
                  <a:pt x="1741" y="97885"/>
                  <a:pt x="1185" y="99406"/>
                  <a:pt x="1185" y="99406"/>
                </a:cubicBezTo>
                <a:lnTo>
                  <a:pt x="274" y="105637"/>
                </a:lnTo>
                <a:cubicBezTo>
                  <a:pt x="0" y="107583"/>
                  <a:pt x="1337" y="109406"/>
                  <a:pt x="3313" y="109680"/>
                </a:cubicBezTo>
                <a:lnTo>
                  <a:pt x="132313" y="128616"/>
                </a:lnTo>
                <a:lnTo>
                  <a:pt x="155900" y="111048"/>
                </a:lnTo>
                <a:lnTo>
                  <a:pt x="168453" y="25515"/>
                </a:lnTo>
                <a:cubicBezTo>
                  <a:pt x="168727" y="23539"/>
                  <a:pt x="167359" y="21715"/>
                  <a:pt x="165413" y="21441"/>
                </a:cubicBezTo>
                <a:lnTo>
                  <a:pt x="19362" y="43"/>
                </a:lnTo>
                <a:cubicBezTo>
                  <a:pt x="19180" y="15"/>
                  <a:pt x="18999" y="1"/>
                  <a:pt x="18820" y="1"/>
                </a:cubicBezTo>
                <a:close/>
              </a:path>
            </a:pathLst>
          </a:custGeom>
          <a:solidFill>
            <a:srgbClr val="CFC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31"/>
          <p:cNvSpPr/>
          <p:nvPr/>
        </p:nvSpPr>
        <p:spPr>
          <a:xfrm>
            <a:off x="6092521" y="3907785"/>
            <a:ext cx="654272" cy="559770"/>
          </a:xfrm>
          <a:custGeom>
            <a:avLst/>
            <a:gdLst/>
            <a:ahLst/>
            <a:cxnLst/>
            <a:rect l="l" t="t" r="r" b="b"/>
            <a:pathLst>
              <a:path w="23588" h="20181" extrusionOk="0">
                <a:moveTo>
                  <a:pt x="5372" y="1"/>
                </a:moveTo>
                <a:cubicBezTo>
                  <a:pt x="3989" y="1"/>
                  <a:pt x="2806" y="985"/>
                  <a:pt x="2584" y="2399"/>
                </a:cubicBezTo>
                <a:lnTo>
                  <a:pt x="1" y="20181"/>
                </a:lnTo>
                <a:lnTo>
                  <a:pt x="1" y="20181"/>
                </a:lnTo>
                <a:lnTo>
                  <a:pt x="23588" y="2643"/>
                </a:lnTo>
                <a:lnTo>
                  <a:pt x="5776" y="29"/>
                </a:lnTo>
                <a:cubicBezTo>
                  <a:pt x="5640" y="10"/>
                  <a:pt x="5505" y="1"/>
                  <a:pt x="5372" y="1"/>
                </a:cubicBezTo>
                <a:close/>
              </a:path>
            </a:pathLst>
          </a:custGeom>
          <a:solidFill>
            <a:srgbClr val="B3B7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31"/>
          <p:cNvSpPr/>
          <p:nvPr/>
        </p:nvSpPr>
        <p:spPr>
          <a:xfrm>
            <a:off x="2544756" y="1113398"/>
            <a:ext cx="4363913" cy="3215054"/>
          </a:xfrm>
          <a:custGeom>
            <a:avLst/>
            <a:gdLst/>
            <a:ahLst/>
            <a:cxnLst/>
            <a:rect l="l" t="t" r="r" b="b"/>
            <a:pathLst>
              <a:path w="157329" h="115910" extrusionOk="0">
                <a:moveTo>
                  <a:pt x="10061" y="0"/>
                </a:moveTo>
                <a:cubicBezTo>
                  <a:pt x="8263" y="0"/>
                  <a:pt x="6742" y="1412"/>
                  <a:pt x="6627" y="3264"/>
                </a:cubicBezTo>
                <a:lnTo>
                  <a:pt x="6201" y="10103"/>
                </a:lnTo>
                <a:cubicBezTo>
                  <a:pt x="6201" y="10103"/>
                  <a:pt x="6839" y="11926"/>
                  <a:pt x="8207" y="11987"/>
                </a:cubicBezTo>
                <a:cubicBezTo>
                  <a:pt x="8818" y="12031"/>
                  <a:pt x="9450" y="12186"/>
                  <a:pt x="10069" y="12186"/>
                </a:cubicBezTo>
                <a:cubicBezTo>
                  <a:pt x="10744" y="12186"/>
                  <a:pt x="11404" y="12002"/>
                  <a:pt x="12007" y="11288"/>
                </a:cubicBezTo>
                <a:cubicBezTo>
                  <a:pt x="12598" y="10343"/>
                  <a:pt x="13524" y="9917"/>
                  <a:pt x="14441" y="9917"/>
                </a:cubicBezTo>
                <a:cubicBezTo>
                  <a:pt x="15882" y="9917"/>
                  <a:pt x="17301" y="10970"/>
                  <a:pt x="17356" y="12717"/>
                </a:cubicBezTo>
                <a:cubicBezTo>
                  <a:pt x="17395" y="14525"/>
                  <a:pt x="15935" y="15676"/>
                  <a:pt x="14443" y="15676"/>
                </a:cubicBezTo>
                <a:cubicBezTo>
                  <a:pt x="13577" y="15676"/>
                  <a:pt x="12700" y="15289"/>
                  <a:pt x="12098" y="14419"/>
                </a:cubicBezTo>
                <a:cubicBezTo>
                  <a:pt x="12098" y="14419"/>
                  <a:pt x="11337" y="13494"/>
                  <a:pt x="9910" y="13494"/>
                </a:cubicBezTo>
                <a:cubicBezTo>
                  <a:pt x="9299" y="13494"/>
                  <a:pt x="8567" y="13663"/>
                  <a:pt x="7721" y="14145"/>
                </a:cubicBezTo>
                <a:cubicBezTo>
                  <a:pt x="6535" y="14814"/>
                  <a:pt x="5867" y="15118"/>
                  <a:pt x="5867" y="15118"/>
                </a:cubicBezTo>
                <a:lnTo>
                  <a:pt x="5289" y="23872"/>
                </a:lnTo>
                <a:cubicBezTo>
                  <a:pt x="5289" y="23872"/>
                  <a:pt x="5988" y="26121"/>
                  <a:pt x="7356" y="26212"/>
                </a:cubicBezTo>
                <a:cubicBezTo>
                  <a:pt x="7750" y="26231"/>
                  <a:pt x="8146" y="26267"/>
                  <a:pt x="8541" y="26267"/>
                </a:cubicBezTo>
                <a:cubicBezTo>
                  <a:pt x="9427" y="26267"/>
                  <a:pt x="10305" y="26085"/>
                  <a:pt x="11125" y="25118"/>
                </a:cubicBezTo>
                <a:cubicBezTo>
                  <a:pt x="11696" y="24143"/>
                  <a:pt x="12629" y="23703"/>
                  <a:pt x="13558" y="23703"/>
                </a:cubicBezTo>
                <a:cubicBezTo>
                  <a:pt x="15003" y="23703"/>
                  <a:pt x="16438" y="24770"/>
                  <a:pt x="16475" y="26547"/>
                </a:cubicBezTo>
                <a:cubicBezTo>
                  <a:pt x="16494" y="28350"/>
                  <a:pt x="15031" y="29478"/>
                  <a:pt x="13544" y="29478"/>
                </a:cubicBezTo>
                <a:cubicBezTo>
                  <a:pt x="12651" y="29478"/>
                  <a:pt x="11749" y="29070"/>
                  <a:pt x="11156" y="28158"/>
                </a:cubicBezTo>
                <a:cubicBezTo>
                  <a:pt x="10982" y="27897"/>
                  <a:pt x="10232" y="26920"/>
                  <a:pt x="8884" y="26920"/>
                </a:cubicBezTo>
                <a:cubicBezTo>
                  <a:pt x="8348" y="26920"/>
                  <a:pt x="7718" y="27074"/>
                  <a:pt x="6991" y="27489"/>
                </a:cubicBezTo>
                <a:cubicBezTo>
                  <a:pt x="6262" y="27884"/>
                  <a:pt x="5593" y="28370"/>
                  <a:pt x="4985" y="28917"/>
                </a:cubicBezTo>
                <a:lnTo>
                  <a:pt x="4408" y="37671"/>
                </a:lnTo>
                <a:cubicBezTo>
                  <a:pt x="4408" y="37671"/>
                  <a:pt x="5198" y="39921"/>
                  <a:pt x="6596" y="40012"/>
                </a:cubicBezTo>
                <a:cubicBezTo>
                  <a:pt x="6980" y="40031"/>
                  <a:pt x="7361" y="40067"/>
                  <a:pt x="7739" y="40067"/>
                </a:cubicBezTo>
                <a:cubicBezTo>
                  <a:pt x="8586" y="40067"/>
                  <a:pt x="9414" y="39885"/>
                  <a:pt x="10213" y="38918"/>
                </a:cubicBezTo>
                <a:cubicBezTo>
                  <a:pt x="10794" y="37958"/>
                  <a:pt x="11726" y="37524"/>
                  <a:pt x="12651" y="37524"/>
                </a:cubicBezTo>
                <a:cubicBezTo>
                  <a:pt x="14097" y="37524"/>
                  <a:pt x="15526" y="38585"/>
                  <a:pt x="15563" y="40346"/>
                </a:cubicBezTo>
                <a:cubicBezTo>
                  <a:pt x="15601" y="42150"/>
                  <a:pt x="14145" y="43277"/>
                  <a:pt x="12661" y="43277"/>
                </a:cubicBezTo>
                <a:cubicBezTo>
                  <a:pt x="11769" y="43277"/>
                  <a:pt x="10868" y="42870"/>
                  <a:pt x="10274" y="41957"/>
                </a:cubicBezTo>
                <a:cubicBezTo>
                  <a:pt x="10050" y="41643"/>
                  <a:pt x="9161" y="40499"/>
                  <a:pt x="7695" y="40499"/>
                </a:cubicBezTo>
                <a:cubicBezTo>
                  <a:pt x="7177" y="40499"/>
                  <a:pt x="6587" y="40642"/>
                  <a:pt x="5928" y="41015"/>
                </a:cubicBezTo>
                <a:cubicBezTo>
                  <a:pt x="5198" y="41440"/>
                  <a:pt x="4560" y="42048"/>
                  <a:pt x="4073" y="42747"/>
                </a:cubicBezTo>
                <a:lnTo>
                  <a:pt x="3526" y="51501"/>
                </a:lnTo>
                <a:cubicBezTo>
                  <a:pt x="3526" y="51501"/>
                  <a:pt x="4225" y="53599"/>
                  <a:pt x="5593" y="53690"/>
                </a:cubicBezTo>
                <a:cubicBezTo>
                  <a:pt x="6066" y="53724"/>
                  <a:pt x="6544" y="53791"/>
                  <a:pt x="7016" y="53791"/>
                </a:cubicBezTo>
                <a:cubicBezTo>
                  <a:pt x="7818" y="53791"/>
                  <a:pt x="8605" y="53597"/>
                  <a:pt x="9332" y="52717"/>
                </a:cubicBezTo>
                <a:cubicBezTo>
                  <a:pt x="9914" y="51755"/>
                  <a:pt x="10844" y="51322"/>
                  <a:pt x="11767" y="51322"/>
                </a:cubicBezTo>
                <a:cubicBezTo>
                  <a:pt x="13205" y="51322"/>
                  <a:pt x="14626" y="52375"/>
                  <a:pt x="14682" y="54115"/>
                </a:cubicBezTo>
                <a:cubicBezTo>
                  <a:pt x="14739" y="55945"/>
                  <a:pt x="13271" y="57104"/>
                  <a:pt x="11771" y="57104"/>
                </a:cubicBezTo>
                <a:cubicBezTo>
                  <a:pt x="10903" y="57104"/>
                  <a:pt x="10024" y="56716"/>
                  <a:pt x="9423" y="55848"/>
                </a:cubicBezTo>
                <a:cubicBezTo>
                  <a:pt x="9399" y="55824"/>
                  <a:pt x="8309" y="54145"/>
                  <a:pt x="6494" y="54145"/>
                </a:cubicBezTo>
                <a:cubicBezTo>
                  <a:pt x="5976" y="54145"/>
                  <a:pt x="5400" y="54281"/>
                  <a:pt x="4773" y="54632"/>
                </a:cubicBezTo>
                <a:cubicBezTo>
                  <a:pt x="4043" y="55058"/>
                  <a:pt x="3496" y="55726"/>
                  <a:pt x="3192" y="56547"/>
                </a:cubicBezTo>
                <a:lnTo>
                  <a:pt x="2645" y="65271"/>
                </a:lnTo>
                <a:cubicBezTo>
                  <a:pt x="2645" y="65271"/>
                  <a:pt x="3253" y="67489"/>
                  <a:pt x="4651" y="67581"/>
                </a:cubicBezTo>
                <a:cubicBezTo>
                  <a:pt x="5057" y="67610"/>
                  <a:pt x="5475" y="67656"/>
                  <a:pt x="5897" y="67656"/>
                </a:cubicBezTo>
                <a:cubicBezTo>
                  <a:pt x="6769" y="67656"/>
                  <a:pt x="7651" y="67460"/>
                  <a:pt x="8450" y="66517"/>
                </a:cubicBezTo>
                <a:cubicBezTo>
                  <a:pt x="9023" y="65550"/>
                  <a:pt x="9952" y="65113"/>
                  <a:pt x="10874" y="65113"/>
                </a:cubicBezTo>
                <a:cubicBezTo>
                  <a:pt x="12301" y="65113"/>
                  <a:pt x="13714" y="66161"/>
                  <a:pt x="13770" y="67915"/>
                </a:cubicBezTo>
                <a:cubicBezTo>
                  <a:pt x="13827" y="69723"/>
                  <a:pt x="12363" y="70874"/>
                  <a:pt x="10872" y="70874"/>
                </a:cubicBezTo>
                <a:cubicBezTo>
                  <a:pt x="10007" y="70874"/>
                  <a:pt x="9133" y="70487"/>
                  <a:pt x="8542" y="69617"/>
                </a:cubicBezTo>
                <a:cubicBezTo>
                  <a:pt x="8542" y="69617"/>
                  <a:pt x="7794" y="68546"/>
                  <a:pt x="5540" y="68546"/>
                </a:cubicBezTo>
                <a:cubicBezTo>
                  <a:pt x="5030" y="68546"/>
                  <a:pt x="4443" y="68601"/>
                  <a:pt x="3769" y="68736"/>
                </a:cubicBezTo>
                <a:cubicBezTo>
                  <a:pt x="2432" y="68979"/>
                  <a:pt x="2280" y="70499"/>
                  <a:pt x="2280" y="70499"/>
                </a:cubicBezTo>
                <a:lnTo>
                  <a:pt x="1733" y="79070"/>
                </a:lnTo>
                <a:cubicBezTo>
                  <a:pt x="1733" y="79070"/>
                  <a:pt x="2371" y="80924"/>
                  <a:pt x="3739" y="81016"/>
                </a:cubicBezTo>
                <a:cubicBezTo>
                  <a:pt x="4342" y="81044"/>
                  <a:pt x="4965" y="81188"/>
                  <a:pt x="5576" y="81188"/>
                </a:cubicBezTo>
                <a:cubicBezTo>
                  <a:pt x="6260" y="81188"/>
                  <a:pt x="6929" y="81008"/>
                  <a:pt x="7539" y="80286"/>
                </a:cubicBezTo>
                <a:cubicBezTo>
                  <a:pt x="8129" y="79341"/>
                  <a:pt x="9056" y="78914"/>
                  <a:pt x="9972" y="78914"/>
                </a:cubicBezTo>
                <a:cubicBezTo>
                  <a:pt x="11414" y="78914"/>
                  <a:pt x="12832" y="79968"/>
                  <a:pt x="12888" y="81715"/>
                </a:cubicBezTo>
                <a:cubicBezTo>
                  <a:pt x="12927" y="83543"/>
                  <a:pt x="11453" y="84689"/>
                  <a:pt x="9959" y="84689"/>
                </a:cubicBezTo>
                <a:cubicBezTo>
                  <a:pt x="9093" y="84689"/>
                  <a:pt x="8220" y="84305"/>
                  <a:pt x="7630" y="83447"/>
                </a:cubicBezTo>
                <a:cubicBezTo>
                  <a:pt x="7561" y="83332"/>
                  <a:pt x="6584" y="81925"/>
                  <a:pt x="4924" y="81925"/>
                </a:cubicBezTo>
                <a:cubicBezTo>
                  <a:pt x="4394" y="81925"/>
                  <a:pt x="3794" y="82069"/>
                  <a:pt x="3131" y="82444"/>
                </a:cubicBezTo>
                <a:cubicBezTo>
                  <a:pt x="2402" y="82839"/>
                  <a:pt x="1824" y="83417"/>
                  <a:pt x="1399" y="84146"/>
                </a:cubicBezTo>
                <a:lnTo>
                  <a:pt x="821" y="92870"/>
                </a:lnTo>
                <a:cubicBezTo>
                  <a:pt x="821" y="92870"/>
                  <a:pt x="1581" y="95119"/>
                  <a:pt x="2979" y="95210"/>
                </a:cubicBezTo>
                <a:cubicBezTo>
                  <a:pt x="3363" y="95229"/>
                  <a:pt x="3747" y="95265"/>
                  <a:pt x="4129" y="95265"/>
                </a:cubicBezTo>
                <a:cubicBezTo>
                  <a:pt x="4985" y="95265"/>
                  <a:pt x="5828" y="95083"/>
                  <a:pt x="6627" y="94116"/>
                </a:cubicBezTo>
                <a:cubicBezTo>
                  <a:pt x="7210" y="93139"/>
                  <a:pt x="8149" y="92699"/>
                  <a:pt x="9078" y="92699"/>
                </a:cubicBezTo>
                <a:cubicBezTo>
                  <a:pt x="10520" y="92699"/>
                  <a:pt x="11939" y="93758"/>
                  <a:pt x="11976" y="95514"/>
                </a:cubicBezTo>
                <a:cubicBezTo>
                  <a:pt x="12034" y="97337"/>
                  <a:pt x="10566" y="98481"/>
                  <a:pt x="9070" y="98481"/>
                </a:cubicBezTo>
                <a:cubicBezTo>
                  <a:pt x="8195" y="98481"/>
                  <a:pt x="7312" y="98091"/>
                  <a:pt x="6718" y="97216"/>
                </a:cubicBezTo>
                <a:cubicBezTo>
                  <a:pt x="6634" y="97048"/>
                  <a:pt x="5956" y="96287"/>
                  <a:pt x="3165" y="96287"/>
                </a:cubicBezTo>
                <a:cubicBezTo>
                  <a:pt x="2926" y="96287"/>
                  <a:pt x="2672" y="96293"/>
                  <a:pt x="2402" y="96304"/>
                </a:cubicBezTo>
                <a:cubicBezTo>
                  <a:pt x="943" y="96365"/>
                  <a:pt x="487" y="97915"/>
                  <a:pt x="487" y="97915"/>
                </a:cubicBezTo>
                <a:lnTo>
                  <a:pt x="122" y="104055"/>
                </a:lnTo>
                <a:cubicBezTo>
                  <a:pt x="0" y="105970"/>
                  <a:pt x="1459" y="107612"/>
                  <a:pt x="3374" y="107733"/>
                </a:cubicBezTo>
                <a:lnTo>
                  <a:pt x="130216" y="115910"/>
                </a:lnTo>
                <a:lnTo>
                  <a:pt x="151736" y="96973"/>
                </a:lnTo>
                <a:lnTo>
                  <a:pt x="157207" y="12929"/>
                </a:lnTo>
                <a:cubicBezTo>
                  <a:pt x="157329" y="11014"/>
                  <a:pt x="155839" y="9343"/>
                  <a:pt x="153924" y="9221"/>
                </a:cubicBezTo>
                <a:lnTo>
                  <a:pt x="10335" y="11"/>
                </a:lnTo>
                <a:cubicBezTo>
                  <a:pt x="10243" y="4"/>
                  <a:pt x="10152" y="0"/>
                  <a:pt x="10061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1"/>
          <p:cNvSpPr/>
          <p:nvPr/>
        </p:nvSpPr>
        <p:spPr>
          <a:xfrm>
            <a:off x="6157454" y="3773535"/>
            <a:ext cx="596939" cy="556608"/>
          </a:xfrm>
          <a:custGeom>
            <a:avLst/>
            <a:gdLst/>
            <a:ahLst/>
            <a:cxnLst/>
            <a:rect l="l" t="t" r="r" b="b"/>
            <a:pathLst>
              <a:path w="21521" h="20067" extrusionOk="0">
                <a:moveTo>
                  <a:pt x="3840" y="0"/>
                </a:moveTo>
                <a:cubicBezTo>
                  <a:pt x="2397" y="0"/>
                  <a:pt x="1212" y="1097"/>
                  <a:pt x="1125" y="2559"/>
                </a:cubicBezTo>
                <a:lnTo>
                  <a:pt x="0" y="20066"/>
                </a:lnTo>
                <a:lnTo>
                  <a:pt x="21520" y="1130"/>
                </a:lnTo>
                <a:lnTo>
                  <a:pt x="4012" y="5"/>
                </a:lnTo>
                <a:cubicBezTo>
                  <a:pt x="3955" y="2"/>
                  <a:pt x="3897" y="0"/>
                  <a:pt x="3840" y="0"/>
                </a:cubicBezTo>
                <a:close/>
              </a:path>
            </a:pathLst>
          </a:custGeom>
          <a:solidFill>
            <a:srgbClr val="DEDF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1"/>
          <p:cNvSpPr/>
          <p:nvPr/>
        </p:nvSpPr>
        <p:spPr>
          <a:xfrm>
            <a:off x="2658563" y="1251947"/>
            <a:ext cx="4150612" cy="2971130"/>
          </a:xfrm>
          <a:custGeom>
            <a:avLst/>
            <a:gdLst/>
            <a:ahLst/>
            <a:cxnLst/>
            <a:rect l="l" t="t" r="r" b="b"/>
            <a:pathLst>
              <a:path w="149639" h="107116" extrusionOk="0">
                <a:moveTo>
                  <a:pt x="3411" y="1"/>
                </a:moveTo>
                <a:cubicBezTo>
                  <a:pt x="1521" y="1"/>
                  <a:pt x="1" y="1539"/>
                  <a:pt x="1" y="3436"/>
                </a:cubicBezTo>
                <a:lnTo>
                  <a:pt x="1" y="10214"/>
                </a:lnTo>
                <a:cubicBezTo>
                  <a:pt x="1" y="10214"/>
                  <a:pt x="761" y="12007"/>
                  <a:pt x="2129" y="12007"/>
                </a:cubicBezTo>
                <a:cubicBezTo>
                  <a:pt x="2639" y="12007"/>
                  <a:pt x="3164" y="12085"/>
                  <a:pt x="3681" y="12085"/>
                </a:cubicBezTo>
                <a:cubicBezTo>
                  <a:pt x="4456" y="12085"/>
                  <a:pt x="5211" y="11910"/>
                  <a:pt x="5867" y="11035"/>
                </a:cubicBezTo>
                <a:cubicBezTo>
                  <a:pt x="6409" y="10002"/>
                  <a:pt x="7379" y="9527"/>
                  <a:pt x="8346" y="9527"/>
                </a:cubicBezTo>
                <a:cubicBezTo>
                  <a:pt x="9713" y="9527"/>
                  <a:pt x="11074" y="10474"/>
                  <a:pt x="11217" y="12129"/>
                </a:cubicBezTo>
                <a:cubicBezTo>
                  <a:pt x="11397" y="13995"/>
                  <a:pt x="9895" y="15252"/>
                  <a:pt x="8346" y="15252"/>
                </a:cubicBezTo>
                <a:cubicBezTo>
                  <a:pt x="7549" y="15252"/>
                  <a:pt x="6740" y="14919"/>
                  <a:pt x="6141" y="14166"/>
                </a:cubicBezTo>
                <a:cubicBezTo>
                  <a:pt x="6141" y="14166"/>
                  <a:pt x="5411" y="13368"/>
                  <a:pt x="4123" y="13368"/>
                </a:cubicBezTo>
                <a:cubicBezTo>
                  <a:pt x="3479" y="13368"/>
                  <a:pt x="2696" y="13568"/>
                  <a:pt x="1794" y="14166"/>
                </a:cubicBezTo>
                <a:cubicBezTo>
                  <a:pt x="639" y="14895"/>
                  <a:pt x="1" y="15229"/>
                  <a:pt x="1" y="15229"/>
                </a:cubicBezTo>
                <a:lnTo>
                  <a:pt x="1" y="23953"/>
                </a:lnTo>
                <a:cubicBezTo>
                  <a:pt x="1" y="23953"/>
                  <a:pt x="822" y="26111"/>
                  <a:pt x="2220" y="26111"/>
                </a:cubicBezTo>
                <a:cubicBezTo>
                  <a:pt x="2435" y="26111"/>
                  <a:pt x="2651" y="26115"/>
                  <a:pt x="2868" y="26115"/>
                </a:cubicBezTo>
                <a:cubicBezTo>
                  <a:pt x="3909" y="26115"/>
                  <a:pt x="4956" y="26011"/>
                  <a:pt x="5837" y="24804"/>
                </a:cubicBezTo>
                <a:cubicBezTo>
                  <a:pt x="6382" y="23739"/>
                  <a:pt x="7372" y="23250"/>
                  <a:pt x="8356" y="23250"/>
                </a:cubicBezTo>
                <a:cubicBezTo>
                  <a:pt x="9730" y="23250"/>
                  <a:pt x="11093" y="24203"/>
                  <a:pt x="11217" y="25868"/>
                </a:cubicBezTo>
                <a:cubicBezTo>
                  <a:pt x="11375" y="27730"/>
                  <a:pt x="9881" y="28972"/>
                  <a:pt x="8342" y="28972"/>
                </a:cubicBezTo>
                <a:cubicBezTo>
                  <a:pt x="7519" y="28972"/>
                  <a:pt x="6683" y="28618"/>
                  <a:pt x="6080" y="27813"/>
                </a:cubicBezTo>
                <a:cubicBezTo>
                  <a:pt x="5893" y="27564"/>
                  <a:pt x="5156" y="26722"/>
                  <a:pt x="3934" y="26722"/>
                </a:cubicBezTo>
                <a:cubicBezTo>
                  <a:pt x="3364" y="26722"/>
                  <a:pt x="2689" y="26905"/>
                  <a:pt x="1916" y="27418"/>
                </a:cubicBezTo>
                <a:cubicBezTo>
                  <a:pt x="1217" y="27874"/>
                  <a:pt x="578" y="28391"/>
                  <a:pt x="1" y="28968"/>
                </a:cubicBezTo>
                <a:lnTo>
                  <a:pt x="1" y="37661"/>
                </a:lnTo>
                <a:cubicBezTo>
                  <a:pt x="1" y="37661"/>
                  <a:pt x="943" y="39819"/>
                  <a:pt x="2311" y="39819"/>
                </a:cubicBezTo>
                <a:cubicBezTo>
                  <a:pt x="2560" y="39819"/>
                  <a:pt x="2809" y="39827"/>
                  <a:pt x="3057" y="39827"/>
                </a:cubicBezTo>
                <a:cubicBezTo>
                  <a:pt x="4047" y="39827"/>
                  <a:pt x="5010" y="39710"/>
                  <a:pt x="5837" y="38543"/>
                </a:cubicBezTo>
                <a:cubicBezTo>
                  <a:pt x="6383" y="37462"/>
                  <a:pt x="7376" y="36967"/>
                  <a:pt x="8365" y="36967"/>
                </a:cubicBezTo>
                <a:cubicBezTo>
                  <a:pt x="9740" y="36967"/>
                  <a:pt x="11106" y="37926"/>
                  <a:pt x="11247" y="39607"/>
                </a:cubicBezTo>
                <a:cubicBezTo>
                  <a:pt x="11385" y="41462"/>
                  <a:pt x="9883" y="42689"/>
                  <a:pt x="8346" y="42689"/>
                </a:cubicBezTo>
                <a:cubicBezTo>
                  <a:pt x="7517" y="42689"/>
                  <a:pt x="6677" y="42331"/>
                  <a:pt x="6080" y="41522"/>
                </a:cubicBezTo>
                <a:cubicBezTo>
                  <a:pt x="5864" y="41241"/>
                  <a:pt x="4974" y="40225"/>
                  <a:pt x="3617" y="40225"/>
                </a:cubicBezTo>
                <a:cubicBezTo>
                  <a:pt x="3062" y="40225"/>
                  <a:pt x="2430" y="40394"/>
                  <a:pt x="1733" y="40853"/>
                </a:cubicBezTo>
                <a:cubicBezTo>
                  <a:pt x="1034" y="41339"/>
                  <a:pt x="426" y="41947"/>
                  <a:pt x="1" y="42677"/>
                </a:cubicBezTo>
                <a:lnTo>
                  <a:pt x="1" y="51400"/>
                </a:lnTo>
                <a:cubicBezTo>
                  <a:pt x="1" y="51400"/>
                  <a:pt x="822" y="53437"/>
                  <a:pt x="2220" y="53437"/>
                </a:cubicBezTo>
                <a:cubicBezTo>
                  <a:pt x="2560" y="53437"/>
                  <a:pt x="2904" y="53457"/>
                  <a:pt x="3247" y="53457"/>
                </a:cubicBezTo>
                <a:cubicBezTo>
                  <a:pt x="4161" y="53457"/>
                  <a:pt x="5063" y="53312"/>
                  <a:pt x="5837" y="52251"/>
                </a:cubicBezTo>
                <a:cubicBezTo>
                  <a:pt x="6396" y="51183"/>
                  <a:pt x="7381" y="50695"/>
                  <a:pt x="8357" y="50695"/>
                </a:cubicBezTo>
                <a:cubicBezTo>
                  <a:pt x="9715" y="50695"/>
                  <a:pt x="11058" y="51640"/>
                  <a:pt x="11217" y="53285"/>
                </a:cubicBezTo>
                <a:cubicBezTo>
                  <a:pt x="11397" y="55151"/>
                  <a:pt x="9895" y="56421"/>
                  <a:pt x="8346" y="56421"/>
                </a:cubicBezTo>
                <a:cubicBezTo>
                  <a:pt x="7549" y="56421"/>
                  <a:pt x="6740" y="56085"/>
                  <a:pt x="6141" y="55321"/>
                </a:cubicBezTo>
                <a:cubicBezTo>
                  <a:pt x="6118" y="55298"/>
                  <a:pt x="4997" y="53817"/>
                  <a:pt x="3306" y="53817"/>
                </a:cubicBezTo>
                <a:cubicBezTo>
                  <a:pt x="2746" y="53817"/>
                  <a:pt x="2125" y="53979"/>
                  <a:pt x="1460" y="54409"/>
                </a:cubicBezTo>
                <a:cubicBezTo>
                  <a:pt x="761" y="54896"/>
                  <a:pt x="244" y="55595"/>
                  <a:pt x="1" y="56415"/>
                </a:cubicBezTo>
                <a:lnTo>
                  <a:pt x="1" y="65108"/>
                </a:lnTo>
                <a:cubicBezTo>
                  <a:pt x="1" y="65108"/>
                  <a:pt x="761" y="67297"/>
                  <a:pt x="2159" y="67297"/>
                </a:cubicBezTo>
                <a:cubicBezTo>
                  <a:pt x="2370" y="67297"/>
                  <a:pt x="2585" y="67301"/>
                  <a:pt x="2801" y="67301"/>
                </a:cubicBezTo>
                <a:cubicBezTo>
                  <a:pt x="3860" y="67301"/>
                  <a:pt x="4953" y="67197"/>
                  <a:pt x="5837" y="65960"/>
                </a:cubicBezTo>
                <a:cubicBezTo>
                  <a:pt x="6384" y="64902"/>
                  <a:pt x="7370" y="64416"/>
                  <a:pt x="8350" y="64416"/>
                </a:cubicBezTo>
                <a:cubicBezTo>
                  <a:pt x="9709" y="64416"/>
                  <a:pt x="11058" y="65351"/>
                  <a:pt x="11217" y="66993"/>
                </a:cubicBezTo>
                <a:cubicBezTo>
                  <a:pt x="11398" y="68881"/>
                  <a:pt x="9893" y="70145"/>
                  <a:pt x="8342" y="70145"/>
                </a:cubicBezTo>
                <a:cubicBezTo>
                  <a:pt x="7546" y="70145"/>
                  <a:pt x="6739" y="69812"/>
                  <a:pt x="6141" y="69060"/>
                </a:cubicBezTo>
                <a:cubicBezTo>
                  <a:pt x="6141" y="69060"/>
                  <a:pt x="5426" y="68148"/>
                  <a:pt x="3488" y="68148"/>
                </a:cubicBezTo>
                <a:cubicBezTo>
                  <a:pt x="2899" y="68148"/>
                  <a:pt x="2198" y="68232"/>
                  <a:pt x="1369" y="68452"/>
                </a:cubicBezTo>
                <a:cubicBezTo>
                  <a:pt x="62" y="68817"/>
                  <a:pt x="1" y="70306"/>
                  <a:pt x="1" y="70306"/>
                </a:cubicBezTo>
                <a:lnTo>
                  <a:pt x="1" y="78847"/>
                </a:lnTo>
                <a:cubicBezTo>
                  <a:pt x="1" y="78847"/>
                  <a:pt x="761" y="80610"/>
                  <a:pt x="2129" y="80610"/>
                </a:cubicBezTo>
                <a:cubicBezTo>
                  <a:pt x="2646" y="80610"/>
                  <a:pt x="3178" y="80690"/>
                  <a:pt x="3701" y="80690"/>
                </a:cubicBezTo>
                <a:cubicBezTo>
                  <a:pt x="4468" y="80690"/>
                  <a:pt x="5216" y="80518"/>
                  <a:pt x="5867" y="79668"/>
                </a:cubicBezTo>
                <a:cubicBezTo>
                  <a:pt x="6424" y="78618"/>
                  <a:pt x="7402" y="78136"/>
                  <a:pt x="8375" y="78136"/>
                </a:cubicBezTo>
                <a:cubicBezTo>
                  <a:pt x="9737" y="78136"/>
                  <a:pt x="11088" y="79082"/>
                  <a:pt x="11247" y="80732"/>
                </a:cubicBezTo>
                <a:cubicBezTo>
                  <a:pt x="11407" y="82613"/>
                  <a:pt x="9906" y="83876"/>
                  <a:pt x="8359" y="83876"/>
                </a:cubicBezTo>
                <a:cubicBezTo>
                  <a:pt x="7557" y="83876"/>
                  <a:pt x="6743" y="83536"/>
                  <a:pt x="6141" y="82768"/>
                </a:cubicBezTo>
                <a:cubicBezTo>
                  <a:pt x="6052" y="82658"/>
                  <a:pt x="5078" y="81436"/>
                  <a:pt x="3546" y="81436"/>
                </a:cubicBezTo>
                <a:cubicBezTo>
                  <a:pt x="2973" y="81436"/>
                  <a:pt x="2323" y="81606"/>
                  <a:pt x="1612" y="82069"/>
                </a:cubicBezTo>
                <a:cubicBezTo>
                  <a:pt x="943" y="82525"/>
                  <a:pt x="396" y="83133"/>
                  <a:pt x="1" y="83863"/>
                </a:cubicBezTo>
                <a:lnTo>
                  <a:pt x="1" y="92556"/>
                </a:lnTo>
                <a:cubicBezTo>
                  <a:pt x="1" y="92556"/>
                  <a:pt x="913" y="94744"/>
                  <a:pt x="2281" y="94744"/>
                </a:cubicBezTo>
                <a:cubicBezTo>
                  <a:pt x="2501" y="94744"/>
                  <a:pt x="2720" y="94749"/>
                  <a:pt x="2937" y="94749"/>
                </a:cubicBezTo>
                <a:cubicBezTo>
                  <a:pt x="3981" y="94749"/>
                  <a:pt x="4987" y="94645"/>
                  <a:pt x="5867" y="93437"/>
                </a:cubicBezTo>
                <a:cubicBezTo>
                  <a:pt x="6416" y="92365"/>
                  <a:pt x="7404" y="91872"/>
                  <a:pt x="8387" y="91872"/>
                </a:cubicBezTo>
                <a:cubicBezTo>
                  <a:pt x="9743" y="91872"/>
                  <a:pt x="11089" y="92813"/>
                  <a:pt x="11247" y="94471"/>
                </a:cubicBezTo>
                <a:cubicBezTo>
                  <a:pt x="11427" y="96331"/>
                  <a:pt x="9910" y="97585"/>
                  <a:pt x="8357" y="97585"/>
                </a:cubicBezTo>
                <a:cubicBezTo>
                  <a:pt x="7550" y="97585"/>
                  <a:pt x="6733" y="97246"/>
                  <a:pt x="6141" y="96477"/>
                </a:cubicBezTo>
                <a:cubicBezTo>
                  <a:pt x="6039" y="96350"/>
                  <a:pt x="5453" y="95759"/>
                  <a:pt x="3290" y="95759"/>
                </a:cubicBezTo>
                <a:cubicBezTo>
                  <a:pt x="2857" y="95759"/>
                  <a:pt x="2362" y="95783"/>
                  <a:pt x="1794" y="95838"/>
                </a:cubicBezTo>
                <a:cubicBezTo>
                  <a:pt x="366" y="95990"/>
                  <a:pt x="31" y="97571"/>
                  <a:pt x="31" y="97571"/>
                </a:cubicBezTo>
                <a:lnTo>
                  <a:pt x="31" y="103650"/>
                </a:lnTo>
                <a:cubicBezTo>
                  <a:pt x="31" y="105565"/>
                  <a:pt x="1581" y="107115"/>
                  <a:pt x="3496" y="107115"/>
                </a:cubicBezTo>
                <a:lnTo>
                  <a:pt x="129547" y="107115"/>
                </a:lnTo>
                <a:lnTo>
                  <a:pt x="149639" y="87024"/>
                </a:lnTo>
                <a:lnTo>
                  <a:pt x="149639" y="3436"/>
                </a:lnTo>
                <a:cubicBezTo>
                  <a:pt x="149639" y="1539"/>
                  <a:pt x="148118" y="1"/>
                  <a:pt x="146229" y="1"/>
                </a:cubicBezTo>
                <a:cubicBezTo>
                  <a:pt x="146211" y="1"/>
                  <a:pt x="146192" y="1"/>
                  <a:pt x="146174" y="1"/>
                </a:cubicBezTo>
                <a:lnTo>
                  <a:pt x="3466" y="1"/>
                </a:lnTo>
                <a:cubicBezTo>
                  <a:pt x="3447" y="1"/>
                  <a:pt x="3429" y="1"/>
                  <a:pt x="34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1"/>
          <p:cNvSpPr/>
          <p:nvPr/>
        </p:nvSpPr>
        <p:spPr>
          <a:xfrm>
            <a:off x="6251013" y="3665747"/>
            <a:ext cx="558162" cy="558162"/>
          </a:xfrm>
          <a:custGeom>
            <a:avLst/>
            <a:gdLst/>
            <a:ahLst/>
            <a:cxnLst/>
            <a:rect l="l" t="t" r="r" b="b"/>
            <a:pathLst>
              <a:path w="20123" h="20123" extrusionOk="0">
                <a:moveTo>
                  <a:pt x="2737" y="1"/>
                </a:moveTo>
                <a:cubicBezTo>
                  <a:pt x="1217" y="1"/>
                  <a:pt x="1" y="1217"/>
                  <a:pt x="31" y="2706"/>
                </a:cubicBezTo>
                <a:lnTo>
                  <a:pt x="31" y="20123"/>
                </a:lnTo>
                <a:lnTo>
                  <a:pt x="20123" y="1"/>
                </a:lnTo>
                <a:close/>
              </a:path>
            </a:pathLst>
          </a:custGeom>
          <a:solidFill>
            <a:srgbClr val="E7EB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1"/>
          <p:cNvSpPr/>
          <p:nvPr/>
        </p:nvSpPr>
        <p:spPr>
          <a:xfrm rot="-926104">
            <a:off x="5880216" y="1006950"/>
            <a:ext cx="913713" cy="861776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4" name="Google Shape;1554;p31"/>
          <p:cNvGrpSpPr/>
          <p:nvPr/>
        </p:nvGrpSpPr>
        <p:grpSpPr>
          <a:xfrm>
            <a:off x="6157454" y="3120321"/>
            <a:ext cx="1657343" cy="808493"/>
            <a:chOff x="6016754" y="2989146"/>
            <a:chExt cx="1657343" cy="808493"/>
          </a:xfrm>
        </p:grpSpPr>
        <p:sp>
          <p:nvSpPr>
            <p:cNvPr id="1555" name="Google Shape;1555;p31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0" name="Google Shape;1560;p31"/>
          <p:cNvGrpSpPr/>
          <p:nvPr/>
        </p:nvGrpSpPr>
        <p:grpSpPr>
          <a:xfrm>
            <a:off x="6493848" y="2823682"/>
            <a:ext cx="1094855" cy="1504759"/>
            <a:chOff x="6143348" y="1855432"/>
            <a:chExt cx="1094855" cy="1504759"/>
          </a:xfrm>
        </p:grpSpPr>
        <p:sp>
          <p:nvSpPr>
            <p:cNvPr id="1561" name="Google Shape;1561;p31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1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1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7" name="Google Shape;1567;p31"/>
          <p:cNvSpPr txBox="1">
            <a:spLocks noGrp="1"/>
          </p:cNvSpPr>
          <p:nvPr>
            <p:ph type="title"/>
          </p:nvPr>
        </p:nvSpPr>
        <p:spPr>
          <a:xfrm>
            <a:off x="2585018" y="1855959"/>
            <a:ext cx="42663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</a:rPr>
              <a:t>Unit 1: Hello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sz="2800" dirty="0" smtClean="0"/>
              <a:t>Lesson 1</a:t>
            </a:r>
            <a:br>
              <a:rPr lang="en" sz="2800" dirty="0" smtClean="0"/>
            </a:br>
            <a:r>
              <a:rPr lang="en" sz="2800" dirty="0" smtClean="0"/>
              <a:t>Part 4 – 5 - 6</a:t>
            </a:r>
            <a:endParaRPr sz="2800" dirty="0"/>
          </a:p>
        </p:txBody>
      </p:sp>
      <p:sp>
        <p:nvSpPr>
          <p:cNvPr id="1568" name="Google Shape;1568;p31"/>
          <p:cNvSpPr/>
          <p:nvPr/>
        </p:nvSpPr>
        <p:spPr>
          <a:xfrm>
            <a:off x="1492879" y="45486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31"/>
          <p:cNvSpPr/>
          <p:nvPr/>
        </p:nvSpPr>
        <p:spPr>
          <a:xfrm>
            <a:off x="6507336" y="45827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0" name="Google Shape;1570;p31"/>
          <p:cNvGrpSpPr/>
          <p:nvPr/>
        </p:nvGrpSpPr>
        <p:grpSpPr>
          <a:xfrm>
            <a:off x="1343200" y="1432100"/>
            <a:ext cx="1031261" cy="913250"/>
            <a:chOff x="1343200" y="1432100"/>
            <a:chExt cx="1031261" cy="913250"/>
          </a:xfrm>
        </p:grpSpPr>
        <p:sp>
          <p:nvSpPr>
            <p:cNvPr id="1571" name="Google Shape;1571;p3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2" name="Google Shape;1572;p3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573" name="Google Shape;1573;p3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31"/>
          <p:cNvGrpSpPr/>
          <p:nvPr/>
        </p:nvGrpSpPr>
        <p:grpSpPr>
          <a:xfrm>
            <a:off x="1876176" y="710725"/>
            <a:ext cx="1111474" cy="1244475"/>
            <a:chOff x="1338201" y="32850"/>
            <a:chExt cx="1111474" cy="1244475"/>
          </a:xfrm>
        </p:grpSpPr>
        <p:sp>
          <p:nvSpPr>
            <p:cNvPr id="1576" name="Google Shape;1576;p31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77" name="Google Shape;1577;p31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78" name="Google Shape;1578;p31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9" name="Google Shape;1579;p31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1"/>
          <p:cNvGrpSpPr/>
          <p:nvPr/>
        </p:nvGrpSpPr>
        <p:grpSpPr>
          <a:xfrm>
            <a:off x="2164413" y="2335346"/>
            <a:ext cx="1186423" cy="2313961"/>
            <a:chOff x="5329725" y="2719275"/>
            <a:chExt cx="1048725" cy="2045400"/>
          </a:xfrm>
        </p:grpSpPr>
        <p:sp>
          <p:nvSpPr>
            <p:cNvPr id="1582" name="Google Shape;1582;p31"/>
            <p:cNvSpPr/>
            <p:nvPr/>
          </p:nvSpPr>
          <p:spPr>
            <a:xfrm>
              <a:off x="6086575" y="4365250"/>
              <a:ext cx="291350" cy="399250"/>
            </a:xfrm>
            <a:custGeom>
              <a:avLst/>
              <a:gdLst/>
              <a:ahLst/>
              <a:cxnLst/>
              <a:rect l="l" t="t" r="r" b="b"/>
              <a:pathLst>
                <a:path w="11654" h="15970" extrusionOk="0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5395075" y="2869800"/>
              <a:ext cx="934525" cy="1615025"/>
            </a:xfrm>
            <a:custGeom>
              <a:avLst/>
              <a:gdLst/>
              <a:ahLst/>
              <a:cxnLst/>
              <a:rect l="l" t="t" r="r" b="b"/>
              <a:pathLst>
                <a:path w="37381" h="64601" extrusionOk="0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6275800" y="4643750"/>
              <a:ext cx="102650" cy="120925"/>
            </a:xfrm>
            <a:custGeom>
              <a:avLst/>
              <a:gdLst/>
              <a:ahLst/>
              <a:cxnLst/>
              <a:rect l="l" t="t" r="r" b="b"/>
              <a:pathLst>
                <a:path w="4106" h="4837" extrusionOk="0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5470300" y="2900950"/>
              <a:ext cx="788050" cy="1550075"/>
            </a:xfrm>
            <a:custGeom>
              <a:avLst/>
              <a:gdLst/>
              <a:ahLst/>
              <a:cxnLst/>
              <a:rect l="l" t="t" r="r" b="b"/>
              <a:pathLst>
                <a:path w="31522" h="62003" extrusionOk="0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1"/>
            <p:cNvSpPr/>
            <p:nvPr/>
          </p:nvSpPr>
          <p:spPr>
            <a:xfrm>
              <a:off x="5329725" y="2719275"/>
              <a:ext cx="300200" cy="251600"/>
            </a:xfrm>
            <a:custGeom>
              <a:avLst/>
              <a:gdLst/>
              <a:ahLst/>
              <a:cxnLst/>
              <a:rect l="l" t="t" r="r" b="b"/>
              <a:pathLst>
                <a:path w="12008" h="10064" extrusionOk="0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1"/>
            <p:cNvSpPr/>
            <p:nvPr/>
          </p:nvSpPr>
          <p:spPr>
            <a:xfrm>
              <a:off x="5389750" y="2856875"/>
              <a:ext cx="296400" cy="234825"/>
            </a:xfrm>
            <a:custGeom>
              <a:avLst/>
              <a:gdLst/>
              <a:ahLst/>
              <a:cxnLst/>
              <a:rect l="l" t="t" r="r" b="b"/>
              <a:pathLst>
                <a:path w="11856" h="9393" extrusionOk="0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5408750" y="2897900"/>
              <a:ext cx="258400" cy="152775"/>
            </a:xfrm>
            <a:custGeom>
              <a:avLst/>
              <a:gdLst/>
              <a:ahLst/>
              <a:cxnLst/>
              <a:rect l="l" t="t" r="r" b="b"/>
              <a:pathLst>
                <a:path w="10336" h="6111" extrusionOk="0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9" name="Google Shape;1589;p31"/>
          <p:cNvSpPr/>
          <p:nvPr/>
        </p:nvSpPr>
        <p:spPr>
          <a:xfrm>
            <a:off x="1780271" y="2685271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31"/>
          <p:cNvSpPr/>
          <p:nvPr/>
        </p:nvSpPr>
        <p:spPr>
          <a:xfrm>
            <a:off x="5782021" y="920208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31"/>
          <p:cNvSpPr/>
          <p:nvPr/>
        </p:nvSpPr>
        <p:spPr>
          <a:xfrm>
            <a:off x="7056078" y="2720900"/>
            <a:ext cx="167496" cy="159398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31"/>
          <p:cNvSpPr/>
          <p:nvPr/>
        </p:nvSpPr>
        <p:spPr>
          <a:xfrm>
            <a:off x="3494215" y="4389300"/>
            <a:ext cx="167496" cy="159398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0" name="图片 10">
            <a:extLst>
              <a:ext uri="{FF2B5EF4-FFF2-40B4-BE49-F238E27FC236}">
                <a16:creationId xmlns=""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3065" y="4255693"/>
            <a:ext cx="1643309" cy="811148"/>
          </a:xfrm>
          <a:prstGeom prst="rect">
            <a:avLst/>
          </a:prstGeom>
        </p:spPr>
      </p:pic>
      <p:sp>
        <p:nvSpPr>
          <p:cNvPr id="14" name="DapanA"/>
          <p:cNvSpPr/>
          <p:nvPr/>
        </p:nvSpPr>
        <p:spPr>
          <a:xfrm>
            <a:off x="4257374" y="2316592"/>
            <a:ext cx="2005728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30000"/>
              </a:lnSpc>
              <a:buClrTx/>
            </a:pPr>
            <a:r>
              <a:rPr lang="en-US" sz="2100" b="1" kern="1200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Minh</a:t>
            </a:r>
            <a:endParaRPr lang="en-US" sz="2100" b="1" kern="1200" dirty="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DapanB"/>
          <p:cNvSpPr/>
          <p:nvPr/>
        </p:nvSpPr>
        <p:spPr>
          <a:xfrm>
            <a:off x="6433052" y="2316592"/>
            <a:ext cx="2205890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30000"/>
              </a:lnSpc>
              <a:buClrTx/>
            </a:pPr>
            <a:r>
              <a:rPr lang="en-US" sz="2100" b="1" kern="1200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Mai</a:t>
            </a:r>
            <a:endParaRPr lang="en-US" sz="2100" b="1" kern="1200" dirty="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DapanC"/>
          <p:cNvSpPr/>
          <p:nvPr/>
        </p:nvSpPr>
        <p:spPr>
          <a:xfrm>
            <a:off x="4257374" y="3684584"/>
            <a:ext cx="2005728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30000"/>
              </a:lnSpc>
              <a:buClrTx/>
            </a:pPr>
            <a:r>
              <a:rPr lang="en-US" sz="2100" b="1" kern="1200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Ben</a:t>
            </a:r>
            <a:endParaRPr lang="en-US" sz="2100" b="1" kern="1200" dirty="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DapanD"/>
          <p:cNvSpPr/>
          <p:nvPr/>
        </p:nvSpPr>
        <p:spPr>
          <a:xfrm>
            <a:off x="6433052" y="3684584"/>
            <a:ext cx="2205890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30000"/>
              </a:lnSpc>
              <a:buClrTx/>
            </a:pPr>
            <a:r>
              <a:rPr lang="en-US" sz="2100" b="1" kern="1200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Lucy</a:t>
            </a:r>
            <a:endParaRPr lang="en-US" sz="2100" b="1" kern="1200" dirty="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468614" y="706175"/>
            <a:ext cx="3538864" cy="3528470"/>
          </a:xfrm>
          <a:prstGeom prst="ellipse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31682" y="5243605"/>
            <a:ext cx="9783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Abc.xyz789</a:t>
            </a:r>
          </a:p>
        </p:txBody>
      </p:sp>
      <p:sp>
        <p:nvSpPr>
          <p:cNvPr id="2" name="Horizontal Scroll 1"/>
          <p:cNvSpPr/>
          <p:nvPr/>
        </p:nvSpPr>
        <p:spPr>
          <a:xfrm>
            <a:off x="4185995" y="188843"/>
            <a:ext cx="4574497" cy="2051774"/>
          </a:xfrm>
          <a:prstGeom prst="horizontalScroll">
            <a:avLst>
              <a:gd name="adj" fmla="val 11211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lnSpc>
                <a:spcPct val="130000"/>
              </a:lnSpc>
              <a:buClrTx/>
            </a:pPr>
            <a:endParaRPr lang="en-US" sz="3000" b="1" kern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dartr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5889604" y="4091524"/>
            <a:ext cx="1008188" cy="741119"/>
          </a:xfrm>
          <a:prstGeom prst="rect">
            <a:avLst/>
          </a:prstGeom>
        </p:spPr>
      </p:pic>
      <p:pic>
        <p:nvPicPr>
          <p:cNvPr id="19" name="dartyl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5889604" y="2686179"/>
            <a:ext cx="1008188" cy="741119"/>
          </a:xfrm>
          <a:prstGeom prst="rect">
            <a:avLst/>
          </a:prstGeom>
        </p:spPr>
      </p:pic>
      <p:pic>
        <p:nvPicPr>
          <p:cNvPr id="20" name="dartbl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3697347" y="4091523"/>
            <a:ext cx="1008188" cy="741119"/>
          </a:xfrm>
          <a:prstGeom prst="rect">
            <a:avLst/>
          </a:prstGeom>
        </p:spPr>
      </p:pic>
      <p:pic>
        <p:nvPicPr>
          <p:cNvPr id="22" name="dartgr"/>
          <p:cNvPicPr>
            <a:picLocks noChangeAspect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3677203" y="2691905"/>
            <a:ext cx="1008188" cy="741119"/>
          </a:xfrm>
          <a:prstGeom prst="rect">
            <a:avLst/>
          </a:prstGeom>
        </p:spPr>
      </p:pic>
      <p:pic>
        <p:nvPicPr>
          <p:cNvPr id="23" name="dartr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7115678" flipH="1">
            <a:off x="2010907" y="5654992"/>
            <a:ext cx="1014632" cy="745856"/>
          </a:xfrm>
          <a:prstGeom prst="rect">
            <a:avLst/>
          </a:prstGeom>
        </p:spPr>
      </p:pic>
      <p:pic>
        <p:nvPicPr>
          <p:cNvPr id="24" name="dartyl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3589418">
            <a:off x="864495" y="5498826"/>
            <a:ext cx="1014632" cy="745856"/>
          </a:xfrm>
          <a:prstGeom prst="rect">
            <a:avLst/>
          </a:prstGeom>
        </p:spPr>
      </p:pic>
      <p:pic>
        <p:nvPicPr>
          <p:cNvPr id="25" name="dartbl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4871310">
            <a:off x="-134388" y="5438495"/>
            <a:ext cx="1014632" cy="745856"/>
          </a:xfrm>
          <a:prstGeom prst="rect">
            <a:avLst/>
          </a:prstGeom>
        </p:spPr>
      </p:pic>
      <p:pic>
        <p:nvPicPr>
          <p:cNvPr id="27" name="dartgr"/>
          <p:cNvPicPr>
            <a:picLocks noChangeAspect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6200000" flipH="1">
            <a:off x="3301052" y="5557233"/>
            <a:ext cx="1014632" cy="745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8879" y="1785677"/>
            <a:ext cx="901209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/>
              <a:lightRig rig="threePt" dir="t"/>
            </a:scene3d>
          </a:bodyPr>
          <a:lstStyle/>
          <a:p>
            <a:pPr defTabSz="685800">
              <a:buClrTx/>
            </a:pPr>
            <a:r>
              <a:rPr lang="en-US" sz="2400" kern="1200" dirty="0">
                <a:ln w="6600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00B050"/>
                    </a:gs>
                    <a:gs pos="50000">
                      <a:srgbClr val="92D050"/>
                    </a:gs>
                    <a:gs pos="100000">
                      <a:srgbClr val="66FF66"/>
                    </a:gs>
                  </a:gsLst>
                  <a:lin ang="5400000" scaled="1"/>
                  <a:tileRect/>
                </a:gradFill>
                <a:effectLst>
                  <a:outerShdw dist="38100" dir="2700000" algn="tl" rotWithShape="0">
                    <a:srgbClr val="ED7D31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+</a:t>
            </a:r>
            <a:r>
              <a:rPr lang="en-US" sz="3000" kern="1200" dirty="0">
                <a:ln w="6600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00B050"/>
                    </a:gs>
                    <a:gs pos="50000">
                      <a:srgbClr val="92D050"/>
                    </a:gs>
                    <a:gs pos="100000">
                      <a:srgbClr val="66FF66"/>
                    </a:gs>
                  </a:gsLst>
                  <a:lin ang="5400000" scaled="1"/>
                  <a:tileRect/>
                </a:gradFill>
                <a:effectLst>
                  <a:outerShdw dist="38100" dir="2700000" algn="tl" rotWithShape="0">
                    <a:srgbClr val="ED7D31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14</a:t>
            </a:r>
          </a:p>
        </p:txBody>
      </p:sp>
      <p:pic>
        <p:nvPicPr>
          <p:cNvPr id="29" name="图片 20">
            <a:extLst>
              <a:ext uri="{FF2B5EF4-FFF2-40B4-BE49-F238E27FC236}">
                <a16:creationId xmlns=""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1" y="102617"/>
            <a:ext cx="1082102" cy="1394552"/>
          </a:xfrm>
          <a:prstGeom prst="rect">
            <a:avLst/>
          </a:prstGeom>
        </p:spPr>
      </p:pic>
      <p:sp>
        <p:nvSpPr>
          <p:cNvPr id="31" name="Right Arrow 30">
            <a:hlinkClick r:id="rId11" action="ppaction://hlinksldjump"/>
          </p:cNvPr>
          <p:cNvSpPr/>
          <p:nvPr/>
        </p:nvSpPr>
        <p:spPr>
          <a:xfrm>
            <a:off x="8223391" y="4353339"/>
            <a:ext cx="785192" cy="612838"/>
          </a:xfrm>
          <a:prstGeom prst="rightArrow">
            <a:avLst>
              <a:gd name="adj1" fmla="val 56488"/>
              <a:gd name="adj2" fmla="val 41891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Arial Black" panose="020B0A04020102020204" pitchFamily="34" charset="0"/>
              </a:rPr>
              <a:t>Next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62479" y="649142"/>
            <a:ext cx="1160960" cy="1102234"/>
          </a:xfrm>
          <a:prstGeom prst="rect">
            <a:avLst/>
          </a:prstGeom>
        </p:spPr>
      </p:pic>
      <p:sp>
        <p:nvSpPr>
          <p:cNvPr id="4" name="Pie 3"/>
          <p:cNvSpPr/>
          <p:nvPr/>
        </p:nvSpPr>
        <p:spPr>
          <a:xfrm>
            <a:off x="5110203" y="706175"/>
            <a:ext cx="1825870" cy="1186128"/>
          </a:xfrm>
          <a:prstGeom prst="pie">
            <a:avLst>
              <a:gd name="adj1" fmla="val 18270802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767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18073 0.54467 " pathEditMode="relative" rAng="0" ptsTypes="AA">
                                      <p:cBhvr>
                                        <p:cTn id="1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29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rry w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-0.18243 -0.63102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8" y="-3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2375 0.68704 " pathEditMode="relative" rAng="0" ptsTypes="AA">
                                      <p:cBhvr>
                                        <p:cTn id="1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3435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-0.12057 0.1342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81481E-6 L -0.01719 -0.62153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-3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47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15248 0.47315 " pathEditMode="relative" rAng="0" ptsTypes="AA">
                                      <p:cBhvr>
                                        <p:cTn id="6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9505 -0.55139 " pathEditMode="relative" rAng="0" ptsTypes="AA">
                                      <p:cBhvr>
                                        <p:cTn id="6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-2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rry w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3346 0.46204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7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rry w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6" grpId="0"/>
      <p:bldP spid="6" grpId="1"/>
      <p:bldP spid="31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4804584" y="697434"/>
            <a:ext cx="3895756" cy="2853667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Up">
              <a:avLst/>
            </a:prstTxWarp>
          </a:bodyPr>
          <a:lstStyle/>
          <a:p>
            <a:pPr algn="ctr" defTabSz="685800">
              <a:buClrTx/>
            </a:pPr>
            <a:r>
              <a:rPr lang="en-US" sz="720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65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Arial Black" panose="020B0A04020102020204" pitchFamily="34" charset="0"/>
              </a:rPr>
              <a:t>WELL DONE!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1392499" y="817689"/>
            <a:ext cx="3538864" cy="3528470"/>
          </a:xfrm>
          <a:prstGeom prst="ellipse">
            <a:avLst/>
          </a:prstGeom>
        </p:spPr>
      </p:pic>
      <p:pic>
        <p:nvPicPr>
          <p:cNvPr id="7" name="dartr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5652264" flipH="1">
            <a:off x="4297268" y="4138077"/>
            <a:ext cx="1014632" cy="745856"/>
          </a:xfrm>
          <a:prstGeom prst="rect">
            <a:avLst/>
          </a:prstGeom>
        </p:spPr>
      </p:pic>
      <p:pic>
        <p:nvPicPr>
          <p:cNvPr id="8" name="dartyl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4621643">
            <a:off x="2504420" y="2740318"/>
            <a:ext cx="1014632" cy="745856"/>
          </a:xfrm>
          <a:prstGeom prst="rect">
            <a:avLst/>
          </a:prstGeom>
        </p:spPr>
      </p:pic>
      <p:pic>
        <p:nvPicPr>
          <p:cNvPr id="9" name="dartbl"/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7014384">
            <a:off x="3735133" y="2277275"/>
            <a:ext cx="1014632" cy="745856"/>
          </a:xfrm>
          <a:prstGeom prst="rect">
            <a:avLst/>
          </a:prstGeom>
        </p:spPr>
      </p:pic>
      <p:pic>
        <p:nvPicPr>
          <p:cNvPr id="10" name="dartgr"/>
          <p:cNvPicPr>
            <a:picLocks noChangeAspect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6630209">
            <a:off x="1415504" y="4207645"/>
            <a:ext cx="1014632" cy="745856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=""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1" y="102617"/>
            <a:ext cx="1494809" cy="1926426"/>
          </a:xfrm>
          <a:prstGeom prst="rect">
            <a:avLst/>
          </a:prstGeom>
        </p:spPr>
      </p:pic>
      <p:pic>
        <p:nvPicPr>
          <p:cNvPr id="12" name="图片 10">
            <a:extLst>
              <a:ext uri="{FF2B5EF4-FFF2-40B4-BE49-F238E27FC236}">
                <a16:creationId xmlns=""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5274" y="65090"/>
            <a:ext cx="1643309" cy="811148"/>
          </a:xfrm>
          <a:prstGeom prst="rect">
            <a:avLst/>
          </a:prstGeom>
        </p:spPr>
      </p:pic>
      <p:sp>
        <p:nvSpPr>
          <p:cNvPr id="13" name="Rounded Rectangle 12">
            <a:hlinkClick r:id="" action="ppaction://hlinkshowjump?jump=endshow"/>
          </p:cNvPr>
          <p:cNvSpPr/>
          <p:nvPr/>
        </p:nvSpPr>
        <p:spPr>
          <a:xfrm>
            <a:off x="7586662" y="4272604"/>
            <a:ext cx="957263" cy="49451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Arial Black" panose="020B0A04020102020204" pitchFamily="34" charset="0"/>
              </a:rPr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50259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70;p34"/>
          <p:cNvSpPr txBox="1">
            <a:spLocks/>
          </p:cNvSpPr>
          <p:nvPr/>
        </p:nvSpPr>
        <p:spPr>
          <a:xfrm>
            <a:off x="724602" y="1748273"/>
            <a:ext cx="7387650" cy="719700"/>
          </a:xfrm>
          <a:prstGeom prst="rect">
            <a:avLst/>
          </a:prstGeom>
          <a:noFill/>
          <a:ln>
            <a:noFill/>
          </a:ln>
          <a:effectLst>
            <a:outerShdw dist="57150" dir="38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Concert One"/>
              <a:buNone/>
              <a:defRPr sz="60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6600" b="1" dirty="0" smtClean="0"/>
              <a:t>LISTENING</a:t>
            </a:r>
          </a:p>
          <a:p>
            <a:pPr algn="ctr"/>
            <a:r>
              <a:rPr lang="en-US" sz="6600" b="1" dirty="0" smtClean="0"/>
              <a:t>READING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4565" y="274863"/>
            <a:ext cx="8126015" cy="46643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638" y="429099"/>
            <a:ext cx="4038247" cy="554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4143" y="2726588"/>
            <a:ext cx="4819485" cy="1981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161" y="968779"/>
            <a:ext cx="4101553" cy="1757809"/>
          </a:xfrm>
          <a:prstGeom prst="rect">
            <a:avLst/>
          </a:prstGeom>
        </p:spPr>
      </p:pic>
      <p:pic>
        <p:nvPicPr>
          <p:cNvPr id="9" name="Trac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285797" y="464735"/>
            <a:ext cx="378776" cy="378776"/>
          </a:xfrm>
          <a:prstGeom prst="rect">
            <a:avLst/>
          </a:prstGeom>
        </p:spPr>
      </p:pic>
      <p:pic>
        <p:nvPicPr>
          <p:cNvPr id="10" name="7.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4565" y="985006"/>
            <a:ext cx="337457" cy="337457"/>
          </a:xfrm>
          <a:prstGeom prst="rect">
            <a:avLst/>
          </a:prstGeom>
        </p:spPr>
      </p:pic>
      <p:pic>
        <p:nvPicPr>
          <p:cNvPr id="11" name="7.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62597" y="2844320"/>
            <a:ext cx="438199" cy="43819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773242" y="921029"/>
            <a:ext cx="511628" cy="432956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44762" y="2724066"/>
            <a:ext cx="511628" cy="432956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945BD0A-C81B-D87F-CD7A-C3D734B91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048" y="511962"/>
            <a:ext cx="388714" cy="38871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741394" y="1220339"/>
            <a:ext cx="3407229" cy="9142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Lucy: Hello. I’m Lucy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Minh: Hello, Lucy. I’m Minh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7755" y="3774188"/>
            <a:ext cx="2437006" cy="9142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Ben: Hi. I’m Ben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Mai: Hi, Ben. I’m Mai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95" y="457568"/>
            <a:ext cx="499022" cy="4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5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5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08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4338" y="130629"/>
            <a:ext cx="8126015" cy="47897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068" y="200343"/>
            <a:ext cx="4829142" cy="508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396" y="683432"/>
            <a:ext cx="3075732" cy="1821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134" y="658191"/>
            <a:ext cx="2928152" cy="18720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068" y="2678362"/>
            <a:ext cx="3124173" cy="1985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7824" y="2596707"/>
            <a:ext cx="2833462" cy="19850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04848" y="2079514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Hello / Hi</a:t>
            </a:r>
            <a:endParaRPr lang="en-US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7985" y="2135714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Hello / Hi</a:t>
            </a:r>
            <a:endParaRPr lang="en-US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6154" y="4290068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I’m </a:t>
            </a:r>
            <a:endParaRPr lang="en-US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5798" y="425035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I’m </a:t>
            </a:r>
            <a:endParaRPr lang="en-US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9463" y="3876519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Hello / Hi</a:t>
            </a:r>
            <a:endParaRPr lang="en-US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3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4338" y="130629"/>
            <a:ext cx="8126015" cy="48332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19" y="218436"/>
            <a:ext cx="2812381" cy="5360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419" y="842305"/>
            <a:ext cx="7216236" cy="3784124"/>
          </a:xfrm>
          <a:prstGeom prst="rect">
            <a:avLst/>
          </a:prstGeom>
        </p:spPr>
      </p:pic>
      <p:pic>
        <p:nvPicPr>
          <p:cNvPr id="13" name="Trac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8073" y="290524"/>
            <a:ext cx="391886" cy="3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5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4338" y="130629"/>
            <a:ext cx="8126015" cy="48332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3581;p60"/>
          <p:cNvSpPr txBox="1">
            <a:spLocks noGrp="1"/>
          </p:cNvSpPr>
          <p:nvPr>
            <p:ph type="title"/>
          </p:nvPr>
        </p:nvSpPr>
        <p:spPr>
          <a:xfrm>
            <a:off x="1357475" y="487775"/>
            <a:ext cx="64272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4000" dirty="0" smtClean="0">
                <a:solidFill>
                  <a:srgbClr val="FF0000"/>
                </a:solidFill>
              </a:rPr>
              <a:t>GOOD BYE</a:t>
            </a:r>
            <a:endParaRPr sz="4000" dirty="0"/>
          </a:p>
        </p:txBody>
      </p:sp>
      <p:grpSp>
        <p:nvGrpSpPr>
          <p:cNvPr id="7" name="Google Shape;3582;p60"/>
          <p:cNvGrpSpPr/>
          <p:nvPr/>
        </p:nvGrpSpPr>
        <p:grpSpPr>
          <a:xfrm>
            <a:off x="3411111" y="3347004"/>
            <a:ext cx="815825" cy="702713"/>
            <a:chOff x="2915825" y="3538475"/>
            <a:chExt cx="700700" cy="603550"/>
          </a:xfrm>
        </p:grpSpPr>
        <p:sp>
          <p:nvSpPr>
            <p:cNvPr id="8" name="Google Shape;3583;p60"/>
            <p:cNvSpPr/>
            <p:nvPr/>
          </p:nvSpPr>
          <p:spPr>
            <a:xfrm>
              <a:off x="2917325" y="3538475"/>
              <a:ext cx="699200" cy="603550"/>
            </a:xfrm>
            <a:custGeom>
              <a:avLst/>
              <a:gdLst/>
              <a:ahLst/>
              <a:cxnLst/>
              <a:rect l="l" t="t" r="r" b="b"/>
              <a:pathLst>
                <a:path w="27968" h="24142" extrusionOk="0">
                  <a:moveTo>
                    <a:pt x="4798" y="1"/>
                  </a:moveTo>
                  <a:cubicBezTo>
                    <a:pt x="4440" y="1"/>
                    <a:pt x="4086" y="155"/>
                    <a:pt x="3834" y="448"/>
                  </a:cubicBezTo>
                  <a:cubicBezTo>
                    <a:pt x="3489" y="841"/>
                    <a:pt x="3179" y="1246"/>
                    <a:pt x="2905" y="1663"/>
                  </a:cubicBezTo>
                  <a:cubicBezTo>
                    <a:pt x="762" y="4770"/>
                    <a:pt x="0" y="8545"/>
                    <a:pt x="762" y="12319"/>
                  </a:cubicBezTo>
                  <a:cubicBezTo>
                    <a:pt x="1524" y="16046"/>
                    <a:pt x="3691" y="19320"/>
                    <a:pt x="6894" y="21522"/>
                  </a:cubicBezTo>
                  <a:cubicBezTo>
                    <a:pt x="9394" y="23237"/>
                    <a:pt x="12299" y="24142"/>
                    <a:pt x="15288" y="24142"/>
                  </a:cubicBezTo>
                  <a:cubicBezTo>
                    <a:pt x="19967" y="24142"/>
                    <a:pt x="24289" y="21903"/>
                    <a:pt x="26873" y="18129"/>
                  </a:cubicBezTo>
                  <a:cubicBezTo>
                    <a:pt x="27146" y="17736"/>
                    <a:pt x="27420" y="17284"/>
                    <a:pt x="27658" y="16843"/>
                  </a:cubicBezTo>
                  <a:cubicBezTo>
                    <a:pt x="27968" y="16260"/>
                    <a:pt x="27789" y="15546"/>
                    <a:pt x="27254" y="15176"/>
                  </a:cubicBezTo>
                  <a:lnTo>
                    <a:pt x="18276" y="9009"/>
                  </a:lnTo>
                  <a:lnTo>
                    <a:pt x="16228" y="7592"/>
                  </a:lnTo>
                  <a:lnTo>
                    <a:pt x="16193" y="7580"/>
                  </a:lnTo>
                  <a:lnTo>
                    <a:pt x="15300" y="6973"/>
                  </a:lnTo>
                  <a:lnTo>
                    <a:pt x="5525" y="234"/>
                  </a:lnTo>
                  <a:cubicBezTo>
                    <a:pt x="5304" y="77"/>
                    <a:pt x="5050" y="1"/>
                    <a:pt x="4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84;p60"/>
            <p:cNvSpPr/>
            <p:nvPr/>
          </p:nvSpPr>
          <p:spPr>
            <a:xfrm>
              <a:off x="2915825" y="3570500"/>
              <a:ext cx="664700" cy="539350"/>
            </a:xfrm>
            <a:custGeom>
              <a:avLst/>
              <a:gdLst/>
              <a:ahLst/>
              <a:cxnLst/>
              <a:rect l="l" t="t" r="r" b="b"/>
              <a:pathLst>
                <a:path w="26588" h="21574" extrusionOk="0">
                  <a:moveTo>
                    <a:pt x="4870" y="1"/>
                  </a:moveTo>
                  <a:cubicBezTo>
                    <a:pt x="4573" y="346"/>
                    <a:pt x="4287" y="715"/>
                    <a:pt x="4025" y="1096"/>
                  </a:cubicBezTo>
                  <a:cubicBezTo>
                    <a:pt x="1" y="6930"/>
                    <a:pt x="1644" y="15027"/>
                    <a:pt x="7680" y="19170"/>
                  </a:cubicBezTo>
                  <a:cubicBezTo>
                    <a:pt x="10039" y="20793"/>
                    <a:pt x="12719" y="21574"/>
                    <a:pt x="15349" y="21574"/>
                  </a:cubicBezTo>
                  <a:cubicBezTo>
                    <a:pt x="19450" y="21574"/>
                    <a:pt x="23428" y="19676"/>
                    <a:pt x="25873" y="16122"/>
                  </a:cubicBezTo>
                  <a:cubicBezTo>
                    <a:pt x="26135" y="15741"/>
                    <a:pt x="26373" y="15348"/>
                    <a:pt x="26587" y="14943"/>
                  </a:cubicBezTo>
                  <a:lnTo>
                    <a:pt x="4870" y="1"/>
                  </a:ln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85;p60"/>
            <p:cNvSpPr/>
            <p:nvPr/>
          </p:nvSpPr>
          <p:spPr>
            <a:xfrm>
              <a:off x="3037275" y="3602350"/>
              <a:ext cx="506325" cy="442050"/>
            </a:xfrm>
            <a:custGeom>
              <a:avLst/>
              <a:gdLst/>
              <a:ahLst/>
              <a:cxnLst/>
              <a:rect l="l" t="t" r="r" b="b"/>
              <a:pathLst>
                <a:path w="20253" h="17682" extrusionOk="0">
                  <a:moveTo>
                    <a:pt x="1846" y="1"/>
                  </a:moveTo>
                  <a:cubicBezTo>
                    <a:pt x="1274" y="501"/>
                    <a:pt x="834" y="1144"/>
                    <a:pt x="620" y="1870"/>
                  </a:cubicBezTo>
                  <a:cubicBezTo>
                    <a:pt x="239" y="3251"/>
                    <a:pt x="905" y="4942"/>
                    <a:pt x="2263" y="5430"/>
                  </a:cubicBezTo>
                  <a:cubicBezTo>
                    <a:pt x="965" y="5787"/>
                    <a:pt x="0" y="7109"/>
                    <a:pt x="36" y="8454"/>
                  </a:cubicBezTo>
                  <a:cubicBezTo>
                    <a:pt x="84" y="9788"/>
                    <a:pt x="1131" y="11038"/>
                    <a:pt x="2453" y="11312"/>
                  </a:cubicBezTo>
                  <a:cubicBezTo>
                    <a:pt x="1989" y="12586"/>
                    <a:pt x="2394" y="14134"/>
                    <a:pt x="3441" y="15015"/>
                  </a:cubicBezTo>
                  <a:cubicBezTo>
                    <a:pt x="4136" y="15602"/>
                    <a:pt x="5102" y="15995"/>
                    <a:pt x="6034" y="15995"/>
                  </a:cubicBezTo>
                  <a:cubicBezTo>
                    <a:pt x="6651" y="15995"/>
                    <a:pt x="7253" y="15823"/>
                    <a:pt x="7751" y="15419"/>
                  </a:cubicBezTo>
                  <a:cubicBezTo>
                    <a:pt x="7799" y="16253"/>
                    <a:pt x="8418" y="16979"/>
                    <a:pt x="9180" y="17324"/>
                  </a:cubicBezTo>
                  <a:cubicBezTo>
                    <a:pt x="9721" y="17566"/>
                    <a:pt x="10313" y="17681"/>
                    <a:pt x="10907" y="17681"/>
                  </a:cubicBezTo>
                  <a:cubicBezTo>
                    <a:pt x="12509" y="17681"/>
                    <a:pt x="14129" y="16843"/>
                    <a:pt x="14824" y="15384"/>
                  </a:cubicBezTo>
                  <a:cubicBezTo>
                    <a:pt x="15291" y="15560"/>
                    <a:pt x="15789" y="15647"/>
                    <a:pt x="16286" y="15647"/>
                  </a:cubicBezTo>
                  <a:cubicBezTo>
                    <a:pt x="17295" y="15647"/>
                    <a:pt x="18304" y="15292"/>
                    <a:pt x="19062" y="14622"/>
                  </a:cubicBezTo>
                  <a:cubicBezTo>
                    <a:pt x="19705" y="14062"/>
                    <a:pt x="20074" y="13395"/>
                    <a:pt x="20253" y="12645"/>
                  </a:cubicBezTo>
                  <a:lnTo>
                    <a:pt x="1846" y="1"/>
                  </a:ln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86;p60"/>
            <p:cNvSpPr/>
            <p:nvPr/>
          </p:nvSpPr>
          <p:spPr>
            <a:xfrm>
              <a:off x="3312300" y="3758625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13" y="1"/>
                  </a:moveTo>
                  <a:cubicBezTo>
                    <a:pt x="13" y="13"/>
                    <a:pt x="13" y="24"/>
                    <a:pt x="1" y="36"/>
                  </a:cubicBezTo>
                  <a:lnTo>
                    <a:pt x="36" y="72"/>
                  </a:lnTo>
                  <a:cubicBezTo>
                    <a:pt x="25" y="36"/>
                    <a:pt x="13" y="13"/>
                    <a:pt x="13" y="1"/>
                  </a:cubicBezTo>
                  <a:close/>
                </a:path>
              </a:pathLst>
            </a:custGeom>
            <a:solidFill>
              <a:srgbClr val="F6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87;p60"/>
            <p:cNvSpPr/>
            <p:nvPr/>
          </p:nvSpPr>
          <p:spPr>
            <a:xfrm>
              <a:off x="3096500" y="3745825"/>
              <a:ext cx="199450" cy="147375"/>
            </a:xfrm>
            <a:custGeom>
              <a:avLst/>
              <a:gdLst/>
              <a:ahLst/>
              <a:cxnLst/>
              <a:rect l="l" t="t" r="r" b="b"/>
              <a:pathLst>
                <a:path w="7978" h="5895" extrusionOk="0">
                  <a:moveTo>
                    <a:pt x="7823" y="1"/>
                  </a:moveTo>
                  <a:cubicBezTo>
                    <a:pt x="7716" y="60"/>
                    <a:pt x="7621" y="132"/>
                    <a:pt x="7514" y="191"/>
                  </a:cubicBezTo>
                  <a:cubicBezTo>
                    <a:pt x="6347" y="941"/>
                    <a:pt x="4775" y="1989"/>
                    <a:pt x="3073" y="3239"/>
                  </a:cubicBezTo>
                  <a:cubicBezTo>
                    <a:pt x="1965" y="4061"/>
                    <a:pt x="918" y="4870"/>
                    <a:pt x="36" y="5561"/>
                  </a:cubicBezTo>
                  <a:cubicBezTo>
                    <a:pt x="60" y="5561"/>
                    <a:pt x="72" y="5585"/>
                    <a:pt x="84" y="5585"/>
                  </a:cubicBezTo>
                  <a:cubicBezTo>
                    <a:pt x="36" y="5692"/>
                    <a:pt x="13" y="5787"/>
                    <a:pt x="1" y="5894"/>
                  </a:cubicBezTo>
                  <a:cubicBezTo>
                    <a:pt x="918" y="5180"/>
                    <a:pt x="2037" y="4346"/>
                    <a:pt x="3227" y="3453"/>
                  </a:cubicBezTo>
                  <a:cubicBezTo>
                    <a:pt x="4918" y="2215"/>
                    <a:pt x="6490" y="1132"/>
                    <a:pt x="7621" y="358"/>
                  </a:cubicBezTo>
                  <a:cubicBezTo>
                    <a:pt x="7740" y="274"/>
                    <a:pt x="7859" y="191"/>
                    <a:pt x="7978" y="108"/>
                  </a:cubicBezTo>
                  <a:lnTo>
                    <a:pt x="7823" y="1"/>
                  </a:ln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88;p60"/>
            <p:cNvSpPr/>
            <p:nvPr/>
          </p:nvSpPr>
          <p:spPr>
            <a:xfrm>
              <a:off x="3225400" y="3757150"/>
              <a:ext cx="86925" cy="234575"/>
            </a:xfrm>
            <a:custGeom>
              <a:avLst/>
              <a:gdLst/>
              <a:ahLst/>
              <a:cxnLst/>
              <a:rect l="l" t="t" r="r" b="b"/>
              <a:pathLst>
                <a:path w="3477" h="9383" extrusionOk="0">
                  <a:moveTo>
                    <a:pt x="3310" y="0"/>
                  </a:moveTo>
                  <a:cubicBezTo>
                    <a:pt x="2846" y="1226"/>
                    <a:pt x="2203" y="3000"/>
                    <a:pt x="1524" y="4965"/>
                  </a:cubicBezTo>
                  <a:cubicBezTo>
                    <a:pt x="929" y="6644"/>
                    <a:pt x="405" y="8180"/>
                    <a:pt x="0" y="9382"/>
                  </a:cubicBezTo>
                  <a:cubicBezTo>
                    <a:pt x="83" y="9346"/>
                    <a:pt x="155" y="9275"/>
                    <a:pt x="226" y="9227"/>
                  </a:cubicBezTo>
                  <a:cubicBezTo>
                    <a:pt x="226" y="9251"/>
                    <a:pt x="238" y="9299"/>
                    <a:pt x="238" y="9323"/>
                  </a:cubicBezTo>
                  <a:cubicBezTo>
                    <a:pt x="679" y="8168"/>
                    <a:pt x="1215" y="6679"/>
                    <a:pt x="1774" y="5060"/>
                  </a:cubicBezTo>
                  <a:cubicBezTo>
                    <a:pt x="2465" y="3120"/>
                    <a:pt x="3072" y="1369"/>
                    <a:pt x="3477" y="95"/>
                  </a:cubicBezTo>
                  <a:lnTo>
                    <a:pt x="3310" y="0"/>
                  </a:ln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89;p60"/>
            <p:cNvSpPr/>
            <p:nvPr/>
          </p:nvSpPr>
          <p:spPr>
            <a:xfrm>
              <a:off x="3313800" y="3760700"/>
              <a:ext cx="98250" cy="229525"/>
            </a:xfrm>
            <a:custGeom>
              <a:avLst/>
              <a:gdLst/>
              <a:ahLst/>
              <a:cxnLst/>
              <a:rect l="l" t="t" r="r" b="b"/>
              <a:pathLst>
                <a:path w="3930" h="9181" extrusionOk="0">
                  <a:moveTo>
                    <a:pt x="0" y="1"/>
                  </a:moveTo>
                  <a:cubicBezTo>
                    <a:pt x="131" y="334"/>
                    <a:pt x="274" y="656"/>
                    <a:pt x="417" y="1001"/>
                  </a:cubicBezTo>
                  <a:cubicBezTo>
                    <a:pt x="965" y="2311"/>
                    <a:pt x="1703" y="4109"/>
                    <a:pt x="2501" y="6121"/>
                  </a:cubicBezTo>
                  <a:cubicBezTo>
                    <a:pt x="2917" y="7192"/>
                    <a:pt x="3310" y="8216"/>
                    <a:pt x="3703" y="9181"/>
                  </a:cubicBezTo>
                  <a:cubicBezTo>
                    <a:pt x="3727" y="9145"/>
                    <a:pt x="3763" y="9097"/>
                    <a:pt x="3775" y="9050"/>
                  </a:cubicBezTo>
                  <a:cubicBezTo>
                    <a:pt x="3822" y="9050"/>
                    <a:pt x="3882" y="9085"/>
                    <a:pt x="3929" y="9097"/>
                  </a:cubicBezTo>
                  <a:cubicBezTo>
                    <a:pt x="3572" y="8157"/>
                    <a:pt x="3179" y="7121"/>
                    <a:pt x="2751" y="6025"/>
                  </a:cubicBezTo>
                  <a:cubicBezTo>
                    <a:pt x="1965" y="4025"/>
                    <a:pt x="1191" y="2216"/>
                    <a:pt x="596" y="930"/>
                  </a:cubicBezTo>
                  <a:cubicBezTo>
                    <a:pt x="453" y="644"/>
                    <a:pt x="334" y="394"/>
                    <a:pt x="238" y="1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90;p60"/>
            <p:cNvSpPr/>
            <p:nvPr/>
          </p:nvSpPr>
          <p:spPr>
            <a:xfrm>
              <a:off x="3080125" y="3737200"/>
              <a:ext cx="209275" cy="7075"/>
            </a:xfrm>
            <a:custGeom>
              <a:avLst/>
              <a:gdLst/>
              <a:ahLst/>
              <a:cxnLst/>
              <a:rect l="l" t="t" r="r" b="b"/>
              <a:pathLst>
                <a:path w="8371" h="283" extrusionOk="0">
                  <a:moveTo>
                    <a:pt x="501" y="0"/>
                  </a:moveTo>
                  <a:cubicBezTo>
                    <a:pt x="513" y="0"/>
                    <a:pt x="537" y="24"/>
                    <a:pt x="537" y="24"/>
                  </a:cubicBezTo>
                  <a:cubicBezTo>
                    <a:pt x="358" y="60"/>
                    <a:pt x="179" y="143"/>
                    <a:pt x="1" y="227"/>
                  </a:cubicBezTo>
                  <a:cubicBezTo>
                    <a:pt x="1227" y="238"/>
                    <a:pt x="2704" y="262"/>
                    <a:pt x="4287" y="262"/>
                  </a:cubicBezTo>
                  <a:cubicBezTo>
                    <a:pt x="5166" y="276"/>
                    <a:pt x="6008" y="282"/>
                    <a:pt x="6794" y="282"/>
                  </a:cubicBezTo>
                  <a:cubicBezTo>
                    <a:pt x="7350" y="282"/>
                    <a:pt x="7878" y="279"/>
                    <a:pt x="8371" y="274"/>
                  </a:cubicBezTo>
                  <a:lnTo>
                    <a:pt x="8038" y="36"/>
                  </a:lnTo>
                  <a:cubicBezTo>
                    <a:pt x="6918" y="24"/>
                    <a:pt x="5656" y="24"/>
                    <a:pt x="4299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591;p60"/>
            <p:cNvSpPr/>
            <p:nvPr/>
          </p:nvSpPr>
          <p:spPr>
            <a:xfrm>
              <a:off x="3074775" y="3673675"/>
              <a:ext cx="131300" cy="39850"/>
            </a:xfrm>
            <a:custGeom>
              <a:avLst/>
              <a:gdLst/>
              <a:ahLst/>
              <a:cxnLst/>
              <a:rect l="l" t="t" r="r" b="b"/>
              <a:pathLst>
                <a:path w="5252" h="1594" extrusionOk="0">
                  <a:moveTo>
                    <a:pt x="28" y="1"/>
                  </a:moveTo>
                  <a:cubicBezTo>
                    <a:pt x="18" y="1"/>
                    <a:pt x="12" y="2"/>
                    <a:pt x="12" y="5"/>
                  </a:cubicBezTo>
                  <a:cubicBezTo>
                    <a:pt x="1" y="41"/>
                    <a:pt x="1167" y="434"/>
                    <a:pt x="2608" y="874"/>
                  </a:cubicBezTo>
                  <a:cubicBezTo>
                    <a:pt x="3940" y="1296"/>
                    <a:pt x="5064" y="1594"/>
                    <a:pt x="5221" y="1594"/>
                  </a:cubicBezTo>
                  <a:cubicBezTo>
                    <a:pt x="5232" y="1594"/>
                    <a:pt x="5239" y="1592"/>
                    <a:pt x="5239" y="1589"/>
                  </a:cubicBezTo>
                  <a:cubicBezTo>
                    <a:pt x="5251" y="1553"/>
                    <a:pt x="4096" y="1160"/>
                    <a:pt x="2656" y="720"/>
                  </a:cubicBezTo>
                  <a:cubicBezTo>
                    <a:pt x="1299" y="308"/>
                    <a:pt x="171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592;p60"/>
            <p:cNvSpPr/>
            <p:nvPr/>
          </p:nvSpPr>
          <p:spPr>
            <a:xfrm>
              <a:off x="3100975" y="3652225"/>
              <a:ext cx="41700" cy="18275"/>
            </a:xfrm>
            <a:custGeom>
              <a:avLst/>
              <a:gdLst/>
              <a:ahLst/>
              <a:cxnLst/>
              <a:rect l="l" t="t" r="r" b="b"/>
              <a:pathLst>
                <a:path w="1668" h="731" extrusionOk="0">
                  <a:moveTo>
                    <a:pt x="30" y="0"/>
                  </a:moveTo>
                  <a:cubicBezTo>
                    <a:pt x="20" y="0"/>
                    <a:pt x="14" y="2"/>
                    <a:pt x="12" y="6"/>
                  </a:cubicBezTo>
                  <a:cubicBezTo>
                    <a:pt x="0" y="54"/>
                    <a:pt x="334" y="244"/>
                    <a:pt x="798" y="447"/>
                  </a:cubicBezTo>
                  <a:cubicBezTo>
                    <a:pt x="1187" y="610"/>
                    <a:pt x="1524" y="730"/>
                    <a:pt x="1618" y="730"/>
                  </a:cubicBezTo>
                  <a:cubicBezTo>
                    <a:pt x="1633" y="730"/>
                    <a:pt x="1642" y="727"/>
                    <a:pt x="1643" y="720"/>
                  </a:cubicBezTo>
                  <a:cubicBezTo>
                    <a:pt x="1667" y="685"/>
                    <a:pt x="1322" y="482"/>
                    <a:pt x="858" y="292"/>
                  </a:cubicBezTo>
                  <a:cubicBezTo>
                    <a:pt x="466" y="122"/>
                    <a:pt x="112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593;p60"/>
            <p:cNvSpPr/>
            <p:nvPr/>
          </p:nvSpPr>
          <p:spPr>
            <a:xfrm>
              <a:off x="3114950" y="3704375"/>
              <a:ext cx="31300" cy="7025"/>
            </a:xfrm>
            <a:custGeom>
              <a:avLst/>
              <a:gdLst/>
              <a:ahLst/>
              <a:cxnLst/>
              <a:rect l="l" t="t" r="r" b="b"/>
              <a:pathLst>
                <a:path w="1252" h="281" extrusionOk="0">
                  <a:moveTo>
                    <a:pt x="166" y="0"/>
                  </a:moveTo>
                  <a:cubicBezTo>
                    <a:pt x="71" y="0"/>
                    <a:pt x="13" y="13"/>
                    <a:pt x="13" y="39"/>
                  </a:cubicBezTo>
                  <a:cubicBezTo>
                    <a:pt x="1" y="87"/>
                    <a:pt x="287" y="170"/>
                    <a:pt x="608" y="230"/>
                  </a:cubicBezTo>
                  <a:cubicBezTo>
                    <a:pt x="798" y="263"/>
                    <a:pt x="970" y="281"/>
                    <a:pt x="1086" y="281"/>
                  </a:cubicBezTo>
                  <a:cubicBezTo>
                    <a:pt x="1181" y="281"/>
                    <a:pt x="1239" y="269"/>
                    <a:pt x="1239" y="242"/>
                  </a:cubicBezTo>
                  <a:cubicBezTo>
                    <a:pt x="1251" y="206"/>
                    <a:pt x="965" y="111"/>
                    <a:pt x="644" y="51"/>
                  </a:cubicBezTo>
                  <a:cubicBezTo>
                    <a:pt x="454" y="19"/>
                    <a:pt x="282" y="0"/>
                    <a:pt x="1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94;p60"/>
            <p:cNvSpPr/>
            <p:nvPr/>
          </p:nvSpPr>
          <p:spPr>
            <a:xfrm>
              <a:off x="3175975" y="3684975"/>
              <a:ext cx="39025" cy="19750"/>
            </a:xfrm>
            <a:custGeom>
              <a:avLst/>
              <a:gdLst/>
              <a:ahLst/>
              <a:cxnLst/>
              <a:rect l="l" t="t" r="r" b="b"/>
              <a:pathLst>
                <a:path w="1561" h="790" extrusionOk="0">
                  <a:moveTo>
                    <a:pt x="30" y="0"/>
                  </a:moveTo>
                  <a:cubicBezTo>
                    <a:pt x="21" y="0"/>
                    <a:pt x="15" y="2"/>
                    <a:pt x="13" y="6"/>
                  </a:cubicBezTo>
                  <a:cubicBezTo>
                    <a:pt x="1" y="53"/>
                    <a:pt x="334" y="268"/>
                    <a:pt x="751" y="470"/>
                  </a:cubicBezTo>
                  <a:cubicBezTo>
                    <a:pt x="1110" y="665"/>
                    <a:pt x="1434" y="789"/>
                    <a:pt x="1524" y="789"/>
                  </a:cubicBezTo>
                  <a:cubicBezTo>
                    <a:pt x="1538" y="789"/>
                    <a:pt x="1547" y="786"/>
                    <a:pt x="1549" y="780"/>
                  </a:cubicBezTo>
                  <a:cubicBezTo>
                    <a:pt x="1560" y="744"/>
                    <a:pt x="1239" y="530"/>
                    <a:pt x="822" y="327"/>
                  </a:cubicBezTo>
                  <a:cubicBezTo>
                    <a:pt x="438" y="135"/>
                    <a:pt x="111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95;p60"/>
            <p:cNvSpPr/>
            <p:nvPr/>
          </p:nvSpPr>
          <p:spPr>
            <a:xfrm>
              <a:off x="3112875" y="3761075"/>
              <a:ext cx="39325" cy="5325"/>
            </a:xfrm>
            <a:custGeom>
              <a:avLst/>
              <a:gdLst/>
              <a:ahLst/>
              <a:cxnLst/>
              <a:rect l="l" t="t" r="r" b="b"/>
              <a:pathLst>
                <a:path w="1573" h="213" extrusionOk="0">
                  <a:moveTo>
                    <a:pt x="1243" y="1"/>
                  </a:moveTo>
                  <a:cubicBezTo>
                    <a:pt x="1113" y="1"/>
                    <a:pt x="955" y="8"/>
                    <a:pt x="786" y="22"/>
                  </a:cubicBezTo>
                  <a:cubicBezTo>
                    <a:pt x="358" y="45"/>
                    <a:pt x="1" y="117"/>
                    <a:pt x="1" y="165"/>
                  </a:cubicBezTo>
                  <a:cubicBezTo>
                    <a:pt x="1" y="196"/>
                    <a:pt x="159" y="212"/>
                    <a:pt x="392" y="212"/>
                  </a:cubicBezTo>
                  <a:cubicBezTo>
                    <a:pt x="509" y="212"/>
                    <a:pt x="644" y="208"/>
                    <a:pt x="786" y="200"/>
                  </a:cubicBezTo>
                  <a:cubicBezTo>
                    <a:pt x="1227" y="165"/>
                    <a:pt x="1572" y="93"/>
                    <a:pt x="1572" y="45"/>
                  </a:cubicBezTo>
                  <a:cubicBezTo>
                    <a:pt x="1572" y="17"/>
                    <a:pt x="1441" y="1"/>
                    <a:pt x="1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96;p60"/>
            <p:cNvSpPr/>
            <p:nvPr/>
          </p:nvSpPr>
          <p:spPr>
            <a:xfrm>
              <a:off x="3079250" y="3752875"/>
              <a:ext cx="152125" cy="51975"/>
            </a:xfrm>
            <a:custGeom>
              <a:avLst/>
              <a:gdLst/>
              <a:ahLst/>
              <a:cxnLst/>
              <a:rect l="l" t="t" r="r" b="b"/>
              <a:pathLst>
                <a:path w="6085" h="2079" extrusionOk="0">
                  <a:moveTo>
                    <a:pt x="6060" y="1"/>
                  </a:moveTo>
                  <a:cubicBezTo>
                    <a:pt x="5917" y="1"/>
                    <a:pt x="4604" y="404"/>
                    <a:pt x="3024" y="957"/>
                  </a:cubicBezTo>
                  <a:cubicBezTo>
                    <a:pt x="1357" y="1516"/>
                    <a:pt x="0" y="2028"/>
                    <a:pt x="12" y="2076"/>
                  </a:cubicBezTo>
                  <a:cubicBezTo>
                    <a:pt x="13" y="2077"/>
                    <a:pt x="16" y="2078"/>
                    <a:pt x="21" y="2078"/>
                  </a:cubicBezTo>
                  <a:cubicBezTo>
                    <a:pt x="145" y="2078"/>
                    <a:pt x="1460" y="1672"/>
                    <a:pt x="3072" y="1124"/>
                  </a:cubicBezTo>
                  <a:cubicBezTo>
                    <a:pt x="4751" y="540"/>
                    <a:pt x="6084" y="52"/>
                    <a:pt x="6072" y="4"/>
                  </a:cubicBezTo>
                  <a:cubicBezTo>
                    <a:pt x="6072" y="2"/>
                    <a:pt x="6067" y="1"/>
                    <a:pt x="6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97;p60"/>
            <p:cNvSpPr/>
            <p:nvPr/>
          </p:nvSpPr>
          <p:spPr>
            <a:xfrm>
              <a:off x="3192650" y="3770425"/>
              <a:ext cx="24425" cy="11850"/>
            </a:xfrm>
            <a:custGeom>
              <a:avLst/>
              <a:gdLst/>
              <a:ahLst/>
              <a:cxnLst/>
              <a:rect l="l" t="t" r="r" b="b"/>
              <a:pathLst>
                <a:path w="977" h="474" extrusionOk="0">
                  <a:moveTo>
                    <a:pt x="911" y="0"/>
                  </a:moveTo>
                  <a:cubicBezTo>
                    <a:pt x="830" y="0"/>
                    <a:pt x="645" y="59"/>
                    <a:pt x="453" y="160"/>
                  </a:cubicBezTo>
                  <a:cubicBezTo>
                    <a:pt x="203" y="279"/>
                    <a:pt x="0" y="422"/>
                    <a:pt x="24" y="457"/>
                  </a:cubicBezTo>
                  <a:cubicBezTo>
                    <a:pt x="27" y="468"/>
                    <a:pt x="42" y="474"/>
                    <a:pt x="66" y="474"/>
                  </a:cubicBezTo>
                  <a:cubicBezTo>
                    <a:pt x="147" y="474"/>
                    <a:pt x="332" y="415"/>
                    <a:pt x="524" y="314"/>
                  </a:cubicBezTo>
                  <a:cubicBezTo>
                    <a:pt x="774" y="195"/>
                    <a:pt x="977" y="64"/>
                    <a:pt x="953" y="17"/>
                  </a:cubicBezTo>
                  <a:cubicBezTo>
                    <a:pt x="950" y="6"/>
                    <a:pt x="935" y="0"/>
                    <a:pt x="9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98;p60"/>
            <p:cNvSpPr/>
            <p:nvPr/>
          </p:nvSpPr>
          <p:spPr>
            <a:xfrm>
              <a:off x="3093825" y="3810575"/>
              <a:ext cx="51825" cy="30025"/>
            </a:xfrm>
            <a:custGeom>
              <a:avLst/>
              <a:gdLst/>
              <a:ahLst/>
              <a:cxnLst/>
              <a:rect l="l" t="t" r="r" b="b"/>
              <a:pathLst>
                <a:path w="2073" h="1201" extrusionOk="0">
                  <a:moveTo>
                    <a:pt x="2021" y="0"/>
                  </a:moveTo>
                  <a:cubicBezTo>
                    <a:pt x="1932" y="0"/>
                    <a:pt x="1499" y="224"/>
                    <a:pt x="977" y="518"/>
                  </a:cubicBezTo>
                  <a:cubicBezTo>
                    <a:pt x="429" y="852"/>
                    <a:pt x="1" y="1149"/>
                    <a:pt x="12" y="1197"/>
                  </a:cubicBezTo>
                  <a:cubicBezTo>
                    <a:pt x="15" y="1199"/>
                    <a:pt x="19" y="1200"/>
                    <a:pt x="25" y="1200"/>
                  </a:cubicBezTo>
                  <a:cubicBezTo>
                    <a:pt x="109" y="1200"/>
                    <a:pt x="539" y="973"/>
                    <a:pt x="1072" y="673"/>
                  </a:cubicBezTo>
                  <a:cubicBezTo>
                    <a:pt x="1632" y="340"/>
                    <a:pt x="2072" y="42"/>
                    <a:pt x="2037" y="6"/>
                  </a:cubicBezTo>
                  <a:cubicBezTo>
                    <a:pt x="2034" y="2"/>
                    <a:pt x="2029" y="0"/>
                    <a:pt x="20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99;p60"/>
            <p:cNvSpPr/>
            <p:nvPr/>
          </p:nvSpPr>
          <p:spPr>
            <a:xfrm>
              <a:off x="3080725" y="3775050"/>
              <a:ext cx="30975" cy="9300"/>
            </a:xfrm>
            <a:custGeom>
              <a:avLst/>
              <a:gdLst/>
              <a:ahLst/>
              <a:cxnLst/>
              <a:rect l="l" t="t" r="r" b="b"/>
              <a:pathLst>
                <a:path w="1239" h="372" extrusionOk="0">
                  <a:moveTo>
                    <a:pt x="1141" y="1"/>
                  </a:moveTo>
                  <a:cubicBezTo>
                    <a:pt x="1030" y="1"/>
                    <a:pt x="827" y="36"/>
                    <a:pt x="596" y="94"/>
                  </a:cubicBezTo>
                  <a:cubicBezTo>
                    <a:pt x="275" y="189"/>
                    <a:pt x="1" y="308"/>
                    <a:pt x="13" y="356"/>
                  </a:cubicBezTo>
                  <a:cubicBezTo>
                    <a:pt x="20" y="366"/>
                    <a:pt x="48" y="371"/>
                    <a:pt x="92" y="371"/>
                  </a:cubicBezTo>
                  <a:cubicBezTo>
                    <a:pt x="201" y="371"/>
                    <a:pt x="407" y="340"/>
                    <a:pt x="644" y="272"/>
                  </a:cubicBezTo>
                  <a:cubicBezTo>
                    <a:pt x="965" y="189"/>
                    <a:pt x="1239" y="82"/>
                    <a:pt x="1227" y="22"/>
                  </a:cubicBezTo>
                  <a:cubicBezTo>
                    <a:pt x="1220" y="8"/>
                    <a:pt x="1189" y="1"/>
                    <a:pt x="1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00;p60"/>
            <p:cNvSpPr/>
            <p:nvPr/>
          </p:nvSpPr>
          <p:spPr>
            <a:xfrm>
              <a:off x="3060200" y="3824750"/>
              <a:ext cx="18775" cy="6500"/>
            </a:xfrm>
            <a:custGeom>
              <a:avLst/>
              <a:gdLst/>
              <a:ahLst/>
              <a:cxnLst/>
              <a:rect l="l" t="t" r="r" b="b"/>
              <a:pathLst>
                <a:path w="751" h="260" extrusionOk="0">
                  <a:moveTo>
                    <a:pt x="625" y="0"/>
                  </a:moveTo>
                  <a:cubicBezTo>
                    <a:pt x="555" y="0"/>
                    <a:pt x="459" y="15"/>
                    <a:pt x="345" y="46"/>
                  </a:cubicBezTo>
                  <a:cubicBezTo>
                    <a:pt x="155" y="106"/>
                    <a:pt x="0" y="177"/>
                    <a:pt x="12" y="225"/>
                  </a:cubicBezTo>
                  <a:cubicBezTo>
                    <a:pt x="23" y="247"/>
                    <a:pt x="66" y="259"/>
                    <a:pt x="130" y="259"/>
                  </a:cubicBezTo>
                  <a:cubicBezTo>
                    <a:pt x="201" y="259"/>
                    <a:pt x="298" y="245"/>
                    <a:pt x="405" y="213"/>
                  </a:cubicBezTo>
                  <a:cubicBezTo>
                    <a:pt x="595" y="154"/>
                    <a:pt x="750" y="70"/>
                    <a:pt x="738" y="35"/>
                  </a:cubicBezTo>
                  <a:cubicBezTo>
                    <a:pt x="727" y="12"/>
                    <a:pt x="687" y="0"/>
                    <a:pt x="6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01;p60"/>
            <p:cNvSpPr/>
            <p:nvPr/>
          </p:nvSpPr>
          <p:spPr>
            <a:xfrm>
              <a:off x="3257550" y="3776525"/>
              <a:ext cx="20850" cy="15725"/>
            </a:xfrm>
            <a:custGeom>
              <a:avLst/>
              <a:gdLst/>
              <a:ahLst/>
              <a:cxnLst/>
              <a:rect l="l" t="t" r="r" b="b"/>
              <a:pathLst>
                <a:path w="834" h="629" extrusionOk="0">
                  <a:moveTo>
                    <a:pt x="776" y="0"/>
                  </a:moveTo>
                  <a:cubicBezTo>
                    <a:pt x="716" y="0"/>
                    <a:pt x="549" y="107"/>
                    <a:pt x="357" y="249"/>
                  </a:cubicBezTo>
                  <a:cubicBezTo>
                    <a:pt x="143" y="416"/>
                    <a:pt x="0" y="594"/>
                    <a:pt x="24" y="618"/>
                  </a:cubicBezTo>
                  <a:cubicBezTo>
                    <a:pt x="29" y="625"/>
                    <a:pt x="38" y="629"/>
                    <a:pt x="50" y="629"/>
                  </a:cubicBezTo>
                  <a:cubicBezTo>
                    <a:pt x="118" y="629"/>
                    <a:pt x="284" y="521"/>
                    <a:pt x="476" y="380"/>
                  </a:cubicBezTo>
                  <a:cubicBezTo>
                    <a:pt x="679" y="213"/>
                    <a:pt x="833" y="35"/>
                    <a:pt x="798" y="11"/>
                  </a:cubicBezTo>
                  <a:cubicBezTo>
                    <a:pt x="794" y="4"/>
                    <a:pt x="787" y="0"/>
                    <a:pt x="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02;p60"/>
            <p:cNvSpPr/>
            <p:nvPr/>
          </p:nvSpPr>
          <p:spPr>
            <a:xfrm>
              <a:off x="3165550" y="3809825"/>
              <a:ext cx="104525" cy="106025"/>
            </a:xfrm>
            <a:custGeom>
              <a:avLst/>
              <a:gdLst/>
              <a:ahLst/>
              <a:cxnLst/>
              <a:rect l="l" t="t" r="r" b="b"/>
              <a:pathLst>
                <a:path w="4181" h="4241" extrusionOk="0">
                  <a:moveTo>
                    <a:pt x="4154" y="0"/>
                  </a:moveTo>
                  <a:cubicBezTo>
                    <a:pt x="4096" y="0"/>
                    <a:pt x="3154" y="908"/>
                    <a:pt x="2037" y="2060"/>
                  </a:cubicBezTo>
                  <a:cubicBezTo>
                    <a:pt x="894" y="3251"/>
                    <a:pt x="1" y="4215"/>
                    <a:pt x="49" y="4239"/>
                  </a:cubicBezTo>
                  <a:cubicBezTo>
                    <a:pt x="49" y="4240"/>
                    <a:pt x="50" y="4240"/>
                    <a:pt x="51" y="4240"/>
                  </a:cubicBezTo>
                  <a:cubicBezTo>
                    <a:pt x="108" y="4240"/>
                    <a:pt x="1046" y="3325"/>
                    <a:pt x="2156" y="2191"/>
                  </a:cubicBezTo>
                  <a:cubicBezTo>
                    <a:pt x="3287" y="1013"/>
                    <a:pt x="4180" y="48"/>
                    <a:pt x="4156" y="0"/>
                  </a:cubicBezTo>
                  <a:cubicBezTo>
                    <a:pt x="4156" y="0"/>
                    <a:pt x="4155" y="0"/>
                    <a:pt x="4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03;p60"/>
            <p:cNvSpPr/>
            <p:nvPr/>
          </p:nvSpPr>
          <p:spPr>
            <a:xfrm>
              <a:off x="3176875" y="3837950"/>
              <a:ext cx="38125" cy="28325"/>
            </a:xfrm>
            <a:custGeom>
              <a:avLst/>
              <a:gdLst/>
              <a:ahLst/>
              <a:cxnLst/>
              <a:rect l="l" t="t" r="r" b="b"/>
              <a:pathLst>
                <a:path w="1525" h="1133" extrusionOk="0">
                  <a:moveTo>
                    <a:pt x="1483" y="0"/>
                  </a:moveTo>
                  <a:cubicBezTo>
                    <a:pt x="1400" y="0"/>
                    <a:pt x="1072" y="213"/>
                    <a:pt x="715" y="495"/>
                  </a:cubicBezTo>
                  <a:cubicBezTo>
                    <a:pt x="310" y="804"/>
                    <a:pt x="0" y="1078"/>
                    <a:pt x="24" y="1126"/>
                  </a:cubicBezTo>
                  <a:cubicBezTo>
                    <a:pt x="27" y="1130"/>
                    <a:pt x="33" y="1132"/>
                    <a:pt x="41" y="1132"/>
                  </a:cubicBezTo>
                  <a:cubicBezTo>
                    <a:pt x="124" y="1132"/>
                    <a:pt x="452" y="919"/>
                    <a:pt x="810" y="638"/>
                  </a:cubicBezTo>
                  <a:cubicBezTo>
                    <a:pt x="1215" y="316"/>
                    <a:pt x="1524" y="42"/>
                    <a:pt x="1501" y="7"/>
                  </a:cubicBezTo>
                  <a:cubicBezTo>
                    <a:pt x="1497" y="2"/>
                    <a:pt x="1492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04;p60"/>
            <p:cNvSpPr/>
            <p:nvPr/>
          </p:nvSpPr>
          <p:spPr>
            <a:xfrm>
              <a:off x="3111675" y="3874850"/>
              <a:ext cx="35750" cy="27125"/>
            </a:xfrm>
            <a:custGeom>
              <a:avLst/>
              <a:gdLst/>
              <a:ahLst/>
              <a:cxnLst/>
              <a:rect l="l" t="t" r="r" b="b"/>
              <a:pathLst>
                <a:path w="1430" h="1085" extrusionOk="0">
                  <a:moveTo>
                    <a:pt x="1380" y="1"/>
                  </a:moveTo>
                  <a:cubicBezTo>
                    <a:pt x="1310" y="1"/>
                    <a:pt x="1002" y="211"/>
                    <a:pt x="656" y="471"/>
                  </a:cubicBezTo>
                  <a:cubicBezTo>
                    <a:pt x="287" y="769"/>
                    <a:pt x="1" y="1031"/>
                    <a:pt x="25" y="1078"/>
                  </a:cubicBezTo>
                  <a:cubicBezTo>
                    <a:pt x="28" y="1083"/>
                    <a:pt x="34" y="1085"/>
                    <a:pt x="41" y="1085"/>
                  </a:cubicBezTo>
                  <a:cubicBezTo>
                    <a:pt x="119" y="1085"/>
                    <a:pt x="417" y="874"/>
                    <a:pt x="775" y="614"/>
                  </a:cubicBezTo>
                  <a:cubicBezTo>
                    <a:pt x="1144" y="316"/>
                    <a:pt x="1430" y="55"/>
                    <a:pt x="1394" y="7"/>
                  </a:cubicBezTo>
                  <a:cubicBezTo>
                    <a:pt x="1392" y="3"/>
                    <a:pt x="1387" y="1"/>
                    <a:pt x="1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05;p60"/>
            <p:cNvSpPr/>
            <p:nvPr/>
          </p:nvSpPr>
          <p:spPr>
            <a:xfrm>
              <a:off x="3122100" y="3890450"/>
              <a:ext cx="46175" cy="45625"/>
            </a:xfrm>
            <a:custGeom>
              <a:avLst/>
              <a:gdLst/>
              <a:ahLst/>
              <a:cxnLst/>
              <a:rect l="l" t="t" r="r" b="b"/>
              <a:pathLst>
                <a:path w="1847" h="1825" extrusionOk="0">
                  <a:moveTo>
                    <a:pt x="1807" y="1"/>
                  </a:moveTo>
                  <a:cubicBezTo>
                    <a:pt x="1760" y="1"/>
                    <a:pt x="1343" y="363"/>
                    <a:pt x="858" y="859"/>
                  </a:cubicBezTo>
                  <a:cubicBezTo>
                    <a:pt x="370" y="1359"/>
                    <a:pt x="1" y="1788"/>
                    <a:pt x="24" y="1824"/>
                  </a:cubicBezTo>
                  <a:cubicBezTo>
                    <a:pt x="26" y="1824"/>
                    <a:pt x="27" y="1825"/>
                    <a:pt x="29" y="1825"/>
                  </a:cubicBezTo>
                  <a:cubicBezTo>
                    <a:pt x="86" y="1825"/>
                    <a:pt x="504" y="1463"/>
                    <a:pt x="977" y="966"/>
                  </a:cubicBezTo>
                  <a:cubicBezTo>
                    <a:pt x="1465" y="466"/>
                    <a:pt x="1846" y="38"/>
                    <a:pt x="1810" y="2"/>
                  </a:cubicBezTo>
                  <a:cubicBezTo>
                    <a:pt x="1810" y="1"/>
                    <a:pt x="1809" y="1"/>
                    <a:pt x="18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06;p60"/>
            <p:cNvSpPr/>
            <p:nvPr/>
          </p:nvSpPr>
          <p:spPr>
            <a:xfrm>
              <a:off x="3209025" y="3862200"/>
              <a:ext cx="43775" cy="79525"/>
            </a:xfrm>
            <a:custGeom>
              <a:avLst/>
              <a:gdLst/>
              <a:ahLst/>
              <a:cxnLst/>
              <a:rect l="l" t="t" r="r" b="b"/>
              <a:pathLst>
                <a:path w="1751" h="3181" extrusionOk="0">
                  <a:moveTo>
                    <a:pt x="1702" y="1"/>
                  </a:moveTo>
                  <a:cubicBezTo>
                    <a:pt x="1650" y="1"/>
                    <a:pt x="1306" y="711"/>
                    <a:pt x="858" y="1584"/>
                  </a:cubicBezTo>
                  <a:cubicBezTo>
                    <a:pt x="405" y="2466"/>
                    <a:pt x="0" y="3144"/>
                    <a:pt x="48" y="3180"/>
                  </a:cubicBezTo>
                  <a:cubicBezTo>
                    <a:pt x="49" y="3180"/>
                    <a:pt x="50" y="3181"/>
                    <a:pt x="51" y="3181"/>
                  </a:cubicBezTo>
                  <a:cubicBezTo>
                    <a:pt x="112" y="3181"/>
                    <a:pt x="568" y="2522"/>
                    <a:pt x="1012" y="1656"/>
                  </a:cubicBezTo>
                  <a:cubicBezTo>
                    <a:pt x="1477" y="775"/>
                    <a:pt x="1751" y="13"/>
                    <a:pt x="1703" y="1"/>
                  </a:cubicBezTo>
                  <a:cubicBezTo>
                    <a:pt x="1702" y="1"/>
                    <a:pt x="1702" y="1"/>
                    <a:pt x="1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07;p60"/>
            <p:cNvSpPr/>
            <p:nvPr/>
          </p:nvSpPr>
          <p:spPr>
            <a:xfrm>
              <a:off x="3170325" y="3909500"/>
              <a:ext cx="38125" cy="62900"/>
            </a:xfrm>
            <a:custGeom>
              <a:avLst/>
              <a:gdLst/>
              <a:ahLst/>
              <a:cxnLst/>
              <a:rect l="l" t="t" r="r" b="b"/>
              <a:pathLst>
                <a:path w="1525" h="2516" extrusionOk="0">
                  <a:moveTo>
                    <a:pt x="1472" y="0"/>
                  </a:moveTo>
                  <a:cubicBezTo>
                    <a:pt x="1408" y="0"/>
                    <a:pt x="1060" y="547"/>
                    <a:pt x="691" y="1228"/>
                  </a:cubicBezTo>
                  <a:cubicBezTo>
                    <a:pt x="286" y="1907"/>
                    <a:pt x="0" y="2490"/>
                    <a:pt x="48" y="2514"/>
                  </a:cubicBezTo>
                  <a:cubicBezTo>
                    <a:pt x="50" y="2515"/>
                    <a:pt x="51" y="2516"/>
                    <a:pt x="53" y="2516"/>
                  </a:cubicBezTo>
                  <a:cubicBezTo>
                    <a:pt x="118" y="2516"/>
                    <a:pt x="465" y="1981"/>
                    <a:pt x="834" y="1300"/>
                  </a:cubicBezTo>
                  <a:cubicBezTo>
                    <a:pt x="1239" y="597"/>
                    <a:pt x="1524" y="14"/>
                    <a:pt x="1477" y="2"/>
                  </a:cubicBezTo>
                  <a:cubicBezTo>
                    <a:pt x="1475" y="1"/>
                    <a:pt x="1474" y="0"/>
                    <a:pt x="1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08;p60"/>
            <p:cNvSpPr/>
            <p:nvPr/>
          </p:nvSpPr>
          <p:spPr>
            <a:xfrm>
              <a:off x="3142650" y="3947500"/>
              <a:ext cx="14000" cy="17575"/>
            </a:xfrm>
            <a:custGeom>
              <a:avLst/>
              <a:gdLst/>
              <a:ahLst/>
              <a:cxnLst/>
              <a:rect l="l" t="t" r="r" b="b"/>
              <a:pathLst>
                <a:path w="560" h="703" extrusionOk="0">
                  <a:moveTo>
                    <a:pt x="497" y="0"/>
                  </a:moveTo>
                  <a:cubicBezTo>
                    <a:pt x="445" y="0"/>
                    <a:pt x="319" y="124"/>
                    <a:pt x="203" y="304"/>
                  </a:cubicBezTo>
                  <a:cubicBezTo>
                    <a:pt x="72" y="494"/>
                    <a:pt x="0" y="673"/>
                    <a:pt x="36" y="697"/>
                  </a:cubicBezTo>
                  <a:cubicBezTo>
                    <a:pt x="41" y="701"/>
                    <a:pt x="47" y="702"/>
                    <a:pt x="55" y="702"/>
                  </a:cubicBezTo>
                  <a:cubicBezTo>
                    <a:pt x="113" y="702"/>
                    <a:pt x="230" y="579"/>
                    <a:pt x="357" y="399"/>
                  </a:cubicBezTo>
                  <a:cubicBezTo>
                    <a:pt x="488" y="208"/>
                    <a:pt x="560" y="30"/>
                    <a:pt x="512" y="6"/>
                  </a:cubicBezTo>
                  <a:cubicBezTo>
                    <a:pt x="508" y="2"/>
                    <a:pt x="503" y="0"/>
                    <a:pt x="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09;p60"/>
            <p:cNvSpPr/>
            <p:nvPr/>
          </p:nvSpPr>
          <p:spPr>
            <a:xfrm>
              <a:off x="3320050" y="3812800"/>
              <a:ext cx="8950" cy="53300"/>
            </a:xfrm>
            <a:custGeom>
              <a:avLst/>
              <a:gdLst/>
              <a:ahLst/>
              <a:cxnLst/>
              <a:rect l="l" t="t" r="r" b="b"/>
              <a:pathLst>
                <a:path w="358" h="2132" extrusionOk="0">
                  <a:moveTo>
                    <a:pt x="48" y="1"/>
                  </a:moveTo>
                  <a:cubicBezTo>
                    <a:pt x="0" y="1"/>
                    <a:pt x="12" y="489"/>
                    <a:pt x="84" y="1072"/>
                  </a:cubicBezTo>
                  <a:cubicBezTo>
                    <a:pt x="167" y="1667"/>
                    <a:pt x="262" y="2132"/>
                    <a:pt x="310" y="2132"/>
                  </a:cubicBezTo>
                  <a:cubicBezTo>
                    <a:pt x="358" y="2132"/>
                    <a:pt x="346" y="1644"/>
                    <a:pt x="262" y="1060"/>
                  </a:cubicBezTo>
                  <a:cubicBezTo>
                    <a:pt x="191" y="465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10;p60"/>
            <p:cNvSpPr/>
            <p:nvPr/>
          </p:nvSpPr>
          <p:spPr>
            <a:xfrm>
              <a:off x="3287600" y="3853275"/>
              <a:ext cx="14600" cy="149450"/>
            </a:xfrm>
            <a:custGeom>
              <a:avLst/>
              <a:gdLst/>
              <a:ahLst/>
              <a:cxnLst/>
              <a:rect l="l" t="t" r="r" b="b"/>
              <a:pathLst>
                <a:path w="584" h="5978" extrusionOk="0">
                  <a:moveTo>
                    <a:pt x="572" y="1"/>
                  </a:moveTo>
                  <a:cubicBezTo>
                    <a:pt x="536" y="1"/>
                    <a:pt x="465" y="334"/>
                    <a:pt x="358" y="870"/>
                  </a:cubicBezTo>
                  <a:cubicBezTo>
                    <a:pt x="251" y="1406"/>
                    <a:pt x="155" y="2144"/>
                    <a:pt x="96" y="2965"/>
                  </a:cubicBezTo>
                  <a:cubicBezTo>
                    <a:pt x="12" y="3799"/>
                    <a:pt x="1" y="4549"/>
                    <a:pt x="12" y="5097"/>
                  </a:cubicBezTo>
                  <a:cubicBezTo>
                    <a:pt x="1" y="5644"/>
                    <a:pt x="36" y="5978"/>
                    <a:pt x="60" y="5978"/>
                  </a:cubicBezTo>
                  <a:cubicBezTo>
                    <a:pt x="96" y="5978"/>
                    <a:pt x="108" y="5632"/>
                    <a:pt x="120" y="5097"/>
                  </a:cubicBezTo>
                  <a:cubicBezTo>
                    <a:pt x="132" y="4561"/>
                    <a:pt x="179" y="3811"/>
                    <a:pt x="251" y="2977"/>
                  </a:cubicBezTo>
                  <a:cubicBezTo>
                    <a:pt x="334" y="2168"/>
                    <a:pt x="405" y="1418"/>
                    <a:pt x="477" y="882"/>
                  </a:cubicBezTo>
                  <a:cubicBezTo>
                    <a:pt x="548" y="346"/>
                    <a:pt x="584" y="25"/>
                    <a:pt x="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611;p60"/>
            <p:cNvSpPr/>
            <p:nvPr/>
          </p:nvSpPr>
          <p:spPr>
            <a:xfrm>
              <a:off x="3316475" y="3901800"/>
              <a:ext cx="11925" cy="74450"/>
            </a:xfrm>
            <a:custGeom>
              <a:avLst/>
              <a:gdLst/>
              <a:ahLst/>
              <a:cxnLst/>
              <a:rect l="l" t="t" r="r" b="b"/>
              <a:pathLst>
                <a:path w="477" h="2978" extrusionOk="0">
                  <a:moveTo>
                    <a:pt x="96" y="0"/>
                  </a:moveTo>
                  <a:cubicBezTo>
                    <a:pt x="48" y="0"/>
                    <a:pt x="0" y="667"/>
                    <a:pt x="96" y="1501"/>
                  </a:cubicBezTo>
                  <a:cubicBezTo>
                    <a:pt x="191" y="2334"/>
                    <a:pt x="393" y="2977"/>
                    <a:pt x="441" y="2977"/>
                  </a:cubicBezTo>
                  <a:cubicBezTo>
                    <a:pt x="477" y="2965"/>
                    <a:pt x="370" y="2310"/>
                    <a:pt x="274" y="1489"/>
                  </a:cubicBezTo>
                  <a:cubicBezTo>
                    <a:pt x="179" y="667"/>
                    <a:pt x="155" y="0"/>
                    <a:pt x="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612;p60"/>
            <p:cNvSpPr/>
            <p:nvPr/>
          </p:nvSpPr>
          <p:spPr>
            <a:xfrm>
              <a:off x="3344150" y="3895525"/>
              <a:ext cx="19375" cy="94400"/>
            </a:xfrm>
            <a:custGeom>
              <a:avLst/>
              <a:gdLst/>
              <a:ahLst/>
              <a:cxnLst/>
              <a:rect l="l" t="t" r="r" b="b"/>
              <a:pathLst>
                <a:path w="775" h="3776" extrusionOk="0">
                  <a:moveTo>
                    <a:pt x="50" y="1"/>
                  </a:moveTo>
                  <a:cubicBezTo>
                    <a:pt x="50" y="1"/>
                    <a:pt x="49" y="1"/>
                    <a:pt x="48" y="1"/>
                  </a:cubicBezTo>
                  <a:cubicBezTo>
                    <a:pt x="1" y="13"/>
                    <a:pt x="120" y="859"/>
                    <a:pt x="298" y="1906"/>
                  </a:cubicBezTo>
                  <a:cubicBezTo>
                    <a:pt x="488" y="2935"/>
                    <a:pt x="688" y="3776"/>
                    <a:pt x="726" y="3776"/>
                  </a:cubicBezTo>
                  <a:cubicBezTo>
                    <a:pt x="727" y="3776"/>
                    <a:pt x="727" y="3776"/>
                    <a:pt x="727" y="3776"/>
                  </a:cubicBezTo>
                  <a:cubicBezTo>
                    <a:pt x="775" y="3764"/>
                    <a:pt x="656" y="2918"/>
                    <a:pt x="477" y="1871"/>
                  </a:cubicBezTo>
                  <a:cubicBezTo>
                    <a:pt x="289" y="849"/>
                    <a:pt x="101" y="1"/>
                    <a:pt x="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13;p60"/>
            <p:cNvSpPr/>
            <p:nvPr/>
          </p:nvSpPr>
          <p:spPr>
            <a:xfrm>
              <a:off x="3329575" y="3996150"/>
              <a:ext cx="4475" cy="23250"/>
            </a:xfrm>
            <a:custGeom>
              <a:avLst/>
              <a:gdLst/>
              <a:ahLst/>
              <a:cxnLst/>
              <a:rect l="l" t="t" r="r" b="b"/>
              <a:pathLst>
                <a:path w="179" h="930" extrusionOk="0">
                  <a:moveTo>
                    <a:pt x="96" y="1"/>
                  </a:moveTo>
                  <a:cubicBezTo>
                    <a:pt x="48" y="1"/>
                    <a:pt x="0" y="215"/>
                    <a:pt x="0" y="465"/>
                  </a:cubicBezTo>
                  <a:cubicBezTo>
                    <a:pt x="0" y="739"/>
                    <a:pt x="36" y="929"/>
                    <a:pt x="96" y="929"/>
                  </a:cubicBezTo>
                  <a:cubicBezTo>
                    <a:pt x="143" y="929"/>
                    <a:pt x="179" y="715"/>
                    <a:pt x="179" y="465"/>
                  </a:cubicBezTo>
                  <a:cubicBezTo>
                    <a:pt x="179" y="215"/>
                    <a:pt x="143" y="1"/>
                    <a:pt x="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14;p60"/>
            <p:cNvSpPr/>
            <p:nvPr/>
          </p:nvSpPr>
          <p:spPr>
            <a:xfrm>
              <a:off x="3260225" y="3955975"/>
              <a:ext cx="4775" cy="26800"/>
            </a:xfrm>
            <a:custGeom>
              <a:avLst/>
              <a:gdLst/>
              <a:ahLst/>
              <a:cxnLst/>
              <a:rect l="l" t="t" r="r" b="b"/>
              <a:pathLst>
                <a:path w="191" h="1072" extrusionOk="0">
                  <a:moveTo>
                    <a:pt x="119" y="0"/>
                  </a:moveTo>
                  <a:cubicBezTo>
                    <a:pt x="72" y="0"/>
                    <a:pt x="24" y="239"/>
                    <a:pt x="12" y="536"/>
                  </a:cubicBezTo>
                  <a:cubicBezTo>
                    <a:pt x="0" y="834"/>
                    <a:pt x="24" y="1072"/>
                    <a:pt x="72" y="1072"/>
                  </a:cubicBezTo>
                  <a:cubicBezTo>
                    <a:pt x="119" y="1072"/>
                    <a:pt x="155" y="834"/>
                    <a:pt x="179" y="536"/>
                  </a:cubicBezTo>
                  <a:cubicBezTo>
                    <a:pt x="191" y="239"/>
                    <a:pt x="155" y="0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615;p60"/>
            <p:cNvSpPr/>
            <p:nvPr/>
          </p:nvSpPr>
          <p:spPr>
            <a:xfrm>
              <a:off x="3356050" y="3809775"/>
              <a:ext cx="28600" cy="33200"/>
            </a:xfrm>
            <a:custGeom>
              <a:avLst/>
              <a:gdLst/>
              <a:ahLst/>
              <a:cxnLst/>
              <a:rect l="l" t="t" r="r" b="b"/>
              <a:pathLst>
                <a:path w="1144" h="1328" extrusionOk="0">
                  <a:moveTo>
                    <a:pt x="41" y="1"/>
                  </a:moveTo>
                  <a:cubicBezTo>
                    <a:pt x="39" y="1"/>
                    <a:pt x="38" y="1"/>
                    <a:pt x="37" y="2"/>
                  </a:cubicBezTo>
                  <a:cubicBezTo>
                    <a:pt x="1" y="38"/>
                    <a:pt x="215" y="360"/>
                    <a:pt x="513" y="717"/>
                  </a:cubicBezTo>
                  <a:cubicBezTo>
                    <a:pt x="793" y="1064"/>
                    <a:pt x="1052" y="1327"/>
                    <a:pt x="1111" y="1327"/>
                  </a:cubicBezTo>
                  <a:cubicBezTo>
                    <a:pt x="1115" y="1327"/>
                    <a:pt x="1118" y="1326"/>
                    <a:pt x="1120" y="1324"/>
                  </a:cubicBezTo>
                  <a:cubicBezTo>
                    <a:pt x="1144" y="1300"/>
                    <a:pt x="942" y="967"/>
                    <a:pt x="644" y="610"/>
                  </a:cubicBezTo>
                  <a:cubicBezTo>
                    <a:pt x="359" y="256"/>
                    <a:pt x="85" y="1"/>
                    <a:pt x="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616;p60"/>
            <p:cNvSpPr/>
            <p:nvPr/>
          </p:nvSpPr>
          <p:spPr>
            <a:xfrm>
              <a:off x="3380175" y="3859800"/>
              <a:ext cx="61050" cy="87875"/>
            </a:xfrm>
            <a:custGeom>
              <a:avLst/>
              <a:gdLst/>
              <a:ahLst/>
              <a:cxnLst/>
              <a:rect l="l" t="t" r="r" b="b"/>
              <a:pathLst>
                <a:path w="2442" h="3515" extrusionOk="0">
                  <a:moveTo>
                    <a:pt x="52" y="1"/>
                  </a:moveTo>
                  <a:cubicBezTo>
                    <a:pt x="50" y="1"/>
                    <a:pt x="49" y="1"/>
                    <a:pt x="48" y="2"/>
                  </a:cubicBezTo>
                  <a:cubicBezTo>
                    <a:pt x="0" y="26"/>
                    <a:pt x="500" y="835"/>
                    <a:pt x="1155" y="1800"/>
                  </a:cubicBezTo>
                  <a:cubicBezTo>
                    <a:pt x="1805" y="2757"/>
                    <a:pt x="2361" y="3514"/>
                    <a:pt x="2405" y="3514"/>
                  </a:cubicBezTo>
                  <a:cubicBezTo>
                    <a:pt x="2405" y="3514"/>
                    <a:pt x="2405" y="3514"/>
                    <a:pt x="2405" y="3514"/>
                  </a:cubicBezTo>
                  <a:cubicBezTo>
                    <a:pt x="2441" y="3478"/>
                    <a:pt x="1953" y="2681"/>
                    <a:pt x="1298" y="1704"/>
                  </a:cubicBezTo>
                  <a:cubicBezTo>
                    <a:pt x="658" y="761"/>
                    <a:pt x="120" y="1"/>
                    <a:pt x="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617;p60"/>
            <p:cNvSpPr/>
            <p:nvPr/>
          </p:nvSpPr>
          <p:spPr>
            <a:xfrm>
              <a:off x="3419175" y="3860075"/>
              <a:ext cx="82475" cy="59975"/>
            </a:xfrm>
            <a:custGeom>
              <a:avLst/>
              <a:gdLst/>
              <a:ahLst/>
              <a:cxnLst/>
              <a:rect l="l" t="t" r="r" b="b"/>
              <a:pathLst>
                <a:path w="3299" h="2399" extrusionOk="0">
                  <a:moveTo>
                    <a:pt x="42" y="1"/>
                  </a:moveTo>
                  <a:cubicBezTo>
                    <a:pt x="39" y="1"/>
                    <a:pt x="37" y="1"/>
                    <a:pt x="36" y="3"/>
                  </a:cubicBezTo>
                  <a:cubicBezTo>
                    <a:pt x="0" y="26"/>
                    <a:pt x="703" y="610"/>
                    <a:pt x="1596" y="1265"/>
                  </a:cubicBezTo>
                  <a:cubicBezTo>
                    <a:pt x="2439" y="1903"/>
                    <a:pt x="3172" y="2399"/>
                    <a:pt x="3255" y="2399"/>
                  </a:cubicBezTo>
                  <a:cubicBezTo>
                    <a:pt x="3259" y="2399"/>
                    <a:pt x="3261" y="2398"/>
                    <a:pt x="3262" y="2396"/>
                  </a:cubicBezTo>
                  <a:cubicBezTo>
                    <a:pt x="3298" y="2348"/>
                    <a:pt x="2596" y="1789"/>
                    <a:pt x="1703" y="1134"/>
                  </a:cubicBezTo>
                  <a:cubicBezTo>
                    <a:pt x="839" y="500"/>
                    <a:pt x="120" y="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618;p60"/>
            <p:cNvSpPr/>
            <p:nvPr/>
          </p:nvSpPr>
          <p:spPr>
            <a:xfrm>
              <a:off x="3439700" y="3894525"/>
              <a:ext cx="39625" cy="34825"/>
            </a:xfrm>
            <a:custGeom>
              <a:avLst/>
              <a:gdLst/>
              <a:ahLst/>
              <a:cxnLst/>
              <a:rect l="l" t="t" r="r" b="b"/>
              <a:pathLst>
                <a:path w="1585" h="1393" extrusionOk="0">
                  <a:moveTo>
                    <a:pt x="47" y="1"/>
                  </a:moveTo>
                  <a:cubicBezTo>
                    <a:pt x="42" y="1"/>
                    <a:pt x="38" y="2"/>
                    <a:pt x="36" y="6"/>
                  </a:cubicBezTo>
                  <a:cubicBezTo>
                    <a:pt x="1" y="41"/>
                    <a:pt x="310" y="375"/>
                    <a:pt x="739" y="768"/>
                  </a:cubicBezTo>
                  <a:cubicBezTo>
                    <a:pt x="1125" y="1121"/>
                    <a:pt x="1470" y="1392"/>
                    <a:pt x="1538" y="1392"/>
                  </a:cubicBezTo>
                  <a:cubicBezTo>
                    <a:pt x="1543" y="1392"/>
                    <a:pt x="1547" y="1390"/>
                    <a:pt x="1548" y="1387"/>
                  </a:cubicBezTo>
                  <a:cubicBezTo>
                    <a:pt x="1584" y="1363"/>
                    <a:pt x="1275" y="1018"/>
                    <a:pt x="858" y="637"/>
                  </a:cubicBezTo>
                  <a:cubicBezTo>
                    <a:pt x="472" y="273"/>
                    <a:pt x="116" y="1"/>
                    <a:pt x="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619;p60"/>
            <p:cNvSpPr/>
            <p:nvPr/>
          </p:nvSpPr>
          <p:spPr>
            <a:xfrm>
              <a:off x="3454875" y="3941025"/>
              <a:ext cx="22650" cy="20400"/>
            </a:xfrm>
            <a:custGeom>
              <a:avLst/>
              <a:gdLst/>
              <a:ahLst/>
              <a:cxnLst/>
              <a:rect l="l" t="t" r="r" b="b"/>
              <a:pathLst>
                <a:path w="906" h="816" extrusionOk="0">
                  <a:moveTo>
                    <a:pt x="47" y="1"/>
                  </a:moveTo>
                  <a:cubicBezTo>
                    <a:pt x="43" y="1"/>
                    <a:pt x="39" y="1"/>
                    <a:pt x="37" y="3"/>
                  </a:cubicBezTo>
                  <a:cubicBezTo>
                    <a:pt x="1" y="39"/>
                    <a:pt x="156" y="241"/>
                    <a:pt x="394" y="467"/>
                  </a:cubicBezTo>
                  <a:cubicBezTo>
                    <a:pt x="615" y="677"/>
                    <a:pt x="815" y="815"/>
                    <a:pt x="862" y="815"/>
                  </a:cubicBezTo>
                  <a:cubicBezTo>
                    <a:pt x="866" y="815"/>
                    <a:pt x="868" y="814"/>
                    <a:pt x="870" y="813"/>
                  </a:cubicBezTo>
                  <a:cubicBezTo>
                    <a:pt x="906" y="777"/>
                    <a:pt x="751" y="575"/>
                    <a:pt x="513" y="348"/>
                  </a:cubicBezTo>
                  <a:cubicBezTo>
                    <a:pt x="303" y="139"/>
                    <a:pt x="104" y="1"/>
                    <a:pt x="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620;p60"/>
            <p:cNvSpPr/>
            <p:nvPr/>
          </p:nvSpPr>
          <p:spPr>
            <a:xfrm>
              <a:off x="3419475" y="3951150"/>
              <a:ext cx="12525" cy="20350"/>
            </a:xfrm>
            <a:custGeom>
              <a:avLst/>
              <a:gdLst/>
              <a:ahLst/>
              <a:cxnLst/>
              <a:rect l="l" t="t" r="r" b="b"/>
              <a:pathLst>
                <a:path w="501" h="814" extrusionOk="0">
                  <a:moveTo>
                    <a:pt x="46" y="1"/>
                  </a:moveTo>
                  <a:cubicBezTo>
                    <a:pt x="43" y="1"/>
                    <a:pt x="39" y="1"/>
                    <a:pt x="36" y="3"/>
                  </a:cubicBezTo>
                  <a:cubicBezTo>
                    <a:pt x="0" y="39"/>
                    <a:pt x="60" y="229"/>
                    <a:pt x="179" y="455"/>
                  </a:cubicBezTo>
                  <a:cubicBezTo>
                    <a:pt x="293" y="662"/>
                    <a:pt x="408" y="813"/>
                    <a:pt x="448" y="813"/>
                  </a:cubicBezTo>
                  <a:cubicBezTo>
                    <a:pt x="450" y="813"/>
                    <a:pt x="451" y="813"/>
                    <a:pt x="452" y="813"/>
                  </a:cubicBezTo>
                  <a:cubicBezTo>
                    <a:pt x="500" y="789"/>
                    <a:pt x="441" y="586"/>
                    <a:pt x="321" y="360"/>
                  </a:cubicBezTo>
                  <a:cubicBezTo>
                    <a:pt x="211" y="149"/>
                    <a:pt x="100" y="1"/>
                    <a:pt x="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3621;p60"/>
          <p:cNvGrpSpPr/>
          <p:nvPr/>
        </p:nvGrpSpPr>
        <p:grpSpPr>
          <a:xfrm>
            <a:off x="2205420" y="3149393"/>
            <a:ext cx="769399" cy="1120755"/>
            <a:chOff x="1880275" y="3368750"/>
            <a:chExt cx="660825" cy="962600"/>
          </a:xfrm>
        </p:grpSpPr>
        <p:sp>
          <p:nvSpPr>
            <p:cNvPr id="50" name="Google Shape;3622;p60"/>
            <p:cNvSpPr/>
            <p:nvPr/>
          </p:nvSpPr>
          <p:spPr>
            <a:xfrm>
              <a:off x="1880275" y="3368750"/>
              <a:ext cx="660825" cy="962600"/>
            </a:xfrm>
            <a:custGeom>
              <a:avLst/>
              <a:gdLst/>
              <a:ahLst/>
              <a:cxnLst/>
              <a:rect l="l" t="t" r="r" b="b"/>
              <a:pathLst>
                <a:path w="26433" h="38504" extrusionOk="0">
                  <a:moveTo>
                    <a:pt x="10641" y="1"/>
                  </a:moveTo>
                  <a:cubicBezTo>
                    <a:pt x="10477" y="1"/>
                    <a:pt x="10316" y="12"/>
                    <a:pt x="10157" y="34"/>
                  </a:cubicBezTo>
                  <a:lnTo>
                    <a:pt x="9907" y="34"/>
                  </a:lnTo>
                  <a:cubicBezTo>
                    <a:pt x="8240" y="34"/>
                    <a:pt x="6525" y="903"/>
                    <a:pt x="5299" y="2356"/>
                  </a:cubicBezTo>
                  <a:cubicBezTo>
                    <a:pt x="4156" y="3725"/>
                    <a:pt x="3549" y="5392"/>
                    <a:pt x="3073" y="6987"/>
                  </a:cubicBezTo>
                  <a:cubicBezTo>
                    <a:pt x="1965" y="10607"/>
                    <a:pt x="1310" y="14250"/>
                    <a:pt x="679" y="18001"/>
                  </a:cubicBezTo>
                  <a:cubicBezTo>
                    <a:pt x="406" y="19548"/>
                    <a:pt x="1" y="21906"/>
                    <a:pt x="1358" y="23704"/>
                  </a:cubicBezTo>
                  <a:cubicBezTo>
                    <a:pt x="2144" y="24763"/>
                    <a:pt x="3418" y="25454"/>
                    <a:pt x="5120" y="25775"/>
                  </a:cubicBezTo>
                  <a:cubicBezTo>
                    <a:pt x="5287" y="25871"/>
                    <a:pt x="5466" y="25966"/>
                    <a:pt x="5668" y="26037"/>
                  </a:cubicBezTo>
                  <a:cubicBezTo>
                    <a:pt x="5942" y="26156"/>
                    <a:pt x="6275" y="26252"/>
                    <a:pt x="6680" y="26335"/>
                  </a:cubicBezTo>
                  <a:cubicBezTo>
                    <a:pt x="6752" y="26347"/>
                    <a:pt x="6835" y="26371"/>
                    <a:pt x="6918" y="26395"/>
                  </a:cubicBezTo>
                  <a:cubicBezTo>
                    <a:pt x="7228" y="26454"/>
                    <a:pt x="7526" y="26514"/>
                    <a:pt x="7787" y="26561"/>
                  </a:cubicBezTo>
                  <a:cubicBezTo>
                    <a:pt x="7907" y="26573"/>
                    <a:pt x="8026" y="26597"/>
                    <a:pt x="8145" y="26621"/>
                  </a:cubicBezTo>
                  <a:cubicBezTo>
                    <a:pt x="8192" y="26633"/>
                    <a:pt x="8240" y="26633"/>
                    <a:pt x="8276" y="26645"/>
                  </a:cubicBezTo>
                  <a:cubicBezTo>
                    <a:pt x="9038" y="26799"/>
                    <a:pt x="9800" y="26918"/>
                    <a:pt x="10562" y="26990"/>
                  </a:cubicBezTo>
                  <a:lnTo>
                    <a:pt x="11931" y="34503"/>
                  </a:lnTo>
                  <a:cubicBezTo>
                    <a:pt x="12157" y="35777"/>
                    <a:pt x="12550" y="37158"/>
                    <a:pt x="13705" y="37896"/>
                  </a:cubicBezTo>
                  <a:cubicBezTo>
                    <a:pt x="13895" y="38027"/>
                    <a:pt x="14098" y="38134"/>
                    <a:pt x="14324" y="38206"/>
                  </a:cubicBezTo>
                  <a:cubicBezTo>
                    <a:pt x="14336" y="38206"/>
                    <a:pt x="14360" y="38229"/>
                    <a:pt x="14372" y="38229"/>
                  </a:cubicBezTo>
                  <a:lnTo>
                    <a:pt x="14431" y="38241"/>
                  </a:lnTo>
                  <a:cubicBezTo>
                    <a:pt x="14669" y="38313"/>
                    <a:pt x="15300" y="38503"/>
                    <a:pt x="16003" y="38503"/>
                  </a:cubicBezTo>
                  <a:cubicBezTo>
                    <a:pt x="16562" y="38503"/>
                    <a:pt x="17027" y="38396"/>
                    <a:pt x="17455" y="38158"/>
                  </a:cubicBezTo>
                  <a:cubicBezTo>
                    <a:pt x="18301" y="37801"/>
                    <a:pt x="18967" y="37074"/>
                    <a:pt x="19301" y="36170"/>
                  </a:cubicBezTo>
                  <a:cubicBezTo>
                    <a:pt x="19706" y="35038"/>
                    <a:pt x="19598" y="33884"/>
                    <a:pt x="19444" y="32883"/>
                  </a:cubicBezTo>
                  <a:cubicBezTo>
                    <a:pt x="19110" y="30633"/>
                    <a:pt x="18610" y="28371"/>
                    <a:pt x="18110" y="26192"/>
                  </a:cubicBezTo>
                  <a:cubicBezTo>
                    <a:pt x="18348" y="26109"/>
                    <a:pt x="18586" y="26025"/>
                    <a:pt x="18813" y="25930"/>
                  </a:cubicBezTo>
                  <a:cubicBezTo>
                    <a:pt x="19110" y="25823"/>
                    <a:pt x="19396" y="25692"/>
                    <a:pt x="19694" y="25573"/>
                  </a:cubicBezTo>
                  <a:cubicBezTo>
                    <a:pt x="19849" y="25513"/>
                    <a:pt x="19979" y="25442"/>
                    <a:pt x="20122" y="25383"/>
                  </a:cubicBezTo>
                  <a:cubicBezTo>
                    <a:pt x="20563" y="25180"/>
                    <a:pt x="20992" y="24954"/>
                    <a:pt x="21408" y="24716"/>
                  </a:cubicBezTo>
                  <a:cubicBezTo>
                    <a:pt x="21873" y="24442"/>
                    <a:pt x="22289" y="24192"/>
                    <a:pt x="22670" y="23930"/>
                  </a:cubicBezTo>
                  <a:cubicBezTo>
                    <a:pt x="23254" y="23525"/>
                    <a:pt x="23778" y="23097"/>
                    <a:pt x="24278" y="22596"/>
                  </a:cubicBezTo>
                  <a:cubicBezTo>
                    <a:pt x="24444" y="22454"/>
                    <a:pt x="24611" y="22275"/>
                    <a:pt x="24766" y="22108"/>
                  </a:cubicBezTo>
                  <a:cubicBezTo>
                    <a:pt x="25087" y="21787"/>
                    <a:pt x="25397" y="21430"/>
                    <a:pt x="25742" y="21025"/>
                  </a:cubicBezTo>
                  <a:cubicBezTo>
                    <a:pt x="25778" y="20965"/>
                    <a:pt x="25825" y="20918"/>
                    <a:pt x="25873" y="20858"/>
                  </a:cubicBezTo>
                  <a:cubicBezTo>
                    <a:pt x="25956" y="20739"/>
                    <a:pt x="26111" y="20549"/>
                    <a:pt x="26218" y="20310"/>
                  </a:cubicBezTo>
                  <a:cubicBezTo>
                    <a:pt x="26278" y="20179"/>
                    <a:pt x="26314" y="20037"/>
                    <a:pt x="26349" y="19894"/>
                  </a:cubicBezTo>
                  <a:cubicBezTo>
                    <a:pt x="26433" y="19501"/>
                    <a:pt x="26409" y="19108"/>
                    <a:pt x="26278" y="18703"/>
                  </a:cubicBezTo>
                  <a:cubicBezTo>
                    <a:pt x="26242" y="18632"/>
                    <a:pt x="26230" y="18548"/>
                    <a:pt x="26195" y="18489"/>
                  </a:cubicBezTo>
                  <a:cubicBezTo>
                    <a:pt x="26123" y="18298"/>
                    <a:pt x="26040" y="18132"/>
                    <a:pt x="25956" y="18001"/>
                  </a:cubicBezTo>
                  <a:cubicBezTo>
                    <a:pt x="25766" y="17655"/>
                    <a:pt x="25575" y="17298"/>
                    <a:pt x="25361" y="16965"/>
                  </a:cubicBezTo>
                  <a:lnTo>
                    <a:pt x="25302" y="16870"/>
                  </a:lnTo>
                  <a:cubicBezTo>
                    <a:pt x="25230" y="16751"/>
                    <a:pt x="25171" y="16631"/>
                    <a:pt x="25099" y="16512"/>
                  </a:cubicBezTo>
                  <a:lnTo>
                    <a:pt x="25040" y="16405"/>
                  </a:lnTo>
                  <a:cubicBezTo>
                    <a:pt x="24766" y="15965"/>
                    <a:pt x="24504" y="15500"/>
                    <a:pt x="24194" y="15012"/>
                  </a:cubicBezTo>
                  <a:cubicBezTo>
                    <a:pt x="22861" y="12857"/>
                    <a:pt x="21361" y="10595"/>
                    <a:pt x="19468" y="7892"/>
                  </a:cubicBezTo>
                  <a:cubicBezTo>
                    <a:pt x="18444" y="6452"/>
                    <a:pt x="17384" y="4999"/>
                    <a:pt x="16336" y="3570"/>
                  </a:cubicBezTo>
                  <a:cubicBezTo>
                    <a:pt x="15265" y="2118"/>
                    <a:pt x="14407" y="1403"/>
                    <a:pt x="12848" y="594"/>
                  </a:cubicBezTo>
                  <a:cubicBezTo>
                    <a:pt x="12103" y="207"/>
                    <a:pt x="11351" y="1"/>
                    <a:pt x="106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623;p60"/>
            <p:cNvSpPr/>
            <p:nvPr/>
          </p:nvSpPr>
          <p:spPr>
            <a:xfrm>
              <a:off x="1915100" y="3401575"/>
              <a:ext cx="224475" cy="584200"/>
            </a:xfrm>
            <a:custGeom>
              <a:avLst/>
              <a:gdLst/>
              <a:ahLst/>
              <a:cxnLst/>
              <a:rect l="l" t="t" r="r" b="b"/>
              <a:pathLst>
                <a:path w="8979" h="23368" extrusionOk="0">
                  <a:moveTo>
                    <a:pt x="8515" y="1"/>
                  </a:moveTo>
                  <a:cubicBezTo>
                    <a:pt x="7129" y="1"/>
                    <a:pt x="5795" y="794"/>
                    <a:pt x="4894" y="1876"/>
                  </a:cubicBezTo>
                  <a:cubicBezTo>
                    <a:pt x="3894" y="3067"/>
                    <a:pt x="3346" y="4579"/>
                    <a:pt x="2906" y="6067"/>
                  </a:cubicBezTo>
                  <a:cubicBezTo>
                    <a:pt x="1834" y="9603"/>
                    <a:pt x="1156" y="13271"/>
                    <a:pt x="549" y="16914"/>
                  </a:cubicBezTo>
                  <a:cubicBezTo>
                    <a:pt x="298" y="18438"/>
                    <a:pt x="1" y="20295"/>
                    <a:pt x="1001" y="21629"/>
                  </a:cubicBezTo>
                  <a:cubicBezTo>
                    <a:pt x="2025" y="23010"/>
                    <a:pt x="4049" y="23308"/>
                    <a:pt x="5656" y="23367"/>
                  </a:cubicBezTo>
                  <a:lnTo>
                    <a:pt x="8978" y="31"/>
                  </a:lnTo>
                  <a:cubicBezTo>
                    <a:pt x="8824" y="11"/>
                    <a:pt x="8669" y="1"/>
                    <a:pt x="8515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624;p60"/>
            <p:cNvSpPr/>
            <p:nvPr/>
          </p:nvSpPr>
          <p:spPr>
            <a:xfrm>
              <a:off x="2164250" y="3908050"/>
              <a:ext cx="153025" cy="390775"/>
            </a:xfrm>
            <a:custGeom>
              <a:avLst/>
              <a:gdLst/>
              <a:ahLst/>
              <a:cxnLst/>
              <a:rect l="l" t="t" r="r" b="b"/>
              <a:pathLst>
                <a:path w="6121" h="15631" extrusionOk="0">
                  <a:moveTo>
                    <a:pt x="3501" y="1"/>
                  </a:moveTo>
                  <a:lnTo>
                    <a:pt x="0" y="2727"/>
                  </a:lnTo>
                  <a:cubicBezTo>
                    <a:pt x="619" y="6037"/>
                    <a:pt x="1215" y="9359"/>
                    <a:pt x="1822" y="12681"/>
                  </a:cubicBezTo>
                  <a:cubicBezTo>
                    <a:pt x="1965" y="13538"/>
                    <a:pt x="2251" y="14717"/>
                    <a:pt x="3025" y="15229"/>
                  </a:cubicBezTo>
                  <a:cubicBezTo>
                    <a:pt x="3156" y="15312"/>
                    <a:pt x="3298" y="15371"/>
                    <a:pt x="3429" y="15419"/>
                  </a:cubicBezTo>
                  <a:lnTo>
                    <a:pt x="3441" y="15419"/>
                  </a:lnTo>
                  <a:cubicBezTo>
                    <a:pt x="3453" y="15419"/>
                    <a:pt x="3453" y="15419"/>
                    <a:pt x="3477" y="15431"/>
                  </a:cubicBezTo>
                  <a:cubicBezTo>
                    <a:pt x="3612" y="15476"/>
                    <a:pt x="4126" y="15630"/>
                    <a:pt x="4652" y="15630"/>
                  </a:cubicBezTo>
                  <a:cubicBezTo>
                    <a:pt x="4960" y="15630"/>
                    <a:pt x="5271" y="15577"/>
                    <a:pt x="5513" y="15419"/>
                  </a:cubicBezTo>
                  <a:cubicBezTo>
                    <a:pt x="5751" y="15252"/>
                    <a:pt x="5703" y="14967"/>
                    <a:pt x="5537" y="14669"/>
                  </a:cubicBezTo>
                  <a:cubicBezTo>
                    <a:pt x="5644" y="14514"/>
                    <a:pt x="5751" y="14336"/>
                    <a:pt x="5823" y="14157"/>
                  </a:cubicBezTo>
                  <a:cubicBezTo>
                    <a:pt x="6120" y="13324"/>
                    <a:pt x="6013" y="12383"/>
                    <a:pt x="5882" y="11490"/>
                  </a:cubicBezTo>
                  <a:cubicBezTo>
                    <a:pt x="5322" y="7656"/>
                    <a:pt x="4251" y="3822"/>
                    <a:pt x="3501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625;p60"/>
            <p:cNvSpPr/>
            <p:nvPr/>
          </p:nvSpPr>
          <p:spPr>
            <a:xfrm>
              <a:off x="1999650" y="3401150"/>
              <a:ext cx="510500" cy="612550"/>
            </a:xfrm>
            <a:custGeom>
              <a:avLst/>
              <a:gdLst/>
              <a:ahLst/>
              <a:cxnLst/>
              <a:rect l="l" t="t" r="r" b="b"/>
              <a:pathLst>
                <a:path w="20420" h="24502" extrusionOk="0">
                  <a:moveTo>
                    <a:pt x="5919" y="0"/>
                  </a:moveTo>
                  <a:cubicBezTo>
                    <a:pt x="3744" y="0"/>
                    <a:pt x="2696" y="2854"/>
                    <a:pt x="2227" y="4977"/>
                  </a:cubicBezTo>
                  <a:cubicBezTo>
                    <a:pt x="1429" y="8656"/>
                    <a:pt x="1048" y="12597"/>
                    <a:pt x="631" y="16336"/>
                  </a:cubicBezTo>
                  <a:cubicBezTo>
                    <a:pt x="619" y="16526"/>
                    <a:pt x="596" y="16717"/>
                    <a:pt x="572" y="16919"/>
                  </a:cubicBezTo>
                  <a:cubicBezTo>
                    <a:pt x="453" y="18086"/>
                    <a:pt x="417" y="19264"/>
                    <a:pt x="357" y="20443"/>
                  </a:cubicBezTo>
                  <a:cubicBezTo>
                    <a:pt x="310" y="21384"/>
                    <a:pt x="0" y="22479"/>
                    <a:pt x="750" y="23205"/>
                  </a:cubicBezTo>
                  <a:cubicBezTo>
                    <a:pt x="1346" y="23777"/>
                    <a:pt x="2977" y="23944"/>
                    <a:pt x="3751" y="24098"/>
                  </a:cubicBezTo>
                  <a:cubicBezTo>
                    <a:pt x="5090" y="24363"/>
                    <a:pt x="6412" y="24501"/>
                    <a:pt x="7713" y="24501"/>
                  </a:cubicBezTo>
                  <a:cubicBezTo>
                    <a:pt x="8286" y="24501"/>
                    <a:pt x="8854" y="24474"/>
                    <a:pt x="9418" y="24420"/>
                  </a:cubicBezTo>
                  <a:cubicBezTo>
                    <a:pt x="11692" y="24194"/>
                    <a:pt x="13895" y="23503"/>
                    <a:pt x="15990" y="22301"/>
                  </a:cubicBezTo>
                  <a:cubicBezTo>
                    <a:pt x="17693" y="21324"/>
                    <a:pt x="18717" y="20396"/>
                    <a:pt x="19979" y="18895"/>
                  </a:cubicBezTo>
                  <a:cubicBezTo>
                    <a:pt x="20134" y="18717"/>
                    <a:pt x="20277" y="18538"/>
                    <a:pt x="20336" y="18312"/>
                  </a:cubicBezTo>
                  <a:cubicBezTo>
                    <a:pt x="20419" y="17967"/>
                    <a:pt x="20253" y="17633"/>
                    <a:pt x="20074" y="17312"/>
                  </a:cubicBezTo>
                  <a:cubicBezTo>
                    <a:pt x="18157" y="13883"/>
                    <a:pt x="15931" y="10561"/>
                    <a:pt x="13669" y="7346"/>
                  </a:cubicBezTo>
                  <a:cubicBezTo>
                    <a:pt x="12645" y="5906"/>
                    <a:pt x="11621" y="4453"/>
                    <a:pt x="10549" y="3048"/>
                  </a:cubicBezTo>
                  <a:cubicBezTo>
                    <a:pt x="9597" y="1762"/>
                    <a:pt x="8906" y="1167"/>
                    <a:pt x="7501" y="441"/>
                  </a:cubicBezTo>
                  <a:cubicBezTo>
                    <a:pt x="6917" y="135"/>
                    <a:pt x="6392" y="0"/>
                    <a:pt x="5919" y="0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626;p60"/>
            <p:cNvSpPr/>
            <p:nvPr/>
          </p:nvSpPr>
          <p:spPr>
            <a:xfrm>
              <a:off x="1999050" y="3760425"/>
              <a:ext cx="510500" cy="253250"/>
            </a:xfrm>
            <a:custGeom>
              <a:avLst/>
              <a:gdLst/>
              <a:ahLst/>
              <a:cxnLst/>
              <a:rect l="l" t="t" r="r" b="b"/>
              <a:pathLst>
                <a:path w="20420" h="10130" extrusionOk="0">
                  <a:moveTo>
                    <a:pt x="18360" y="0"/>
                  </a:moveTo>
                  <a:cubicBezTo>
                    <a:pt x="16514" y="1726"/>
                    <a:pt x="14312" y="3048"/>
                    <a:pt x="11907" y="3810"/>
                  </a:cubicBezTo>
                  <a:cubicBezTo>
                    <a:pt x="10269" y="4328"/>
                    <a:pt x="8550" y="4583"/>
                    <a:pt x="6829" y="4583"/>
                  </a:cubicBezTo>
                  <a:cubicBezTo>
                    <a:pt x="4672" y="4583"/>
                    <a:pt x="2513" y="4182"/>
                    <a:pt x="512" y="3393"/>
                  </a:cubicBezTo>
                  <a:cubicBezTo>
                    <a:pt x="453" y="4274"/>
                    <a:pt x="405" y="5167"/>
                    <a:pt x="358" y="6060"/>
                  </a:cubicBezTo>
                  <a:cubicBezTo>
                    <a:pt x="322" y="6989"/>
                    <a:pt x="0" y="8096"/>
                    <a:pt x="762" y="8823"/>
                  </a:cubicBezTo>
                  <a:cubicBezTo>
                    <a:pt x="1358" y="9394"/>
                    <a:pt x="2977" y="9549"/>
                    <a:pt x="3751" y="9716"/>
                  </a:cubicBezTo>
                  <a:cubicBezTo>
                    <a:pt x="5102" y="9989"/>
                    <a:pt x="6430" y="10130"/>
                    <a:pt x="7736" y="10130"/>
                  </a:cubicBezTo>
                  <a:cubicBezTo>
                    <a:pt x="8305" y="10130"/>
                    <a:pt x="8870" y="10103"/>
                    <a:pt x="9430" y="10049"/>
                  </a:cubicBezTo>
                  <a:cubicBezTo>
                    <a:pt x="11704" y="9823"/>
                    <a:pt x="13907" y="9132"/>
                    <a:pt x="16002" y="7930"/>
                  </a:cubicBezTo>
                  <a:cubicBezTo>
                    <a:pt x="17705" y="6953"/>
                    <a:pt x="18729" y="6025"/>
                    <a:pt x="19991" y="4524"/>
                  </a:cubicBezTo>
                  <a:cubicBezTo>
                    <a:pt x="20158" y="4346"/>
                    <a:pt x="20301" y="4155"/>
                    <a:pt x="20348" y="3929"/>
                  </a:cubicBezTo>
                  <a:cubicBezTo>
                    <a:pt x="20420" y="3584"/>
                    <a:pt x="20265" y="3239"/>
                    <a:pt x="20086" y="2929"/>
                  </a:cubicBezTo>
                  <a:cubicBezTo>
                    <a:pt x="19527" y="1953"/>
                    <a:pt x="18955" y="964"/>
                    <a:pt x="18360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627;p60"/>
            <p:cNvSpPr/>
            <p:nvPr/>
          </p:nvSpPr>
          <p:spPr>
            <a:xfrm>
              <a:off x="2187475" y="3908350"/>
              <a:ext cx="153000" cy="388325"/>
            </a:xfrm>
            <a:custGeom>
              <a:avLst/>
              <a:gdLst/>
              <a:ahLst/>
              <a:cxnLst/>
              <a:rect l="l" t="t" r="r" b="b"/>
              <a:pathLst>
                <a:path w="6120" h="15533" extrusionOk="0">
                  <a:moveTo>
                    <a:pt x="3500" y="0"/>
                  </a:moveTo>
                  <a:lnTo>
                    <a:pt x="0" y="2727"/>
                  </a:lnTo>
                  <a:cubicBezTo>
                    <a:pt x="607" y="6049"/>
                    <a:pt x="1203" y="9371"/>
                    <a:pt x="1810" y="12681"/>
                  </a:cubicBezTo>
                  <a:cubicBezTo>
                    <a:pt x="1965" y="13550"/>
                    <a:pt x="2250" y="14728"/>
                    <a:pt x="3024" y="15228"/>
                  </a:cubicBezTo>
                  <a:cubicBezTo>
                    <a:pt x="3345" y="15438"/>
                    <a:pt x="3680" y="15533"/>
                    <a:pt x="4003" y="15533"/>
                  </a:cubicBezTo>
                  <a:cubicBezTo>
                    <a:pt x="4782" y="15533"/>
                    <a:pt x="5495" y="14982"/>
                    <a:pt x="5798" y="14157"/>
                  </a:cubicBezTo>
                  <a:cubicBezTo>
                    <a:pt x="6120" y="13312"/>
                    <a:pt x="6013" y="12371"/>
                    <a:pt x="5882" y="11490"/>
                  </a:cubicBezTo>
                  <a:cubicBezTo>
                    <a:pt x="5310" y="7656"/>
                    <a:pt x="4239" y="3834"/>
                    <a:pt x="3500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628;p60"/>
            <p:cNvSpPr/>
            <p:nvPr/>
          </p:nvSpPr>
          <p:spPr>
            <a:xfrm>
              <a:off x="1999650" y="3786900"/>
              <a:ext cx="509900" cy="226775"/>
            </a:xfrm>
            <a:custGeom>
              <a:avLst/>
              <a:gdLst/>
              <a:ahLst/>
              <a:cxnLst/>
              <a:rect l="l" t="t" r="r" b="b"/>
              <a:pathLst>
                <a:path w="20396" h="9071" extrusionOk="0">
                  <a:moveTo>
                    <a:pt x="18967" y="1"/>
                  </a:moveTo>
                  <a:cubicBezTo>
                    <a:pt x="17026" y="2001"/>
                    <a:pt x="14585" y="3549"/>
                    <a:pt x="11906" y="4418"/>
                  </a:cubicBezTo>
                  <a:cubicBezTo>
                    <a:pt x="10267" y="4940"/>
                    <a:pt x="8550" y="5197"/>
                    <a:pt x="6832" y="5197"/>
                  </a:cubicBezTo>
                  <a:cubicBezTo>
                    <a:pt x="4633" y="5197"/>
                    <a:pt x="2432" y="4776"/>
                    <a:pt x="393" y="3954"/>
                  </a:cubicBezTo>
                  <a:cubicBezTo>
                    <a:pt x="381" y="4299"/>
                    <a:pt x="369" y="4656"/>
                    <a:pt x="357" y="5001"/>
                  </a:cubicBezTo>
                  <a:cubicBezTo>
                    <a:pt x="310" y="5930"/>
                    <a:pt x="0" y="7037"/>
                    <a:pt x="750" y="7764"/>
                  </a:cubicBezTo>
                  <a:cubicBezTo>
                    <a:pt x="1346" y="8335"/>
                    <a:pt x="2977" y="8490"/>
                    <a:pt x="3751" y="8657"/>
                  </a:cubicBezTo>
                  <a:cubicBezTo>
                    <a:pt x="5094" y="8930"/>
                    <a:pt x="6419" y="9071"/>
                    <a:pt x="7724" y="9071"/>
                  </a:cubicBezTo>
                  <a:cubicBezTo>
                    <a:pt x="8293" y="9071"/>
                    <a:pt x="8858" y="9044"/>
                    <a:pt x="9418" y="8990"/>
                  </a:cubicBezTo>
                  <a:cubicBezTo>
                    <a:pt x="11692" y="8764"/>
                    <a:pt x="13895" y="8073"/>
                    <a:pt x="15990" y="6871"/>
                  </a:cubicBezTo>
                  <a:cubicBezTo>
                    <a:pt x="17693" y="5894"/>
                    <a:pt x="18717" y="4966"/>
                    <a:pt x="19979" y="3465"/>
                  </a:cubicBezTo>
                  <a:cubicBezTo>
                    <a:pt x="20134" y="3287"/>
                    <a:pt x="20277" y="3096"/>
                    <a:pt x="20324" y="2870"/>
                  </a:cubicBezTo>
                  <a:cubicBezTo>
                    <a:pt x="20396" y="2525"/>
                    <a:pt x="20241" y="2180"/>
                    <a:pt x="20062" y="1870"/>
                  </a:cubicBezTo>
                  <a:cubicBezTo>
                    <a:pt x="19705" y="1239"/>
                    <a:pt x="19348" y="620"/>
                    <a:pt x="18967" y="1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629;p60"/>
            <p:cNvSpPr/>
            <p:nvPr/>
          </p:nvSpPr>
          <p:spPr>
            <a:xfrm>
              <a:off x="2336300" y="3684800"/>
              <a:ext cx="45850" cy="75600"/>
            </a:xfrm>
            <a:custGeom>
              <a:avLst/>
              <a:gdLst/>
              <a:ahLst/>
              <a:cxnLst/>
              <a:rect l="l" t="t" r="r" b="b"/>
              <a:pathLst>
                <a:path w="1834" h="3024" extrusionOk="0">
                  <a:moveTo>
                    <a:pt x="536" y="1"/>
                  </a:moveTo>
                  <a:cubicBezTo>
                    <a:pt x="524" y="37"/>
                    <a:pt x="500" y="48"/>
                    <a:pt x="488" y="72"/>
                  </a:cubicBezTo>
                  <a:cubicBezTo>
                    <a:pt x="286" y="489"/>
                    <a:pt x="167" y="941"/>
                    <a:pt x="84" y="1382"/>
                  </a:cubicBezTo>
                  <a:cubicBezTo>
                    <a:pt x="0" y="1918"/>
                    <a:pt x="72" y="2727"/>
                    <a:pt x="643" y="2966"/>
                  </a:cubicBezTo>
                  <a:cubicBezTo>
                    <a:pt x="679" y="2977"/>
                    <a:pt x="738" y="3013"/>
                    <a:pt x="798" y="3013"/>
                  </a:cubicBezTo>
                  <a:cubicBezTo>
                    <a:pt x="841" y="3020"/>
                    <a:pt x="884" y="3024"/>
                    <a:pt x="926" y="3024"/>
                  </a:cubicBezTo>
                  <a:cubicBezTo>
                    <a:pt x="1033" y="3024"/>
                    <a:pt x="1136" y="2998"/>
                    <a:pt x="1238" y="2930"/>
                  </a:cubicBezTo>
                  <a:cubicBezTo>
                    <a:pt x="1274" y="2906"/>
                    <a:pt x="1322" y="2870"/>
                    <a:pt x="1369" y="2835"/>
                  </a:cubicBezTo>
                  <a:cubicBezTo>
                    <a:pt x="1834" y="2442"/>
                    <a:pt x="1631" y="1656"/>
                    <a:pt x="1393" y="1180"/>
                  </a:cubicBezTo>
                  <a:cubicBezTo>
                    <a:pt x="1191" y="775"/>
                    <a:pt x="917" y="394"/>
                    <a:pt x="607" y="60"/>
                  </a:cubicBezTo>
                  <a:cubicBezTo>
                    <a:pt x="595" y="48"/>
                    <a:pt x="560" y="13"/>
                    <a:pt x="536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630;p60"/>
            <p:cNvSpPr/>
            <p:nvPr/>
          </p:nvSpPr>
          <p:spPr>
            <a:xfrm>
              <a:off x="2216050" y="3631525"/>
              <a:ext cx="45250" cy="75600"/>
            </a:xfrm>
            <a:custGeom>
              <a:avLst/>
              <a:gdLst/>
              <a:ahLst/>
              <a:cxnLst/>
              <a:rect l="l" t="t" r="r" b="b"/>
              <a:pathLst>
                <a:path w="1810" h="3024" extrusionOk="0">
                  <a:moveTo>
                    <a:pt x="536" y="1"/>
                  </a:moveTo>
                  <a:cubicBezTo>
                    <a:pt x="524" y="36"/>
                    <a:pt x="512" y="48"/>
                    <a:pt x="488" y="84"/>
                  </a:cubicBezTo>
                  <a:cubicBezTo>
                    <a:pt x="286" y="501"/>
                    <a:pt x="167" y="941"/>
                    <a:pt x="95" y="1394"/>
                  </a:cubicBezTo>
                  <a:cubicBezTo>
                    <a:pt x="0" y="1929"/>
                    <a:pt x="71" y="2727"/>
                    <a:pt x="643" y="2965"/>
                  </a:cubicBezTo>
                  <a:cubicBezTo>
                    <a:pt x="691" y="2977"/>
                    <a:pt x="750" y="3013"/>
                    <a:pt x="810" y="3013"/>
                  </a:cubicBezTo>
                  <a:cubicBezTo>
                    <a:pt x="851" y="3020"/>
                    <a:pt x="894" y="3024"/>
                    <a:pt x="937" y="3024"/>
                  </a:cubicBezTo>
                  <a:cubicBezTo>
                    <a:pt x="1041" y="3024"/>
                    <a:pt x="1145" y="3001"/>
                    <a:pt x="1238" y="2941"/>
                  </a:cubicBezTo>
                  <a:cubicBezTo>
                    <a:pt x="1286" y="2906"/>
                    <a:pt x="1322" y="2882"/>
                    <a:pt x="1369" y="2834"/>
                  </a:cubicBezTo>
                  <a:cubicBezTo>
                    <a:pt x="1810" y="2441"/>
                    <a:pt x="1643" y="1656"/>
                    <a:pt x="1405" y="1179"/>
                  </a:cubicBezTo>
                  <a:cubicBezTo>
                    <a:pt x="1191" y="775"/>
                    <a:pt x="917" y="394"/>
                    <a:pt x="607" y="60"/>
                  </a:cubicBezTo>
                  <a:cubicBezTo>
                    <a:pt x="595" y="48"/>
                    <a:pt x="572" y="24"/>
                    <a:pt x="536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631;p60"/>
            <p:cNvSpPr/>
            <p:nvPr/>
          </p:nvSpPr>
          <p:spPr>
            <a:xfrm>
              <a:off x="2084775" y="3544325"/>
              <a:ext cx="45850" cy="75425"/>
            </a:xfrm>
            <a:custGeom>
              <a:avLst/>
              <a:gdLst/>
              <a:ahLst/>
              <a:cxnLst/>
              <a:rect l="l" t="t" r="r" b="b"/>
              <a:pathLst>
                <a:path w="1834" h="3017" extrusionOk="0">
                  <a:moveTo>
                    <a:pt x="536" y="0"/>
                  </a:moveTo>
                  <a:cubicBezTo>
                    <a:pt x="512" y="24"/>
                    <a:pt x="500" y="36"/>
                    <a:pt x="489" y="72"/>
                  </a:cubicBezTo>
                  <a:cubicBezTo>
                    <a:pt x="286" y="488"/>
                    <a:pt x="167" y="929"/>
                    <a:pt x="84" y="1381"/>
                  </a:cubicBezTo>
                  <a:cubicBezTo>
                    <a:pt x="0" y="1917"/>
                    <a:pt x="72" y="2715"/>
                    <a:pt x="643" y="2953"/>
                  </a:cubicBezTo>
                  <a:cubicBezTo>
                    <a:pt x="679" y="2977"/>
                    <a:pt x="739" y="3000"/>
                    <a:pt x="798" y="3000"/>
                  </a:cubicBezTo>
                  <a:cubicBezTo>
                    <a:pt x="845" y="3011"/>
                    <a:pt x="890" y="3017"/>
                    <a:pt x="935" y="3017"/>
                  </a:cubicBezTo>
                  <a:cubicBezTo>
                    <a:pt x="1039" y="3017"/>
                    <a:pt x="1139" y="2987"/>
                    <a:pt x="1239" y="2929"/>
                  </a:cubicBezTo>
                  <a:cubicBezTo>
                    <a:pt x="1274" y="2893"/>
                    <a:pt x="1322" y="2870"/>
                    <a:pt x="1370" y="2822"/>
                  </a:cubicBezTo>
                  <a:cubicBezTo>
                    <a:pt x="1834" y="2441"/>
                    <a:pt x="1655" y="1643"/>
                    <a:pt x="1393" y="1167"/>
                  </a:cubicBezTo>
                  <a:cubicBezTo>
                    <a:pt x="1191" y="774"/>
                    <a:pt x="917" y="381"/>
                    <a:pt x="608" y="60"/>
                  </a:cubicBezTo>
                  <a:cubicBezTo>
                    <a:pt x="596" y="36"/>
                    <a:pt x="560" y="12"/>
                    <a:pt x="536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632;p60"/>
            <p:cNvSpPr/>
            <p:nvPr/>
          </p:nvSpPr>
          <p:spPr>
            <a:xfrm>
              <a:off x="2204425" y="3471700"/>
              <a:ext cx="45875" cy="75475"/>
            </a:xfrm>
            <a:custGeom>
              <a:avLst/>
              <a:gdLst/>
              <a:ahLst/>
              <a:cxnLst/>
              <a:rect l="l" t="t" r="r" b="b"/>
              <a:pathLst>
                <a:path w="1835" h="3019" extrusionOk="0">
                  <a:moveTo>
                    <a:pt x="536" y="0"/>
                  </a:moveTo>
                  <a:cubicBezTo>
                    <a:pt x="525" y="24"/>
                    <a:pt x="513" y="48"/>
                    <a:pt x="501" y="71"/>
                  </a:cubicBezTo>
                  <a:cubicBezTo>
                    <a:pt x="286" y="488"/>
                    <a:pt x="167" y="941"/>
                    <a:pt x="96" y="1381"/>
                  </a:cubicBezTo>
                  <a:cubicBezTo>
                    <a:pt x="1" y="1917"/>
                    <a:pt x="84" y="2727"/>
                    <a:pt x="644" y="2965"/>
                  </a:cubicBezTo>
                  <a:cubicBezTo>
                    <a:pt x="691" y="2977"/>
                    <a:pt x="751" y="3000"/>
                    <a:pt x="810" y="3000"/>
                  </a:cubicBezTo>
                  <a:cubicBezTo>
                    <a:pt x="858" y="3012"/>
                    <a:pt x="907" y="3019"/>
                    <a:pt x="956" y="3019"/>
                  </a:cubicBezTo>
                  <a:cubicBezTo>
                    <a:pt x="1054" y="3019"/>
                    <a:pt x="1152" y="2992"/>
                    <a:pt x="1239" y="2929"/>
                  </a:cubicBezTo>
                  <a:cubicBezTo>
                    <a:pt x="1287" y="2893"/>
                    <a:pt x="1334" y="2869"/>
                    <a:pt x="1370" y="2822"/>
                  </a:cubicBezTo>
                  <a:cubicBezTo>
                    <a:pt x="1834" y="2441"/>
                    <a:pt x="1656" y="1655"/>
                    <a:pt x="1406" y="1179"/>
                  </a:cubicBezTo>
                  <a:cubicBezTo>
                    <a:pt x="1191" y="774"/>
                    <a:pt x="929" y="381"/>
                    <a:pt x="620" y="60"/>
                  </a:cubicBezTo>
                  <a:cubicBezTo>
                    <a:pt x="596" y="48"/>
                    <a:pt x="572" y="12"/>
                    <a:pt x="536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633;p60"/>
            <p:cNvSpPr/>
            <p:nvPr/>
          </p:nvSpPr>
          <p:spPr>
            <a:xfrm>
              <a:off x="2074950" y="3686600"/>
              <a:ext cx="45875" cy="75600"/>
            </a:xfrm>
            <a:custGeom>
              <a:avLst/>
              <a:gdLst/>
              <a:ahLst/>
              <a:cxnLst/>
              <a:rect l="l" t="t" r="r" b="b"/>
              <a:pathLst>
                <a:path w="1835" h="3024" extrusionOk="0">
                  <a:moveTo>
                    <a:pt x="536" y="0"/>
                  </a:moveTo>
                  <a:cubicBezTo>
                    <a:pt x="524" y="36"/>
                    <a:pt x="512" y="48"/>
                    <a:pt x="501" y="84"/>
                  </a:cubicBezTo>
                  <a:cubicBezTo>
                    <a:pt x="286" y="500"/>
                    <a:pt x="167" y="941"/>
                    <a:pt x="96" y="1393"/>
                  </a:cubicBezTo>
                  <a:cubicBezTo>
                    <a:pt x="0" y="1929"/>
                    <a:pt x="84" y="2727"/>
                    <a:pt x="643" y="2965"/>
                  </a:cubicBezTo>
                  <a:cubicBezTo>
                    <a:pt x="691" y="2977"/>
                    <a:pt x="751" y="3013"/>
                    <a:pt x="810" y="3013"/>
                  </a:cubicBezTo>
                  <a:cubicBezTo>
                    <a:pt x="852" y="3020"/>
                    <a:pt x="894" y="3023"/>
                    <a:pt x="937" y="3023"/>
                  </a:cubicBezTo>
                  <a:cubicBezTo>
                    <a:pt x="1041" y="3023"/>
                    <a:pt x="1146" y="3000"/>
                    <a:pt x="1239" y="2941"/>
                  </a:cubicBezTo>
                  <a:cubicBezTo>
                    <a:pt x="1286" y="2905"/>
                    <a:pt x="1334" y="2882"/>
                    <a:pt x="1370" y="2834"/>
                  </a:cubicBezTo>
                  <a:cubicBezTo>
                    <a:pt x="1834" y="2465"/>
                    <a:pt x="1655" y="1667"/>
                    <a:pt x="1405" y="1179"/>
                  </a:cubicBezTo>
                  <a:cubicBezTo>
                    <a:pt x="1191" y="774"/>
                    <a:pt x="929" y="393"/>
                    <a:pt x="620" y="60"/>
                  </a:cubicBezTo>
                  <a:cubicBezTo>
                    <a:pt x="596" y="48"/>
                    <a:pt x="572" y="24"/>
                    <a:pt x="536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634;p60"/>
            <p:cNvSpPr/>
            <p:nvPr/>
          </p:nvSpPr>
          <p:spPr>
            <a:xfrm>
              <a:off x="2198175" y="3761000"/>
              <a:ext cx="45875" cy="75600"/>
            </a:xfrm>
            <a:custGeom>
              <a:avLst/>
              <a:gdLst/>
              <a:ahLst/>
              <a:cxnLst/>
              <a:rect l="l" t="t" r="r" b="b"/>
              <a:pathLst>
                <a:path w="1835" h="3024" extrusionOk="0">
                  <a:moveTo>
                    <a:pt x="536" y="1"/>
                  </a:moveTo>
                  <a:cubicBezTo>
                    <a:pt x="525" y="37"/>
                    <a:pt x="513" y="48"/>
                    <a:pt x="489" y="84"/>
                  </a:cubicBezTo>
                  <a:cubicBezTo>
                    <a:pt x="286" y="501"/>
                    <a:pt x="167" y="941"/>
                    <a:pt x="96" y="1394"/>
                  </a:cubicBezTo>
                  <a:cubicBezTo>
                    <a:pt x="1" y="1930"/>
                    <a:pt x="72" y="2727"/>
                    <a:pt x="644" y="2966"/>
                  </a:cubicBezTo>
                  <a:cubicBezTo>
                    <a:pt x="691" y="2977"/>
                    <a:pt x="751" y="3013"/>
                    <a:pt x="810" y="3013"/>
                  </a:cubicBezTo>
                  <a:cubicBezTo>
                    <a:pt x="852" y="3020"/>
                    <a:pt x="894" y="3024"/>
                    <a:pt x="937" y="3024"/>
                  </a:cubicBezTo>
                  <a:cubicBezTo>
                    <a:pt x="1041" y="3024"/>
                    <a:pt x="1146" y="3001"/>
                    <a:pt x="1239" y="2942"/>
                  </a:cubicBezTo>
                  <a:cubicBezTo>
                    <a:pt x="1287" y="2906"/>
                    <a:pt x="1322" y="2882"/>
                    <a:pt x="1370" y="2835"/>
                  </a:cubicBezTo>
                  <a:cubicBezTo>
                    <a:pt x="1834" y="2442"/>
                    <a:pt x="1656" y="1656"/>
                    <a:pt x="1406" y="1180"/>
                  </a:cubicBezTo>
                  <a:cubicBezTo>
                    <a:pt x="1191" y="775"/>
                    <a:pt x="929" y="394"/>
                    <a:pt x="608" y="60"/>
                  </a:cubicBezTo>
                  <a:cubicBezTo>
                    <a:pt x="596" y="48"/>
                    <a:pt x="572" y="25"/>
                    <a:pt x="536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3635;p60"/>
          <p:cNvGrpSpPr/>
          <p:nvPr/>
        </p:nvGrpSpPr>
        <p:grpSpPr>
          <a:xfrm>
            <a:off x="6713924" y="1589173"/>
            <a:ext cx="1210203" cy="1256658"/>
            <a:chOff x="5501875" y="1822675"/>
            <a:chExt cx="1039425" cy="1079325"/>
          </a:xfrm>
        </p:grpSpPr>
        <p:sp>
          <p:nvSpPr>
            <p:cNvPr id="64" name="Google Shape;3636;p60"/>
            <p:cNvSpPr/>
            <p:nvPr/>
          </p:nvSpPr>
          <p:spPr>
            <a:xfrm>
              <a:off x="5501875" y="1822675"/>
              <a:ext cx="1039425" cy="1079325"/>
            </a:xfrm>
            <a:custGeom>
              <a:avLst/>
              <a:gdLst/>
              <a:ahLst/>
              <a:cxnLst/>
              <a:rect l="l" t="t" r="r" b="b"/>
              <a:pathLst>
                <a:path w="41577" h="43173" extrusionOk="0">
                  <a:moveTo>
                    <a:pt x="18764" y="1"/>
                  </a:moveTo>
                  <a:cubicBezTo>
                    <a:pt x="16740" y="1"/>
                    <a:pt x="14728" y="274"/>
                    <a:pt x="13002" y="536"/>
                  </a:cubicBezTo>
                  <a:cubicBezTo>
                    <a:pt x="11240" y="798"/>
                    <a:pt x="9585" y="1263"/>
                    <a:pt x="8084" y="1906"/>
                  </a:cubicBezTo>
                  <a:cubicBezTo>
                    <a:pt x="8084" y="1906"/>
                    <a:pt x="8061" y="1906"/>
                    <a:pt x="8061" y="1917"/>
                  </a:cubicBezTo>
                  <a:cubicBezTo>
                    <a:pt x="7846" y="2025"/>
                    <a:pt x="7608" y="2120"/>
                    <a:pt x="7346" y="2239"/>
                  </a:cubicBezTo>
                  <a:cubicBezTo>
                    <a:pt x="7311" y="2263"/>
                    <a:pt x="7263" y="2287"/>
                    <a:pt x="7215" y="2298"/>
                  </a:cubicBezTo>
                  <a:lnTo>
                    <a:pt x="7156" y="2334"/>
                  </a:lnTo>
                  <a:cubicBezTo>
                    <a:pt x="6977" y="2417"/>
                    <a:pt x="6811" y="2513"/>
                    <a:pt x="6632" y="2596"/>
                  </a:cubicBezTo>
                  <a:cubicBezTo>
                    <a:pt x="6572" y="2632"/>
                    <a:pt x="6513" y="2656"/>
                    <a:pt x="6477" y="2691"/>
                  </a:cubicBezTo>
                  <a:lnTo>
                    <a:pt x="6418" y="2739"/>
                  </a:lnTo>
                  <a:lnTo>
                    <a:pt x="5965" y="3001"/>
                  </a:lnTo>
                  <a:cubicBezTo>
                    <a:pt x="5882" y="3060"/>
                    <a:pt x="5798" y="3108"/>
                    <a:pt x="5715" y="3168"/>
                  </a:cubicBezTo>
                  <a:cubicBezTo>
                    <a:pt x="5584" y="3263"/>
                    <a:pt x="5429" y="3346"/>
                    <a:pt x="5298" y="3453"/>
                  </a:cubicBezTo>
                  <a:cubicBezTo>
                    <a:pt x="5203" y="3513"/>
                    <a:pt x="5120" y="3572"/>
                    <a:pt x="5048" y="3632"/>
                  </a:cubicBezTo>
                  <a:cubicBezTo>
                    <a:pt x="4906" y="3727"/>
                    <a:pt x="4775" y="3822"/>
                    <a:pt x="4655" y="3930"/>
                  </a:cubicBezTo>
                  <a:lnTo>
                    <a:pt x="4644" y="3941"/>
                  </a:lnTo>
                  <a:lnTo>
                    <a:pt x="4417" y="4120"/>
                  </a:lnTo>
                  <a:cubicBezTo>
                    <a:pt x="4286" y="4227"/>
                    <a:pt x="4167" y="4346"/>
                    <a:pt x="4048" y="4442"/>
                  </a:cubicBezTo>
                  <a:lnTo>
                    <a:pt x="3989" y="4489"/>
                  </a:lnTo>
                  <a:cubicBezTo>
                    <a:pt x="3929" y="4537"/>
                    <a:pt x="3870" y="4596"/>
                    <a:pt x="3822" y="4644"/>
                  </a:cubicBezTo>
                  <a:cubicBezTo>
                    <a:pt x="3691" y="4763"/>
                    <a:pt x="3560" y="4894"/>
                    <a:pt x="3441" y="5025"/>
                  </a:cubicBezTo>
                  <a:lnTo>
                    <a:pt x="3393" y="5084"/>
                  </a:lnTo>
                  <a:lnTo>
                    <a:pt x="3262" y="5215"/>
                  </a:lnTo>
                  <a:cubicBezTo>
                    <a:pt x="3060" y="5430"/>
                    <a:pt x="2881" y="5632"/>
                    <a:pt x="2727" y="5846"/>
                  </a:cubicBezTo>
                  <a:cubicBezTo>
                    <a:pt x="1988" y="6739"/>
                    <a:pt x="1429" y="7763"/>
                    <a:pt x="1036" y="8894"/>
                  </a:cubicBezTo>
                  <a:cubicBezTo>
                    <a:pt x="0" y="11883"/>
                    <a:pt x="191" y="15538"/>
                    <a:pt x="1596" y="18872"/>
                  </a:cubicBezTo>
                  <a:cubicBezTo>
                    <a:pt x="1619" y="18931"/>
                    <a:pt x="1631" y="18967"/>
                    <a:pt x="1667" y="19027"/>
                  </a:cubicBezTo>
                  <a:lnTo>
                    <a:pt x="1691" y="19074"/>
                  </a:lnTo>
                  <a:cubicBezTo>
                    <a:pt x="1738" y="19170"/>
                    <a:pt x="1786" y="19265"/>
                    <a:pt x="1834" y="19360"/>
                  </a:cubicBezTo>
                  <a:cubicBezTo>
                    <a:pt x="2048" y="19824"/>
                    <a:pt x="2310" y="20265"/>
                    <a:pt x="2572" y="20682"/>
                  </a:cubicBezTo>
                  <a:cubicBezTo>
                    <a:pt x="2703" y="20872"/>
                    <a:pt x="2846" y="21075"/>
                    <a:pt x="3001" y="21277"/>
                  </a:cubicBezTo>
                  <a:cubicBezTo>
                    <a:pt x="3036" y="21325"/>
                    <a:pt x="3084" y="21372"/>
                    <a:pt x="3108" y="21408"/>
                  </a:cubicBezTo>
                  <a:cubicBezTo>
                    <a:pt x="3298" y="21670"/>
                    <a:pt x="3524" y="21908"/>
                    <a:pt x="3751" y="22146"/>
                  </a:cubicBezTo>
                  <a:cubicBezTo>
                    <a:pt x="3917" y="22301"/>
                    <a:pt x="4060" y="22456"/>
                    <a:pt x="4215" y="22587"/>
                  </a:cubicBezTo>
                  <a:cubicBezTo>
                    <a:pt x="4310" y="22682"/>
                    <a:pt x="4417" y="22765"/>
                    <a:pt x="4536" y="22860"/>
                  </a:cubicBezTo>
                  <a:cubicBezTo>
                    <a:pt x="4715" y="23003"/>
                    <a:pt x="4906" y="23134"/>
                    <a:pt x="5108" y="23277"/>
                  </a:cubicBezTo>
                  <a:cubicBezTo>
                    <a:pt x="4001" y="23956"/>
                    <a:pt x="3274" y="25182"/>
                    <a:pt x="3274" y="26563"/>
                  </a:cubicBezTo>
                  <a:cubicBezTo>
                    <a:pt x="3274" y="28218"/>
                    <a:pt x="4310" y="29623"/>
                    <a:pt x="5775" y="30195"/>
                  </a:cubicBezTo>
                  <a:cubicBezTo>
                    <a:pt x="5739" y="30302"/>
                    <a:pt x="5739" y="30397"/>
                    <a:pt x="5739" y="30504"/>
                  </a:cubicBezTo>
                  <a:cubicBezTo>
                    <a:pt x="5739" y="30695"/>
                    <a:pt x="5775" y="30921"/>
                    <a:pt x="5882" y="31111"/>
                  </a:cubicBezTo>
                  <a:cubicBezTo>
                    <a:pt x="5858" y="31409"/>
                    <a:pt x="5965" y="31731"/>
                    <a:pt x="6263" y="32028"/>
                  </a:cubicBezTo>
                  <a:cubicBezTo>
                    <a:pt x="6489" y="32243"/>
                    <a:pt x="6775" y="32385"/>
                    <a:pt x="7084" y="32397"/>
                  </a:cubicBezTo>
                  <a:cubicBezTo>
                    <a:pt x="7156" y="32445"/>
                    <a:pt x="7251" y="32493"/>
                    <a:pt x="7334" y="32516"/>
                  </a:cubicBezTo>
                  <a:cubicBezTo>
                    <a:pt x="7168" y="33183"/>
                    <a:pt x="7156" y="33778"/>
                    <a:pt x="7275" y="34314"/>
                  </a:cubicBezTo>
                  <a:cubicBezTo>
                    <a:pt x="7275" y="34350"/>
                    <a:pt x="7287" y="34374"/>
                    <a:pt x="7311" y="34410"/>
                  </a:cubicBezTo>
                  <a:cubicBezTo>
                    <a:pt x="7322" y="34433"/>
                    <a:pt x="7322" y="34469"/>
                    <a:pt x="7334" y="34493"/>
                  </a:cubicBezTo>
                  <a:cubicBezTo>
                    <a:pt x="7394" y="34719"/>
                    <a:pt x="7489" y="34910"/>
                    <a:pt x="7608" y="35088"/>
                  </a:cubicBezTo>
                  <a:cubicBezTo>
                    <a:pt x="8001" y="35743"/>
                    <a:pt x="8644" y="36279"/>
                    <a:pt x="9394" y="36612"/>
                  </a:cubicBezTo>
                  <a:cubicBezTo>
                    <a:pt x="9906" y="36898"/>
                    <a:pt x="10478" y="37053"/>
                    <a:pt x="11037" y="37088"/>
                  </a:cubicBezTo>
                  <a:lnTo>
                    <a:pt x="11192" y="37088"/>
                  </a:lnTo>
                  <a:cubicBezTo>
                    <a:pt x="11371" y="37088"/>
                    <a:pt x="11537" y="37088"/>
                    <a:pt x="11692" y="37076"/>
                  </a:cubicBezTo>
                  <a:cubicBezTo>
                    <a:pt x="11978" y="37041"/>
                    <a:pt x="12275" y="36957"/>
                    <a:pt x="12561" y="36803"/>
                  </a:cubicBezTo>
                  <a:cubicBezTo>
                    <a:pt x="12585" y="36791"/>
                    <a:pt x="12633" y="36779"/>
                    <a:pt x="12668" y="36755"/>
                  </a:cubicBezTo>
                  <a:cubicBezTo>
                    <a:pt x="12692" y="36743"/>
                    <a:pt x="12740" y="36707"/>
                    <a:pt x="12764" y="36695"/>
                  </a:cubicBezTo>
                  <a:cubicBezTo>
                    <a:pt x="12811" y="36672"/>
                    <a:pt x="12847" y="36660"/>
                    <a:pt x="12871" y="36624"/>
                  </a:cubicBezTo>
                  <a:cubicBezTo>
                    <a:pt x="13216" y="36398"/>
                    <a:pt x="13526" y="36100"/>
                    <a:pt x="13823" y="35731"/>
                  </a:cubicBezTo>
                  <a:cubicBezTo>
                    <a:pt x="13835" y="35719"/>
                    <a:pt x="13859" y="35707"/>
                    <a:pt x="13871" y="35672"/>
                  </a:cubicBezTo>
                  <a:cubicBezTo>
                    <a:pt x="13895" y="35648"/>
                    <a:pt x="13930" y="35600"/>
                    <a:pt x="13942" y="35564"/>
                  </a:cubicBezTo>
                  <a:cubicBezTo>
                    <a:pt x="13954" y="35553"/>
                    <a:pt x="13978" y="35529"/>
                    <a:pt x="13990" y="35505"/>
                  </a:cubicBezTo>
                  <a:cubicBezTo>
                    <a:pt x="14002" y="35481"/>
                    <a:pt x="14038" y="35445"/>
                    <a:pt x="14050" y="35422"/>
                  </a:cubicBezTo>
                  <a:cubicBezTo>
                    <a:pt x="14097" y="35350"/>
                    <a:pt x="14157" y="35267"/>
                    <a:pt x="14192" y="35195"/>
                  </a:cubicBezTo>
                  <a:cubicBezTo>
                    <a:pt x="14216" y="35183"/>
                    <a:pt x="14228" y="35148"/>
                    <a:pt x="14228" y="35136"/>
                  </a:cubicBezTo>
                  <a:cubicBezTo>
                    <a:pt x="14252" y="35088"/>
                    <a:pt x="14276" y="35064"/>
                    <a:pt x="14288" y="35017"/>
                  </a:cubicBezTo>
                  <a:lnTo>
                    <a:pt x="14300" y="35005"/>
                  </a:lnTo>
                  <a:cubicBezTo>
                    <a:pt x="14311" y="34993"/>
                    <a:pt x="14311" y="34969"/>
                    <a:pt x="14335" y="34945"/>
                  </a:cubicBezTo>
                  <a:cubicBezTo>
                    <a:pt x="14395" y="34838"/>
                    <a:pt x="14431" y="34755"/>
                    <a:pt x="14478" y="34636"/>
                  </a:cubicBezTo>
                  <a:cubicBezTo>
                    <a:pt x="14835" y="35136"/>
                    <a:pt x="15252" y="35612"/>
                    <a:pt x="15704" y="36064"/>
                  </a:cubicBezTo>
                  <a:cubicBezTo>
                    <a:pt x="17752" y="38100"/>
                    <a:pt x="20657" y="39458"/>
                    <a:pt x="23872" y="39886"/>
                  </a:cubicBezTo>
                  <a:cubicBezTo>
                    <a:pt x="24706" y="39994"/>
                    <a:pt x="25491" y="40053"/>
                    <a:pt x="26242" y="40053"/>
                  </a:cubicBezTo>
                  <a:cubicBezTo>
                    <a:pt x="27468" y="40053"/>
                    <a:pt x="28623" y="39898"/>
                    <a:pt x="29659" y="39589"/>
                  </a:cubicBezTo>
                  <a:cubicBezTo>
                    <a:pt x="30385" y="39362"/>
                    <a:pt x="31075" y="39053"/>
                    <a:pt x="31754" y="38624"/>
                  </a:cubicBezTo>
                  <a:cubicBezTo>
                    <a:pt x="32373" y="38231"/>
                    <a:pt x="32921" y="37850"/>
                    <a:pt x="33397" y="37434"/>
                  </a:cubicBezTo>
                  <a:lnTo>
                    <a:pt x="33397" y="37434"/>
                  </a:lnTo>
                  <a:cubicBezTo>
                    <a:pt x="33361" y="37565"/>
                    <a:pt x="33338" y="37684"/>
                    <a:pt x="33326" y="37803"/>
                  </a:cubicBezTo>
                  <a:cubicBezTo>
                    <a:pt x="33159" y="38767"/>
                    <a:pt x="33159" y="39601"/>
                    <a:pt x="33350" y="40363"/>
                  </a:cubicBezTo>
                  <a:cubicBezTo>
                    <a:pt x="33540" y="41148"/>
                    <a:pt x="33873" y="41779"/>
                    <a:pt x="34302" y="42232"/>
                  </a:cubicBezTo>
                  <a:lnTo>
                    <a:pt x="34362" y="42291"/>
                  </a:lnTo>
                  <a:cubicBezTo>
                    <a:pt x="34397" y="42327"/>
                    <a:pt x="34421" y="42351"/>
                    <a:pt x="34457" y="42375"/>
                  </a:cubicBezTo>
                  <a:cubicBezTo>
                    <a:pt x="34612" y="42518"/>
                    <a:pt x="34790" y="42649"/>
                    <a:pt x="34969" y="42744"/>
                  </a:cubicBezTo>
                  <a:cubicBezTo>
                    <a:pt x="35505" y="43030"/>
                    <a:pt x="36136" y="43172"/>
                    <a:pt x="36779" y="43172"/>
                  </a:cubicBezTo>
                  <a:cubicBezTo>
                    <a:pt x="36933" y="43172"/>
                    <a:pt x="37112" y="43161"/>
                    <a:pt x="37279" y="43149"/>
                  </a:cubicBezTo>
                  <a:cubicBezTo>
                    <a:pt x="37874" y="43113"/>
                    <a:pt x="38457" y="42970"/>
                    <a:pt x="38981" y="42696"/>
                  </a:cubicBezTo>
                  <a:cubicBezTo>
                    <a:pt x="39005" y="42684"/>
                    <a:pt x="39041" y="42672"/>
                    <a:pt x="39065" y="42637"/>
                  </a:cubicBezTo>
                  <a:cubicBezTo>
                    <a:pt x="39231" y="42553"/>
                    <a:pt x="39362" y="42458"/>
                    <a:pt x="39493" y="42351"/>
                  </a:cubicBezTo>
                  <a:cubicBezTo>
                    <a:pt x="39719" y="42172"/>
                    <a:pt x="39934" y="41958"/>
                    <a:pt x="40112" y="41684"/>
                  </a:cubicBezTo>
                  <a:cubicBezTo>
                    <a:pt x="40136" y="41660"/>
                    <a:pt x="40148" y="41613"/>
                    <a:pt x="40184" y="41577"/>
                  </a:cubicBezTo>
                  <a:cubicBezTo>
                    <a:pt x="40196" y="41553"/>
                    <a:pt x="40231" y="41518"/>
                    <a:pt x="40243" y="41494"/>
                  </a:cubicBezTo>
                  <a:cubicBezTo>
                    <a:pt x="40255" y="41446"/>
                    <a:pt x="40291" y="41422"/>
                    <a:pt x="40303" y="41375"/>
                  </a:cubicBezTo>
                  <a:cubicBezTo>
                    <a:pt x="40481" y="41017"/>
                    <a:pt x="40600" y="40589"/>
                    <a:pt x="40672" y="40124"/>
                  </a:cubicBezTo>
                  <a:cubicBezTo>
                    <a:pt x="40672" y="40089"/>
                    <a:pt x="40684" y="40077"/>
                    <a:pt x="40684" y="40053"/>
                  </a:cubicBezTo>
                  <a:cubicBezTo>
                    <a:pt x="40684" y="40005"/>
                    <a:pt x="40708" y="39958"/>
                    <a:pt x="40708" y="39934"/>
                  </a:cubicBezTo>
                  <a:lnTo>
                    <a:pt x="40708" y="39851"/>
                  </a:lnTo>
                  <a:cubicBezTo>
                    <a:pt x="40708" y="39827"/>
                    <a:pt x="40708" y="39779"/>
                    <a:pt x="40720" y="39755"/>
                  </a:cubicBezTo>
                  <a:cubicBezTo>
                    <a:pt x="40720" y="39660"/>
                    <a:pt x="40731" y="39577"/>
                    <a:pt x="40731" y="39482"/>
                  </a:cubicBezTo>
                  <a:lnTo>
                    <a:pt x="40731" y="39422"/>
                  </a:lnTo>
                  <a:lnTo>
                    <a:pt x="40731" y="39291"/>
                  </a:lnTo>
                  <a:lnTo>
                    <a:pt x="40731" y="39255"/>
                  </a:lnTo>
                  <a:lnTo>
                    <a:pt x="40731" y="39184"/>
                  </a:lnTo>
                  <a:cubicBezTo>
                    <a:pt x="40720" y="38839"/>
                    <a:pt x="40672" y="38470"/>
                    <a:pt x="40589" y="38100"/>
                  </a:cubicBezTo>
                  <a:cubicBezTo>
                    <a:pt x="40565" y="38005"/>
                    <a:pt x="40553" y="37934"/>
                    <a:pt x="40529" y="37862"/>
                  </a:cubicBezTo>
                  <a:lnTo>
                    <a:pt x="40505" y="37803"/>
                  </a:lnTo>
                  <a:lnTo>
                    <a:pt x="40505" y="37767"/>
                  </a:lnTo>
                  <a:cubicBezTo>
                    <a:pt x="40505" y="37743"/>
                    <a:pt x="40493" y="37708"/>
                    <a:pt x="40481" y="37696"/>
                  </a:cubicBezTo>
                  <a:cubicBezTo>
                    <a:pt x="40434" y="37529"/>
                    <a:pt x="40386" y="37386"/>
                    <a:pt x="40327" y="37219"/>
                  </a:cubicBezTo>
                  <a:cubicBezTo>
                    <a:pt x="40255" y="37029"/>
                    <a:pt x="40196" y="36850"/>
                    <a:pt x="40124" y="36684"/>
                  </a:cubicBezTo>
                  <a:cubicBezTo>
                    <a:pt x="40124" y="36672"/>
                    <a:pt x="40112" y="36660"/>
                    <a:pt x="40112" y="36660"/>
                  </a:cubicBezTo>
                  <a:lnTo>
                    <a:pt x="40065" y="36565"/>
                  </a:lnTo>
                  <a:cubicBezTo>
                    <a:pt x="40065" y="36553"/>
                    <a:pt x="40053" y="36541"/>
                    <a:pt x="40053" y="36541"/>
                  </a:cubicBezTo>
                  <a:cubicBezTo>
                    <a:pt x="39946" y="36314"/>
                    <a:pt x="39827" y="36100"/>
                    <a:pt x="39707" y="35910"/>
                  </a:cubicBezTo>
                  <a:cubicBezTo>
                    <a:pt x="39791" y="35767"/>
                    <a:pt x="39874" y="35600"/>
                    <a:pt x="39910" y="35445"/>
                  </a:cubicBezTo>
                  <a:cubicBezTo>
                    <a:pt x="39946" y="35386"/>
                    <a:pt x="39958" y="35314"/>
                    <a:pt x="39993" y="35243"/>
                  </a:cubicBezTo>
                  <a:cubicBezTo>
                    <a:pt x="40029" y="35076"/>
                    <a:pt x="40065" y="34910"/>
                    <a:pt x="40065" y="34755"/>
                  </a:cubicBezTo>
                  <a:cubicBezTo>
                    <a:pt x="40958" y="33350"/>
                    <a:pt x="41148" y="31552"/>
                    <a:pt x="40505" y="30052"/>
                  </a:cubicBezTo>
                  <a:cubicBezTo>
                    <a:pt x="40410" y="29826"/>
                    <a:pt x="40303" y="29599"/>
                    <a:pt x="40172" y="29397"/>
                  </a:cubicBezTo>
                  <a:cubicBezTo>
                    <a:pt x="40731" y="28992"/>
                    <a:pt x="41160" y="28183"/>
                    <a:pt x="41160" y="27290"/>
                  </a:cubicBezTo>
                  <a:cubicBezTo>
                    <a:pt x="41160" y="26242"/>
                    <a:pt x="40589" y="25325"/>
                    <a:pt x="39731" y="24849"/>
                  </a:cubicBezTo>
                  <a:cubicBezTo>
                    <a:pt x="40839" y="24218"/>
                    <a:pt x="41577" y="23027"/>
                    <a:pt x="41577" y="21634"/>
                  </a:cubicBezTo>
                  <a:cubicBezTo>
                    <a:pt x="41577" y="19777"/>
                    <a:pt x="40208" y="18241"/>
                    <a:pt x="38445" y="17979"/>
                  </a:cubicBezTo>
                  <a:cubicBezTo>
                    <a:pt x="39398" y="15538"/>
                    <a:pt x="38862" y="12645"/>
                    <a:pt x="36933" y="10716"/>
                  </a:cubicBezTo>
                  <a:cubicBezTo>
                    <a:pt x="35374" y="9144"/>
                    <a:pt x="33100" y="8252"/>
                    <a:pt x="30706" y="8252"/>
                  </a:cubicBezTo>
                  <a:cubicBezTo>
                    <a:pt x="30480" y="8252"/>
                    <a:pt x="30242" y="8275"/>
                    <a:pt x="30016" y="8287"/>
                  </a:cubicBezTo>
                  <a:cubicBezTo>
                    <a:pt x="29182" y="4942"/>
                    <a:pt x="27313" y="2358"/>
                    <a:pt x="24872" y="1203"/>
                  </a:cubicBezTo>
                  <a:cubicBezTo>
                    <a:pt x="23158" y="393"/>
                    <a:pt x="21158" y="1"/>
                    <a:pt x="18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637;p60"/>
            <p:cNvSpPr/>
            <p:nvPr/>
          </p:nvSpPr>
          <p:spPr>
            <a:xfrm>
              <a:off x="5528350" y="1854275"/>
              <a:ext cx="710825" cy="553025"/>
            </a:xfrm>
            <a:custGeom>
              <a:avLst/>
              <a:gdLst/>
              <a:ahLst/>
              <a:cxnLst/>
              <a:rect l="l" t="t" r="r" b="b"/>
              <a:pathLst>
                <a:path w="28433" h="22121" extrusionOk="0">
                  <a:moveTo>
                    <a:pt x="17705" y="0"/>
                  </a:moveTo>
                  <a:cubicBezTo>
                    <a:pt x="15810" y="0"/>
                    <a:pt x="13892" y="263"/>
                    <a:pt x="12121" y="534"/>
                  </a:cubicBezTo>
                  <a:cubicBezTo>
                    <a:pt x="8573" y="1070"/>
                    <a:pt x="4942" y="2511"/>
                    <a:pt x="2620" y="5392"/>
                  </a:cubicBezTo>
                  <a:cubicBezTo>
                    <a:pt x="1" y="8631"/>
                    <a:pt x="96" y="13369"/>
                    <a:pt x="1656" y="17120"/>
                  </a:cubicBezTo>
                  <a:cubicBezTo>
                    <a:pt x="2406" y="18906"/>
                    <a:pt x="3704" y="20513"/>
                    <a:pt x="5430" y="21406"/>
                  </a:cubicBezTo>
                  <a:cubicBezTo>
                    <a:pt x="6330" y="21871"/>
                    <a:pt x="7349" y="22120"/>
                    <a:pt x="8360" y="22120"/>
                  </a:cubicBezTo>
                  <a:cubicBezTo>
                    <a:pt x="9289" y="22120"/>
                    <a:pt x="10211" y="21910"/>
                    <a:pt x="11026" y="21465"/>
                  </a:cubicBezTo>
                  <a:cubicBezTo>
                    <a:pt x="10264" y="21084"/>
                    <a:pt x="9454" y="20358"/>
                    <a:pt x="9692" y="19537"/>
                  </a:cubicBezTo>
                  <a:cubicBezTo>
                    <a:pt x="9856" y="18952"/>
                    <a:pt x="10525" y="18631"/>
                    <a:pt x="11136" y="18631"/>
                  </a:cubicBezTo>
                  <a:cubicBezTo>
                    <a:pt x="11147" y="18631"/>
                    <a:pt x="11158" y="18632"/>
                    <a:pt x="11169" y="18632"/>
                  </a:cubicBezTo>
                  <a:cubicBezTo>
                    <a:pt x="11800" y="18644"/>
                    <a:pt x="12359" y="18929"/>
                    <a:pt x="12943" y="19168"/>
                  </a:cubicBezTo>
                  <a:cubicBezTo>
                    <a:pt x="14787" y="19959"/>
                    <a:pt x="16795" y="20445"/>
                    <a:pt x="18796" y="20445"/>
                  </a:cubicBezTo>
                  <a:cubicBezTo>
                    <a:pt x="19443" y="20445"/>
                    <a:pt x="20090" y="20394"/>
                    <a:pt x="20730" y="20287"/>
                  </a:cubicBezTo>
                  <a:cubicBezTo>
                    <a:pt x="23349" y="19834"/>
                    <a:pt x="25825" y="18334"/>
                    <a:pt x="27159" y="16024"/>
                  </a:cubicBezTo>
                  <a:cubicBezTo>
                    <a:pt x="27195" y="15941"/>
                    <a:pt x="27254" y="15846"/>
                    <a:pt x="27302" y="15762"/>
                  </a:cubicBezTo>
                  <a:cubicBezTo>
                    <a:pt x="28433" y="13572"/>
                    <a:pt x="28361" y="10452"/>
                    <a:pt x="27861" y="7976"/>
                  </a:cubicBezTo>
                  <a:cubicBezTo>
                    <a:pt x="27814" y="7773"/>
                    <a:pt x="27766" y="7571"/>
                    <a:pt x="27719" y="7380"/>
                  </a:cubicBezTo>
                  <a:cubicBezTo>
                    <a:pt x="27111" y="4868"/>
                    <a:pt x="25683" y="2249"/>
                    <a:pt x="23242" y="1082"/>
                  </a:cubicBezTo>
                  <a:cubicBezTo>
                    <a:pt x="21537" y="272"/>
                    <a:pt x="19633" y="0"/>
                    <a:pt x="17705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638;p60"/>
            <p:cNvSpPr/>
            <p:nvPr/>
          </p:nvSpPr>
          <p:spPr>
            <a:xfrm>
              <a:off x="5750100" y="2389875"/>
              <a:ext cx="158100" cy="189100"/>
            </a:xfrm>
            <a:custGeom>
              <a:avLst/>
              <a:gdLst/>
              <a:ahLst/>
              <a:cxnLst/>
              <a:rect l="l" t="t" r="r" b="b"/>
              <a:pathLst>
                <a:path w="6324" h="7564" extrusionOk="0">
                  <a:moveTo>
                    <a:pt x="4232" y="1"/>
                  </a:moveTo>
                  <a:cubicBezTo>
                    <a:pt x="3322" y="1"/>
                    <a:pt x="2407" y="296"/>
                    <a:pt x="1704" y="875"/>
                  </a:cubicBezTo>
                  <a:cubicBezTo>
                    <a:pt x="441" y="1911"/>
                    <a:pt x="1" y="3792"/>
                    <a:pt x="656" y="5280"/>
                  </a:cubicBezTo>
                  <a:cubicBezTo>
                    <a:pt x="1258" y="6648"/>
                    <a:pt x="2745" y="7564"/>
                    <a:pt x="4258" y="7564"/>
                  </a:cubicBezTo>
                  <a:cubicBezTo>
                    <a:pt x="4391" y="7564"/>
                    <a:pt x="4524" y="7557"/>
                    <a:pt x="4656" y="7542"/>
                  </a:cubicBezTo>
                  <a:lnTo>
                    <a:pt x="6323" y="589"/>
                  </a:lnTo>
                  <a:cubicBezTo>
                    <a:pt x="5705" y="195"/>
                    <a:pt x="4970" y="1"/>
                    <a:pt x="4232" y="1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639;p60"/>
            <p:cNvSpPr/>
            <p:nvPr/>
          </p:nvSpPr>
          <p:spPr>
            <a:xfrm>
              <a:off x="5793575" y="2432525"/>
              <a:ext cx="74425" cy="92950"/>
            </a:xfrm>
            <a:custGeom>
              <a:avLst/>
              <a:gdLst/>
              <a:ahLst/>
              <a:cxnLst/>
              <a:rect l="l" t="t" r="r" b="b"/>
              <a:pathLst>
                <a:path w="2977" h="3718" extrusionOk="0">
                  <a:moveTo>
                    <a:pt x="138" y="1"/>
                  </a:moveTo>
                  <a:cubicBezTo>
                    <a:pt x="49" y="1"/>
                    <a:pt x="0" y="9"/>
                    <a:pt x="0" y="14"/>
                  </a:cubicBezTo>
                  <a:cubicBezTo>
                    <a:pt x="0" y="62"/>
                    <a:pt x="286" y="86"/>
                    <a:pt x="715" y="252"/>
                  </a:cubicBezTo>
                  <a:cubicBezTo>
                    <a:pt x="1143" y="419"/>
                    <a:pt x="1715" y="752"/>
                    <a:pt x="2143" y="1312"/>
                  </a:cubicBezTo>
                  <a:cubicBezTo>
                    <a:pt x="2572" y="1860"/>
                    <a:pt x="2751" y="2503"/>
                    <a:pt x="2798" y="2943"/>
                  </a:cubicBezTo>
                  <a:cubicBezTo>
                    <a:pt x="2846" y="3419"/>
                    <a:pt x="2798" y="3717"/>
                    <a:pt x="2846" y="3717"/>
                  </a:cubicBezTo>
                  <a:cubicBezTo>
                    <a:pt x="2870" y="3717"/>
                    <a:pt x="2977" y="3431"/>
                    <a:pt x="2977" y="2943"/>
                  </a:cubicBezTo>
                  <a:cubicBezTo>
                    <a:pt x="2977" y="2455"/>
                    <a:pt x="2810" y="1764"/>
                    <a:pt x="2334" y="1157"/>
                  </a:cubicBezTo>
                  <a:cubicBezTo>
                    <a:pt x="1870" y="562"/>
                    <a:pt x="1239" y="217"/>
                    <a:pt x="774" y="98"/>
                  </a:cubicBezTo>
                  <a:cubicBezTo>
                    <a:pt x="491" y="20"/>
                    <a:pt x="270" y="1"/>
                    <a:pt x="138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640;p60"/>
            <p:cNvSpPr/>
            <p:nvPr/>
          </p:nvSpPr>
          <p:spPr>
            <a:xfrm>
              <a:off x="5815600" y="2459850"/>
              <a:ext cx="31275" cy="82000"/>
            </a:xfrm>
            <a:custGeom>
              <a:avLst/>
              <a:gdLst/>
              <a:ahLst/>
              <a:cxnLst/>
              <a:rect l="l" t="t" r="r" b="b"/>
              <a:pathLst>
                <a:path w="1251" h="3280" extrusionOk="0">
                  <a:moveTo>
                    <a:pt x="1202" y="0"/>
                  </a:moveTo>
                  <a:cubicBezTo>
                    <a:pt x="1151" y="0"/>
                    <a:pt x="956" y="81"/>
                    <a:pt x="715" y="290"/>
                  </a:cubicBezTo>
                  <a:cubicBezTo>
                    <a:pt x="441" y="529"/>
                    <a:pt x="143" y="969"/>
                    <a:pt x="72" y="1541"/>
                  </a:cubicBezTo>
                  <a:cubicBezTo>
                    <a:pt x="0" y="2100"/>
                    <a:pt x="191" y="2612"/>
                    <a:pt x="393" y="2898"/>
                  </a:cubicBezTo>
                  <a:cubicBezTo>
                    <a:pt x="609" y="3159"/>
                    <a:pt x="793" y="3280"/>
                    <a:pt x="830" y="3280"/>
                  </a:cubicBezTo>
                  <a:cubicBezTo>
                    <a:pt x="831" y="3280"/>
                    <a:pt x="833" y="3279"/>
                    <a:pt x="834" y="3279"/>
                  </a:cubicBezTo>
                  <a:cubicBezTo>
                    <a:pt x="858" y="3255"/>
                    <a:pt x="715" y="3100"/>
                    <a:pt x="560" y="2803"/>
                  </a:cubicBezTo>
                  <a:cubicBezTo>
                    <a:pt x="417" y="2505"/>
                    <a:pt x="262" y="2065"/>
                    <a:pt x="322" y="1553"/>
                  </a:cubicBezTo>
                  <a:cubicBezTo>
                    <a:pt x="381" y="1064"/>
                    <a:pt x="631" y="648"/>
                    <a:pt x="846" y="410"/>
                  </a:cubicBezTo>
                  <a:cubicBezTo>
                    <a:pt x="1072" y="160"/>
                    <a:pt x="1250" y="40"/>
                    <a:pt x="1215" y="5"/>
                  </a:cubicBezTo>
                  <a:cubicBezTo>
                    <a:pt x="1213" y="2"/>
                    <a:pt x="1209" y="0"/>
                    <a:pt x="1202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641;p60"/>
            <p:cNvSpPr/>
            <p:nvPr/>
          </p:nvSpPr>
          <p:spPr>
            <a:xfrm>
              <a:off x="5774225" y="2496225"/>
              <a:ext cx="101825" cy="98200"/>
            </a:xfrm>
            <a:custGeom>
              <a:avLst/>
              <a:gdLst/>
              <a:ahLst/>
              <a:cxnLst/>
              <a:rect l="l" t="t" r="r" b="b"/>
              <a:pathLst>
                <a:path w="4073" h="3928" extrusionOk="0">
                  <a:moveTo>
                    <a:pt x="2951" y="1"/>
                  </a:moveTo>
                  <a:cubicBezTo>
                    <a:pt x="2819" y="1"/>
                    <a:pt x="2694" y="73"/>
                    <a:pt x="2608" y="169"/>
                  </a:cubicBezTo>
                  <a:cubicBezTo>
                    <a:pt x="2167" y="550"/>
                    <a:pt x="1965" y="1098"/>
                    <a:pt x="1798" y="1657"/>
                  </a:cubicBezTo>
                  <a:cubicBezTo>
                    <a:pt x="1846" y="1407"/>
                    <a:pt x="1822" y="1145"/>
                    <a:pt x="1762" y="883"/>
                  </a:cubicBezTo>
                  <a:cubicBezTo>
                    <a:pt x="1729" y="682"/>
                    <a:pt x="1580" y="428"/>
                    <a:pt x="1374" y="428"/>
                  </a:cubicBezTo>
                  <a:cubicBezTo>
                    <a:pt x="1361" y="428"/>
                    <a:pt x="1347" y="429"/>
                    <a:pt x="1334" y="431"/>
                  </a:cubicBezTo>
                  <a:cubicBezTo>
                    <a:pt x="1131" y="443"/>
                    <a:pt x="1012" y="693"/>
                    <a:pt x="977" y="907"/>
                  </a:cubicBezTo>
                  <a:cubicBezTo>
                    <a:pt x="900" y="1288"/>
                    <a:pt x="894" y="1679"/>
                    <a:pt x="948" y="2071"/>
                  </a:cubicBezTo>
                  <a:lnTo>
                    <a:pt x="948" y="2071"/>
                  </a:lnTo>
                  <a:cubicBezTo>
                    <a:pt x="893" y="1785"/>
                    <a:pt x="748" y="1499"/>
                    <a:pt x="548" y="1288"/>
                  </a:cubicBezTo>
                  <a:cubicBezTo>
                    <a:pt x="482" y="1222"/>
                    <a:pt x="395" y="1156"/>
                    <a:pt x="298" y="1156"/>
                  </a:cubicBezTo>
                  <a:cubicBezTo>
                    <a:pt x="290" y="1156"/>
                    <a:pt x="282" y="1156"/>
                    <a:pt x="274" y="1157"/>
                  </a:cubicBezTo>
                  <a:cubicBezTo>
                    <a:pt x="131" y="1169"/>
                    <a:pt x="60" y="1360"/>
                    <a:pt x="36" y="1514"/>
                  </a:cubicBezTo>
                  <a:cubicBezTo>
                    <a:pt x="0" y="2038"/>
                    <a:pt x="203" y="2538"/>
                    <a:pt x="524" y="2943"/>
                  </a:cubicBezTo>
                  <a:cubicBezTo>
                    <a:pt x="727" y="3229"/>
                    <a:pt x="1000" y="3491"/>
                    <a:pt x="1310" y="3669"/>
                  </a:cubicBezTo>
                  <a:cubicBezTo>
                    <a:pt x="1620" y="3848"/>
                    <a:pt x="1977" y="3908"/>
                    <a:pt x="2322" y="3919"/>
                  </a:cubicBezTo>
                  <a:cubicBezTo>
                    <a:pt x="2366" y="3925"/>
                    <a:pt x="2411" y="3927"/>
                    <a:pt x="2457" y="3927"/>
                  </a:cubicBezTo>
                  <a:cubicBezTo>
                    <a:pt x="2618" y="3927"/>
                    <a:pt x="2783" y="3897"/>
                    <a:pt x="2941" y="3860"/>
                  </a:cubicBezTo>
                  <a:cubicBezTo>
                    <a:pt x="3239" y="3788"/>
                    <a:pt x="3525" y="3658"/>
                    <a:pt x="3775" y="3467"/>
                  </a:cubicBezTo>
                  <a:cubicBezTo>
                    <a:pt x="3810" y="3431"/>
                    <a:pt x="3834" y="3407"/>
                    <a:pt x="3882" y="3372"/>
                  </a:cubicBezTo>
                  <a:cubicBezTo>
                    <a:pt x="3977" y="3253"/>
                    <a:pt x="4072" y="3086"/>
                    <a:pt x="4001" y="2955"/>
                  </a:cubicBezTo>
                  <a:cubicBezTo>
                    <a:pt x="3941" y="2872"/>
                    <a:pt x="3834" y="2836"/>
                    <a:pt x="3739" y="2824"/>
                  </a:cubicBezTo>
                  <a:cubicBezTo>
                    <a:pt x="3686" y="2819"/>
                    <a:pt x="3634" y="2816"/>
                    <a:pt x="3581" y="2816"/>
                  </a:cubicBezTo>
                  <a:cubicBezTo>
                    <a:pt x="3325" y="2816"/>
                    <a:pt x="3074" y="2880"/>
                    <a:pt x="2853" y="2998"/>
                  </a:cubicBezTo>
                  <a:lnTo>
                    <a:pt x="2853" y="2998"/>
                  </a:lnTo>
                  <a:cubicBezTo>
                    <a:pt x="3196" y="2794"/>
                    <a:pt x="3500" y="2547"/>
                    <a:pt x="3763" y="2241"/>
                  </a:cubicBezTo>
                  <a:cubicBezTo>
                    <a:pt x="3894" y="2074"/>
                    <a:pt x="4037" y="1836"/>
                    <a:pt x="3918" y="1657"/>
                  </a:cubicBezTo>
                  <a:cubicBezTo>
                    <a:pt x="3857" y="1560"/>
                    <a:pt x="3749" y="1525"/>
                    <a:pt x="3628" y="1525"/>
                  </a:cubicBezTo>
                  <a:cubicBezTo>
                    <a:pt x="3513" y="1525"/>
                    <a:pt x="3385" y="1557"/>
                    <a:pt x="3275" y="1598"/>
                  </a:cubicBezTo>
                  <a:cubicBezTo>
                    <a:pt x="3036" y="1705"/>
                    <a:pt x="2822" y="1872"/>
                    <a:pt x="2644" y="2062"/>
                  </a:cubicBezTo>
                  <a:cubicBezTo>
                    <a:pt x="2989" y="1598"/>
                    <a:pt x="3298" y="1098"/>
                    <a:pt x="3334" y="514"/>
                  </a:cubicBezTo>
                  <a:cubicBezTo>
                    <a:pt x="3334" y="348"/>
                    <a:pt x="3322" y="157"/>
                    <a:pt x="3167" y="74"/>
                  </a:cubicBezTo>
                  <a:cubicBezTo>
                    <a:pt x="3156" y="50"/>
                    <a:pt x="3120" y="38"/>
                    <a:pt x="3108" y="38"/>
                  </a:cubicBezTo>
                  <a:cubicBezTo>
                    <a:pt x="3096" y="26"/>
                    <a:pt x="3060" y="26"/>
                    <a:pt x="3048" y="14"/>
                  </a:cubicBezTo>
                  <a:cubicBezTo>
                    <a:pt x="3016" y="5"/>
                    <a:pt x="2983" y="1"/>
                    <a:pt x="2951" y="1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642;p60"/>
            <p:cNvSpPr/>
            <p:nvPr/>
          </p:nvSpPr>
          <p:spPr>
            <a:xfrm>
              <a:off x="5708725" y="2565600"/>
              <a:ext cx="139625" cy="153700"/>
            </a:xfrm>
            <a:custGeom>
              <a:avLst/>
              <a:gdLst/>
              <a:ahLst/>
              <a:cxnLst/>
              <a:rect l="l" t="t" r="r" b="b"/>
              <a:pathLst>
                <a:path w="5585" h="6148" extrusionOk="0">
                  <a:moveTo>
                    <a:pt x="3226" y="1"/>
                  </a:moveTo>
                  <a:cubicBezTo>
                    <a:pt x="3119" y="1"/>
                    <a:pt x="3012" y="12"/>
                    <a:pt x="2906" y="37"/>
                  </a:cubicBezTo>
                  <a:cubicBezTo>
                    <a:pt x="2263" y="180"/>
                    <a:pt x="1739" y="656"/>
                    <a:pt x="1311" y="1168"/>
                  </a:cubicBezTo>
                  <a:cubicBezTo>
                    <a:pt x="858" y="1680"/>
                    <a:pt x="477" y="2264"/>
                    <a:pt x="275" y="2907"/>
                  </a:cubicBezTo>
                  <a:cubicBezTo>
                    <a:pt x="120" y="3466"/>
                    <a:pt x="1" y="4216"/>
                    <a:pt x="322" y="4752"/>
                  </a:cubicBezTo>
                  <a:cubicBezTo>
                    <a:pt x="608" y="5216"/>
                    <a:pt x="1073" y="5574"/>
                    <a:pt x="1573" y="5788"/>
                  </a:cubicBezTo>
                  <a:cubicBezTo>
                    <a:pt x="1983" y="6018"/>
                    <a:pt x="2452" y="6147"/>
                    <a:pt x="2910" y="6147"/>
                  </a:cubicBezTo>
                  <a:cubicBezTo>
                    <a:pt x="2996" y="6147"/>
                    <a:pt x="3083" y="6143"/>
                    <a:pt x="3168" y="6133"/>
                  </a:cubicBezTo>
                  <a:cubicBezTo>
                    <a:pt x="3775" y="6062"/>
                    <a:pt x="4299" y="5526"/>
                    <a:pt x="4644" y="5038"/>
                  </a:cubicBezTo>
                  <a:cubicBezTo>
                    <a:pt x="5049" y="4466"/>
                    <a:pt x="5264" y="3811"/>
                    <a:pt x="5406" y="3145"/>
                  </a:cubicBezTo>
                  <a:cubicBezTo>
                    <a:pt x="5537" y="2490"/>
                    <a:pt x="5585" y="1787"/>
                    <a:pt x="5299" y="1192"/>
                  </a:cubicBezTo>
                  <a:cubicBezTo>
                    <a:pt x="5109" y="763"/>
                    <a:pt x="4656" y="490"/>
                    <a:pt x="4240" y="287"/>
                  </a:cubicBezTo>
                  <a:cubicBezTo>
                    <a:pt x="3929" y="123"/>
                    <a:pt x="3577" y="1"/>
                    <a:pt x="3226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643;p60"/>
            <p:cNvSpPr/>
            <p:nvPr/>
          </p:nvSpPr>
          <p:spPr>
            <a:xfrm>
              <a:off x="5713500" y="2566525"/>
              <a:ext cx="132475" cy="152725"/>
            </a:xfrm>
            <a:custGeom>
              <a:avLst/>
              <a:gdLst/>
              <a:ahLst/>
              <a:cxnLst/>
              <a:rect l="l" t="t" r="r" b="b"/>
              <a:pathLst>
                <a:path w="5299" h="6109" extrusionOk="0">
                  <a:moveTo>
                    <a:pt x="3632" y="250"/>
                  </a:moveTo>
                  <a:cubicBezTo>
                    <a:pt x="3668" y="512"/>
                    <a:pt x="3703" y="798"/>
                    <a:pt x="3751" y="1096"/>
                  </a:cubicBezTo>
                  <a:cubicBezTo>
                    <a:pt x="3489" y="1191"/>
                    <a:pt x="3215" y="1274"/>
                    <a:pt x="2929" y="1369"/>
                  </a:cubicBezTo>
                  <a:cubicBezTo>
                    <a:pt x="2894" y="1072"/>
                    <a:pt x="2846" y="786"/>
                    <a:pt x="2810" y="512"/>
                  </a:cubicBezTo>
                  <a:cubicBezTo>
                    <a:pt x="3096" y="441"/>
                    <a:pt x="3370" y="334"/>
                    <a:pt x="3632" y="250"/>
                  </a:cubicBezTo>
                  <a:close/>
                  <a:moveTo>
                    <a:pt x="2739" y="560"/>
                  </a:moveTo>
                  <a:cubicBezTo>
                    <a:pt x="2775" y="834"/>
                    <a:pt x="2810" y="1107"/>
                    <a:pt x="2858" y="1405"/>
                  </a:cubicBezTo>
                  <a:cubicBezTo>
                    <a:pt x="2632" y="1488"/>
                    <a:pt x="2394" y="1560"/>
                    <a:pt x="2179" y="1631"/>
                  </a:cubicBezTo>
                  <a:cubicBezTo>
                    <a:pt x="2132" y="1643"/>
                    <a:pt x="2084" y="1667"/>
                    <a:pt x="2060" y="1679"/>
                  </a:cubicBezTo>
                  <a:cubicBezTo>
                    <a:pt x="2001" y="1381"/>
                    <a:pt x="1965" y="1096"/>
                    <a:pt x="1917" y="834"/>
                  </a:cubicBezTo>
                  <a:cubicBezTo>
                    <a:pt x="2203" y="738"/>
                    <a:pt x="2477" y="655"/>
                    <a:pt x="2739" y="560"/>
                  </a:cubicBezTo>
                  <a:close/>
                  <a:moveTo>
                    <a:pt x="4644" y="893"/>
                  </a:moveTo>
                  <a:cubicBezTo>
                    <a:pt x="4680" y="1155"/>
                    <a:pt x="4715" y="1453"/>
                    <a:pt x="4763" y="1750"/>
                  </a:cubicBezTo>
                  <a:cubicBezTo>
                    <a:pt x="4513" y="1846"/>
                    <a:pt x="4239" y="1929"/>
                    <a:pt x="3941" y="2024"/>
                  </a:cubicBezTo>
                  <a:cubicBezTo>
                    <a:pt x="3906" y="1727"/>
                    <a:pt x="3858" y="1441"/>
                    <a:pt x="3822" y="1167"/>
                  </a:cubicBezTo>
                  <a:cubicBezTo>
                    <a:pt x="4120" y="1072"/>
                    <a:pt x="4394" y="976"/>
                    <a:pt x="4644" y="893"/>
                  </a:cubicBezTo>
                  <a:close/>
                  <a:moveTo>
                    <a:pt x="3751" y="1191"/>
                  </a:moveTo>
                  <a:cubicBezTo>
                    <a:pt x="3799" y="1453"/>
                    <a:pt x="3822" y="1738"/>
                    <a:pt x="3870" y="2036"/>
                  </a:cubicBezTo>
                  <a:cubicBezTo>
                    <a:pt x="3620" y="2119"/>
                    <a:pt x="3334" y="2215"/>
                    <a:pt x="3048" y="2298"/>
                  </a:cubicBezTo>
                  <a:cubicBezTo>
                    <a:pt x="3013" y="2000"/>
                    <a:pt x="2977" y="1727"/>
                    <a:pt x="2929" y="1453"/>
                  </a:cubicBezTo>
                  <a:cubicBezTo>
                    <a:pt x="3215" y="1369"/>
                    <a:pt x="3489" y="1274"/>
                    <a:pt x="3751" y="1191"/>
                  </a:cubicBezTo>
                  <a:close/>
                  <a:moveTo>
                    <a:pt x="2858" y="1488"/>
                  </a:moveTo>
                  <a:cubicBezTo>
                    <a:pt x="2894" y="1750"/>
                    <a:pt x="2929" y="2036"/>
                    <a:pt x="2977" y="2334"/>
                  </a:cubicBezTo>
                  <a:cubicBezTo>
                    <a:pt x="2810" y="2393"/>
                    <a:pt x="2656" y="2441"/>
                    <a:pt x="2477" y="2500"/>
                  </a:cubicBezTo>
                  <a:cubicBezTo>
                    <a:pt x="2370" y="2524"/>
                    <a:pt x="2263" y="2572"/>
                    <a:pt x="2156" y="2596"/>
                  </a:cubicBezTo>
                  <a:cubicBezTo>
                    <a:pt x="2132" y="2298"/>
                    <a:pt x="2084" y="2024"/>
                    <a:pt x="2060" y="1750"/>
                  </a:cubicBezTo>
                  <a:lnTo>
                    <a:pt x="2191" y="1703"/>
                  </a:lnTo>
                  <a:cubicBezTo>
                    <a:pt x="2417" y="1631"/>
                    <a:pt x="2656" y="1560"/>
                    <a:pt x="2858" y="1488"/>
                  </a:cubicBezTo>
                  <a:close/>
                  <a:moveTo>
                    <a:pt x="1977" y="1786"/>
                  </a:moveTo>
                  <a:cubicBezTo>
                    <a:pt x="2025" y="2048"/>
                    <a:pt x="2060" y="2334"/>
                    <a:pt x="2096" y="2631"/>
                  </a:cubicBezTo>
                  <a:cubicBezTo>
                    <a:pt x="1822" y="2715"/>
                    <a:pt x="1548" y="2810"/>
                    <a:pt x="1298" y="2893"/>
                  </a:cubicBezTo>
                  <a:cubicBezTo>
                    <a:pt x="1239" y="2596"/>
                    <a:pt x="1203" y="2322"/>
                    <a:pt x="1167" y="2048"/>
                  </a:cubicBezTo>
                  <a:cubicBezTo>
                    <a:pt x="1429" y="1965"/>
                    <a:pt x="1703" y="1869"/>
                    <a:pt x="1977" y="1786"/>
                  </a:cubicBezTo>
                  <a:close/>
                  <a:moveTo>
                    <a:pt x="4775" y="1822"/>
                  </a:moveTo>
                  <a:cubicBezTo>
                    <a:pt x="4811" y="2096"/>
                    <a:pt x="4858" y="2381"/>
                    <a:pt x="4894" y="2679"/>
                  </a:cubicBezTo>
                  <a:cubicBezTo>
                    <a:pt x="4644" y="2762"/>
                    <a:pt x="4382" y="2858"/>
                    <a:pt x="4096" y="2941"/>
                  </a:cubicBezTo>
                  <a:cubicBezTo>
                    <a:pt x="4096" y="2893"/>
                    <a:pt x="4084" y="2858"/>
                    <a:pt x="4084" y="2810"/>
                  </a:cubicBezTo>
                  <a:cubicBezTo>
                    <a:pt x="4049" y="2572"/>
                    <a:pt x="4001" y="2322"/>
                    <a:pt x="3977" y="2096"/>
                  </a:cubicBezTo>
                  <a:cubicBezTo>
                    <a:pt x="4263" y="2000"/>
                    <a:pt x="4525" y="1905"/>
                    <a:pt x="4775" y="1822"/>
                  </a:cubicBezTo>
                  <a:close/>
                  <a:moveTo>
                    <a:pt x="3870" y="2108"/>
                  </a:moveTo>
                  <a:cubicBezTo>
                    <a:pt x="3906" y="2334"/>
                    <a:pt x="3930" y="2572"/>
                    <a:pt x="3977" y="2810"/>
                  </a:cubicBezTo>
                  <a:cubicBezTo>
                    <a:pt x="3977" y="2858"/>
                    <a:pt x="3989" y="2893"/>
                    <a:pt x="3989" y="2953"/>
                  </a:cubicBezTo>
                  <a:lnTo>
                    <a:pt x="3191" y="3227"/>
                  </a:lnTo>
                  <a:lnTo>
                    <a:pt x="3144" y="2905"/>
                  </a:lnTo>
                  <a:cubicBezTo>
                    <a:pt x="3132" y="2739"/>
                    <a:pt x="3096" y="2560"/>
                    <a:pt x="3072" y="2381"/>
                  </a:cubicBezTo>
                  <a:cubicBezTo>
                    <a:pt x="3346" y="2286"/>
                    <a:pt x="3620" y="2203"/>
                    <a:pt x="3870" y="2108"/>
                  </a:cubicBezTo>
                  <a:close/>
                  <a:moveTo>
                    <a:pt x="3013" y="2417"/>
                  </a:moveTo>
                  <a:cubicBezTo>
                    <a:pt x="3037" y="2584"/>
                    <a:pt x="3048" y="2762"/>
                    <a:pt x="3084" y="2929"/>
                  </a:cubicBezTo>
                  <a:cubicBezTo>
                    <a:pt x="3096" y="3048"/>
                    <a:pt x="3108" y="3155"/>
                    <a:pt x="3132" y="3251"/>
                  </a:cubicBezTo>
                  <a:cubicBezTo>
                    <a:pt x="3025" y="3286"/>
                    <a:pt x="2918" y="3334"/>
                    <a:pt x="2798" y="3358"/>
                  </a:cubicBezTo>
                  <a:cubicBezTo>
                    <a:pt x="2632" y="3417"/>
                    <a:pt x="2465" y="3465"/>
                    <a:pt x="2310" y="3524"/>
                  </a:cubicBezTo>
                  <a:cubicBezTo>
                    <a:pt x="2275" y="3358"/>
                    <a:pt x="2251" y="3179"/>
                    <a:pt x="2239" y="3012"/>
                  </a:cubicBezTo>
                  <a:cubicBezTo>
                    <a:pt x="2215" y="2893"/>
                    <a:pt x="2203" y="2798"/>
                    <a:pt x="2191" y="2691"/>
                  </a:cubicBezTo>
                  <a:cubicBezTo>
                    <a:pt x="2298" y="2655"/>
                    <a:pt x="2394" y="2620"/>
                    <a:pt x="2513" y="2584"/>
                  </a:cubicBezTo>
                  <a:cubicBezTo>
                    <a:pt x="2679" y="2524"/>
                    <a:pt x="2846" y="2477"/>
                    <a:pt x="3013" y="2417"/>
                  </a:cubicBezTo>
                  <a:close/>
                  <a:moveTo>
                    <a:pt x="2096" y="2691"/>
                  </a:moveTo>
                  <a:cubicBezTo>
                    <a:pt x="2120" y="2810"/>
                    <a:pt x="2132" y="2917"/>
                    <a:pt x="2144" y="3012"/>
                  </a:cubicBezTo>
                  <a:cubicBezTo>
                    <a:pt x="2179" y="3191"/>
                    <a:pt x="2191" y="3370"/>
                    <a:pt x="2215" y="3536"/>
                  </a:cubicBezTo>
                  <a:cubicBezTo>
                    <a:pt x="1941" y="3632"/>
                    <a:pt x="1667" y="3715"/>
                    <a:pt x="1417" y="3810"/>
                  </a:cubicBezTo>
                  <a:cubicBezTo>
                    <a:pt x="1382" y="3584"/>
                    <a:pt x="1358" y="3346"/>
                    <a:pt x="1310" y="3108"/>
                  </a:cubicBezTo>
                  <a:cubicBezTo>
                    <a:pt x="1310" y="3060"/>
                    <a:pt x="1298" y="3012"/>
                    <a:pt x="1298" y="2953"/>
                  </a:cubicBezTo>
                  <a:lnTo>
                    <a:pt x="2096" y="2691"/>
                  </a:lnTo>
                  <a:close/>
                  <a:moveTo>
                    <a:pt x="4882" y="2751"/>
                  </a:moveTo>
                  <a:cubicBezTo>
                    <a:pt x="4942" y="3036"/>
                    <a:pt x="4989" y="3310"/>
                    <a:pt x="5013" y="3596"/>
                  </a:cubicBezTo>
                  <a:cubicBezTo>
                    <a:pt x="4763" y="3691"/>
                    <a:pt x="4477" y="3774"/>
                    <a:pt x="4203" y="3870"/>
                  </a:cubicBezTo>
                  <a:cubicBezTo>
                    <a:pt x="4156" y="3596"/>
                    <a:pt x="4120" y="3310"/>
                    <a:pt x="4084" y="3012"/>
                  </a:cubicBezTo>
                  <a:cubicBezTo>
                    <a:pt x="4358" y="2929"/>
                    <a:pt x="4632" y="2834"/>
                    <a:pt x="4882" y="2751"/>
                  </a:cubicBezTo>
                  <a:close/>
                  <a:moveTo>
                    <a:pt x="1203" y="2989"/>
                  </a:moveTo>
                  <a:cubicBezTo>
                    <a:pt x="1203" y="3036"/>
                    <a:pt x="1227" y="3072"/>
                    <a:pt x="1227" y="3120"/>
                  </a:cubicBezTo>
                  <a:cubicBezTo>
                    <a:pt x="1251" y="3358"/>
                    <a:pt x="1298" y="3608"/>
                    <a:pt x="1322" y="3834"/>
                  </a:cubicBezTo>
                  <a:cubicBezTo>
                    <a:pt x="1048" y="3929"/>
                    <a:pt x="774" y="4024"/>
                    <a:pt x="512" y="4108"/>
                  </a:cubicBezTo>
                  <a:cubicBezTo>
                    <a:pt x="489" y="3834"/>
                    <a:pt x="453" y="3548"/>
                    <a:pt x="405" y="3251"/>
                  </a:cubicBezTo>
                  <a:cubicBezTo>
                    <a:pt x="655" y="3167"/>
                    <a:pt x="929" y="3072"/>
                    <a:pt x="1203" y="2989"/>
                  </a:cubicBezTo>
                  <a:close/>
                  <a:moveTo>
                    <a:pt x="4001" y="3048"/>
                  </a:moveTo>
                  <a:cubicBezTo>
                    <a:pt x="4049" y="3346"/>
                    <a:pt x="4084" y="3632"/>
                    <a:pt x="4120" y="3894"/>
                  </a:cubicBezTo>
                  <a:cubicBezTo>
                    <a:pt x="3858" y="3989"/>
                    <a:pt x="3584" y="4072"/>
                    <a:pt x="3310" y="4167"/>
                  </a:cubicBezTo>
                  <a:cubicBezTo>
                    <a:pt x="3275" y="3882"/>
                    <a:pt x="3251" y="3596"/>
                    <a:pt x="3203" y="3310"/>
                  </a:cubicBezTo>
                  <a:cubicBezTo>
                    <a:pt x="3489" y="3227"/>
                    <a:pt x="3751" y="3132"/>
                    <a:pt x="4001" y="3048"/>
                  </a:cubicBezTo>
                  <a:close/>
                  <a:moveTo>
                    <a:pt x="3132" y="3334"/>
                  </a:moveTo>
                  <a:cubicBezTo>
                    <a:pt x="3168" y="3632"/>
                    <a:pt x="3203" y="3905"/>
                    <a:pt x="3251" y="4179"/>
                  </a:cubicBezTo>
                  <a:lnTo>
                    <a:pt x="3108" y="4227"/>
                  </a:lnTo>
                  <a:cubicBezTo>
                    <a:pt x="2882" y="4298"/>
                    <a:pt x="2656" y="4370"/>
                    <a:pt x="2441" y="4441"/>
                  </a:cubicBezTo>
                  <a:cubicBezTo>
                    <a:pt x="2406" y="4179"/>
                    <a:pt x="2370" y="3894"/>
                    <a:pt x="2322" y="3596"/>
                  </a:cubicBezTo>
                  <a:cubicBezTo>
                    <a:pt x="2489" y="3548"/>
                    <a:pt x="2656" y="3489"/>
                    <a:pt x="2810" y="3429"/>
                  </a:cubicBezTo>
                  <a:cubicBezTo>
                    <a:pt x="2918" y="3405"/>
                    <a:pt x="3025" y="3358"/>
                    <a:pt x="3132" y="3334"/>
                  </a:cubicBezTo>
                  <a:close/>
                  <a:moveTo>
                    <a:pt x="2251" y="3632"/>
                  </a:moveTo>
                  <a:cubicBezTo>
                    <a:pt x="2298" y="3929"/>
                    <a:pt x="2322" y="4203"/>
                    <a:pt x="2370" y="4477"/>
                  </a:cubicBezTo>
                  <a:cubicBezTo>
                    <a:pt x="2084" y="4560"/>
                    <a:pt x="1822" y="4656"/>
                    <a:pt x="1548" y="4739"/>
                  </a:cubicBezTo>
                  <a:cubicBezTo>
                    <a:pt x="1501" y="4477"/>
                    <a:pt x="1465" y="4191"/>
                    <a:pt x="1429" y="3894"/>
                  </a:cubicBezTo>
                  <a:cubicBezTo>
                    <a:pt x="1679" y="3798"/>
                    <a:pt x="1965" y="3715"/>
                    <a:pt x="2251" y="3632"/>
                  </a:cubicBezTo>
                  <a:close/>
                  <a:moveTo>
                    <a:pt x="1358" y="3905"/>
                  </a:moveTo>
                  <a:cubicBezTo>
                    <a:pt x="1405" y="4203"/>
                    <a:pt x="1441" y="4489"/>
                    <a:pt x="1477" y="4763"/>
                  </a:cubicBezTo>
                  <a:cubicBezTo>
                    <a:pt x="1179" y="4858"/>
                    <a:pt x="905" y="4965"/>
                    <a:pt x="655" y="5037"/>
                  </a:cubicBezTo>
                  <a:cubicBezTo>
                    <a:pt x="632" y="4775"/>
                    <a:pt x="584" y="4477"/>
                    <a:pt x="536" y="4179"/>
                  </a:cubicBezTo>
                  <a:cubicBezTo>
                    <a:pt x="786" y="4084"/>
                    <a:pt x="1060" y="4001"/>
                    <a:pt x="1358" y="3905"/>
                  </a:cubicBezTo>
                  <a:close/>
                  <a:moveTo>
                    <a:pt x="4144" y="3965"/>
                  </a:moveTo>
                  <a:cubicBezTo>
                    <a:pt x="4180" y="4263"/>
                    <a:pt x="4227" y="4548"/>
                    <a:pt x="4263" y="4822"/>
                  </a:cubicBezTo>
                  <a:cubicBezTo>
                    <a:pt x="4001" y="4906"/>
                    <a:pt x="3727" y="5001"/>
                    <a:pt x="3441" y="5084"/>
                  </a:cubicBezTo>
                  <a:cubicBezTo>
                    <a:pt x="3406" y="4822"/>
                    <a:pt x="3370" y="4536"/>
                    <a:pt x="3322" y="4239"/>
                  </a:cubicBezTo>
                  <a:cubicBezTo>
                    <a:pt x="3608" y="4144"/>
                    <a:pt x="3870" y="4060"/>
                    <a:pt x="4144" y="3965"/>
                  </a:cubicBezTo>
                  <a:close/>
                  <a:moveTo>
                    <a:pt x="3251" y="4263"/>
                  </a:moveTo>
                  <a:cubicBezTo>
                    <a:pt x="3287" y="4560"/>
                    <a:pt x="3334" y="4846"/>
                    <a:pt x="3358" y="5120"/>
                  </a:cubicBezTo>
                  <a:lnTo>
                    <a:pt x="2560" y="5382"/>
                  </a:lnTo>
                  <a:cubicBezTo>
                    <a:pt x="2537" y="5120"/>
                    <a:pt x="2489" y="4834"/>
                    <a:pt x="2441" y="4536"/>
                  </a:cubicBezTo>
                  <a:cubicBezTo>
                    <a:pt x="2667" y="4465"/>
                    <a:pt x="2906" y="4382"/>
                    <a:pt x="3132" y="4310"/>
                  </a:cubicBezTo>
                  <a:cubicBezTo>
                    <a:pt x="3168" y="4298"/>
                    <a:pt x="3215" y="4286"/>
                    <a:pt x="3251" y="4263"/>
                  </a:cubicBezTo>
                  <a:close/>
                  <a:moveTo>
                    <a:pt x="2370" y="4560"/>
                  </a:moveTo>
                  <a:cubicBezTo>
                    <a:pt x="2417" y="4858"/>
                    <a:pt x="2453" y="5144"/>
                    <a:pt x="2489" y="5418"/>
                  </a:cubicBezTo>
                  <a:cubicBezTo>
                    <a:pt x="2203" y="5501"/>
                    <a:pt x="1917" y="5596"/>
                    <a:pt x="1667" y="5679"/>
                  </a:cubicBezTo>
                  <a:cubicBezTo>
                    <a:pt x="1644" y="5418"/>
                    <a:pt x="1596" y="5132"/>
                    <a:pt x="1548" y="4834"/>
                  </a:cubicBezTo>
                  <a:cubicBezTo>
                    <a:pt x="1822" y="4739"/>
                    <a:pt x="2084" y="4656"/>
                    <a:pt x="2370" y="4560"/>
                  </a:cubicBezTo>
                  <a:close/>
                  <a:moveTo>
                    <a:pt x="2727" y="0"/>
                  </a:moveTo>
                  <a:cubicBezTo>
                    <a:pt x="2715" y="0"/>
                    <a:pt x="2691" y="12"/>
                    <a:pt x="2679" y="12"/>
                  </a:cubicBezTo>
                  <a:cubicBezTo>
                    <a:pt x="2691" y="155"/>
                    <a:pt x="2727" y="310"/>
                    <a:pt x="2739" y="476"/>
                  </a:cubicBezTo>
                  <a:cubicBezTo>
                    <a:pt x="2477" y="560"/>
                    <a:pt x="2203" y="655"/>
                    <a:pt x="1917" y="738"/>
                  </a:cubicBezTo>
                  <a:cubicBezTo>
                    <a:pt x="1905" y="619"/>
                    <a:pt x="1894" y="512"/>
                    <a:pt x="1882" y="417"/>
                  </a:cubicBezTo>
                  <a:cubicBezTo>
                    <a:pt x="1858" y="429"/>
                    <a:pt x="1834" y="441"/>
                    <a:pt x="1822" y="453"/>
                  </a:cubicBezTo>
                  <a:lnTo>
                    <a:pt x="1858" y="774"/>
                  </a:lnTo>
                  <a:cubicBezTo>
                    <a:pt x="1667" y="834"/>
                    <a:pt x="1477" y="905"/>
                    <a:pt x="1298" y="965"/>
                  </a:cubicBezTo>
                  <a:cubicBezTo>
                    <a:pt x="1263" y="1012"/>
                    <a:pt x="1227" y="1036"/>
                    <a:pt x="1191" y="1084"/>
                  </a:cubicBezTo>
                  <a:cubicBezTo>
                    <a:pt x="1417" y="1012"/>
                    <a:pt x="1644" y="929"/>
                    <a:pt x="1882" y="857"/>
                  </a:cubicBezTo>
                  <a:cubicBezTo>
                    <a:pt x="1905" y="1131"/>
                    <a:pt x="1953" y="1405"/>
                    <a:pt x="2001" y="1703"/>
                  </a:cubicBezTo>
                  <a:cubicBezTo>
                    <a:pt x="1715" y="1798"/>
                    <a:pt x="1441" y="1881"/>
                    <a:pt x="1179" y="1977"/>
                  </a:cubicBezTo>
                  <a:cubicBezTo>
                    <a:pt x="1143" y="1703"/>
                    <a:pt x="1108" y="1465"/>
                    <a:pt x="1072" y="1227"/>
                  </a:cubicBezTo>
                  <a:cubicBezTo>
                    <a:pt x="1060" y="1262"/>
                    <a:pt x="1024" y="1274"/>
                    <a:pt x="1013" y="1310"/>
                  </a:cubicBezTo>
                  <a:cubicBezTo>
                    <a:pt x="1048" y="1524"/>
                    <a:pt x="1072" y="1762"/>
                    <a:pt x="1108" y="2000"/>
                  </a:cubicBezTo>
                  <a:cubicBezTo>
                    <a:pt x="846" y="2096"/>
                    <a:pt x="608" y="2167"/>
                    <a:pt x="393" y="2239"/>
                  </a:cubicBezTo>
                  <a:lnTo>
                    <a:pt x="346" y="2334"/>
                  </a:lnTo>
                  <a:cubicBezTo>
                    <a:pt x="596" y="2262"/>
                    <a:pt x="846" y="2167"/>
                    <a:pt x="1120" y="2084"/>
                  </a:cubicBezTo>
                  <a:cubicBezTo>
                    <a:pt x="1167" y="2346"/>
                    <a:pt x="1191" y="2631"/>
                    <a:pt x="1239" y="2929"/>
                  </a:cubicBezTo>
                  <a:cubicBezTo>
                    <a:pt x="953" y="3012"/>
                    <a:pt x="691" y="3108"/>
                    <a:pt x="429" y="3191"/>
                  </a:cubicBezTo>
                  <a:cubicBezTo>
                    <a:pt x="393" y="2929"/>
                    <a:pt x="358" y="2655"/>
                    <a:pt x="310" y="2393"/>
                  </a:cubicBezTo>
                  <a:cubicBezTo>
                    <a:pt x="298" y="2441"/>
                    <a:pt x="274" y="2477"/>
                    <a:pt x="251" y="2536"/>
                  </a:cubicBezTo>
                  <a:cubicBezTo>
                    <a:pt x="286" y="2762"/>
                    <a:pt x="310" y="2989"/>
                    <a:pt x="346" y="3227"/>
                  </a:cubicBezTo>
                  <a:cubicBezTo>
                    <a:pt x="227" y="3274"/>
                    <a:pt x="120" y="3298"/>
                    <a:pt x="12" y="3334"/>
                  </a:cubicBezTo>
                  <a:cubicBezTo>
                    <a:pt x="12" y="3358"/>
                    <a:pt x="0" y="3370"/>
                    <a:pt x="0" y="3405"/>
                  </a:cubicBezTo>
                  <a:cubicBezTo>
                    <a:pt x="120" y="3370"/>
                    <a:pt x="227" y="3334"/>
                    <a:pt x="358" y="3286"/>
                  </a:cubicBezTo>
                  <a:cubicBezTo>
                    <a:pt x="405" y="3584"/>
                    <a:pt x="429" y="3870"/>
                    <a:pt x="477" y="4144"/>
                  </a:cubicBezTo>
                  <a:cubicBezTo>
                    <a:pt x="310" y="4203"/>
                    <a:pt x="155" y="4251"/>
                    <a:pt x="12" y="4310"/>
                  </a:cubicBezTo>
                  <a:cubicBezTo>
                    <a:pt x="12" y="4322"/>
                    <a:pt x="36" y="4358"/>
                    <a:pt x="36" y="4370"/>
                  </a:cubicBezTo>
                  <a:cubicBezTo>
                    <a:pt x="179" y="4322"/>
                    <a:pt x="334" y="4263"/>
                    <a:pt x="489" y="4227"/>
                  </a:cubicBezTo>
                  <a:cubicBezTo>
                    <a:pt x="536" y="4525"/>
                    <a:pt x="584" y="4798"/>
                    <a:pt x="608" y="5084"/>
                  </a:cubicBezTo>
                  <a:cubicBezTo>
                    <a:pt x="572" y="5096"/>
                    <a:pt x="524" y="5120"/>
                    <a:pt x="489" y="5132"/>
                  </a:cubicBezTo>
                  <a:lnTo>
                    <a:pt x="536" y="5179"/>
                  </a:lnTo>
                  <a:cubicBezTo>
                    <a:pt x="572" y="5156"/>
                    <a:pt x="596" y="5156"/>
                    <a:pt x="632" y="5144"/>
                  </a:cubicBezTo>
                  <a:cubicBezTo>
                    <a:pt x="632" y="5191"/>
                    <a:pt x="643" y="5215"/>
                    <a:pt x="643" y="5263"/>
                  </a:cubicBezTo>
                  <a:cubicBezTo>
                    <a:pt x="667" y="5298"/>
                    <a:pt x="703" y="5310"/>
                    <a:pt x="727" y="5334"/>
                  </a:cubicBezTo>
                  <a:cubicBezTo>
                    <a:pt x="715" y="5263"/>
                    <a:pt x="715" y="5203"/>
                    <a:pt x="703" y="5132"/>
                  </a:cubicBezTo>
                  <a:cubicBezTo>
                    <a:pt x="953" y="5037"/>
                    <a:pt x="1215" y="4953"/>
                    <a:pt x="1513" y="4858"/>
                  </a:cubicBezTo>
                  <a:cubicBezTo>
                    <a:pt x="1560" y="5156"/>
                    <a:pt x="1608" y="5441"/>
                    <a:pt x="1632" y="5715"/>
                  </a:cubicBezTo>
                  <a:cubicBezTo>
                    <a:pt x="1572" y="5727"/>
                    <a:pt x="1513" y="5751"/>
                    <a:pt x="1441" y="5775"/>
                  </a:cubicBezTo>
                  <a:lnTo>
                    <a:pt x="1536" y="5810"/>
                  </a:lnTo>
                  <a:cubicBezTo>
                    <a:pt x="1560" y="5799"/>
                    <a:pt x="1608" y="5787"/>
                    <a:pt x="1632" y="5787"/>
                  </a:cubicBezTo>
                  <a:cubicBezTo>
                    <a:pt x="1632" y="5810"/>
                    <a:pt x="1655" y="5846"/>
                    <a:pt x="1655" y="5870"/>
                  </a:cubicBezTo>
                  <a:cubicBezTo>
                    <a:pt x="1679" y="5894"/>
                    <a:pt x="1691" y="5894"/>
                    <a:pt x="1727" y="5906"/>
                  </a:cubicBezTo>
                  <a:cubicBezTo>
                    <a:pt x="1727" y="5858"/>
                    <a:pt x="1715" y="5810"/>
                    <a:pt x="1715" y="5751"/>
                  </a:cubicBezTo>
                  <a:cubicBezTo>
                    <a:pt x="1977" y="5668"/>
                    <a:pt x="2251" y="5572"/>
                    <a:pt x="2525" y="5489"/>
                  </a:cubicBezTo>
                  <a:cubicBezTo>
                    <a:pt x="2560" y="5715"/>
                    <a:pt x="2584" y="5918"/>
                    <a:pt x="2620" y="6108"/>
                  </a:cubicBezTo>
                  <a:lnTo>
                    <a:pt x="2679" y="6108"/>
                  </a:lnTo>
                  <a:cubicBezTo>
                    <a:pt x="2644" y="5918"/>
                    <a:pt x="2620" y="5691"/>
                    <a:pt x="2584" y="5477"/>
                  </a:cubicBezTo>
                  <a:cubicBezTo>
                    <a:pt x="2858" y="5382"/>
                    <a:pt x="3120" y="5298"/>
                    <a:pt x="3406" y="5203"/>
                  </a:cubicBezTo>
                  <a:cubicBezTo>
                    <a:pt x="3453" y="5477"/>
                    <a:pt x="3477" y="5715"/>
                    <a:pt x="3513" y="5953"/>
                  </a:cubicBezTo>
                  <a:cubicBezTo>
                    <a:pt x="3525" y="5929"/>
                    <a:pt x="3560" y="5929"/>
                    <a:pt x="3572" y="5918"/>
                  </a:cubicBezTo>
                  <a:cubicBezTo>
                    <a:pt x="3549" y="5691"/>
                    <a:pt x="3513" y="5453"/>
                    <a:pt x="3465" y="5191"/>
                  </a:cubicBezTo>
                  <a:cubicBezTo>
                    <a:pt x="3751" y="5096"/>
                    <a:pt x="4025" y="5013"/>
                    <a:pt x="4287" y="4917"/>
                  </a:cubicBezTo>
                  <a:cubicBezTo>
                    <a:pt x="4299" y="5025"/>
                    <a:pt x="4322" y="5120"/>
                    <a:pt x="4334" y="5215"/>
                  </a:cubicBezTo>
                  <a:cubicBezTo>
                    <a:pt x="4346" y="5191"/>
                    <a:pt x="4370" y="5179"/>
                    <a:pt x="4394" y="5144"/>
                  </a:cubicBezTo>
                  <a:cubicBezTo>
                    <a:pt x="4358" y="5025"/>
                    <a:pt x="4358" y="4953"/>
                    <a:pt x="4346" y="4882"/>
                  </a:cubicBezTo>
                  <a:cubicBezTo>
                    <a:pt x="4442" y="4846"/>
                    <a:pt x="4513" y="4822"/>
                    <a:pt x="4596" y="4786"/>
                  </a:cubicBezTo>
                  <a:cubicBezTo>
                    <a:pt x="4620" y="4763"/>
                    <a:pt x="4644" y="4715"/>
                    <a:pt x="4656" y="4679"/>
                  </a:cubicBezTo>
                  <a:lnTo>
                    <a:pt x="4656" y="4679"/>
                  </a:lnTo>
                  <a:cubicBezTo>
                    <a:pt x="4561" y="4715"/>
                    <a:pt x="4453" y="4763"/>
                    <a:pt x="4346" y="4786"/>
                  </a:cubicBezTo>
                  <a:cubicBezTo>
                    <a:pt x="4322" y="4525"/>
                    <a:pt x="4275" y="4239"/>
                    <a:pt x="4227" y="3941"/>
                  </a:cubicBezTo>
                  <a:cubicBezTo>
                    <a:pt x="4513" y="3846"/>
                    <a:pt x="4775" y="3763"/>
                    <a:pt x="5049" y="3667"/>
                  </a:cubicBezTo>
                  <a:cubicBezTo>
                    <a:pt x="5049" y="3703"/>
                    <a:pt x="5061" y="3727"/>
                    <a:pt x="5061" y="3763"/>
                  </a:cubicBezTo>
                  <a:cubicBezTo>
                    <a:pt x="5073" y="3703"/>
                    <a:pt x="5096" y="3643"/>
                    <a:pt x="5120" y="3572"/>
                  </a:cubicBezTo>
                  <a:cubicBezTo>
                    <a:pt x="5073" y="3286"/>
                    <a:pt x="5049" y="3001"/>
                    <a:pt x="5001" y="2715"/>
                  </a:cubicBezTo>
                  <a:cubicBezTo>
                    <a:pt x="5108" y="2691"/>
                    <a:pt x="5215" y="2643"/>
                    <a:pt x="5299" y="2620"/>
                  </a:cubicBezTo>
                  <a:lnTo>
                    <a:pt x="5299" y="2536"/>
                  </a:lnTo>
                  <a:cubicBezTo>
                    <a:pt x="5192" y="2572"/>
                    <a:pt x="5096" y="2620"/>
                    <a:pt x="4977" y="2643"/>
                  </a:cubicBezTo>
                  <a:cubicBezTo>
                    <a:pt x="4930" y="2346"/>
                    <a:pt x="4894" y="2060"/>
                    <a:pt x="4858" y="1786"/>
                  </a:cubicBezTo>
                  <a:cubicBezTo>
                    <a:pt x="5001" y="1738"/>
                    <a:pt x="5132" y="1691"/>
                    <a:pt x="5275" y="1643"/>
                  </a:cubicBezTo>
                  <a:cubicBezTo>
                    <a:pt x="5275" y="1631"/>
                    <a:pt x="5251" y="1608"/>
                    <a:pt x="5251" y="1584"/>
                  </a:cubicBezTo>
                  <a:cubicBezTo>
                    <a:pt x="5120" y="1631"/>
                    <a:pt x="4989" y="1679"/>
                    <a:pt x="4834" y="1727"/>
                  </a:cubicBezTo>
                  <a:cubicBezTo>
                    <a:pt x="4799" y="1429"/>
                    <a:pt x="4751" y="1143"/>
                    <a:pt x="4715" y="857"/>
                  </a:cubicBezTo>
                  <a:cubicBezTo>
                    <a:pt x="4763" y="846"/>
                    <a:pt x="4823" y="834"/>
                    <a:pt x="4870" y="810"/>
                  </a:cubicBezTo>
                  <a:lnTo>
                    <a:pt x="4823" y="774"/>
                  </a:lnTo>
                  <a:cubicBezTo>
                    <a:pt x="4799" y="786"/>
                    <a:pt x="4751" y="798"/>
                    <a:pt x="4715" y="798"/>
                  </a:cubicBezTo>
                  <a:cubicBezTo>
                    <a:pt x="4703" y="738"/>
                    <a:pt x="4703" y="691"/>
                    <a:pt x="4703" y="655"/>
                  </a:cubicBezTo>
                  <a:cubicBezTo>
                    <a:pt x="4680" y="631"/>
                    <a:pt x="4644" y="607"/>
                    <a:pt x="4632" y="595"/>
                  </a:cubicBezTo>
                  <a:lnTo>
                    <a:pt x="4632" y="595"/>
                  </a:lnTo>
                  <a:cubicBezTo>
                    <a:pt x="4644" y="667"/>
                    <a:pt x="4644" y="738"/>
                    <a:pt x="4656" y="834"/>
                  </a:cubicBezTo>
                  <a:cubicBezTo>
                    <a:pt x="4406" y="917"/>
                    <a:pt x="4144" y="1012"/>
                    <a:pt x="3846" y="1096"/>
                  </a:cubicBezTo>
                  <a:cubicBezTo>
                    <a:pt x="3799" y="798"/>
                    <a:pt x="3751" y="512"/>
                    <a:pt x="3727" y="250"/>
                  </a:cubicBezTo>
                  <a:cubicBezTo>
                    <a:pt x="3787" y="238"/>
                    <a:pt x="3846" y="203"/>
                    <a:pt x="3918" y="191"/>
                  </a:cubicBezTo>
                  <a:cubicBezTo>
                    <a:pt x="3882" y="179"/>
                    <a:pt x="3846" y="155"/>
                    <a:pt x="3810" y="143"/>
                  </a:cubicBezTo>
                  <a:cubicBezTo>
                    <a:pt x="3787" y="155"/>
                    <a:pt x="3751" y="155"/>
                    <a:pt x="3703" y="179"/>
                  </a:cubicBezTo>
                  <a:cubicBezTo>
                    <a:pt x="3703" y="143"/>
                    <a:pt x="3703" y="131"/>
                    <a:pt x="3691" y="95"/>
                  </a:cubicBezTo>
                  <a:cubicBezTo>
                    <a:pt x="3668" y="84"/>
                    <a:pt x="3644" y="84"/>
                    <a:pt x="3620" y="72"/>
                  </a:cubicBezTo>
                  <a:lnTo>
                    <a:pt x="3620" y="72"/>
                  </a:lnTo>
                  <a:cubicBezTo>
                    <a:pt x="3620" y="119"/>
                    <a:pt x="3632" y="143"/>
                    <a:pt x="3632" y="191"/>
                  </a:cubicBezTo>
                  <a:cubicBezTo>
                    <a:pt x="3370" y="274"/>
                    <a:pt x="3096" y="369"/>
                    <a:pt x="2810" y="453"/>
                  </a:cubicBezTo>
                  <a:cubicBezTo>
                    <a:pt x="2787" y="298"/>
                    <a:pt x="2775" y="143"/>
                    <a:pt x="2739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644;p60"/>
            <p:cNvSpPr/>
            <p:nvPr/>
          </p:nvSpPr>
          <p:spPr>
            <a:xfrm>
              <a:off x="6339475" y="2530650"/>
              <a:ext cx="159275" cy="188950"/>
            </a:xfrm>
            <a:custGeom>
              <a:avLst/>
              <a:gdLst/>
              <a:ahLst/>
              <a:cxnLst/>
              <a:rect l="l" t="t" r="r" b="b"/>
              <a:pathLst>
                <a:path w="6371" h="7558" extrusionOk="0">
                  <a:moveTo>
                    <a:pt x="2144" y="0"/>
                  </a:moveTo>
                  <a:cubicBezTo>
                    <a:pt x="2025" y="0"/>
                    <a:pt x="1905" y="6"/>
                    <a:pt x="1786" y="18"/>
                  </a:cubicBezTo>
                  <a:lnTo>
                    <a:pt x="0" y="6936"/>
                  </a:lnTo>
                  <a:cubicBezTo>
                    <a:pt x="636" y="7350"/>
                    <a:pt x="1400" y="7557"/>
                    <a:pt x="2164" y="7557"/>
                  </a:cubicBezTo>
                  <a:cubicBezTo>
                    <a:pt x="3045" y="7557"/>
                    <a:pt x="3926" y="7282"/>
                    <a:pt x="4608" y="6733"/>
                  </a:cubicBezTo>
                  <a:cubicBezTo>
                    <a:pt x="5894" y="5698"/>
                    <a:pt x="6370" y="3828"/>
                    <a:pt x="5739" y="2340"/>
                  </a:cubicBezTo>
                  <a:cubicBezTo>
                    <a:pt x="5165" y="960"/>
                    <a:pt x="3660" y="0"/>
                    <a:pt x="2144" y="0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645;p60"/>
            <p:cNvSpPr/>
            <p:nvPr/>
          </p:nvSpPr>
          <p:spPr>
            <a:xfrm>
              <a:off x="6086750" y="2061025"/>
              <a:ext cx="369425" cy="288525"/>
            </a:xfrm>
            <a:custGeom>
              <a:avLst/>
              <a:gdLst/>
              <a:ahLst/>
              <a:cxnLst/>
              <a:rect l="l" t="t" r="r" b="b"/>
              <a:pathLst>
                <a:path w="14777" h="11541" extrusionOk="0">
                  <a:moveTo>
                    <a:pt x="7289" y="0"/>
                  </a:moveTo>
                  <a:cubicBezTo>
                    <a:pt x="6716" y="0"/>
                    <a:pt x="6146" y="61"/>
                    <a:pt x="5597" y="182"/>
                  </a:cubicBezTo>
                  <a:cubicBezTo>
                    <a:pt x="1608" y="1063"/>
                    <a:pt x="1" y="6373"/>
                    <a:pt x="2906" y="9326"/>
                  </a:cubicBezTo>
                  <a:lnTo>
                    <a:pt x="8800" y="11541"/>
                  </a:lnTo>
                  <a:cubicBezTo>
                    <a:pt x="10205" y="11469"/>
                    <a:pt x="11717" y="10779"/>
                    <a:pt x="12705" y="9755"/>
                  </a:cubicBezTo>
                  <a:cubicBezTo>
                    <a:pt x="14777" y="7623"/>
                    <a:pt x="14729" y="4171"/>
                    <a:pt x="12633" y="2087"/>
                  </a:cubicBezTo>
                  <a:cubicBezTo>
                    <a:pt x="11252" y="705"/>
                    <a:pt x="9250" y="0"/>
                    <a:pt x="7289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646;p60"/>
            <p:cNvSpPr/>
            <p:nvPr/>
          </p:nvSpPr>
          <p:spPr>
            <a:xfrm>
              <a:off x="6169800" y="2074200"/>
              <a:ext cx="95875" cy="226275"/>
            </a:xfrm>
            <a:custGeom>
              <a:avLst/>
              <a:gdLst/>
              <a:ahLst/>
              <a:cxnLst/>
              <a:rect l="l" t="t" r="r" b="b"/>
              <a:pathLst>
                <a:path w="3835" h="9051" extrusionOk="0">
                  <a:moveTo>
                    <a:pt x="1215" y="0"/>
                  </a:moveTo>
                  <a:lnTo>
                    <a:pt x="1215" y="0"/>
                  </a:lnTo>
                  <a:cubicBezTo>
                    <a:pt x="1108" y="48"/>
                    <a:pt x="1013" y="107"/>
                    <a:pt x="906" y="167"/>
                  </a:cubicBezTo>
                  <a:cubicBezTo>
                    <a:pt x="775" y="405"/>
                    <a:pt x="632" y="655"/>
                    <a:pt x="537" y="917"/>
                  </a:cubicBezTo>
                  <a:cubicBezTo>
                    <a:pt x="203" y="1691"/>
                    <a:pt x="1" y="2620"/>
                    <a:pt x="36" y="3596"/>
                  </a:cubicBezTo>
                  <a:cubicBezTo>
                    <a:pt x="84" y="4572"/>
                    <a:pt x="370" y="5477"/>
                    <a:pt x="751" y="6215"/>
                  </a:cubicBezTo>
                  <a:cubicBezTo>
                    <a:pt x="953" y="6596"/>
                    <a:pt x="1168" y="6918"/>
                    <a:pt x="1394" y="7215"/>
                  </a:cubicBezTo>
                  <a:cubicBezTo>
                    <a:pt x="1632" y="7513"/>
                    <a:pt x="1870" y="7763"/>
                    <a:pt x="2096" y="7977"/>
                  </a:cubicBezTo>
                  <a:cubicBezTo>
                    <a:pt x="2573" y="8406"/>
                    <a:pt x="3001" y="8680"/>
                    <a:pt x="3311" y="8835"/>
                  </a:cubicBezTo>
                  <a:cubicBezTo>
                    <a:pt x="3606" y="8988"/>
                    <a:pt x="3791" y="9050"/>
                    <a:pt x="3819" y="9050"/>
                  </a:cubicBezTo>
                  <a:cubicBezTo>
                    <a:pt x="3821" y="9050"/>
                    <a:pt x="3823" y="9050"/>
                    <a:pt x="3823" y="9049"/>
                  </a:cubicBezTo>
                  <a:cubicBezTo>
                    <a:pt x="3835" y="9037"/>
                    <a:pt x="3656" y="8942"/>
                    <a:pt x="3358" y="8763"/>
                  </a:cubicBezTo>
                  <a:cubicBezTo>
                    <a:pt x="3061" y="8585"/>
                    <a:pt x="2644" y="8287"/>
                    <a:pt x="2215" y="7858"/>
                  </a:cubicBezTo>
                  <a:cubicBezTo>
                    <a:pt x="1989" y="7644"/>
                    <a:pt x="1763" y="7382"/>
                    <a:pt x="1549" y="7096"/>
                  </a:cubicBezTo>
                  <a:cubicBezTo>
                    <a:pt x="1334" y="6799"/>
                    <a:pt x="1108" y="6489"/>
                    <a:pt x="929" y="6120"/>
                  </a:cubicBezTo>
                  <a:cubicBezTo>
                    <a:pt x="560" y="5382"/>
                    <a:pt x="298" y="4525"/>
                    <a:pt x="251" y="3584"/>
                  </a:cubicBezTo>
                  <a:cubicBezTo>
                    <a:pt x="215" y="2643"/>
                    <a:pt x="394" y="1750"/>
                    <a:pt x="715" y="1000"/>
                  </a:cubicBezTo>
                  <a:cubicBezTo>
                    <a:pt x="858" y="619"/>
                    <a:pt x="1037" y="298"/>
                    <a:pt x="1215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647;p60"/>
            <p:cNvSpPr/>
            <p:nvPr/>
          </p:nvSpPr>
          <p:spPr>
            <a:xfrm>
              <a:off x="6229625" y="2063775"/>
              <a:ext cx="209875" cy="235775"/>
            </a:xfrm>
            <a:custGeom>
              <a:avLst/>
              <a:gdLst/>
              <a:ahLst/>
              <a:cxnLst/>
              <a:rect l="l" t="t" r="r" b="b"/>
              <a:pathLst>
                <a:path w="8395" h="9431" extrusionOk="0">
                  <a:moveTo>
                    <a:pt x="799" y="4275"/>
                  </a:moveTo>
                  <a:lnTo>
                    <a:pt x="799" y="4275"/>
                  </a:lnTo>
                  <a:cubicBezTo>
                    <a:pt x="1037" y="4287"/>
                    <a:pt x="1549" y="4287"/>
                    <a:pt x="2251" y="4346"/>
                  </a:cubicBezTo>
                  <a:cubicBezTo>
                    <a:pt x="2370" y="4358"/>
                    <a:pt x="2501" y="4370"/>
                    <a:pt x="2620" y="4394"/>
                  </a:cubicBezTo>
                  <a:cubicBezTo>
                    <a:pt x="2751" y="4406"/>
                    <a:pt x="2882" y="4430"/>
                    <a:pt x="3025" y="4465"/>
                  </a:cubicBezTo>
                  <a:cubicBezTo>
                    <a:pt x="3299" y="4513"/>
                    <a:pt x="3597" y="4584"/>
                    <a:pt x="3918" y="4656"/>
                  </a:cubicBezTo>
                  <a:lnTo>
                    <a:pt x="4228" y="4751"/>
                  </a:lnTo>
                  <a:cubicBezTo>
                    <a:pt x="4299" y="4834"/>
                    <a:pt x="4478" y="5013"/>
                    <a:pt x="4728" y="5287"/>
                  </a:cubicBezTo>
                  <a:cubicBezTo>
                    <a:pt x="5061" y="5644"/>
                    <a:pt x="5466" y="6180"/>
                    <a:pt x="5823" y="6835"/>
                  </a:cubicBezTo>
                  <a:cubicBezTo>
                    <a:pt x="6156" y="7490"/>
                    <a:pt x="6383" y="8121"/>
                    <a:pt x="6490" y="8585"/>
                  </a:cubicBezTo>
                  <a:cubicBezTo>
                    <a:pt x="6549" y="8811"/>
                    <a:pt x="6573" y="8990"/>
                    <a:pt x="6609" y="9121"/>
                  </a:cubicBezTo>
                  <a:cubicBezTo>
                    <a:pt x="6240" y="9037"/>
                    <a:pt x="5847" y="8942"/>
                    <a:pt x="5442" y="8775"/>
                  </a:cubicBezTo>
                  <a:cubicBezTo>
                    <a:pt x="4430" y="8406"/>
                    <a:pt x="3406" y="7799"/>
                    <a:pt x="2525" y="6930"/>
                  </a:cubicBezTo>
                  <a:cubicBezTo>
                    <a:pt x="1739" y="6132"/>
                    <a:pt x="1180" y="5192"/>
                    <a:pt x="799" y="4275"/>
                  </a:cubicBezTo>
                  <a:close/>
                  <a:moveTo>
                    <a:pt x="239" y="1"/>
                  </a:moveTo>
                  <a:cubicBezTo>
                    <a:pt x="191" y="1"/>
                    <a:pt x="144" y="12"/>
                    <a:pt x="108" y="24"/>
                  </a:cubicBezTo>
                  <a:cubicBezTo>
                    <a:pt x="49" y="370"/>
                    <a:pt x="13" y="774"/>
                    <a:pt x="1" y="1239"/>
                  </a:cubicBezTo>
                  <a:cubicBezTo>
                    <a:pt x="1" y="1656"/>
                    <a:pt x="25" y="2096"/>
                    <a:pt x="108" y="2584"/>
                  </a:cubicBezTo>
                  <a:cubicBezTo>
                    <a:pt x="191" y="3060"/>
                    <a:pt x="299" y="3584"/>
                    <a:pt x="489" y="4096"/>
                  </a:cubicBezTo>
                  <a:cubicBezTo>
                    <a:pt x="846" y="5132"/>
                    <a:pt x="1465" y="6204"/>
                    <a:pt x="2358" y="7109"/>
                  </a:cubicBezTo>
                  <a:cubicBezTo>
                    <a:pt x="3275" y="8002"/>
                    <a:pt x="4347" y="8633"/>
                    <a:pt x="5371" y="9002"/>
                  </a:cubicBezTo>
                  <a:cubicBezTo>
                    <a:pt x="5799" y="9168"/>
                    <a:pt x="6252" y="9276"/>
                    <a:pt x="6645" y="9347"/>
                  </a:cubicBezTo>
                  <a:cubicBezTo>
                    <a:pt x="6645" y="9359"/>
                    <a:pt x="6668" y="9359"/>
                    <a:pt x="6668" y="9359"/>
                  </a:cubicBezTo>
                  <a:lnTo>
                    <a:pt x="6680" y="9347"/>
                  </a:lnTo>
                  <a:cubicBezTo>
                    <a:pt x="6740" y="9359"/>
                    <a:pt x="6811" y="9371"/>
                    <a:pt x="6871" y="9395"/>
                  </a:cubicBezTo>
                  <a:cubicBezTo>
                    <a:pt x="6978" y="9406"/>
                    <a:pt x="7085" y="9418"/>
                    <a:pt x="7168" y="9430"/>
                  </a:cubicBezTo>
                  <a:cubicBezTo>
                    <a:pt x="7216" y="9371"/>
                    <a:pt x="7264" y="9335"/>
                    <a:pt x="7299" y="9276"/>
                  </a:cubicBezTo>
                  <a:cubicBezTo>
                    <a:pt x="7168" y="9252"/>
                    <a:pt x="7038" y="9240"/>
                    <a:pt x="6907" y="9216"/>
                  </a:cubicBezTo>
                  <a:cubicBezTo>
                    <a:pt x="6823" y="9192"/>
                    <a:pt x="6752" y="9180"/>
                    <a:pt x="6692" y="9168"/>
                  </a:cubicBezTo>
                  <a:cubicBezTo>
                    <a:pt x="6692" y="9037"/>
                    <a:pt x="6680" y="8823"/>
                    <a:pt x="6633" y="8573"/>
                  </a:cubicBezTo>
                  <a:cubicBezTo>
                    <a:pt x="6561" y="8085"/>
                    <a:pt x="6347" y="7406"/>
                    <a:pt x="5990" y="6739"/>
                  </a:cubicBezTo>
                  <a:cubicBezTo>
                    <a:pt x="5633" y="6073"/>
                    <a:pt x="5192" y="5537"/>
                    <a:pt x="4823" y="5192"/>
                  </a:cubicBezTo>
                  <a:cubicBezTo>
                    <a:pt x="4644" y="5013"/>
                    <a:pt x="4478" y="4894"/>
                    <a:pt x="4359" y="4811"/>
                  </a:cubicBezTo>
                  <a:lnTo>
                    <a:pt x="4359" y="4811"/>
                  </a:lnTo>
                  <a:cubicBezTo>
                    <a:pt x="4835" y="4954"/>
                    <a:pt x="5335" y="5144"/>
                    <a:pt x="5835" y="5406"/>
                  </a:cubicBezTo>
                  <a:cubicBezTo>
                    <a:pt x="6490" y="5727"/>
                    <a:pt x="7085" y="6120"/>
                    <a:pt x="7597" y="6501"/>
                  </a:cubicBezTo>
                  <a:cubicBezTo>
                    <a:pt x="7859" y="6716"/>
                    <a:pt x="8097" y="6894"/>
                    <a:pt x="8300" y="7085"/>
                  </a:cubicBezTo>
                  <a:cubicBezTo>
                    <a:pt x="8311" y="7097"/>
                    <a:pt x="8335" y="7109"/>
                    <a:pt x="8347" y="7109"/>
                  </a:cubicBezTo>
                  <a:lnTo>
                    <a:pt x="8395" y="6894"/>
                  </a:lnTo>
                  <a:cubicBezTo>
                    <a:pt x="8192" y="6692"/>
                    <a:pt x="7978" y="6513"/>
                    <a:pt x="7740" y="6323"/>
                  </a:cubicBezTo>
                  <a:cubicBezTo>
                    <a:pt x="7216" y="5918"/>
                    <a:pt x="6621" y="5525"/>
                    <a:pt x="5930" y="5192"/>
                  </a:cubicBezTo>
                  <a:cubicBezTo>
                    <a:pt x="5252" y="4870"/>
                    <a:pt x="4561" y="4632"/>
                    <a:pt x="3942" y="4465"/>
                  </a:cubicBezTo>
                  <a:cubicBezTo>
                    <a:pt x="3632" y="4394"/>
                    <a:pt x="3311" y="4311"/>
                    <a:pt x="3037" y="4287"/>
                  </a:cubicBezTo>
                  <a:cubicBezTo>
                    <a:pt x="2882" y="4275"/>
                    <a:pt x="2751" y="4239"/>
                    <a:pt x="2620" y="4227"/>
                  </a:cubicBezTo>
                  <a:cubicBezTo>
                    <a:pt x="2477" y="4215"/>
                    <a:pt x="2358" y="4215"/>
                    <a:pt x="2227" y="4192"/>
                  </a:cubicBezTo>
                  <a:cubicBezTo>
                    <a:pt x="2102" y="4180"/>
                    <a:pt x="1983" y="4177"/>
                    <a:pt x="1872" y="4177"/>
                  </a:cubicBezTo>
                  <a:cubicBezTo>
                    <a:pt x="1760" y="4177"/>
                    <a:pt x="1656" y="4180"/>
                    <a:pt x="1561" y="4180"/>
                  </a:cubicBezTo>
                  <a:lnTo>
                    <a:pt x="1287" y="4180"/>
                  </a:lnTo>
                  <a:lnTo>
                    <a:pt x="1072" y="4192"/>
                  </a:lnTo>
                  <a:cubicBezTo>
                    <a:pt x="930" y="4215"/>
                    <a:pt x="846" y="4227"/>
                    <a:pt x="775" y="4227"/>
                  </a:cubicBezTo>
                  <a:lnTo>
                    <a:pt x="680" y="4001"/>
                  </a:lnTo>
                  <a:cubicBezTo>
                    <a:pt x="501" y="3513"/>
                    <a:pt x="382" y="3037"/>
                    <a:pt x="299" y="2572"/>
                  </a:cubicBezTo>
                  <a:cubicBezTo>
                    <a:pt x="370" y="2572"/>
                    <a:pt x="525" y="2560"/>
                    <a:pt x="715" y="2548"/>
                  </a:cubicBezTo>
                  <a:cubicBezTo>
                    <a:pt x="1025" y="2513"/>
                    <a:pt x="1465" y="2489"/>
                    <a:pt x="2037" y="2453"/>
                  </a:cubicBezTo>
                  <a:cubicBezTo>
                    <a:pt x="2406" y="2434"/>
                    <a:pt x="2822" y="2415"/>
                    <a:pt x="3274" y="2415"/>
                  </a:cubicBezTo>
                  <a:cubicBezTo>
                    <a:pt x="4193" y="2415"/>
                    <a:pt x="5257" y="2491"/>
                    <a:pt x="6359" y="2787"/>
                  </a:cubicBezTo>
                  <a:cubicBezTo>
                    <a:pt x="6907" y="2929"/>
                    <a:pt x="7430" y="3120"/>
                    <a:pt x="7907" y="3358"/>
                  </a:cubicBezTo>
                  <a:cubicBezTo>
                    <a:pt x="7847" y="3263"/>
                    <a:pt x="7788" y="3144"/>
                    <a:pt x="7728" y="3037"/>
                  </a:cubicBezTo>
                  <a:cubicBezTo>
                    <a:pt x="7335" y="2870"/>
                    <a:pt x="6907" y="2703"/>
                    <a:pt x="6430" y="2572"/>
                  </a:cubicBezTo>
                  <a:cubicBezTo>
                    <a:pt x="5597" y="2346"/>
                    <a:pt x="4763" y="2263"/>
                    <a:pt x="4013" y="2251"/>
                  </a:cubicBezTo>
                  <a:cubicBezTo>
                    <a:pt x="3837" y="2242"/>
                    <a:pt x="3665" y="2239"/>
                    <a:pt x="3497" y="2239"/>
                  </a:cubicBezTo>
                  <a:cubicBezTo>
                    <a:pt x="2962" y="2239"/>
                    <a:pt x="2472" y="2277"/>
                    <a:pt x="2037" y="2322"/>
                  </a:cubicBezTo>
                  <a:cubicBezTo>
                    <a:pt x="1477" y="2370"/>
                    <a:pt x="1025" y="2441"/>
                    <a:pt x="715" y="2489"/>
                  </a:cubicBezTo>
                  <a:cubicBezTo>
                    <a:pt x="525" y="2513"/>
                    <a:pt x="370" y="2548"/>
                    <a:pt x="299" y="2560"/>
                  </a:cubicBezTo>
                  <a:lnTo>
                    <a:pt x="299" y="2548"/>
                  </a:lnTo>
                  <a:cubicBezTo>
                    <a:pt x="227" y="2072"/>
                    <a:pt x="180" y="1632"/>
                    <a:pt x="180" y="1215"/>
                  </a:cubicBezTo>
                  <a:cubicBezTo>
                    <a:pt x="180" y="763"/>
                    <a:pt x="203" y="346"/>
                    <a:pt x="239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648;p60"/>
            <p:cNvSpPr/>
            <p:nvPr/>
          </p:nvSpPr>
          <p:spPr>
            <a:xfrm>
              <a:off x="6158800" y="2247300"/>
              <a:ext cx="158375" cy="81700"/>
            </a:xfrm>
            <a:custGeom>
              <a:avLst/>
              <a:gdLst/>
              <a:ahLst/>
              <a:cxnLst/>
              <a:rect l="l" t="t" r="r" b="b"/>
              <a:pathLst>
                <a:path w="6335" h="3268" extrusionOk="0">
                  <a:moveTo>
                    <a:pt x="2551" y="1"/>
                  </a:moveTo>
                  <a:cubicBezTo>
                    <a:pt x="1632" y="1"/>
                    <a:pt x="706" y="321"/>
                    <a:pt x="0" y="922"/>
                  </a:cubicBezTo>
                  <a:lnTo>
                    <a:pt x="6334" y="3268"/>
                  </a:lnTo>
                  <a:cubicBezTo>
                    <a:pt x="6120" y="1911"/>
                    <a:pt x="5144" y="708"/>
                    <a:pt x="3858" y="232"/>
                  </a:cubicBezTo>
                  <a:cubicBezTo>
                    <a:pt x="3442" y="76"/>
                    <a:pt x="2997" y="1"/>
                    <a:pt x="2551" y="1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649;p60"/>
            <p:cNvSpPr/>
            <p:nvPr/>
          </p:nvSpPr>
          <p:spPr>
            <a:xfrm>
              <a:off x="5913825" y="2251050"/>
              <a:ext cx="501575" cy="292575"/>
            </a:xfrm>
            <a:custGeom>
              <a:avLst/>
              <a:gdLst/>
              <a:ahLst/>
              <a:cxnLst/>
              <a:rect l="l" t="t" r="r" b="b"/>
              <a:pathLst>
                <a:path w="20063" h="11703" extrusionOk="0">
                  <a:moveTo>
                    <a:pt x="7940" y="0"/>
                  </a:moveTo>
                  <a:cubicBezTo>
                    <a:pt x="5837" y="0"/>
                    <a:pt x="3707" y="466"/>
                    <a:pt x="1989" y="1546"/>
                  </a:cubicBezTo>
                  <a:cubicBezTo>
                    <a:pt x="1227" y="2023"/>
                    <a:pt x="572" y="2594"/>
                    <a:pt x="0" y="3273"/>
                  </a:cubicBezTo>
                  <a:cubicBezTo>
                    <a:pt x="1620" y="4225"/>
                    <a:pt x="3453" y="4821"/>
                    <a:pt x="5322" y="4952"/>
                  </a:cubicBezTo>
                  <a:cubicBezTo>
                    <a:pt x="5614" y="4973"/>
                    <a:pt x="5907" y="4983"/>
                    <a:pt x="6200" y="4983"/>
                  </a:cubicBezTo>
                  <a:cubicBezTo>
                    <a:pt x="8521" y="4983"/>
                    <a:pt x="10844" y="4318"/>
                    <a:pt x="12800" y="3070"/>
                  </a:cubicBezTo>
                  <a:cubicBezTo>
                    <a:pt x="12990" y="2951"/>
                    <a:pt x="13193" y="2808"/>
                    <a:pt x="13371" y="2654"/>
                  </a:cubicBezTo>
                  <a:lnTo>
                    <a:pt x="13371" y="2654"/>
                  </a:lnTo>
                  <a:cubicBezTo>
                    <a:pt x="13216" y="4606"/>
                    <a:pt x="13478" y="6607"/>
                    <a:pt x="14431" y="8297"/>
                  </a:cubicBezTo>
                  <a:cubicBezTo>
                    <a:pt x="15514" y="10238"/>
                    <a:pt x="17634" y="11643"/>
                    <a:pt x="19789" y="11702"/>
                  </a:cubicBezTo>
                  <a:cubicBezTo>
                    <a:pt x="20062" y="9774"/>
                    <a:pt x="19884" y="7809"/>
                    <a:pt x="18943" y="6083"/>
                  </a:cubicBezTo>
                  <a:cubicBezTo>
                    <a:pt x="17455" y="3285"/>
                    <a:pt x="14645" y="1249"/>
                    <a:pt x="11526" y="451"/>
                  </a:cubicBezTo>
                  <a:cubicBezTo>
                    <a:pt x="10399" y="160"/>
                    <a:pt x="9174" y="0"/>
                    <a:pt x="7940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650;p60"/>
            <p:cNvSpPr/>
            <p:nvPr/>
          </p:nvSpPr>
          <p:spPr>
            <a:xfrm>
              <a:off x="5839700" y="2317375"/>
              <a:ext cx="570350" cy="476675"/>
            </a:xfrm>
            <a:custGeom>
              <a:avLst/>
              <a:gdLst/>
              <a:ahLst/>
              <a:cxnLst/>
              <a:rect l="l" t="t" r="r" b="b"/>
              <a:pathLst>
                <a:path w="22814" h="19067" extrusionOk="0">
                  <a:moveTo>
                    <a:pt x="16360" y="1"/>
                  </a:moveTo>
                  <a:lnTo>
                    <a:pt x="16360" y="1"/>
                  </a:lnTo>
                  <a:cubicBezTo>
                    <a:pt x="16158" y="155"/>
                    <a:pt x="15967" y="286"/>
                    <a:pt x="15777" y="417"/>
                  </a:cubicBezTo>
                  <a:cubicBezTo>
                    <a:pt x="13821" y="1665"/>
                    <a:pt x="11498" y="2330"/>
                    <a:pt x="9177" y="2330"/>
                  </a:cubicBezTo>
                  <a:cubicBezTo>
                    <a:pt x="8884" y="2330"/>
                    <a:pt x="8591" y="2320"/>
                    <a:pt x="8299" y="2299"/>
                  </a:cubicBezTo>
                  <a:cubicBezTo>
                    <a:pt x="6430" y="2168"/>
                    <a:pt x="4597" y="1572"/>
                    <a:pt x="2977" y="620"/>
                  </a:cubicBezTo>
                  <a:cubicBezTo>
                    <a:pt x="1751" y="2025"/>
                    <a:pt x="953" y="3787"/>
                    <a:pt x="644" y="5620"/>
                  </a:cubicBezTo>
                  <a:cubicBezTo>
                    <a:pt x="346" y="7347"/>
                    <a:pt x="1" y="9073"/>
                    <a:pt x="417" y="10812"/>
                  </a:cubicBezTo>
                  <a:cubicBezTo>
                    <a:pt x="834" y="12550"/>
                    <a:pt x="1751" y="14169"/>
                    <a:pt x="3037" y="15443"/>
                  </a:cubicBezTo>
                  <a:cubicBezTo>
                    <a:pt x="5001" y="17384"/>
                    <a:pt x="7692" y="18539"/>
                    <a:pt x="10478" y="18908"/>
                  </a:cubicBezTo>
                  <a:cubicBezTo>
                    <a:pt x="11203" y="19007"/>
                    <a:pt x="11941" y="19067"/>
                    <a:pt x="12678" y="19067"/>
                  </a:cubicBezTo>
                  <a:cubicBezTo>
                    <a:pt x="13710" y="19067"/>
                    <a:pt x="14738" y="18949"/>
                    <a:pt x="15717" y="18658"/>
                  </a:cubicBezTo>
                  <a:cubicBezTo>
                    <a:pt x="16384" y="18455"/>
                    <a:pt x="16967" y="18181"/>
                    <a:pt x="17503" y="17836"/>
                  </a:cubicBezTo>
                  <a:cubicBezTo>
                    <a:pt x="19396" y="16646"/>
                    <a:pt x="20563" y="15419"/>
                    <a:pt x="21480" y="13395"/>
                  </a:cubicBezTo>
                  <a:cubicBezTo>
                    <a:pt x="22111" y="11966"/>
                    <a:pt x="22635" y="10347"/>
                    <a:pt x="22813" y="8716"/>
                  </a:cubicBezTo>
                  <a:lnTo>
                    <a:pt x="22813" y="8716"/>
                  </a:lnTo>
                  <a:cubicBezTo>
                    <a:pt x="22801" y="8811"/>
                    <a:pt x="22789" y="8930"/>
                    <a:pt x="22765" y="9049"/>
                  </a:cubicBezTo>
                  <a:cubicBezTo>
                    <a:pt x="20610" y="8990"/>
                    <a:pt x="18503" y="7585"/>
                    <a:pt x="17408" y="5644"/>
                  </a:cubicBezTo>
                  <a:cubicBezTo>
                    <a:pt x="16455" y="3954"/>
                    <a:pt x="16193" y="1965"/>
                    <a:pt x="16360" y="1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651;p60"/>
            <p:cNvSpPr/>
            <p:nvPr/>
          </p:nvSpPr>
          <p:spPr>
            <a:xfrm>
              <a:off x="6262675" y="2303100"/>
              <a:ext cx="85750" cy="192350"/>
            </a:xfrm>
            <a:custGeom>
              <a:avLst/>
              <a:gdLst/>
              <a:ahLst/>
              <a:cxnLst/>
              <a:rect l="l" t="t" r="r" b="b"/>
              <a:pathLst>
                <a:path w="3430" h="7694" extrusionOk="0">
                  <a:moveTo>
                    <a:pt x="108" y="0"/>
                  </a:moveTo>
                  <a:cubicBezTo>
                    <a:pt x="84" y="0"/>
                    <a:pt x="60" y="119"/>
                    <a:pt x="48" y="334"/>
                  </a:cubicBezTo>
                  <a:cubicBezTo>
                    <a:pt x="24" y="441"/>
                    <a:pt x="12" y="572"/>
                    <a:pt x="12" y="738"/>
                  </a:cubicBezTo>
                  <a:cubicBezTo>
                    <a:pt x="12" y="905"/>
                    <a:pt x="1" y="1084"/>
                    <a:pt x="12" y="1274"/>
                  </a:cubicBezTo>
                  <a:cubicBezTo>
                    <a:pt x="12" y="1465"/>
                    <a:pt x="24" y="1691"/>
                    <a:pt x="60" y="1929"/>
                  </a:cubicBezTo>
                  <a:cubicBezTo>
                    <a:pt x="72" y="2167"/>
                    <a:pt x="131" y="2405"/>
                    <a:pt x="179" y="2679"/>
                  </a:cubicBezTo>
                  <a:cubicBezTo>
                    <a:pt x="286" y="3191"/>
                    <a:pt x="441" y="3751"/>
                    <a:pt x="679" y="4310"/>
                  </a:cubicBezTo>
                  <a:cubicBezTo>
                    <a:pt x="917" y="4882"/>
                    <a:pt x="1215" y="5370"/>
                    <a:pt x="1501" y="5810"/>
                  </a:cubicBezTo>
                  <a:cubicBezTo>
                    <a:pt x="1655" y="6025"/>
                    <a:pt x="1798" y="6227"/>
                    <a:pt x="1953" y="6406"/>
                  </a:cubicBezTo>
                  <a:cubicBezTo>
                    <a:pt x="2096" y="6584"/>
                    <a:pt x="2251" y="6751"/>
                    <a:pt x="2382" y="6882"/>
                  </a:cubicBezTo>
                  <a:cubicBezTo>
                    <a:pt x="2513" y="7037"/>
                    <a:pt x="2644" y="7156"/>
                    <a:pt x="2763" y="7263"/>
                  </a:cubicBezTo>
                  <a:cubicBezTo>
                    <a:pt x="2882" y="7358"/>
                    <a:pt x="2989" y="7453"/>
                    <a:pt x="3084" y="7513"/>
                  </a:cubicBezTo>
                  <a:cubicBezTo>
                    <a:pt x="3270" y="7633"/>
                    <a:pt x="3375" y="7693"/>
                    <a:pt x="3392" y="7693"/>
                  </a:cubicBezTo>
                  <a:cubicBezTo>
                    <a:pt x="3393" y="7693"/>
                    <a:pt x="3394" y="7693"/>
                    <a:pt x="3394" y="7692"/>
                  </a:cubicBezTo>
                  <a:cubicBezTo>
                    <a:pt x="3430" y="7656"/>
                    <a:pt x="3037" y="7346"/>
                    <a:pt x="2513" y="6763"/>
                  </a:cubicBezTo>
                  <a:cubicBezTo>
                    <a:pt x="2382" y="6620"/>
                    <a:pt x="2251" y="6453"/>
                    <a:pt x="2120" y="6275"/>
                  </a:cubicBezTo>
                  <a:cubicBezTo>
                    <a:pt x="1965" y="6096"/>
                    <a:pt x="1834" y="5894"/>
                    <a:pt x="1679" y="5679"/>
                  </a:cubicBezTo>
                  <a:cubicBezTo>
                    <a:pt x="1394" y="5251"/>
                    <a:pt x="1132" y="4763"/>
                    <a:pt x="893" y="4203"/>
                  </a:cubicBezTo>
                  <a:cubicBezTo>
                    <a:pt x="667" y="3655"/>
                    <a:pt x="489" y="3120"/>
                    <a:pt x="370" y="2620"/>
                  </a:cubicBezTo>
                  <a:cubicBezTo>
                    <a:pt x="334" y="2358"/>
                    <a:pt x="262" y="2119"/>
                    <a:pt x="239" y="1905"/>
                  </a:cubicBezTo>
                  <a:cubicBezTo>
                    <a:pt x="191" y="1679"/>
                    <a:pt x="179" y="1465"/>
                    <a:pt x="167" y="1262"/>
                  </a:cubicBezTo>
                  <a:cubicBezTo>
                    <a:pt x="108" y="488"/>
                    <a:pt x="143" y="0"/>
                    <a:pt x="108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652;p60"/>
            <p:cNvSpPr/>
            <p:nvPr/>
          </p:nvSpPr>
          <p:spPr>
            <a:xfrm>
              <a:off x="6296600" y="2321850"/>
              <a:ext cx="94975" cy="152725"/>
            </a:xfrm>
            <a:custGeom>
              <a:avLst/>
              <a:gdLst/>
              <a:ahLst/>
              <a:cxnLst/>
              <a:rect l="l" t="t" r="r" b="b"/>
              <a:pathLst>
                <a:path w="3799" h="6109" extrusionOk="0">
                  <a:moveTo>
                    <a:pt x="25" y="0"/>
                  </a:moveTo>
                  <a:lnTo>
                    <a:pt x="25" y="0"/>
                  </a:lnTo>
                  <a:cubicBezTo>
                    <a:pt x="1" y="0"/>
                    <a:pt x="1" y="417"/>
                    <a:pt x="144" y="1096"/>
                  </a:cubicBezTo>
                  <a:cubicBezTo>
                    <a:pt x="227" y="1417"/>
                    <a:pt x="322" y="1810"/>
                    <a:pt x="489" y="2227"/>
                  </a:cubicBezTo>
                  <a:cubicBezTo>
                    <a:pt x="656" y="2643"/>
                    <a:pt x="870" y="3084"/>
                    <a:pt x="1144" y="3513"/>
                  </a:cubicBezTo>
                  <a:cubicBezTo>
                    <a:pt x="1418" y="3953"/>
                    <a:pt x="1727" y="4346"/>
                    <a:pt x="2025" y="4679"/>
                  </a:cubicBezTo>
                  <a:cubicBezTo>
                    <a:pt x="2323" y="5001"/>
                    <a:pt x="2620" y="5287"/>
                    <a:pt x="2882" y="5501"/>
                  </a:cubicBezTo>
                  <a:cubicBezTo>
                    <a:pt x="3379" y="5917"/>
                    <a:pt x="3741" y="6109"/>
                    <a:pt x="3773" y="6109"/>
                  </a:cubicBezTo>
                  <a:cubicBezTo>
                    <a:pt x="3774" y="6109"/>
                    <a:pt x="3775" y="6108"/>
                    <a:pt x="3775" y="6108"/>
                  </a:cubicBezTo>
                  <a:cubicBezTo>
                    <a:pt x="3799" y="6072"/>
                    <a:pt x="3466" y="5834"/>
                    <a:pt x="2977" y="5394"/>
                  </a:cubicBezTo>
                  <a:cubicBezTo>
                    <a:pt x="2727" y="5168"/>
                    <a:pt x="2454" y="4882"/>
                    <a:pt x="2168" y="4560"/>
                  </a:cubicBezTo>
                  <a:cubicBezTo>
                    <a:pt x="1882" y="4227"/>
                    <a:pt x="1608" y="3846"/>
                    <a:pt x="1334" y="3417"/>
                  </a:cubicBezTo>
                  <a:cubicBezTo>
                    <a:pt x="1072" y="2977"/>
                    <a:pt x="858" y="2548"/>
                    <a:pt x="679" y="2143"/>
                  </a:cubicBezTo>
                  <a:cubicBezTo>
                    <a:pt x="525" y="1750"/>
                    <a:pt x="382" y="1369"/>
                    <a:pt x="298" y="1048"/>
                  </a:cubicBezTo>
                  <a:cubicBezTo>
                    <a:pt x="120" y="405"/>
                    <a:pt x="60" y="0"/>
                    <a:pt x="25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653;p60"/>
            <p:cNvSpPr/>
            <p:nvPr/>
          </p:nvSpPr>
          <p:spPr>
            <a:xfrm>
              <a:off x="5956100" y="2311650"/>
              <a:ext cx="279525" cy="35225"/>
            </a:xfrm>
            <a:custGeom>
              <a:avLst/>
              <a:gdLst/>
              <a:ahLst/>
              <a:cxnLst/>
              <a:rect l="l" t="t" r="r" b="b"/>
              <a:pathLst>
                <a:path w="11181" h="1409" extrusionOk="0">
                  <a:moveTo>
                    <a:pt x="8" y="0"/>
                  </a:moveTo>
                  <a:cubicBezTo>
                    <a:pt x="3" y="0"/>
                    <a:pt x="1" y="1"/>
                    <a:pt x="0" y="3"/>
                  </a:cubicBezTo>
                  <a:cubicBezTo>
                    <a:pt x="0" y="27"/>
                    <a:pt x="131" y="99"/>
                    <a:pt x="405" y="230"/>
                  </a:cubicBezTo>
                  <a:cubicBezTo>
                    <a:pt x="536" y="301"/>
                    <a:pt x="703" y="384"/>
                    <a:pt x="893" y="456"/>
                  </a:cubicBezTo>
                  <a:cubicBezTo>
                    <a:pt x="1084" y="527"/>
                    <a:pt x="1310" y="634"/>
                    <a:pt x="1560" y="706"/>
                  </a:cubicBezTo>
                  <a:cubicBezTo>
                    <a:pt x="1691" y="754"/>
                    <a:pt x="1834" y="801"/>
                    <a:pt x="1953" y="837"/>
                  </a:cubicBezTo>
                  <a:cubicBezTo>
                    <a:pt x="2084" y="885"/>
                    <a:pt x="2227" y="920"/>
                    <a:pt x="2381" y="956"/>
                  </a:cubicBezTo>
                  <a:cubicBezTo>
                    <a:pt x="2679" y="1051"/>
                    <a:pt x="3000" y="1111"/>
                    <a:pt x="3346" y="1182"/>
                  </a:cubicBezTo>
                  <a:cubicBezTo>
                    <a:pt x="4036" y="1301"/>
                    <a:pt x="4786" y="1396"/>
                    <a:pt x="5596" y="1408"/>
                  </a:cubicBezTo>
                  <a:cubicBezTo>
                    <a:pt x="6394" y="1408"/>
                    <a:pt x="7156" y="1349"/>
                    <a:pt x="7858" y="1242"/>
                  </a:cubicBezTo>
                  <a:cubicBezTo>
                    <a:pt x="8203" y="1182"/>
                    <a:pt x="8525" y="1123"/>
                    <a:pt x="8823" y="1051"/>
                  </a:cubicBezTo>
                  <a:cubicBezTo>
                    <a:pt x="8977" y="1004"/>
                    <a:pt x="9120" y="980"/>
                    <a:pt x="9251" y="944"/>
                  </a:cubicBezTo>
                  <a:cubicBezTo>
                    <a:pt x="9394" y="896"/>
                    <a:pt x="9525" y="873"/>
                    <a:pt x="9656" y="825"/>
                  </a:cubicBezTo>
                  <a:cubicBezTo>
                    <a:pt x="9918" y="754"/>
                    <a:pt x="10132" y="658"/>
                    <a:pt x="10323" y="587"/>
                  </a:cubicBezTo>
                  <a:cubicBezTo>
                    <a:pt x="10525" y="515"/>
                    <a:pt x="10692" y="444"/>
                    <a:pt x="10823" y="384"/>
                  </a:cubicBezTo>
                  <a:cubicBezTo>
                    <a:pt x="11025" y="230"/>
                    <a:pt x="11180" y="158"/>
                    <a:pt x="11180" y="146"/>
                  </a:cubicBezTo>
                  <a:cubicBezTo>
                    <a:pt x="11179" y="143"/>
                    <a:pt x="11175" y="141"/>
                    <a:pt x="11167" y="141"/>
                  </a:cubicBezTo>
                  <a:cubicBezTo>
                    <a:pt x="11074" y="141"/>
                    <a:pt x="10496" y="394"/>
                    <a:pt x="9573" y="646"/>
                  </a:cubicBezTo>
                  <a:cubicBezTo>
                    <a:pt x="9442" y="682"/>
                    <a:pt x="9299" y="730"/>
                    <a:pt x="9180" y="754"/>
                  </a:cubicBezTo>
                  <a:cubicBezTo>
                    <a:pt x="9049" y="777"/>
                    <a:pt x="8906" y="813"/>
                    <a:pt x="8751" y="849"/>
                  </a:cubicBezTo>
                  <a:cubicBezTo>
                    <a:pt x="8454" y="920"/>
                    <a:pt x="8132" y="968"/>
                    <a:pt x="7799" y="1027"/>
                  </a:cubicBezTo>
                  <a:cubicBezTo>
                    <a:pt x="7120" y="1111"/>
                    <a:pt x="6370" y="1170"/>
                    <a:pt x="5584" y="1170"/>
                  </a:cubicBezTo>
                  <a:cubicBezTo>
                    <a:pt x="4798" y="1158"/>
                    <a:pt x="4036" y="1075"/>
                    <a:pt x="3370" y="968"/>
                  </a:cubicBezTo>
                  <a:cubicBezTo>
                    <a:pt x="3024" y="908"/>
                    <a:pt x="2703" y="849"/>
                    <a:pt x="2405" y="765"/>
                  </a:cubicBezTo>
                  <a:cubicBezTo>
                    <a:pt x="2262" y="742"/>
                    <a:pt x="2107" y="706"/>
                    <a:pt x="1977" y="670"/>
                  </a:cubicBezTo>
                  <a:cubicBezTo>
                    <a:pt x="1846" y="623"/>
                    <a:pt x="1715" y="587"/>
                    <a:pt x="1596" y="551"/>
                  </a:cubicBezTo>
                  <a:cubicBezTo>
                    <a:pt x="653" y="270"/>
                    <a:pt x="80" y="0"/>
                    <a:pt x="8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654;p60"/>
            <p:cNvSpPr/>
            <p:nvPr/>
          </p:nvSpPr>
          <p:spPr>
            <a:xfrm>
              <a:off x="6033175" y="2280950"/>
              <a:ext cx="196475" cy="28525"/>
            </a:xfrm>
            <a:custGeom>
              <a:avLst/>
              <a:gdLst/>
              <a:ahLst/>
              <a:cxnLst/>
              <a:rect l="l" t="t" r="r" b="b"/>
              <a:pathLst>
                <a:path w="7859" h="1141" extrusionOk="0">
                  <a:moveTo>
                    <a:pt x="26" y="0"/>
                  </a:moveTo>
                  <a:cubicBezTo>
                    <a:pt x="18" y="0"/>
                    <a:pt x="14" y="2"/>
                    <a:pt x="13" y="5"/>
                  </a:cubicBezTo>
                  <a:cubicBezTo>
                    <a:pt x="1" y="29"/>
                    <a:pt x="394" y="243"/>
                    <a:pt x="1084" y="481"/>
                  </a:cubicBezTo>
                  <a:cubicBezTo>
                    <a:pt x="1430" y="600"/>
                    <a:pt x="1846" y="719"/>
                    <a:pt x="2323" y="839"/>
                  </a:cubicBezTo>
                  <a:cubicBezTo>
                    <a:pt x="2799" y="934"/>
                    <a:pt x="3323" y="1029"/>
                    <a:pt x="3870" y="1089"/>
                  </a:cubicBezTo>
                  <a:cubicBezTo>
                    <a:pt x="4289" y="1125"/>
                    <a:pt x="4700" y="1140"/>
                    <a:pt x="5083" y="1140"/>
                  </a:cubicBezTo>
                  <a:cubicBezTo>
                    <a:pt x="5202" y="1140"/>
                    <a:pt x="5318" y="1139"/>
                    <a:pt x="5430" y="1136"/>
                  </a:cubicBezTo>
                  <a:cubicBezTo>
                    <a:pt x="5906" y="1112"/>
                    <a:pt x="6335" y="1077"/>
                    <a:pt x="6716" y="1017"/>
                  </a:cubicBezTo>
                  <a:cubicBezTo>
                    <a:pt x="7430" y="910"/>
                    <a:pt x="7859" y="779"/>
                    <a:pt x="7847" y="743"/>
                  </a:cubicBezTo>
                  <a:cubicBezTo>
                    <a:pt x="7844" y="740"/>
                    <a:pt x="7833" y="739"/>
                    <a:pt x="7815" y="739"/>
                  </a:cubicBezTo>
                  <a:cubicBezTo>
                    <a:pt x="7702" y="739"/>
                    <a:pt x="7298" y="799"/>
                    <a:pt x="6680" y="850"/>
                  </a:cubicBezTo>
                  <a:cubicBezTo>
                    <a:pt x="6323" y="886"/>
                    <a:pt x="5894" y="910"/>
                    <a:pt x="5418" y="910"/>
                  </a:cubicBezTo>
                  <a:cubicBezTo>
                    <a:pt x="4942" y="910"/>
                    <a:pt x="4418" y="898"/>
                    <a:pt x="3870" y="850"/>
                  </a:cubicBezTo>
                  <a:cubicBezTo>
                    <a:pt x="3323" y="791"/>
                    <a:pt x="2811" y="719"/>
                    <a:pt x="2346" y="624"/>
                  </a:cubicBezTo>
                  <a:cubicBezTo>
                    <a:pt x="1894" y="529"/>
                    <a:pt x="1477" y="434"/>
                    <a:pt x="1132" y="327"/>
                  </a:cubicBezTo>
                  <a:cubicBezTo>
                    <a:pt x="505" y="154"/>
                    <a:pt x="104" y="0"/>
                    <a:pt x="26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655;p60"/>
            <p:cNvSpPr/>
            <p:nvPr/>
          </p:nvSpPr>
          <p:spPr>
            <a:xfrm>
              <a:off x="6136475" y="2260000"/>
              <a:ext cx="70575" cy="21500"/>
            </a:xfrm>
            <a:custGeom>
              <a:avLst/>
              <a:gdLst/>
              <a:ahLst/>
              <a:cxnLst/>
              <a:rect l="l" t="t" r="r" b="b"/>
              <a:pathLst>
                <a:path w="2823" h="860" extrusionOk="0">
                  <a:moveTo>
                    <a:pt x="61" y="1"/>
                  </a:moveTo>
                  <a:cubicBezTo>
                    <a:pt x="47" y="1"/>
                    <a:pt x="38" y="4"/>
                    <a:pt x="36" y="10"/>
                  </a:cubicBezTo>
                  <a:cubicBezTo>
                    <a:pt x="0" y="69"/>
                    <a:pt x="572" y="414"/>
                    <a:pt x="1358" y="653"/>
                  </a:cubicBezTo>
                  <a:cubicBezTo>
                    <a:pt x="1900" y="803"/>
                    <a:pt x="2389" y="859"/>
                    <a:pt x="2642" y="859"/>
                  </a:cubicBezTo>
                  <a:cubicBezTo>
                    <a:pt x="2750" y="859"/>
                    <a:pt x="2815" y="849"/>
                    <a:pt x="2822" y="831"/>
                  </a:cubicBezTo>
                  <a:cubicBezTo>
                    <a:pt x="2822" y="772"/>
                    <a:pt x="2179" y="653"/>
                    <a:pt x="1417" y="426"/>
                  </a:cubicBezTo>
                  <a:cubicBezTo>
                    <a:pt x="733" y="223"/>
                    <a:pt x="183" y="1"/>
                    <a:pt x="61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656;p60"/>
            <p:cNvSpPr/>
            <p:nvPr/>
          </p:nvSpPr>
          <p:spPr>
            <a:xfrm>
              <a:off x="6027225" y="2555200"/>
              <a:ext cx="119975" cy="74150"/>
            </a:xfrm>
            <a:custGeom>
              <a:avLst/>
              <a:gdLst/>
              <a:ahLst/>
              <a:cxnLst/>
              <a:rect l="l" t="t" r="r" b="b"/>
              <a:pathLst>
                <a:path w="4799" h="2966" extrusionOk="0">
                  <a:moveTo>
                    <a:pt x="239" y="1"/>
                  </a:moveTo>
                  <a:lnTo>
                    <a:pt x="239" y="1"/>
                  </a:lnTo>
                  <a:cubicBezTo>
                    <a:pt x="1" y="1358"/>
                    <a:pt x="786" y="2656"/>
                    <a:pt x="2037" y="2918"/>
                  </a:cubicBezTo>
                  <a:cubicBezTo>
                    <a:pt x="2191" y="2950"/>
                    <a:pt x="2345" y="2966"/>
                    <a:pt x="2497" y="2966"/>
                  </a:cubicBezTo>
                  <a:cubicBezTo>
                    <a:pt x="3519" y="2966"/>
                    <a:pt x="4457" y="2259"/>
                    <a:pt x="4799" y="1191"/>
                  </a:cubicBezTo>
                  <a:lnTo>
                    <a:pt x="4799" y="1191"/>
                  </a:lnTo>
                  <a:cubicBezTo>
                    <a:pt x="4528" y="1219"/>
                    <a:pt x="4250" y="1234"/>
                    <a:pt x="3971" y="1234"/>
                  </a:cubicBezTo>
                  <a:cubicBezTo>
                    <a:pt x="2580" y="1234"/>
                    <a:pt x="1141" y="873"/>
                    <a:pt x="239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657;p60"/>
            <p:cNvSpPr/>
            <p:nvPr/>
          </p:nvSpPr>
          <p:spPr>
            <a:xfrm>
              <a:off x="6044200" y="2599250"/>
              <a:ext cx="63725" cy="30175"/>
            </a:xfrm>
            <a:custGeom>
              <a:avLst/>
              <a:gdLst/>
              <a:ahLst/>
              <a:cxnLst/>
              <a:rect l="l" t="t" r="r" b="b"/>
              <a:pathLst>
                <a:path w="2549" h="1207" extrusionOk="0">
                  <a:moveTo>
                    <a:pt x="941" y="1"/>
                  </a:moveTo>
                  <a:cubicBezTo>
                    <a:pt x="596" y="1"/>
                    <a:pt x="286" y="96"/>
                    <a:pt x="0" y="263"/>
                  </a:cubicBezTo>
                  <a:cubicBezTo>
                    <a:pt x="334" y="715"/>
                    <a:pt x="798" y="1037"/>
                    <a:pt x="1346" y="1156"/>
                  </a:cubicBezTo>
                  <a:cubicBezTo>
                    <a:pt x="1499" y="1191"/>
                    <a:pt x="1650" y="1206"/>
                    <a:pt x="1799" y="1206"/>
                  </a:cubicBezTo>
                  <a:cubicBezTo>
                    <a:pt x="2056" y="1206"/>
                    <a:pt x="2307" y="1160"/>
                    <a:pt x="2548" y="1084"/>
                  </a:cubicBezTo>
                  <a:cubicBezTo>
                    <a:pt x="2298" y="441"/>
                    <a:pt x="1667" y="1"/>
                    <a:pt x="941" y="1"/>
                  </a:cubicBezTo>
                  <a:close/>
                </a:path>
              </a:pathLst>
            </a:custGeom>
            <a:solidFill>
              <a:srgbClr val="FF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658;p60"/>
            <p:cNvSpPr/>
            <p:nvPr/>
          </p:nvSpPr>
          <p:spPr>
            <a:xfrm>
              <a:off x="6401375" y="2315300"/>
              <a:ext cx="93800" cy="98250"/>
            </a:xfrm>
            <a:custGeom>
              <a:avLst/>
              <a:gdLst/>
              <a:ahLst/>
              <a:cxnLst/>
              <a:rect l="l" t="t" r="r" b="b"/>
              <a:pathLst>
                <a:path w="3752" h="3930" extrusionOk="0">
                  <a:moveTo>
                    <a:pt x="1882" y="0"/>
                  </a:moveTo>
                  <a:cubicBezTo>
                    <a:pt x="1775" y="0"/>
                    <a:pt x="1692" y="596"/>
                    <a:pt x="1656" y="1429"/>
                  </a:cubicBezTo>
                  <a:cubicBezTo>
                    <a:pt x="1009" y="826"/>
                    <a:pt x="484" y="395"/>
                    <a:pt x="349" y="395"/>
                  </a:cubicBezTo>
                  <a:cubicBezTo>
                    <a:pt x="337" y="395"/>
                    <a:pt x="328" y="398"/>
                    <a:pt x="322" y="405"/>
                  </a:cubicBezTo>
                  <a:cubicBezTo>
                    <a:pt x="239" y="477"/>
                    <a:pt x="679" y="1036"/>
                    <a:pt x="1346" y="1739"/>
                  </a:cubicBezTo>
                  <a:cubicBezTo>
                    <a:pt x="572" y="1774"/>
                    <a:pt x="1" y="1858"/>
                    <a:pt x="1" y="1965"/>
                  </a:cubicBezTo>
                  <a:cubicBezTo>
                    <a:pt x="1" y="2072"/>
                    <a:pt x="572" y="2155"/>
                    <a:pt x="1346" y="2191"/>
                  </a:cubicBezTo>
                  <a:cubicBezTo>
                    <a:pt x="715" y="2858"/>
                    <a:pt x="298" y="3394"/>
                    <a:pt x="382" y="3465"/>
                  </a:cubicBezTo>
                  <a:cubicBezTo>
                    <a:pt x="387" y="3470"/>
                    <a:pt x="395" y="3473"/>
                    <a:pt x="406" y="3473"/>
                  </a:cubicBezTo>
                  <a:cubicBezTo>
                    <a:pt x="534" y="3473"/>
                    <a:pt x="1039" y="3073"/>
                    <a:pt x="1656" y="2501"/>
                  </a:cubicBezTo>
                  <a:cubicBezTo>
                    <a:pt x="1692" y="3322"/>
                    <a:pt x="1775" y="3929"/>
                    <a:pt x="1882" y="3929"/>
                  </a:cubicBezTo>
                  <a:cubicBezTo>
                    <a:pt x="1989" y="3929"/>
                    <a:pt x="2073" y="3334"/>
                    <a:pt x="2108" y="2501"/>
                  </a:cubicBezTo>
                  <a:cubicBezTo>
                    <a:pt x="2750" y="3109"/>
                    <a:pt x="3288" y="3532"/>
                    <a:pt x="3419" y="3532"/>
                  </a:cubicBezTo>
                  <a:cubicBezTo>
                    <a:pt x="3429" y="3532"/>
                    <a:pt x="3437" y="3530"/>
                    <a:pt x="3442" y="3525"/>
                  </a:cubicBezTo>
                  <a:cubicBezTo>
                    <a:pt x="3513" y="3453"/>
                    <a:pt x="3085" y="2882"/>
                    <a:pt x="2418" y="2191"/>
                  </a:cubicBezTo>
                  <a:cubicBezTo>
                    <a:pt x="3192" y="2155"/>
                    <a:pt x="3751" y="2072"/>
                    <a:pt x="3751" y="1965"/>
                  </a:cubicBezTo>
                  <a:cubicBezTo>
                    <a:pt x="3751" y="1858"/>
                    <a:pt x="3192" y="1774"/>
                    <a:pt x="2418" y="1739"/>
                  </a:cubicBezTo>
                  <a:cubicBezTo>
                    <a:pt x="3037" y="1072"/>
                    <a:pt x="3454" y="536"/>
                    <a:pt x="3382" y="453"/>
                  </a:cubicBezTo>
                  <a:cubicBezTo>
                    <a:pt x="3377" y="447"/>
                    <a:pt x="3369" y="445"/>
                    <a:pt x="3359" y="445"/>
                  </a:cubicBezTo>
                  <a:cubicBezTo>
                    <a:pt x="3230" y="445"/>
                    <a:pt x="2725" y="845"/>
                    <a:pt x="2108" y="1429"/>
                  </a:cubicBezTo>
                  <a:cubicBezTo>
                    <a:pt x="2073" y="608"/>
                    <a:pt x="1989" y="0"/>
                    <a:pt x="1882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659;p60"/>
            <p:cNvSpPr/>
            <p:nvPr/>
          </p:nvSpPr>
          <p:spPr>
            <a:xfrm>
              <a:off x="5627475" y="2435250"/>
              <a:ext cx="99150" cy="103600"/>
            </a:xfrm>
            <a:custGeom>
              <a:avLst/>
              <a:gdLst/>
              <a:ahLst/>
              <a:cxnLst/>
              <a:rect l="l" t="t" r="r" b="b"/>
              <a:pathLst>
                <a:path w="3966" h="4144" extrusionOk="0">
                  <a:moveTo>
                    <a:pt x="1989" y="1"/>
                  </a:moveTo>
                  <a:cubicBezTo>
                    <a:pt x="1882" y="1"/>
                    <a:pt x="1775" y="643"/>
                    <a:pt x="1751" y="1513"/>
                  </a:cubicBezTo>
                  <a:cubicBezTo>
                    <a:pt x="1063" y="858"/>
                    <a:pt x="499" y="410"/>
                    <a:pt x="358" y="410"/>
                  </a:cubicBezTo>
                  <a:cubicBezTo>
                    <a:pt x="348" y="410"/>
                    <a:pt x="340" y="412"/>
                    <a:pt x="334" y="417"/>
                  </a:cubicBezTo>
                  <a:cubicBezTo>
                    <a:pt x="263" y="501"/>
                    <a:pt x="715" y="1108"/>
                    <a:pt x="1417" y="1834"/>
                  </a:cubicBezTo>
                  <a:cubicBezTo>
                    <a:pt x="596" y="1870"/>
                    <a:pt x="1" y="1953"/>
                    <a:pt x="1" y="2072"/>
                  </a:cubicBezTo>
                  <a:cubicBezTo>
                    <a:pt x="1" y="2179"/>
                    <a:pt x="596" y="2287"/>
                    <a:pt x="1417" y="2310"/>
                  </a:cubicBezTo>
                  <a:cubicBezTo>
                    <a:pt x="751" y="3013"/>
                    <a:pt x="322" y="3596"/>
                    <a:pt x="393" y="3668"/>
                  </a:cubicBezTo>
                  <a:cubicBezTo>
                    <a:pt x="399" y="3673"/>
                    <a:pt x="407" y="3675"/>
                    <a:pt x="417" y="3675"/>
                  </a:cubicBezTo>
                  <a:cubicBezTo>
                    <a:pt x="551" y="3675"/>
                    <a:pt x="1099" y="3262"/>
                    <a:pt x="1751" y="2644"/>
                  </a:cubicBezTo>
                  <a:cubicBezTo>
                    <a:pt x="1775" y="3501"/>
                    <a:pt x="1870" y="4144"/>
                    <a:pt x="1989" y="4144"/>
                  </a:cubicBezTo>
                  <a:cubicBezTo>
                    <a:pt x="2084" y="4144"/>
                    <a:pt x="2191" y="3501"/>
                    <a:pt x="2227" y="2644"/>
                  </a:cubicBezTo>
                  <a:cubicBezTo>
                    <a:pt x="2903" y="3297"/>
                    <a:pt x="3465" y="3735"/>
                    <a:pt x="3607" y="3735"/>
                  </a:cubicBezTo>
                  <a:cubicBezTo>
                    <a:pt x="3618" y="3735"/>
                    <a:pt x="3626" y="3732"/>
                    <a:pt x="3632" y="3727"/>
                  </a:cubicBezTo>
                  <a:cubicBezTo>
                    <a:pt x="3715" y="3656"/>
                    <a:pt x="3251" y="3049"/>
                    <a:pt x="2549" y="2310"/>
                  </a:cubicBezTo>
                  <a:cubicBezTo>
                    <a:pt x="3370" y="2287"/>
                    <a:pt x="3965" y="2191"/>
                    <a:pt x="3965" y="2072"/>
                  </a:cubicBezTo>
                  <a:cubicBezTo>
                    <a:pt x="3965" y="1977"/>
                    <a:pt x="3370" y="1870"/>
                    <a:pt x="2549" y="1834"/>
                  </a:cubicBezTo>
                  <a:cubicBezTo>
                    <a:pt x="3215" y="1144"/>
                    <a:pt x="3656" y="560"/>
                    <a:pt x="3572" y="477"/>
                  </a:cubicBezTo>
                  <a:cubicBezTo>
                    <a:pt x="3567" y="472"/>
                    <a:pt x="3559" y="469"/>
                    <a:pt x="3549" y="469"/>
                  </a:cubicBezTo>
                  <a:cubicBezTo>
                    <a:pt x="3416" y="469"/>
                    <a:pt x="2867" y="883"/>
                    <a:pt x="2227" y="1513"/>
                  </a:cubicBezTo>
                  <a:cubicBezTo>
                    <a:pt x="2191" y="643"/>
                    <a:pt x="2108" y="1"/>
                    <a:pt x="1989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660;p60"/>
            <p:cNvSpPr/>
            <p:nvPr/>
          </p:nvSpPr>
          <p:spPr>
            <a:xfrm>
              <a:off x="6436200" y="2480200"/>
              <a:ext cx="48250" cy="49725"/>
            </a:xfrm>
            <a:custGeom>
              <a:avLst/>
              <a:gdLst/>
              <a:ahLst/>
              <a:cxnLst/>
              <a:rect l="l" t="t" r="r" b="b"/>
              <a:pathLst>
                <a:path w="1930" h="1989" extrusionOk="0">
                  <a:moveTo>
                    <a:pt x="965" y="0"/>
                  </a:moveTo>
                  <a:cubicBezTo>
                    <a:pt x="906" y="0"/>
                    <a:pt x="858" y="310"/>
                    <a:pt x="846" y="727"/>
                  </a:cubicBezTo>
                  <a:cubicBezTo>
                    <a:pt x="521" y="412"/>
                    <a:pt x="255" y="196"/>
                    <a:pt x="174" y="196"/>
                  </a:cubicBezTo>
                  <a:cubicBezTo>
                    <a:pt x="166" y="196"/>
                    <a:pt x="160" y="199"/>
                    <a:pt x="156" y="203"/>
                  </a:cubicBezTo>
                  <a:cubicBezTo>
                    <a:pt x="120" y="250"/>
                    <a:pt x="334" y="536"/>
                    <a:pt x="680" y="893"/>
                  </a:cubicBezTo>
                  <a:cubicBezTo>
                    <a:pt x="275" y="905"/>
                    <a:pt x="1" y="953"/>
                    <a:pt x="1" y="989"/>
                  </a:cubicBezTo>
                  <a:cubicBezTo>
                    <a:pt x="1" y="1048"/>
                    <a:pt x="275" y="1096"/>
                    <a:pt x="680" y="1096"/>
                  </a:cubicBezTo>
                  <a:cubicBezTo>
                    <a:pt x="358" y="1441"/>
                    <a:pt x="144" y="1703"/>
                    <a:pt x="191" y="1751"/>
                  </a:cubicBezTo>
                  <a:cubicBezTo>
                    <a:pt x="196" y="1755"/>
                    <a:pt x="202" y="1757"/>
                    <a:pt x="209" y="1757"/>
                  </a:cubicBezTo>
                  <a:cubicBezTo>
                    <a:pt x="287" y="1757"/>
                    <a:pt x="532" y="1544"/>
                    <a:pt x="846" y="1262"/>
                  </a:cubicBezTo>
                  <a:cubicBezTo>
                    <a:pt x="858" y="1679"/>
                    <a:pt x="906" y="1989"/>
                    <a:pt x="965" y="1989"/>
                  </a:cubicBezTo>
                  <a:cubicBezTo>
                    <a:pt x="1025" y="1989"/>
                    <a:pt x="1072" y="1679"/>
                    <a:pt x="1084" y="1262"/>
                  </a:cubicBezTo>
                  <a:cubicBezTo>
                    <a:pt x="1416" y="1583"/>
                    <a:pt x="1685" y="1790"/>
                    <a:pt x="1751" y="1790"/>
                  </a:cubicBezTo>
                  <a:cubicBezTo>
                    <a:pt x="1756" y="1790"/>
                    <a:pt x="1760" y="1789"/>
                    <a:pt x="1763" y="1786"/>
                  </a:cubicBezTo>
                  <a:cubicBezTo>
                    <a:pt x="1811" y="1739"/>
                    <a:pt x="1584" y="1453"/>
                    <a:pt x="1251" y="1096"/>
                  </a:cubicBezTo>
                  <a:cubicBezTo>
                    <a:pt x="1644" y="1084"/>
                    <a:pt x="1930" y="1036"/>
                    <a:pt x="1930" y="989"/>
                  </a:cubicBezTo>
                  <a:cubicBezTo>
                    <a:pt x="1930" y="929"/>
                    <a:pt x="1644" y="893"/>
                    <a:pt x="1251" y="893"/>
                  </a:cubicBezTo>
                  <a:cubicBezTo>
                    <a:pt x="1572" y="548"/>
                    <a:pt x="1787" y="274"/>
                    <a:pt x="1739" y="238"/>
                  </a:cubicBezTo>
                  <a:cubicBezTo>
                    <a:pt x="1735" y="234"/>
                    <a:pt x="1729" y="232"/>
                    <a:pt x="1721" y="232"/>
                  </a:cubicBezTo>
                  <a:cubicBezTo>
                    <a:pt x="1644" y="232"/>
                    <a:pt x="1399" y="445"/>
                    <a:pt x="1084" y="727"/>
                  </a:cubicBezTo>
                  <a:cubicBezTo>
                    <a:pt x="1072" y="310"/>
                    <a:pt x="1025" y="0"/>
                    <a:pt x="965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661;p60"/>
            <p:cNvSpPr/>
            <p:nvPr/>
          </p:nvSpPr>
          <p:spPr>
            <a:xfrm>
              <a:off x="5675100" y="2565325"/>
              <a:ext cx="38725" cy="40800"/>
            </a:xfrm>
            <a:custGeom>
              <a:avLst/>
              <a:gdLst/>
              <a:ahLst/>
              <a:cxnLst/>
              <a:rect l="l" t="t" r="r" b="b"/>
              <a:pathLst>
                <a:path w="1549" h="1632" extrusionOk="0">
                  <a:moveTo>
                    <a:pt x="774" y="1"/>
                  </a:moveTo>
                  <a:cubicBezTo>
                    <a:pt x="739" y="1"/>
                    <a:pt x="703" y="251"/>
                    <a:pt x="691" y="596"/>
                  </a:cubicBezTo>
                  <a:cubicBezTo>
                    <a:pt x="435" y="350"/>
                    <a:pt x="217" y="172"/>
                    <a:pt x="158" y="172"/>
                  </a:cubicBezTo>
                  <a:cubicBezTo>
                    <a:pt x="151" y="172"/>
                    <a:pt x="146" y="174"/>
                    <a:pt x="143" y="179"/>
                  </a:cubicBezTo>
                  <a:cubicBezTo>
                    <a:pt x="108" y="203"/>
                    <a:pt x="286" y="441"/>
                    <a:pt x="560" y="727"/>
                  </a:cubicBezTo>
                  <a:cubicBezTo>
                    <a:pt x="227" y="739"/>
                    <a:pt x="1" y="774"/>
                    <a:pt x="1" y="810"/>
                  </a:cubicBezTo>
                  <a:cubicBezTo>
                    <a:pt x="1" y="858"/>
                    <a:pt x="239" y="894"/>
                    <a:pt x="560" y="905"/>
                  </a:cubicBezTo>
                  <a:cubicBezTo>
                    <a:pt x="286" y="1191"/>
                    <a:pt x="120" y="1405"/>
                    <a:pt x="155" y="1441"/>
                  </a:cubicBezTo>
                  <a:cubicBezTo>
                    <a:pt x="157" y="1443"/>
                    <a:pt x="159" y="1444"/>
                    <a:pt x="163" y="1444"/>
                  </a:cubicBezTo>
                  <a:cubicBezTo>
                    <a:pt x="210" y="1444"/>
                    <a:pt x="425" y="1292"/>
                    <a:pt x="691" y="1036"/>
                  </a:cubicBezTo>
                  <a:cubicBezTo>
                    <a:pt x="703" y="1382"/>
                    <a:pt x="739" y="1632"/>
                    <a:pt x="774" y="1632"/>
                  </a:cubicBezTo>
                  <a:cubicBezTo>
                    <a:pt x="822" y="1632"/>
                    <a:pt x="858" y="1382"/>
                    <a:pt x="870" y="1036"/>
                  </a:cubicBezTo>
                  <a:cubicBezTo>
                    <a:pt x="1126" y="1282"/>
                    <a:pt x="1344" y="1460"/>
                    <a:pt x="1403" y="1460"/>
                  </a:cubicBezTo>
                  <a:cubicBezTo>
                    <a:pt x="1410" y="1460"/>
                    <a:pt x="1415" y="1458"/>
                    <a:pt x="1417" y="1453"/>
                  </a:cubicBezTo>
                  <a:cubicBezTo>
                    <a:pt x="1453" y="1429"/>
                    <a:pt x="1275" y="1191"/>
                    <a:pt x="1001" y="905"/>
                  </a:cubicBezTo>
                  <a:cubicBezTo>
                    <a:pt x="1334" y="905"/>
                    <a:pt x="1548" y="858"/>
                    <a:pt x="1548" y="822"/>
                  </a:cubicBezTo>
                  <a:cubicBezTo>
                    <a:pt x="1548" y="774"/>
                    <a:pt x="1310" y="739"/>
                    <a:pt x="1001" y="727"/>
                  </a:cubicBezTo>
                  <a:cubicBezTo>
                    <a:pt x="1275" y="441"/>
                    <a:pt x="1429" y="227"/>
                    <a:pt x="1406" y="191"/>
                  </a:cubicBezTo>
                  <a:cubicBezTo>
                    <a:pt x="1402" y="188"/>
                    <a:pt x="1398" y="186"/>
                    <a:pt x="1392" y="186"/>
                  </a:cubicBezTo>
                  <a:cubicBezTo>
                    <a:pt x="1331" y="186"/>
                    <a:pt x="1130" y="347"/>
                    <a:pt x="870" y="596"/>
                  </a:cubicBezTo>
                  <a:cubicBezTo>
                    <a:pt x="858" y="251"/>
                    <a:pt x="822" y="1"/>
                    <a:pt x="774" y="1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662;p60"/>
            <p:cNvSpPr/>
            <p:nvPr/>
          </p:nvSpPr>
          <p:spPr>
            <a:xfrm>
              <a:off x="6365375" y="2599450"/>
              <a:ext cx="107475" cy="58475"/>
            </a:xfrm>
            <a:custGeom>
              <a:avLst/>
              <a:gdLst/>
              <a:ahLst/>
              <a:cxnLst/>
              <a:rect l="l" t="t" r="r" b="b"/>
              <a:pathLst>
                <a:path w="4299" h="2339" extrusionOk="0">
                  <a:moveTo>
                    <a:pt x="3007" y="0"/>
                  </a:moveTo>
                  <a:cubicBezTo>
                    <a:pt x="2604" y="0"/>
                    <a:pt x="2133" y="77"/>
                    <a:pt x="1667" y="291"/>
                  </a:cubicBezTo>
                  <a:cubicBezTo>
                    <a:pt x="965" y="612"/>
                    <a:pt x="500" y="1148"/>
                    <a:pt x="262" y="1576"/>
                  </a:cubicBezTo>
                  <a:cubicBezTo>
                    <a:pt x="36" y="2029"/>
                    <a:pt x="0" y="2338"/>
                    <a:pt x="36" y="2338"/>
                  </a:cubicBezTo>
                  <a:cubicBezTo>
                    <a:pt x="37" y="2339"/>
                    <a:pt x="37" y="2339"/>
                    <a:pt x="38" y="2339"/>
                  </a:cubicBezTo>
                  <a:cubicBezTo>
                    <a:pt x="76" y="2339"/>
                    <a:pt x="172" y="2068"/>
                    <a:pt x="417" y="1684"/>
                  </a:cubicBezTo>
                  <a:cubicBezTo>
                    <a:pt x="667" y="1303"/>
                    <a:pt x="1131" y="826"/>
                    <a:pt x="1774" y="529"/>
                  </a:cubicBezTo>
                  <a:cubicBezTo>
                    <a:pt x="2271" y="294"/>
                    <a:pt x="2789" y="215"/>
                    <a:pt x="3208" y="215"/>
                  </a:cubicBezTo>
                  <a:cubicBezTo>
                    <a:pt x="3322" y="215"/>
                    <a:pt x="3428" y="221"/>
                    <a:pt x="3524" y="231"/>
                  </a:cubicBezTo>
                  <a:cubicBezTo>
                    <a:pt x="3907" y="260"/>
                    <a:pt x="4168" y="338"/>
                    <a:pt x="4255" y="338"/>
                  </a:cubicBezTo>
                  <a:cubicBezTo>
                    <a:pt x="4274" y="338"/>
                    <a:pt x="4284" y="335"/>
                    <a:pt x="4286" y="326"/>
                  </a:cubicBezTo>
                  <a:cubicBezTo>
                    <a:pt x="4298" y="302"/>
                    <a:pt x="4036" y="136"/>
                    <a:pt x="3560" y="52"/>
                  </a:cubicBezTo>
                  <a:cubicBezTo>
                    <a:pt x="3400" y="20"/>
                    <a:pt x="3212" y="0"/>
                    <a:pt x="3007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663;p60"/>
            <p:cNvSpPr/>
            <p:nvPr/>
          </p:nvSpPr>
          <p:spPr>
            <a:xfrm>
              <a:off x="6383225" y="2607275"/>
              <a:ext cx="42000" cy="78150"/>
            </a:xfrm>
            <a:custGeom>
              <a:avLst/>
              <a:gdLst/>
              <a:ahLst/>
              <a:cxnLst/>
              <a:rect l="l" t="t" r="r" b="b"/>
              <a:pathLst>
                <a:path w="1680" h="3126" extrusionOk="0">
                  <a:moveTo>
                    <a:pt x="1182" y="1"/>
                  </a:moveTo>
                  <a:cubicBezTo>
                    <a:pt x="1181" y="1"/>
                    <a:pt x="1180" y="1"/>
                    <a:pt x="1179" y="1"/>
                  </a:cubicBezTo>
                  <a:cubicBezTo>
                    <a:pt x="1144" y="13"/>
                    <a:pt x="1251" y="216"/>
                    <a:pt x="1322" y="537"/>
                  </a:cubicBezTo>
                  <a:cubicBezTo>
                    <a:pt x="1405" y="870"/>
                    <a:pt x="1429" y="1347"/>
                    <a:pt x="1239" y="1799"/>
                  </a:cubicBezTo>
                  <a:cubicBezTo>
                    <a:pt x="1060" y="2264"/>
                    <a:pt x="715" y="2609"/>
                    <a:pt x="453" y="2799"/>
                  </a:cubicBezTo>
                  <a:cubicBezTo>
                    <a:pt x="191" y="2990"/>
                    <a:pt x="1" y="3073"/>
                    <a:pt x="1" y="3109"/>
                  </a:cubicBezTo>
                  <a:cubicBezTo>
                    <a:pt x="1" y="3119"/>
                    <a:pt x="19" y="3125"/>
                    <a:pt x="52" y="3125"/>
                  </a:cubicBezTo>
                  <a:cubicBezTo>
                    <a:pt x="139" y="3125"/>
                    <a:pt x="325" y="3083"/>
                    <a:pt x="548" y="2954"/>
                  </a:cubicBezTo>
                  <a:cubicBezTo>
                    <a:pt x="870" y="2787"/>
                    <a:pt x="1263" y="2430"/>
                    <a:pt x="1477" y="1894"/>
                  </a:cubicBezTo>
                  <a:cubicBezTo>
                    <a:pt x="1679" y="1359"/>
                    <a:pt x="1620" y="823"/>
                    <a:pt x="1489" y="489"/>
                  </a:cubicBezTo>
                  <a:cubicBezTo>
                    <a:pt x="1374" y="167"/>
                    <a:pt x="1214" y="1"/>
                    <a:pt x="1182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664;p60"/>
            <p:cNvSpPr/>
            <p:nvPr/>
          </p:nvSpPr>
          <p:spPr>
            <a:xfrm>
              <a:off x="6055800" y="2484800"/>
              <a:ext cx="42900" cy="72450"/>
            </a:xfrm>
            <a:custGeom>
              <a:avLst/>
              <a:gdLst/>
              <a:ahLst/>
              <a:cxnLst/>
              <a:rect l="l" t="t" r="r" b="b"/>
              <a:pathLst>
                <a:path w="1716" h="2898" extrusionOk="0">
                  <a:moveTo>
                    <a:pt x="1492" y="0"/>
                  </a:moveTo>
                  <a:cubicBezTo>
                    <a:pt x="1391" y="0"/>
                    <a:pt x="1261" y="17"/>
                    <a:pt x="1108" y="66"/>
                  </a:cubicBezTo>
                  <a:cubicBezTo>
                    <a:pt x="929" y="126"/>
                    <a:pt x="715" y="245"/>
                    <a:pt x="525" y="424"/>
                  </a:cubicBezTo>
                  <a:cubicBezTo>
                    <a:pt x="334" y="602"/>
                    <a:pt x="167" y="852"/>
                    <a:pt x="72" y="1138"/>
                  </a:cubicBezTo>
                  <a:cubicBezTo>
                    <a:pt x="1" y="1436"/>
                    <a:pt x="13" y="1733"/>
                    <a:pt x="96" y="1983"/>
                  </a:cubicBezTo>
                  <a:cubicBezTo>
                    <a:pt x="167" y="2233"/>
                    <a:pt x="286" y="2436"/>
                    <a:pt x="417" y="2579"/>
                  </a:cubicBezTo>
                  <a:cubicBezTo>
                    <a:pt x="645" y="2816"/>
                    <a:pt x="848" y="2897"/>
                    <a:pt x="917" y="2897"/>
                  </a:cubicBezTo>
                  <a:cubicBezTo>
                    <a:pt x="931" y="2897"/>
                    <a:pt x="939" y="2894"/>
                    <a:pt x="941" y="2888"/>
                  </a:cubicBezTo>
                  <a:cubicBezTo>
                    <a:pt x="965" y="2852"/>
                    <a:pt x="775" y="2733"/>
                    <a:pt x="596" y="2448"/>
                  </a:cubicBezTo>
                  <a:cubicBezTo>
                    <a:pt x="417" y="2162"/>
                    <a:pt x="251" y="1698"/>
                    <a:pt x="370" y="1209"/>
                  </a:cubicBezTo>
                  <a:cubicBezTo>
                    <a:pt x="513" y="733"/>
                    <a:pt x="882" y="412"/>
                    <a:pt x="1179" y="257"/>
                  </a:cubicBezTo>
                  <a:cubicBezTo>
                    <a:pt x="1477" y="114"/>
                    <a:pt x="1715" y="90"/>
                    <a:pt x="1715" y="54"/>
                  </a:cubicBezTo>
                  <a:cubicBezTo>
                    <a:pt x="1715" y="34"/>
                    <a:pt x="1634" y="0"/>
                    <a:pt x="1492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665;p60"/>
            <p:cNvSpPr/>
            <p:nvPr/>
          </p:nvSpPr>
          <p:spPr>
            <a:xfrm>
              <a:off x="6093000" y="2547750"/>
              <a:ext cx="25325" cy="9875"/>
            </a:xfrm>
            <a:custGeom>
              <a:avLst/>
              <a:gdLst/>
              <a:ahLst/>
              <a:cxnLst/>
              <a:rect l="l" t="t" r="r" b="b"/>
              <a:pathLst>
                <a:path w="1013" h="395" extrusionOk="0">
                  <a:moveTo>
                    <a:pt x="813" y="1"/>
                  </a:moveTo>
                  <a:cubicBezTo>
                    <a:pt x="721" y="1"/>
                    <a:pt x="603" y="16"/>
                    <a:pt x="477" y="49"/>
                  </a:cubicBezTo>
                  <a:cubicBezTo>
                    <a:pt x="215" y="120"/>
                    <a:pt x="1" y="239"/>
                    <a:pt x="37" y="334"/>
                  </a:cubicBezTo>
                  <a:cubicBezTo>
                    <a:pt x="43" y="373"/>
                    <a:pt x="116" y="394"/>
                    <a:pt x="223" y="394"/>
                  </a:cubicBezTo>
                  <a:cubicBezTo>
                    <a:pt x="313" y="394"/>
                    <a:pt x="429" y="379"/>
                    <a:pt x="549" y="346"/>
                  </a:cubicBezTo>
                  <a:cubicBezTo>
                    <a:pt x="822" y="275"/>
                    <a:pt x="1013" y="156"/>
                    <a:pt x="1001" y="61"/>
                  </a:cubicBezTo>
                  <a:cubicBezTo>
                    <a:pt x="995" y="22"/>
                    <a:pt x="922" y="1"/>
                    <a:pt x="813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666;p60"/>
            <p:cNvSpPr/>
            <p:nvPr/>
          </p:nvSpPr>
          <p:spPr>
            <a:xfrm>
              <a:off x="5999550" y="2446550"/>
              <a:ext cx="23525" cy="65550"/>
            </a:xfrm>
            <a:custGeom>
              <a:avLst/>
              <a:gdLst/>
              <a:ahLst/>
              <a:cxnLst/>
              <a:rect l="l" t="t" r="r" b="b"/>
              <a:pathLst>
                <a:path w="941" h="2622" extrusionOk="0">
                  <a:moveTo>
                    <a:pt x="867" y="1"/>
                  </a:moveTo>
                  <a:cubicBezTo>
                    <a:pt x="770" y="1"/>
                    <a:pt x="582" y="580"/>
                    <a:pt x="381" y="1287"/>
                  </a:cubicBezTo>
                  <a:cubicBezTo>
                    <a:pt x="167" y="2001"/>
                    <a:pt x="0" y="2597"/>
                    <a:pt x="84" y="2620"/>
                  </a:cubicBezTo>
                  <a:cubicBezTo>
                    <a:pt x="86" y="2621"/>
                    <a:pt x="88" y="2622"/>
                    <a:pt x="91" y="2622"/>
                  </a:cubicBezTo>
                  <a:cubicBezTo>
                    <a:pt x="173" y="2622"/>
                    <a:pt x="459" y="2074"/>
                    <a:pt x="655" y="1370"/>
                  </a:cubicBezTo>
                  <a:cubicBezTo>
                    <a:pt x="881" y="644"/>
                    <a:pt x="941" y="37"/>
                    <a:pt x="870" y="1"/>
                  </a:cubicBezTo>
                  <a:cubicBezTo>
                    <a:pt x="869" y="1"/>
                    <a:pt x="868" y="1"/>
                    <a:pt x="867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667;p60"/>
            <p:cNvSpPr/>
            <p:nvPr/>
          </p:nvSpPr>
          <p:spPr>
            <a:xfrm>
              <a:off x="6190050" y="2503400"/>
              <a:ext cx="27700" cy="66750"/>
            </a:xfrm>
            <a:custGeom>
              <a:avLst/>
              <a:gdLst/>
              <a:ahLst/>
              <a:cxnLst/>
              <a:rect l="l" t="t" r="r" b="b"/>
              <a:pathLst>
                <a:path w="1108" h="2670" extrusionOk="0">
                  <a:moveTo>
                    <a:pt x="1031" y="0"/>
                  </a:moveTo>
                  <a:cubicBezTo>
                    <a:pt x="941" y="0"/>
                    <a:pt x="662" y="564"/>
                    <a:pt x="417" y="1287"/>
                  </a:cubicBezTo>
                  <a:cubicBezTo>
                    <a:pt x="155" y="2013"/>
                    <a:pt x="0" y="2644"/>
                    <a:pt x="96" y="2668"/>
                  </a:cubicBezTo>
                  <a:cubicBezTo>
                    <a:pt x="98" y="2669"/>
                    <a:pt x="100" y="2670"/>
                    <a:pt x="102" y="2670"/>
                  </a:cubicBezTo>
                  <a:cubicBezTo>
                    <a:pt x="184" y="2670"/>
                    <a:pt x="460" y="2099"/>
                    <a:pt x="703" y="1394"/>
                  </a:cubicBezTo>
                  <a:cubicBezTo>
                    <a:pt x="965" y="644"/>
                    <a:pt x="1108" y="37"/>
                    <a:pt x="1036" y="1"/>
                  </a:cubicBezTo>
                  <a:cubicBezTo>
                    <a:pt x="1035" y="1"/>
                    <a:pt x="1033" y="0"/>
                    <a:pt x="1031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668;p60"/>
            <p:cNvSpPr/>
            <p:nvPr/>
          </p:nvSpPr>
          <p:spPr>
            <a:xfrm>
              <a:off x="6360600" y="2635275"/>
              <a:ext cx="109275" cy="101225"/>
            </a:xfrm>
            <a:custGeom>
              <a:avLst/>
              <a:gdLst/>
              <a:ahLst/>
              <a:cxnLst/>
              <a:rect l="l" t="t" r="r" b="b"/>
              <a:pathLst>
                <a:path w="4371" h="4049" extrusionOk="0">
                  <a:moveTo>
                    <a:pt x="1989" y="1"/>
                  </a:moveTo>
                  <a:cubicBezTo>
                    <a:pt x="1977" y="1"/>
                    <a:pt x="1953" y="1"/>
                    <a:pt x="1929" y="12"/>
                  </a:cubicBezTo>
                  <a:cubicBezTo>
                    <a:pt x="1775" y="60"/>
                    <a:pt x="1679" y="227"/>
                    <a:pt x="1620" y="382"/>
                  </a:cubicBezTo>
                  <a:cubicBezTo>
                    <a:pt x="1441" y="917"/>
                    <a:pt x="1537" y="1513"/>
                    <a:pt x="1691" y="2072"/>
                  </a:cubicBezTo>
                  <a:cubicBezTo>
                    <a:pt x="1608" y="1834"/>
                    <a:pt x="1453" y="1608"/>
                    <a:pt x="1275" y="1417"/>
                  </a:cubicBezTo>
                  <a:cubicBezTo>
                    <a:pt x="1163" y="1297"/>
                    <a:pt x="995" y="1182"/>
                    <a:pt x="838" y="1182"/>
                  </a:cubicBezTo>
                  <a:cubicBezTo>
                    <a:pt x="778" y="1182"/>
                    <a:pt x="720" y="1199"/>
                    <a:pt x="667" y="1239"/>
                  </a:cubicBezTo>
                  <a:cubicBezTo>
                    <a:pt x="489" y="1370"/>
                    <a:pt x="536" y="1632"/>
                    <a:pt x="596" y="1834"/>
                  </a:cubicBezTo>
                  <a:cubicBezTo>
                    <a:pt x="729" y="2199"/>
                    <a:pt x="922" y="2553"/>
                    <a:pt x="1178" y="2859"/>
                  </a:cubicBezTo>
                  <a:lnTo>
                    <a:pt x="1178" y="2859"/>
                  </a:lnTo>
                  <a:cubicBezTo>
                    <a:pt x="972" y="2631"/>
                    <a:pt x="709" y="2457"/>
                    <a:pt x="417" y="2382"/>
                  </a:cubicBezTo>
                  <a:cubicBezTo>
                    <a:pt x="367" y="2365"/>
                    <a:pt x="314" y="2353"/>
                    <a:pt x="264" y="2353"/>
                  </a:cubicBezTo>
                  <a:cubicBezTo>
                    <a:pt x="208" y="2353"/>
                    <a:pt x="157" y="2368"/>
                    <a:pt x="120" y="2406"/>
                  </a:cubicBezTo>
                  <a:cubicBezTo>
                    <a:pt x="1" y="2501"/>
                    <a:pt x="24" y="2691"/>
                    <a:pt x="108" y="2846"/>
                  </a:cubicBezTo>
                  <a:cubicBezTo>
                    <a:pt x="322" y="3322"/>
                    <a:pt x="775" y="3644"/>
                    <a:pt x="1239" y="3822"/>
                  </a:cubicBezTo>
                  <a:cubicBezTo>
                    <a:pt x="1560" y="3953"/>
                    <a:pt x="1918" y="4049"/>
                    <a:pt x="2275" y="4049"/>
                  </a:cubicBezTo>
                  <a:cubicBezTo>
                    <a:pt x="2632" y="4049"/>
                    <a:pt x="2977" y="3918"/>
                    <a:pt x="3287" y="3751"/>
                  </a:cubicBezTo>
                  <a:cubicBezTo>
                    <a:pt x="3465" y="3644"/>
                    <a:pt x="3644" y="3525"/>
                    <a:pt x="3799" y="3382"/>
                  </a:cubicBezTo>
                  <a:cubicBezTo>
                    <a:pt x="4013" y="3156"/>
                    <a:pt x="4192" y="2906"/>
                    <a:pt x="4299" y="2608"/>
                  </a:cubicBezTo>
                  <a:cubicBezTo>
                    <a:pt x="4311" y="2560"/>
                    <a:pt x="4335" y="2513"/>
                    <a:pt x="4346" y="2489"/>
                  </a:cubicBezTo>
                  <a:cubicBezTo>
                    <a:pt x="4358" y="2334"/>
                    <a:pt x="4370" y="2144"/>
                    <a:pt x="4239" y="2072"/>
                  </a:cubicBezTo>
                  <a:cubicBezTo>
                    <a:pt x="4207" y="2054"/>
                    <a:pt x="4170" y="2046"/>
                    <a:pt x="4131" y="2046"/>
                  </a:cubicBezTo>
                  <a:cubicBezTo>
                    <a:pt x="4068" y="2046"/>
                    <a:pt x="4001" y="2067"/>
                    <a:pt x="3942" y="2096"/>
                  </a:cubicBezTo>
                  <a:cubicBezTo>
                    <a:pt x="3672" y="2210"/>
                    <a:pt x="3448" y="2423"/>
                    <a:pt x="3292" y="2673"/>
                  </a:cubicBezTo>
                  <a:lnTo>
                    <a:pt x="3292" y="2673"/>
                  </a:lnTo>
                  <a:cubicBezTo>
                    <a:pt x="3481" y="2328"/>
                    <a:pt x="3605" y="1971"/>
                    <a:pt x="3680" y="1596"/>
                  </a:cubicBezTo>
                  <a:cubicBezTo>
                    <a:pt x="3715" y="1382"/>
                    <a:pt x="3704" y="1120"/>
                    <a:pt x="3513" y="1013"/>
                  </a:cubicBezTo>
                  <a:cubicBezTo>
                    <a:pt x="3470" y="991"/>
                    <a:pt x="3427" y="982"/>
                    <a:pt x="3383" y="982"/>
                  </a:cubicBezTo>
                  <a:cubicBezTo>
                    <a:pt x="3208" y="982"/>
                    <a:pt x="3035" y="1136"/>
                    <a:pt x="2930" y="1298"/>
                  </a:cubicBezTo>
                  <a:cubicBezTo>
                    <a:pt x="2787" y="1501"/>
                    <a:pt x="2691" y="1751"/>
                    <a:pt x="2632" y="1989"/>
                  </a:cubicBezTo>
                  <a:cubicBezTo>
                    <a:pt x="2691" y="1417"/>
                    <a:pt x="2691" y="822"/>
                    <a:pt x="2430" y="310"/>
                  </a:cubicBezTo>
                  <a:cubicBezTo>
                    <a:pt x="2346" y="167"/>
                    <a:pt x="2227" y="12"/>
                    <a:pt x="2049" y="1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669;p60"/>
            <p:cNvSpPr/>
            <p:nvPr/>
          </p:nvSpPr>
          <p:spPr>
            <a:xfrm>
              <a:off x="6360900" y="2718850"/>
              <a:ext cx="126525" cy="153450"/>
            </a:xfrm>
            <a:custGeom>
              <a:avLst/>
              <a:gdLst/>
              <a:ahLst/>
              <a:cxnLst/>
              <a:rect l="l" t="t" r="r" b="b"/>
              <a:pathLst>
                <a:path w="5061" h="6138" extrusionOk="0">
                  <a:moveTo>
                    <a:pt x="2583" y="0"/>
                  </a:moveTo>
                  <a:cubicBezTo>
                    <a:pt x="2466" y="0"/>
                    <a:pt x="2350" y="6"/>
                    <a:pt x="2239" y="15"/>
                  </a:cubicBezTo>
                  <a:cubicBezTo>
                    <a:pt x="1775" y="51"/>
                    <a:pt x="1298" y="146"/>
                    <a:pt x="953" y="479"/>
                  </a:cubicBezTo>
                  <a:cubicBezTo>
                    <a:pt x="477" y="944"/>
                    <a:pt x="274" y="1610"/>
                    <a:pt x="155" y="2265"/>
                  </a:cubicBezTo>
                  <a:cubicBezTo>
                    <a:pt x="36" y="2932"/>
                    <a:pt x="1" y="3635"/>
                    <a:pt x="167" y="4289"/>
                  </a:cubicBezTo>
                  <a:cubicBezTo>
                    <a:pt x="310" y="4873"/>
                    <a:pt x="596" y="5575"/>
                    <a:pt x="1132" y="5849"/>
                  </a:cubicBezTo>
                  <a:cubicBezTo>
                    <a:pt x="1493" y="6048"/>
                    <a:pt x="1917" y="6137"/>
                    <a:pt x="2340" y="6137"/>
                  </a:cubicBezTo>
                  <a:cubicBezTo>
                    <a:pt x="2474" y="6137"/>
                    <a:pt x="2607" y="6128"/>
                    <a:pt x="2739" y="6111"/>
                  </a:cubicBezTo>
                  <a:cubicBezTo>
                    <a:pt x="3299" y="6087"/>
                    <a:pt x="3858" y="5909"/>
                    <a:pt x="4287" y="5587"/>
                  </a:cubicBezTo>
                  <a:cubicBezTo>
                    <a:pt x="4775" y="5218"/>
                    <a:pt x="4942" y="4480"/>
                    <a:pt x="4989" y="3885"/>
                  </a:cubicBezTo>
                  <a:cubicBezTo>
                    <a:pt x="5061" y="3218"/>
                    <a:pt x="4894" y="2539"/>
                    <a:pt x="4680" y="1896"/>
                  </a:cubicBezTo>
                  <a:cubicBezTo>
                    <a:pt x="4454" y="1265"/>
                    <a:pt x="4144" y="646"/>
                    <a:pt x="3608" y="253"/>
                  </a:cubicBezTo>
                  <a:cubicBezTo>
                    <a:pt x="3312" y="56"/>
                    <a:pt x="2941" y="0"/>
                    <a:pt x="2583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670;p60"/>
            <p:cNvSpPr/>
            <p:nvPr/>
          </p:nvSpPr>
          <p:spPr>
            <a:xfrm>
              <a:off x="6363275" y="2720400"/>
              <a:ext cx="122975" cy="151250"/>
            </a:xfrm>
            <a:custGeom>
              <a:avLst/>
              <a:gdLst/>
              <a:ahLst/>
              <a:cxnLst/>
              <a:rect l="l" t="t" r="r" b="b"/>
              <a:pathLst>
                <a:path w="4919" h="6050" extrusionOk="0">
                  <a:moveTo>
                    <a:pt x="1787" y="179"/>
                  </a:moveTo>
                  <a:cubicBezTo>
                    <a:pt x="1942" y="394"/>
                    <a:pt x="2120" y="608"/>
                    <a:pt x="2323" y="846"/>
                  </a:cubicBezTo>
                  <a:cubicBezTo>
                    <a:pt x="2144" y="1060"/>
                    <a:pt x="1942" y="1263"/>
                    <a:pt x="1751" y="1489"/>
                  </a:cubicBezTo>
                  <a:cubicBezTo>
                    <a:pt x="1561" y="1251"/>
                    <a:pt x="1382" y="1025"/>
                    <a:pt x="1215" y="822"/>
                  </a:cubicBezTo>
                  <a:cubicBezTo>
                    <a:pt x="1406" y="608"/>
                    <a:pt x="1608" y="394"/>
                    <a:pt x="1787" y="179"/>
                  </a:cubicBezTo>
                  <a:close/>
                  <a:moveTo>
                    <a:pt x="2977" y="215"/>
                  </a:moveTo>
                  <a:cubicBezTo>
                    <a:pt x="3132" y="429"/>
                    <a:pt x="3335" y="656"/>
                    <a:pt x="3513" y="894"/>
                  </a:cubicBezTo>
                  <a:cubicBezTo>
                    <a:pt x="3335" y="1084"/>
                    <a:pt x="3132" y="1310"/>
                    <a:pt x="2942" y="1537"/>
                  </a:cubicBezTo>
                  <a:cubicBezTo>
                    <a:pt x="2763" y="1298"/>
                    <a:pt x="2573" y="1072"/>
                    <a:pt x="2406" y="870"/>
                  </a:cubicBezTo>
                  <a:cubicBezTo>
                    <a:pt x="2620" y="632"/>
                    <a:pt x="2799" y="405"/>
                    <a:pt x="2977" y="215"/>
                  </a:cubicBezTo>
                  <a:close/>
                  <a:moveTo>
                    <a:pt x="1156" y="894"/>
                  </a:moveTo>
                  <a:cubicBezTo>
                    <a:pt x="1322" y="1108"/>
                    <a:pt x="1501" y="1322"/>
                    <a:pt x="1692" y="1560"/>
                  </a:cubicBezTo>
                  <a:cubicBezTo>
                    <a:pt x="1549" y="1739"/>
                    <a:pt x="1382" y="1918"/>
                    <a:pt x="1215" y="2120"/>
                  </a:cubicBezTo>
                  <a:cubicBezTo>
                    <a:pt x="1180" y="2144"/>
                    <a:pt x="1156" y="2180"/>
                    <a:pt x="1132" y="2215"/>
                  </a:cubicBezTo>
                  <a:cubicBezTo>
                    <a:pt x="953" y="1977"/>
                    <a:pt x="775" y="1763"/>
                    <a:pt x="596" y="1548"/>
                  </a:cubicBezTo>
                  <a:cubicBezTo>
                    <a:pt x="787" y="1322"/>
                    <a:pt x="977" y="1108"/>
                    <a:pt x="1156" y="894"/>
                  </a:cubicBezTo>
                  <a:close/>
                  <a:moveTo>
                    <a:pt x="2358" y="906"/>
                  </a:moveTo>
                  <a:cubicBezTo>
                    <a:pt x="2525" y="1132"/>
                    <a:pt x="2704" y="1358"/>
                    <a:pt x="2894" y="1596"/>
                  </a:cubicBezTo>
                  <a:cubicBezTo>
                    <a:pt x="2715" y="1799"/>
                    <a:pt x="2525" y="2013"/>
                    <a:pt x="2334" y="2227"/>
                  </a:cubicBezTo>
                  <a:lnTo>
                    <a:pt x="1799" y="1560"/>
                  </a:lnTo>
                  <a:cubicBezTo>
                    <a:pt x="1989" y="1334"/>
                    <a:pt x="2180" y="1120"/>
                    <a:pt x="2358" y="906"/>
                  </a:cubicBezTo>
                  <a:close/>
                  <a:moveTo>
                    <a:pt x="3549" y="941"/>
                  </a:moveTo>
                  <a:cubicBezTo>
                    <a:pt x="3727" y="1167"/>
                    <a:pt x="3906" y="1382"/>
                    <a:pt x="4085" y="1620"/>
                  </a:cubicBezTo>
                  <a:cubicBezTo>
                    <a:pt x="3906" y="1834"/>
                    <a:pt x="3716" y="2037"/>
                    <a:pt x="3525" y="2263"/>
                  </a:cubicBezTo>
                  <a:cubicBezTo>
                    <a:pt x="3489" y="2227"/>
                    <a:pt x="3466" y="2191"/>
                    <a:pt x="3430" y="2156"/>
                  </a:cubicBezTo>
                  <a:cubicBezTo>
                    <a:pt x="3287" y="1965"/>
                    <a:pt x="3120" y="1775"/>
                    <a:pt x="2989" y="1596"/>
                  </a:cubicBezTo>
                  <a:cubicBezTo>
                    <a:pt x="3180" y="1370"/>
                    <a:pt x="3370" y="1144"/>
                    <a:pt x="3549" y="941"/>
                  </a:cubicBezTo>
                  <a:close/>
                  <a:moveTo>
                    <a:pt x="1739" y="1632"/>
                  </a:moveTo>
                  <a:cubicBezTo>
                    <a:pt x="1894" y="1846"/>
                    <a:pt x="2073" y="2072"/>
                    <a:pt x="2275" y="2310"/>
                  </a:cubicBezTo>
                  <a:cubicBezTo>
                    <a:pt x="2156" y="2441"/>
                    <a:pt x="2037" y="2572"/>
                    <a:pt x="1930" y="2703"/>
                  </a:cubicBezTo>
                  <a:cubicBezTo>
                    <a:pt x="1858" y="2799"/>
                    <a:pt x="1775" y="2870"/>
                    <a:pt x="1715" y="2953"/>
                  </a:cubicBezTo>
                  <a:cubicBezTo>
                    <a:pt x="1525" y="2703"/>
                    <a:pt x="1346" y="2489"/>
                    <a:pt x="1191" y="2275"/>
                  </a:cubicBezTo>
                  <a:cubicBezTo>
                    <a:pt x="1215" y="2251"/>
                    <a:pt x="1251" y="2203"/>
                    <a:pt x="1275" y="2168"/>
                  </a:cubicBezTo>
                  <a:cubicBezTo>
                    <a:pt x="1441" y="1989"/>
                    <a:pt x="1584" y="1810"/>
                    <a:pt x="1739" y="1632"/>
                  </a:cubicBezTo>
                  <a:close/>
                  <a:moveTo>
                    <a:pt x="2942" y="1656"/>
                  </a:moveTo>
                  <a:cubicBezTo>
                    <a:pt x="3096" y="1834"/>
                    <a:pt x="3239" y="2025"/>
                    <a:pt x="3394" y="2203"/>
                  </a:cubicBezTo>
                  <a:cubicBezTo>
                    <a:pt x="3418" y="2251"/>
                    <a:pt x="3454" y="2275"/>
                    <a:pt x="3477" y="2322"/>
                  </a:cubicBezTo>
                  <a:cubicBezTo>
                    <a:pt x="3299" y="2537"/>
                    <a:pt x="3108" y="2739"/>
                    <a:pt x="2918" y="2965"/>
                  </a:cubicBezTo>
                  <a:cubicBezTo>
                    <a:pt x="2858" y="2870"/>
                    <a:pt x="2775" y="2799"/>
                    <a:pt x="2704" y="2703"/>
                  </a:cubicBezTo>
                  <a:cubicBezTo>
                    <a:pt x="2596" y="2572"/>
                    <a:pt x="2501" y="2430"/>
                    <a:pt x="2382" y="2299"/>
                  </a:cubicBezTo>
                  <a:cubicBezTo>
                    <a:pt x="2573" y="2072"/>
                    <a:pt x="2763" y="1858"/>
                    <a:pt x="2942" y="1656"/>
                  </a:cubicBezTo>
                  <a:close/>
                  <a:moveTo>
                    <a:pt x="4144" y="1679"/>
                  </a:moveTo>
                  <a:lnTo>
                    <a:pt x="4680" y="2358"/>
                  </a:lnTo>
                  <a:cubicBezTo>
                    <a:pt x="4501" y="2561"/>
                    <a:pt x="4311" y="2763"/>
                    <a:pt x="4120" y="2989"/>
                  </a:cubicBezTo>
                  <a:lnTo>
                    <a:pt x="3585" y="2322"/>
                  </a:lnTo>
                  <a:cubicBezTo>
                    <a:pt x="3775" y="2096"/>
                    <a:pt x="3966" y="1870"/>
                    <a:pt x="4144" y="1679"/>
                  </a:cubicBezTo>
                  <a:close/>
                  <a:moveTo>
                    <a:pt x="1132" y="2334"/>
                  </a:moveTo>
                  <a:cubicBezTo>
                    <a:pt x="1287" y="2549"/>
                    <a:pt x="1465" y="2775"/>
                    <a:pt x="1668" y="3013"/>
                  </a:cubicBezTo>
                  <a:cubicBezTo>
                    <a:pt x="1465" y="3227"/>
                    <a:pt x="1275" y="3442"/>
                    <a:pt x="1096" y="3644"/>
                  </a:cubicBezTo>
                  <a:cubicBezTo>
                    <a:pt x="918" y="3406"/>
                    <a:pt x="739" y="3192"/>
                    <a:pt x="560" y="2977"/>
                  </a:cubicBezTo>
                  <a:cubicBezTo>
                    <a:pt x="739" y="2775"/>
                    <a:pt x="930" y="2561"/>
                    <a:pt x="1132" y="2334"/>
                  </a:cubicBezTo>
                  <a:close/>
                  <a:moveTo>
                    <a:pt x="2334" y="2358"/>
                  </a:moveTo>
                  <a:cubicBezTo>
                    <a:pt x="2442" y="2489"/>
                    <a:pt x="2537" y="2620"/>
                    <a:pt x="2656" y="2751"/>
                  </a:cubicBezTo>
                  <a:cubicBezTo>
                    <a:pt x="2739" y="2846"/>
                    <a:pt x="2799" y="2930"/>
                    <a:pt x="2870" y="3025"/>
                  </a:cubicBezTo>
                  <a:cubicBezTo>
                    <a:pt x="2799" y="3108"/>
                    <a:pt x="2715" y="3192"/>
                    <a:pt x="2644" y="3275"/>
                  </a:cubicBezTo>
                  <a:cubicBezTo>
                    <a:pt x="2525" y="3406"/>
                    <a:pt x="2418" y="3549"/>
                    <a:pt x="2299" y="3668"/>
                  </a:cubicBezTo>
                  <a:cubicBezTo>
                    <a:pt x="2203" y="3549"/>
                    <a:pt x="2084" y="3406"/>
                    <a:pt x="1977" y="3263"/>
                  </a:cubicBezTo>
                  <a:cubicBezTo>
                    <a:pt x="1906" y="3168"/>
                    <a:pt x="1846" y="3084"/>
                    <a:pt x="1763" y="2989"/>
                  </a:cubicBezTo>
                  <a:cubicBezTo>
                    <a:pt x="1846" y="2906"/>
                    <a:pt x="1918" y="2834"/>
                    <a:pt x="1989" y="2739"/>
                  </a:cubicBezTo>
                  <a:cubicBezTo>
                    <a:pt x="2108" y="2608"/>
                    <a:pt x="2215" y="2477"/>
                    <a:pt x="2334" y="2358"/>
                  </a:cubicBezTo>
                  <a:close/>
                  <a:moveTo>
                    <a:pt x="3537" y="2382"/>
                  </a:moveTo>
                  <a:lnTo>
                    <a:pt x="4073" y="3049"/>
                  </a:lnTo>
                  <a:cubicBezTo>
                    <a:pt x="3894" y="3263"/>
                    <a:pt x="3704" y="3465"/>
                    <a:pt x="3513" y="3692"/>
                  </a:cubicBezTo>
                  <a:cubicBezTo>
                    <a:pt x="3335" y="3489"/>
                    <a:pt x="3156" y="3263"/>
                    <a:pt x="2977" y="3025"/>
                  </a:cubicBezTo>
                  <a:cubicBezTo>
                    <a:pt x="3168" y="2799"/>
                    <a:pt x="3358" y="2596"/>
                    <a:pt x="3537" y="2382"/>
                  </a:cubicBezTo>
                  <a:close/>
                  <a:moveTo>
                    <a:pt x="1703" y="3061"/>
                  </a:moveTo>
                  <a:cubicBezTo>
                    <a:pt x="1787" y="3144"/>
                    <a:pt x="1846" y="3227"/>
                    <a:pt x="1918" y="3323"/>
                  </a:cubicBezTo>
                  <a:cubicBezTo>
                    <a:pt x="2037" y="3453"/>
                    <a:pt x="2144" y="3596"/>
                    <a:pt x="2239" y="3739"/>
                  </a:cubicBezTo>
                  <a:cubicBezTo>
                    <a:pt x="2049" y="3954"/>
                    <a:pt x="1858" y="4168"/>
                    <a:pt x="1680" y="4370"/>
                  </a:cubicBezTo>
                  <a:cubicBezTo>
                    <a:pt x="1525" y="4192"/>
                    <a:pt x="1382" y="4001"/>
                    <a:pt x="1227" y="3823"/>
                  </a:cubicBezTo>
                  <a:cubicBezTo>
                    <a:pt x="1203" y="3775"/>
                    <a:pt x="1168" y="3751"/>
                    <a:pt x="1144" y="3704"/>
                  </a:cubicBezTo>
                  <a:cubicBezTo>
                    <a:pt x="1322" y="3501"/>
                    <a:pt x="1513" y="3287"/>
                    <a:pt x="1703" y="3061"/>
                  </a:cubicBezTo>
                  <a:close/>
                  <a:moveTo>
                    <a:pt x="2918" y="3096"/>
                  </a:moveTo>
                  <a:lnTo>
                    <a:pt x="3454" y="3763"/>
                  </a:lnTo>
                  <a:cubicBezTo>
                    <a:pt x="3418" y="3799"/>
                    <a:pt x="3394" y="3846"/>
                    <a:pt x="3358" y="3870"/>
                  </a:cubicBezTo>
                  <a:cubicBezTo>
                    <a:pt x="3192" y="4049"/>
                    <a:pt x="3049" y="4227"/>
                    <a:pt x="2894" y="4406"/>
                  </a:cubicBezTo>
                  <a:cubicBezTo>
                    <a:pt x="2739" y="4204"/>
                    <a:pt x="2561" y="3977"/>
                    <a:pt x="2358" y="3739"/>
                  </a:cubicBezTo>
                  <a:cubicBezTo>
                    <a:pt x="2465" y="3596"/>
                    <a:pt x="2584" y="3465"/>
                    <a:pt x="2704" y="3334"/>
                  </a:cubicBezTo>
                  <a:cubicBezTo>
                    <a:pt x="2775" y="3251"/>
                    <a:pt x="2858" y="3168"/>
                    <a:pt x="2918" y="3096"/>
                  </a:cubicBezTo>
                  <a:close/>
                  <a:moveTo>
                    <a:pt x="4108" y="3132"/>
                  </a:moveTo>
                  <a:cubicBezTo>
                    <a:pt x="4299" y="3370"/>
                    <a:pt x="4478" y="3584"/>
                    <a:pt x="4644" y="3799"/>
                  </a:cubicBezTo>
                  <a:cubicBezTo>
                    <a:pt x="4466" y="3989"/>
                    <a:pt x="4263" y="4215"/>
                    <a:pt x="4073" y="4442"/>
                  </a:cubicBezTo>
                  <a:cubicBezTo>
                    <a:pt x="3906" y="4227"/>
                    <a:pt x="3727" y="4001"/>
                    <a:pt x="3537" y="3763"/>
                  </a:cubicBezTo>
                  <a:cubicBezTo>
                    <a:pt x="3727" y="3549"/>
                    <a:pt x="3930" y="3334"/>
                    <a:pt x="4108" y="3132"/>
                  </a:cubicBezTo>
                  <a:close/>
                  <a:moveTo>
                    <a:pt x="1096" y="3763"/>
                  </a:moveTo>
                  <a:cubicBezTo>
                    <a:pt x="1132" y="3799"/>
                    <a:pt x="1156" y="3846"/>
                    <a:pt x="1180" y="3870"/>
                  </a:cubicBezTo>
                  <a:cubicBezTo>
                    <a:pt x="1334" y="4061"/>
                    <a:pt x="1501" y="4263"/>
                    <a:pt x="1632" y="4442"/>
                  </a:cubicBezTo>
                  <a:cubicBezTo>
                    <a:pt x="1441" y="4656"/>
                    <a:pt x="1251" y="4882"/>
                    <a:pt x="1072" y="5097"/>
                  </a:cubicBezTo>
                  <a:cubicBezTo>
                    <a:pt x="906" y="4870"/>
                    <a:pt x="727" y="4644"/>
                    <a:pt x="537" y="4406"/>
                  </a:cubicBezTo>
                  <a:cubicBezTo>
                    <a:pt x="715" y="4204"/>
                    <a:pt x="906" y="3989"/>
                    <a:pt x="1096" y="3763"/>
                  </a:cubicBezTo>
                  <a:close/>
                  <a:moveTo>
                    <a:pt x="2299" y="3799"/>
                  </a:moveTo>
                  <a:lnTo>
                    <a:pt x="2835" y="4466"/>
                  </a:lnTo>
                  <a:cubicBezTo>
                    <a:pt x="2644" y="4692"/>
                    <a:pt x="2454" y="4918"/>
                    <a:pt x="2275" y="5120"/>
                  </a:cubicBezTo>
                  <a:cubicBezTo>
                    <a:pt x="2096" y="4894"/>
                    <a:pt x="1918" y="4680"/>
                    <a:pt x="1739" y="4442"/>
                  </a:cubicBezTo>
                  <a:cubicBezTo>
                    <a:pt x="1918" y="4227"/>
                    <a:pt x="2108" y="4025"/>
                    <a:pt x="2299" y="3799"/>
                  </a:cubicBezTo>
                  <a:close/>
                  <a:moveTo>
                    <a:pt x="3489" y="3811"/>
                  </a:moveTo>
                  <a:cubicBezTo>
                    <a:pt x="3692" y="4049"/>
                    <a:pt x="3870" y="4275"/>
                    <a:pt x="4025" y="4477"/>
                  </a:cubicBezTo>
                  <a:cubicBezTo>
                    <a:pt x="3835" y="4704"/>
                    <a:pt x="3644" y="4930"/>
                    <a:pt x="3466" y="5132"/>
                  </a:cubicBezTo>
                  <a:cubicBezTo>
                    <a:pt x="3299" y="4930"/>
                    <a:pt x="3120" y="4704"/>
                    <a:pt x="2930" y="4466"/>
                  </a:cubicBezTo>
                  <a:cubicBezTo>
                    <a:pt x="3073" y="4287"/>
                    <a:pt x="3239" y="4108"/>
                    <a:pt x="3406" y="3918"/>
                  </a:cubicBezTo>
                  <a:cubicBezTo>
                    <a:pt x="3430" y="3882"/>
                    <a:pt x="3466" y="3858"/>
                    <a:pt x="3489" y="3811"/>
                  </a:cubicBezTo>
                  <a:close/>
                  <a:moveTo>
                    <a:pt x="1680" y="4501"/>
                  </a:moveTo>
                  <a:cubicBezTo>
                    <a:pt x="1858" y="4739"/>
                    <a:pt x="2049" y="4954"/>
                    <a:pt x="2215" y="5168"/>
                  </a:cubicBezTo>
                  <a:cubicBezTo>
                    <a:pt x="2025" y="5406"/>
                    <a:pt x="1822" y="5609"/>
                    <a:pt x="1644" y="5823"/>
                  </a:cubicBezTo>
                  <a:cubicBezTo>
                    <a:pt x="1465" y="5597"/>
                    <a:pt x="1287" y="5370"/>
                    <a:pt x="1108" y="5132"/>
                  </a:cubicBezTo>
                  <a:cubicBezTo>
                    <a:pt x="1287" y="4942"/>
                    <a:pt x="1489" y="4716"/>
                    <a:pt x="1680" y="4501"/>
                  </a:cubicBezTo>
                  <a:close/>
                  <a:moveTo>
                    <a:pt x="2882" y="4537"/>
                  </a:moveTo>
                  <a:cubicBezTo>
                    <a:pt x="3073" y="4775"/>
                    <a:pt x="3251" y="5001"/>
                    <a:pt x="3418" y="5216"/>
                  </a:cubicBezTo>
                  <a:cubicBezTo>
                    <a:pt x="3227" y="5418"/>
                    <a:pt x="3037" y="5644"/>
                    <a:pt x="2858" y="5847"/>
                  </a:cubicBezTo>
                  <a:cubicBezTo>
                    <a:pt x="2692" y="5644"/>
                    <a:pt x="2513" y="5418"/>
                    <a:pt x="2323" y="5180"/>
                  </a:cubicBezTo>
                  <a:cubicBezTo>
                    <a:pt x="2501" y="4977"/>
                    <a:pt x="2692" y="4763"/>
                    <a:pt x="2882" y="4537"/>
                  </a:cubicBezTo>
                  <a:close/>
                  <a:moveTo>
                    <a:pt x="2811" y="1"/>
                  </a:moveTo>
                  <a:cubicBezTo>
                    <a:pt x="2858" y="60"/>
                    <a:pt x="2918" y="120"/>
                    <a:pt x="2954" y="191"/>
                  </a:cubicBezTo>
                  <a:cubicBezTo>
                    <a:pt x="2775" y="394"/>
                    <a:pt x="2584" y="608"/>
                    <a:pt x="2394" y="834"/>
                  </a:cubicBezTo>
                  <a:cubicBezTo>
                    <a:pt x="2203" y="596"/>
                    <a:pt x="2025" y="370"/>
                    <a:pt x="1858" y="167"/>
                  </a:cubicBezTo>
                  <a:cubicBezTo>
                    <a:pt x="1906" y="120"/>
                    <a:pt x="1942" y="60"/>
                    <a:pt x="1989" y="13"/>
                  </a:cubicBezTo>
                  <a:cubicBezTo>
                    <a:pt x="1965" y="13"/>
                    <a:pt x="1918" y="36"/>
                    <a:pt x="1882" y="36"/>
                  </a:cubicBezTo>
                  <a:lnTo>
                    <a:pt x="1811" y="108"/>
                  </a:lnTo>
                  <a:cubicBezTo>
                    <a:pt x="1799" y="96"/>
                    <a:pt x="1787" y="60"/>
                    <a:pt x="1763" y="48"/>
                  </a:cubicBezTo>
                  <a:cubicBezTo>
                    <a:pt x="1739" y="48"/>
                    <a:pt x="1727" y="60"/>
                    <a:pt x="1692" y="60"/>
                  </a:cubicBezTo>
                  <a:cubicBezTo>
                    <a:pt x="1727" y="96"/>
                    <a:pt x="1739" y="120"/>
                    <a:pt x="1763" y="155"/>
                  </a:cubicBezTo>
                  <a:cubicBezTo>
                    <a:pt x="1584" y="358"/>
                    <a:pt x="1394" y="584"/>
                    <a:pt x="1203" y="810"/>
                  </a:cubicBezTo>
                  <a:cubicBezTo>
                    <a:pt x="1096" y="691"/>
                    <a:pt x="1013" y="548"/>
                    <a:pt x="906" y="453"/>
                  </a:cubicBezTo>
                  <a:cubicBezTo>
                    <a:pt x="906" y="453"/>
                    <a:pt x="894" y="453"/>
                    <a:pt x="894" y="465"/>
                  </a:cubicBezTo>
                  <a:lnTo>
                    <a:pt x="858" y="489"/>
                  </a:lnTo>
                  <a:cubicBezTo>
                    <a:pt x="953" y="608"/>
                    <a:pt x="1049" y="727"/>
                    <a:pt x="1144" y="870"/>
                  </a:cubicBezTo>
                  <a:cubicBezTo>
                    <a:pt x="965" y="1072"/>
                    <a:pt x="775" y="1298"/>
                    <a:pt x="572" y="1525"/>
                  </a:cubicBezTo>
                  <a:cubicBezTo>
                    <a:pt x="501" y="1429"/>
                    <a:pt x="429" y="1346"/>
                    <a:pt x="370" y="1251"/>
                  </a:cubicBezTo>
                  <a:cubicBezTo>
                    <a:pt x="358" y="1287"/>
                    <a:pt x="358" y="1298"/>
                    <a:pt x="334" y="1322"/>
                  </a:cubicBezTo>
                  <a:cubicBezTo>
                    <a:pt x="394" y="1406"/>
                    <a:pt x="477" y="1489"/>
                    <a:pt x="537" y="1560"/>
                  </a:cubicBezTo>
                  <a:cubicBezTo>
                    <a:pt x="394" y="1715"/>
                    <a:pt x="263" y="1882"/>
                    <a:pt x="132" y="2025"/>
                  </a:cubicBezTo>
                  <a:cubicBezTo>
                    <a:pt x="120" y="2084"/>
                    <a:pt x="120" y="2132"/>
                    <a:pt x="96" y="2180"/>
                  </a:cubicBezTo>
                  <a:cubicBezTo>
                    <a:pt x="251" y="2001"/>
                    <a:pt x="418" y="1822"/>
                    <a:pt x="572" y="1620"/>
                  </a:cubicBezTo>
                  <a:cubicBezTo>
                    <a:pt x="739" y="1834"/>
                    <a:pt x="918" y="2060"/>
                    <a:pt x="1108" y="2299"/>
                  </a:cubicBezTo>
                  <a:cubicBezTo>
                    <a:pt x="918" y="2513"/>
                    <a:pt x="727" y="2727"/>
                    <a:pt x="549" y="2930"/>
                  </a:cubicBezTo>
                  <a:cubicBezTo>
                    <a:pt x="382" y="2727"/>
                    <a:pt x="215" y="2537"/>
                    <a:pt x="72" y="2334"/>
                  </a:cubicBezTo>
                  <a:cubicBezTo>
                    <a:pt x="72" y="2370"/>
                    <a:pt x="60" y="2394"/>
                    <a:pt x="60" y="2441"/>
                  </a:cubicBezTo>
                  <a:cubicBezTo>
                    <a:pt x="191" y="2620"/>
                    <a:pt x="334" y="2799"/>
                    <a:pt x="489" y="2989"/>
                  </a:cubicBezTo>
                  <a:cubicBezTo>
                    <a:pt x="310" y="3192"/>
                    <a:pt x="144" y="3382"/>
                    <a:pt x="1" y="3561"/>
                  </a:cubicBezTo>
                  <a:cubicBezTo>
                    <a:pt x="1" y="3584"/>
                    <a:pt x="1" y="3632"/>
                    <a:pt x="13" y="3668"/>
                  </a:cubicBezTo>
                  <a:cubicBezTo>
                    <a:pt x="179" y="3465"/>
                    <a:pt x="370" y="3263"/>
                    <a:pt x="549" y="3049"/>
                  </a:cubicBezTo>
                  <a:lnTo>
                    <a:pt x="1084" y="3727"/>
                  </a:lnTo>
                  <a:cubicBezTo>
                    <a:pt x="894" y="3942"/>
                    <a:pt x="691" y="4168"/>
                    <a:pt x="513" y="4358"/>
                  </a:cubicBezTo>
                  <a:cubicBezTo>
                    <a:pt x="334" y="4144"/>
                    <a:pt x="179" y="3930"/>
                    <a:pt x="13" y="3727"/>
                  </a:cubicBezTo>
                  <a:lnTo>
                    <a:pt x="13" y="3727"/>
                  </a:lnTo>
                  <a:cubicBezTo>
                    <a:pt x="13" y="3763"/>
                    <a:pt x="25" y="3823"/>
                    <a:pt x="25" y="3870"/>
                  </a:cubicBezTo>
                  <a:cubicBezTo>
                    <a:pt x="156" y="4049"/>
                    <a:pt x="310" y="4227"/>
                    <a:pt x="453" y="4406"/>
                  </a:cubicBezTo>
                  <a:lnTo>
                    <a:pt x="239" y="4680"/>
                  </a:lnTo>
                  <a:cubicBezTo>
                    <a:pt x="251" y="4704"/>
                    <a:pt x="251" y="4716"/>
                    <a:pt x="263" y="4751"/>
                  </a:cubicBezTo>
                  <a:cubicBezTo>
                    <a:pt x="334" y="4656"/>
                    <a:pt x="429" y="4573"/>
                    <a:pt x="501" y="4466"/>
                  </a:cubicBezTo>
                  <a:cubicBezTo>
                    <a:pt x="679" y="4704"/>
                    <a:pt x="870" y="4930"/>
                    <a:pt x="1037" y="5132"/>
                  </a:cubicBezTo>
                  <a:cubicBezTo>
                    <a:pt x="918" y="5275"/>
                    <a:pt x="810" y="5394"/>
                    <a:pt x="715" y="5513"/>
                  </a:cubicBezTo>
                  <a:lnTo>
                    <a:pt x="751" y="5549"/>
                  </a:lnTo>
                  <a:cubicBezTo>
                    <a:pt x="858" y="5430"/>
                    <a:pt x="965" y="5311"/>
                    <a:pt x="1084" y="5192"/>
                  </a:cubicBezTo>
                  <a:cubicBezTo>
                    <a:pt x="1275" y="5430"/>
                    <a:pt x="1453" y="5656"/>
                    <a:pt x="1620" y="5870"/>
                  </a:cubicBezTo>
                  <a:cubicBezTo>
                    <a:pt x="1584" y="5894"/>
                    <a:pt x="1561" y="5930"/>
                    <a:pt x="1525" y="5966"/>
                  </a:cubicBezTo>
                  <a:cubicBezTo>
                    <a:pt x="1561" y="5966"/>
                    <a:pt x="1572" y="5990"/>
                    <a:pt x="1608" y="5990"/>
                  </a:cubicBezTo>
                  <a:lnTo>
                    <a:pt x="1668" y="5930"/>
                  </a:lnTo>
                  <a:cubicBezTo>
                    <a:pt x="1692" y="5954"/>
                    <a:pt x="1703" y="5990"/>
                    <a:pt x="1739" y="6013"/>
                  </a:cubicBezTo>
                  <a:cubicBezTo>
                    <a:pt x="1763" y="6013"/>
                    <a:pt x="1811" y="6025"/>
                    <a:pt x="1846" y="6025"/>
                  </a:cubicBezTo>
                  <a:cubicBezTo>
                    <a:pt x="1799" y="5966"/>
                    <a:pt x="1751" y="5906"/>
                    <a:pt x="1703" y="5870"/>
                  </a:cubicBezTo>
                  <a:cubicBezTo>
                    <a:pt x="1882" y="5668"/>
                    <a:pt x="2084" y="5454"/>
                    <a:pt x="2275" y="5228"/>
                  </a:cubicBezTo>
                  <a:cubicBezTo>
                    <a:pt x="2465" y="5466"/>
                    <a:pt x="2644" y="5692"/>
                    <a:pt x="2811" y="5894"/>
                  </a:cubicBezTo>
                  <a:cubicBezTo>
                    <a:pt x="2763" y="5942"/>
                    <a:pt x="2715" y="6001"/>
                    <a:pt x="2680" y="6049"/>
                  </a:cubicBezTo>
                  <a:lnTo>
                    <a:pt x="2775" y="6049"/>
                  </a:lnTo>
                  <a:cubicBezTo>
                    <a:pt x="2811" y="6013"/>
                    <a:pt x="2823" y="5990"/>
                    <a:pt x="2858" y="5954"/>
                  </a:cubicBezTo>
                  <a:cubicBezTo>
                    <a:pt x="2870" y="5990"/>
                    <a:pt x="2894" y="6001"/>
                    <a:pt x="2918" y="6025"/>
                  </a:cubicBezTo>
                  <a:cubicBezTo>
                    <a:pt x="2942" y="6025"/>
                    <a:pt x="2954" y="6025"/>
                    <a:pt x="2989" y="6013"/>
                  </a:cubicBezTo>
                  <a:cubicBezTo>
                    <a:pt x="2954" y="5966"/>
                    <a:pt x="2930" y="5942"/>
                    <a:pt x="2894" y="5894"/>
                  </a:cubicBezTo>
                  <a:cubicBezTo>
                    <a:pt x="3073" y="5692"/>
                    <a:pt x="3275" y="5466"/>
                    <a:pt x="3466" y="5239"/>
                  </a:cubicBezTo>
                  <a:cubicBezTo>
                    <a:pt x="3608" y="5418"/>
                    <a:pt x="3727" y="5585"/>
                    <a:pt x="3870" y="5728"/>
                  </a:cubicBezTo>
                  <a:cubicBezTo>
                    <a:pt x="3882" y="5716"/>
                    <a:pt x="3894" y="5716"/>
                    <a:pt x="3906" y="5704"/>
                  </a:cubicBezTo>
                  <a:cubicBezTo>
                    <a:pt x="3787" y="5537"/>
                    <a:pt x="3656" y="5370"/>
                    <a:pt x="3513" y="5192"/>
                  </a:cubicBezTo>
                  <a:cubicBezTo>
                    <a:pt x="3692" y="4989"/>
                    <a:pt x="3882" y="4763"/>
                    <a:pt x="4073" y="4537"/>
                  </a:cubicBezTo>
                  <a:cubicBezTo>
                    <a:pt x="4239" y="4751"/>
                    <a:pt x="4406" y="4942"/>
                    <a:pt x="4537" y="5120"/>
                  </a:cubicBezTo>
                  <a:cubicBezTo>
                    <a:pt x="4549" y="5108"/>
                    <a:pt x="4549" y="5097"/>
                    <a:pt x="4561" y="5061"/>
                  </a:cubicBezTo>
                  <a:cubicBezTo>
                    <a:pt x="4430" y="4882"/>
                    <a:pt x="4263" y="4692"/>
                    <a:pt x="4108" y="4477"/>
                  </a:cubicBezTo>
                  <a:cubicBezTo>
                    <a:pt x="4299" y="4263"/>
                    <a:pt x="4489" y="4037"/>
                    <a:pt x="4668" y="3823"/>
                  </a:cubicBezTo>
                  <a:lnTo>
                    <a:pt x="4847" y="4049"/>
                  </a:lnTo>
                  <a:cubicBezTo>
                    <a:pt x="4847" y="4025"/>
                    <a:pt x="4859" y="3989"/>
                    <a:pt x="4859" y="3965"/>
                  </a:cubicBezTo>
                  <a:cubicBezTo>
                    <a:pt x="4847" y="3918"/>
                    <a:pt x="4787" y="3858"/>
                    <a:pt x="4740" y="3799"/>
                  </a:cubicBezTo>
                  <a:cubicBezTo>
                    <a:pt x="4799" y="3727"/>
                    <a:pt x="4859" y="3668"/>
                    <a:pt x="4918" y="3608"/>
                  </a:cubicBezTo>
                  <a:lnTo>
                    <a:pt x="4918" y="3489"/>
                  </a:lnTo>
                  <a:cubicBezTo>
                    <a:pt x="4847" y="3573"/>
                    <a:pt x="4775" y="3644"/>
                    <a:pt x="4704" y="3739"/>
                  </a:cubicBezTo>
                  <a:cubicBezTo>
                    <a:pt x="4537" y="3525"/>
                    <a:pt x="4359" y="3311"/>
                    <a:pt x="4168" y="3072"/>
                  </a:cubicBezTo>
                  <a:cubicBezTo>
                    <a:pt x="4359" y="2846"/>
                    <a:pt x="4549" y="2620"/>
                    <a:pt x="4728" y="2418"/>
                  </a:cubicBezTo>
                  <a:cubicBezTo>
                    <a:pt x="4740" y="2441"/>
                    <a:pt x="4763" y="2453"/>
                    <a:pt x="4787" y="2477"/>
                  </a:cubicBezTo>
                  <a:cubicBezTo>
                    <a:pt x="4775" y="2418"/>
                    <a:pt x="4763" y="2358"/>
                    <a:pt x="4740" y="2275"/>
                  </a:cubicBezTo>
                  <a:lnTo>
                    <a:pt x="4204" y="1608"/>
                  </a:lnTo>
                  <a:cubicBezTo>
                    <a:pt x="4287" y="1525"/>
                    <a:pt x="4359" y="1441"/>
                    <a:pt x="4418" y="1370"/>
                  </a:cubicBezTo>
                  <a:cubicBezTo>
                    <a:pt x="4406" y="1358"/>
                    <a:pt x="4406" y="1322"/>
                    <a:pt x="4382" y="1310"/>
                  </a:cubicBezTo>
                  <a:cubicBezTo>
                    <a:pt x="4311" y="1406"/>
                    <a:pt x="4239" y="1477"/>
                    <a:pt x="4168" y="1560"/>
                  </a:cubicBezTo>
                  <a:cubicBezTo>
                    <a:pt x="3989" y="1322"/>
                    <a:pt x="3787" y="1108"/>
                    <a:pt x="3632" y="894"/>
                  </a:cubicBezTo>
                  <a:cubicBezTo>
                    <a:pt x="3727" y="775"/>
                    <a:pt x="3823" y="667"/>
                    <a:pt x="3906" y="572"/>
                  </a:cubicBezTo>
                  <a:lnTo>
                    <a:pt x="3870" y="525"/>
                  </a:lnTo>
                  <a:cubicBezTo>
                    <a:pt x="3775" y="632"/>
                    <a:pt x="3692" y="727"/>
                    <a:pt x="3585" y="846"/>
                  </a:cubicBezTo>
                  <a:cubicBezTo>
                    <a:pt x="3394" y="608"/>
                    <a:pt x="3216" y="394"/>
                    <a:pt x="3049" y="179"/>
                  </a:cubicBezTo>
                  <a:cubicBezTo>
                    <a:pt x="3073" y="132"/>
                    <a:pt x="3120" y="108"/>
                    <a:pt x="3156" y="60"/>
                  </a:cubicBezTo>
                  <a:cubicBezTo>
                    <a:pt x="3120" y="60"/>
                    <a:pt x="3108" y="48"/>
                    <a:pt x="3073" y="48"/>
                  </a:cubicBezTo>
                  <a:cubicBezTo>
                    <a:pt x="3049" y="72"/>
                    <a:pt x="3037" y="108"/>
                    <a:pt x="3001" y="132"/>
                  </a:cubicBezTo>
                  <a:cubicBezTo>
                    <a:pt x="2977" y="96"/>
                    <a:pt x="2942" y="60"/>
                    <a:pt x="2918" y="13"/>
                  </a:cubicBezTo>
                  <a:cubicBezTo>
                    <a:pt x="2882" y="13"/>
                    <a:pt x="2835" y="1"/>
                    <a:pt x="2811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3671;p60"/>
          <p:cNvGrpSpPr/>
          <p:nvPr/>
        </p:nvGrpSpPr>
        <p:grpSpPr>
          <a:xfrm>
            <a:off x="7134572" y="3237006"/>
            <a:ext cx="1142993" cy="1162408"/>
            <a:chOff x="6113850" y="3444000"/>
            <a:chExt cx="981700" cy="998375"/>
          </a:xfrm>
        </p:grpSpPr>
        <p:sp>
          <p:nvSpPr>
            <p:cNvPr id="100" name="Google Shape;3672;p60"/>
            <p:cNvSpPr/>
            <p:nvPr/>
          </p:nvSpPr>
          <p:spPr>
            <a:xfrm>
              <a:off x="6113850" y="3444000"/>
              <a:ext cx="981700" cy="998375"/>
            </a:xfrm>
            <a:custGeom>
              <a:avLst/>
              <a:gdLst/>
              <a:ahLst/>
              <a:cxnLst/>
              <a:rect l="l" t="t" r="r" b="b"/>
              <a:pathLst>
                <a:path w="39268" h="39935" extrusionOk="0">
                  <a:moveTo>
                    <a:pt x="21848" y="1"/>
                  </a:moveTo>
                  <a:cubicBezTo>
                    <a:pt x="20836" y="1"/>
                    <a:pt x="20074" y="882"/>
                    <a:pt x="19848" y="2227"/>
                  </a:cubicBezTo>
                  <a:cubicBezTo>
                    <a:pt x="19074" y="1846"/>
                    <a:pt x="18300" y="1656"/>
                    <a:pt x="17550" y="1656"/>
                  </a:cubicBezTo>
                  <a:cubicBezTo>
                    <a:pt x="16443" y="1656"/>
                    <a:pt x="15740" y="2061"/>
                    <a:pt x="15609" y="2144"/>
                  </a:cubicBezTo>
                  <a:cubicBezTo>
                    <a:pt x="15228" y="2382"/>
                    <a:pt x="15002" y="2822"/>
                    <a:pt x="15014" y="3263"/>
                  </a:cubicBezTo>
                  <a:cubicBezTo>
                    <a:pt x="15026" y="3715"/>
                    <a:pt x="15288" y="4132"/>
                    <a:pt x="15681" y="4346"/>
                  </a:cubicBezTo>
                  <a:lnTo>
                    <a:pt x="17574" y="5394"/>
                  </a:lnTo>
                  <a:cubicBezTo>
                    <a:pt x="16848" y="5620"/>
                    <a:pt x="16145" y="5894"/>
                    <a:pt x="15467" y="6240"/>
                  </a:cubicBezTo>
                  <a:cubicBezTo>
                    <a:pt x="15324" y="6231"/>
                    <a:pt x="15183" y="6226"/>
                    <a:pt x="15044" y="6226"/>
                  </a:cubicBezTo>
                  <a:cubicBezTo>
                    <a:pt x="14450" y="6226"/>
                    <a:pt x="13885" y="6305"/>
                    <a:pt x="13335" y="6430"/>
                  </a:cubicBezTo>
                  <a:cubicBezTo>
                    <a:pt x="13097" y="6073"/>
                    <a:pt x="12847" y="5799"/>
                    <a:pt x="12681" y="5644"/>
                  </a:cubicBezTo>
                  <a:cubicBezTo>
                    <a:pt x="12311" y="5275"/>
                    <a:pt x="11359" y="4430"/>
                    <a:pt x="10264" y="4430"/>
                  </a:cubicBezTo>
                  <a:cubicBezTo>
                    <a:pt x="9787" y="4430"/>
                    <a:pt x="9359" y="4608"/>
                    <a:pt x="9037" y="4918"/>
                  </a:cubicBezTo>
                  <a:cubicBezTo>
                    <a:pt x="8168" y="5775"/>
                    <a:pt x="8466" y="7264"/>
                    <a:pt x="9764" y="8561"/>
                  </a:cubicBezTo>
                  <a:lnTo>
                    <a:pt x="9811" y="8609"/>
                  </a:lnTo>
                  <a:cubicBezTo>
                    <a:pt x="8716" y="9859"/>
                    <a:pt x="8097" y="11466"/>
                    <a:pt x="8097" y="13157"/>
                  </a:cubicBezTo>
                  <a:cubicBezTo>
                    <a:pt x="8097" y="13967"/>
                    <a:pt x="8228" y="14753"/>
                    <a:pt x="8513" y="15515"/>
                  </a:cubicBezTo>
                  <a:cubicBezTo>
                    <a:pt x="8501" y="15598"/>
                    <a:pt x="8478" y="15669"/>
                    <a:pt x="8466" y="15765"/>
                  </a:cubicBezTo>
                  <a:cubicBezTo>
                    <a:pt x="7989" y="15526"/>
                    <a:pt x="7394" y="15395"/>
                    <a:pt x="6716" y="15360"/>
                  </a:cubicBezTo>
                  <a:cubicBezTo>
                    <a:pt x="6656" y="14622"/>
                    <a:pt x="6656" y="13800"/>
                    <a:pt x="6739" y="12919"/>
                  </a:cubicBezTo>
                  <a:cubicBezTo>
                    <a:pt x="6775" y="12812"/>
                    <a:pt x="6799" y="12681"/>
                    <a:pt x="6811" y="12562"/>
                  </a:cubicBezTo>
                  <a:cubicBezTo>
                    <a:pt x="7406" y="11431"/>
                    <a:pt x="7573" y="10109"/>
                    <a:pt x="7287" y="8871"/>
                  </a:cubicBezTo>
                  <a:cubicBezTo>
                    <a:pt x="7216" y="8561"/>
                    <a:pt x="7085" y="8097"/>
                    <a:pt x="6680" y="7740"/>
                  </a:cubicBezTo>
                  <a:cubicBezTo>
                    <a:pt x="6370" y="7466"/>
                    <a:pt x="5954" y="7275"/>
                    <a:pt x="5525" y="7275"/>
                  </a:cubicBezTo>
                  <a:cubicBezTo>
                    <a:pt x="5192" y="7275"/>
                    <a:pt x="4882" y="7383"/>
                    <a:pt x="4620" y="7561"/>
                  </a:cubicBezTo>
                  <a:cubicBezTo>
                    <a:pt x="4572" y="7537"/>
                    <a:pt x="4537" y="7490"/>
                    <a:pt x="4501" y="7454"/>
                  </a:cubicBezTo>
                  <a:cubicBezTo>
                    <a:pt x="4263" y="7252"/>
                    <a:pt x="3870" y="6966"/>
                    <a:pt x="3322" y="6894"/>
                  </a:cubicBezTo>
                  <a:cubicBezTo>
                    <a:pt x="3251" y="6883"/>
                    <a:pt x="3167" y="6883"/>
                    <a:pt x="3108" y="6883"/>
                  </a:cubicBezTo>
                  <a:cubicBezTo>
                    <a:pt x="2358" y="6883"/>
                    <a:pt x="1703" y="7335"/>
                    <a:pt x="1477" y="8037"/>
                  </a:cubicBezTo>
                  <a:cubicBezTo>
                    <a:pt x="1417" y="8252"/>
                    <a:pt x="1382" y="8454"/>
                    <a:pt x="1405" y="8633"/>
                  </a:cubicBezTo>
                  <a:cubicBezTo>
                    <a:pt x="1286" y="8668"/>
                    <a:pt x="1179" y="8692"/>
                    <a:pt x="1072" y="8740"/>
                  </a:cubicBezTo>
                  <a:cubicBezTo>
                    <a:pt x="405" y="9038"/>
                    <a:pt x="0" y="9692"/>
                    <a:pt x="60" y="10395"/>
                  </a:cubicBezTo>
                  <a:cubicBezTo>
                    <a:pt x="131" y="11300"/>
                    <a:pt x="893" y="11728"/>
                    <a:pt x="1251" y="11943"/>
                  </a:cubicBezTo>
                  <a:cubicBezTo>
                    <a:pt x="1298" y="11966"/>
                    <a:pt x="1322" y="11978"/>
                    <a:pt x="1358" y="12002"/>
                  </a:cubicBezTo>
                  <a:cubicBezTo>
                    <a:pt x="1620" y="12205"/>
                    <a:pt x="1893" y="12443"/>
                    <a:pt x="2072" y="12693"/>
                  </a:cubicBezTo>
                  <a:cubicBezTo>
                    <a:pt x="2132" y="12788"/>
                    <a:pt x="2203" y="12907"/>
                    <a:pt x="2274" y="13026"/>
                  </a:cubicBezTo>
                  <a:cubicBezTo>
                    <a:pt x="2394" y="13217"/>
                    <a:pt x="2536" y="13443"/>
                    <a:pt x="2691" y="13669"/>
                  </a:cubicBezTo>
                  <a:cubicBezTo>
                    <a:pt x="2632" y="15836"/>
                    <a:pt x="2917" y="19265"/>
                    <a:pt x="5037" y="21503"/>
                  </a:cubicBezTo>
                  <a:cubicBezTo>
                    <a:pt x="6192" y="22742"/>
                    <a:pt x="7728" y="23432"/>
                    <a:pt x="9573" y="23563"/>
                  </a:cubicBezTo>
                  <a:cubicBezTo>
                    <a:pt x="9752" y="23932"/>
                    <a:pt x="9942" y="24289"/>
                    <a:pt x="10168" y="24647"/>
                  </a:cubicBezTo>
                  <a:cubicBezTo>
                    <a:pt x="8978" y="25909"/>
                    <a:pt x="7204" y="28076"/>
                    <a:pt x="5930" y="30814"/>
                  </a:cubicBezTo>
                  <a:cubicBezTo>
                    <a:pt x="5477" y="30612"/>
                    <a:pt x="4941" y="30481"/>
                    <a:pt x="4382" y="30481"/>
                  </a:cubicBezTo>
                  <a:cubicBezTo>
                    <a:pt x="3751" y="30481"/>
                    <a:pt x="3156" y="30647"/>
                    <a:pt x="2620" y="30969"/>
                  </a:cubicBezTo>
                  <a:cubicBezTo>
                    <a:pt x="2251" y="31195"/>
                    <a:pt x="2024" y="31600"/>
                    <a:pt x="2013" y="32040"/>
                  </a:cubicBezTo>
                  <a:cubicBezTo>
                    <a:pt x="2001" y="32481"/>
                    <a:pt x="2215" y="32898"/>
                    <a:pt x="2572" y="33136"/>
                  </a:cubicBezTo>
                  <a:lnTo>
                    <a:pt x="6370" y="35696"/>
                  </a:lnTo>
                  <a:cubicBezTo>
                    <a:pt x="6590" y="35837"/>
                    <a:pt x="6835" y="35911"/>
                    <a:pt x="7086" y="35911"/>
                  </a:cubicBezTo>
                  <a:cubicBezTo>
                    <a:pt x="7216" y="35911"/>
                    <a:pt x="7348" y="35891"/>
                    <a:pt x="7478" y="35850"/>
                  </a:cubicBezTo>
                  <a:cubicBezTo>
                    <a:pt x="7847" y="35731"/>
                    <a:pt x="8144" y="35457"/>
                    <a:pt x="8275" y="35076"/>
                  </a:cubicBezTo>
                  <a:cubicBezTo>
                    <a:pt x="8287" y="35053"/>
                    <a:pt x="9085" y="32933"/>
                    <a:pt x="10371" y="30576"/>
                  </a:cubicBezTo>
                  <a:cubicBezTo>
                    <a:pt x="11121" y="30314"/>
                    <a:pt x="11716" y="29766"/>
                    <a:pt x="12002" y="29504"/>
                  </a:cubicBezTo>
                  <a:cubicBezTo>
                    <a:pt x="12454" y="29040"/>
                    <a:pt x="12812" y="28516"/>
                    <a:pt x="13026" y="27992"/>
                  </a:cubicBezTo>
                  <a:lnTo>
                    <a:pt x="13026" y="27980"/>
                  </a:lnTo>
                  <a:cubicBezTo>
                    <a:pt x="14514" y="29207"/>
                    <a:pt x="16252" y="30100"/>
                    <a:pt x="18134" y="30576"/>
                  </a:cubicBezTo>
                  <a:cubicBezTo>
                    <a:pt x="18169" y="32100"/>
                    <a:pt x="18515" y="34386"/>
                    <a:pt x="19979" y="35946"/>
                  </a:cubicBezTo>
                  <a:cubicBezTo>
                    <a:pt x="21051" y="37079"/>
                    <a:pt x="22482" y="37661"/>
                    <a:pt x="24265" y="37661"/>
                  </a:cubicBezTo>
                  <a:cubicBezTo>
                    <a:pt x="24561" y="37661"/>
                    <a:pt x="24867" y="37645"/>
                    <a:pt x="25182" y="37612"/>
                  </a:cubicBezTo>
                  <a:cubicBezTo>
                    <a:pt x="25551" y="38708"/>
                    <a:pt x="26385" y="39839"/>
                    <a:pt x="27992" y="39934"/>
                  </a:cubicBezTo>
                  <a:lnTo>
                    <a:pt x="28075" y="39934"/>
                  </a:lnTo>
                  <a:cubicBezTo>
                    <a:pt x="28790" y="39934"/>
                    <a:pt x="29349" y="39351"/>
                    <a:pt x="29349" y="38648"/>
                  </a:cubicBezTo>
                  <a:cubicBezTo>
                    <a:pt x="29349" y="38517"/>
                    <a:pt x="29337" y="38398"/>
                    <a:pt x="29290" y="38279"/>
                  </a:cubicBezTo>
                  <a:lnTo>
                    <a:pt x="28444" y="34267"/>
                  </a:lnTo>
                  <a:cubicBezTo>
                    <a:pt x="28373" y="33874"/>
                    <a:pt x="28111" y="33564"/>
                    <a:pt x="27754" y="33386"/>
                  </a:cubicBezTo>
                  <a:cubicBezTo>
                    <a:pt x="27572" y="33295"/>
                    <a:pt x="27381" y="33250"/>
                    <a:pt x="27191" y="33250"/>
                  </a:cubicBezTo>
                  <a:cubicBezTo>
                    <a:pt x="27006" y="33250"/>
                    <a:pt x="26822" y="33292"/>
                    <a:pt x="26647" y="33374"/>
                  </a:cubicBezTo>
                  <a:cubicBezTo>
                    <a:pt x="26623" y="33374"/>
                    <a:pt x="25539" y="33874"/>
                    <a:pt x="24361" y="33874"/>
                  </a:cubicBezTo>
                  <a:cubicBezTo>
                    <a:pt x="23765" y="33874"/>
                    <a:pt x="23265" y="33743"/>
                    <a:pt x="22860" y="33469"/>
                  </a:cubicBezTo>
                  <a:cubicBezTo>
                    <a:pt x="22908" y="33219"/>
                    <a:pt x="22920" y="32969"/>
                    <a:pt x="22920" y="32695"/>
                  </a:cubicBezTo>
                  <a:cubicBezTo>
                    <a:pt x="22920" y="32005"/>
                    <a:pt x="22801" y="31386"/>
                    <a:pt x="22575" y="30897"/>
                  </a:cubicBezTo>
                  <a:cubicBezTo>
                    <a:pt x="24932" y="30671"/>
                    <a:pt x="27099" y="29838"/>
                    <a:pt x="28933" y="28516"/>
                  </a:cubicBezTo>
                  <a:cubicBezTo>
                    <a:pt x="28944" y="28564"/>
                    <a:pt x="28968" y="28611"/>
                    <a:pt x="28980" y="28635"/>
                  </a:cubicBezTo>
                  <a:cubicBezTo>
                    <a:pt x="29183" y="29147"/>
                    <a:pt x="29528" y="29659"/>
                    <a:pt x="30004" y="30135"/>
                  </a:cubicBezTo>
                  <a:cubicBezTo>
                    <a:pt x="30218" y="30350"/>
                    <a:pt x="30611" y="30707"/>
                    <a:pt x="31123" y="30993"/>
                  </a:cubicBezTo>
                  <a:cubicBezTo>
                    <a:pt x="31052" y="31207"/>
                    <a:pt x="30992" y="31481"/>
                    <a:pt x="31004" y="31778"/>
                  </a:cubicBezTo>
                  <a:cubicBezTo>
                    <a:pt x="31064" y="32564"/>
                    <a:pt x="31647" y="33207"/>
                    <a:pt x="32385" y="33314"/>
                  </a:cubicBezTo>
                  <a:cubicBezTo>
                    <a:pt x="32385" y="33374"/>
                    <a:pt x="32397" y="33410"/>
                    <a:pt x="32397" y="33469"/>
                  </a:cubicBezTo>
                  <a:cubicBezTo>
                    <a:pt x="32433" y="33791"/>
                    <a:pt x="32516" y="34267"/>
                    <a:pt x="32874" y="34684"/>
                  </a:cubicBezTo>
                  <a:cubicBezTo>
                    <a:pt x="33207" y="35076"/>
                    <a:pt x="33707" y="35303"/>
                    <a:pt x="34219" y="35303"/>
                  </a:cubicBezTo>
                  <a:cubicBezTo>
                    <a:pt x="34505" y="35303"/>
                    <a:pt x="34767" y="35231"/>
                    <a:pt x="35005" y="35100"/>
                  </a:cubicBezTo>
                  <a:cubicBezTo>
                    <a:pt x="35195" y="34993"/>
                    <a:pt x="35350" y="34862"/>
                    <a:pt x="35469" y="34707"/>
                  </a:cubicBezTo>
                  <a:cubicBezTo>
                    <a:pt x="35552" y="34767"/>
                    <a:pt x="35672" y="34815"/>
                    <a:pt x="35779" y="34862"/>
                  </a:cubicBezTo>
                  <a:cubicBezTo>
                    <a:pt x="35957" y="34922"/>
                    <a:pt x="36172" y="34957"/>
                    <a:pt x="36362" y="34957"/>
                  </a:cubicBezTo>
                  <a:cubicBezTo>
                    <a:pt x="36862" y="34957"/>
                    <a:pt x="37338" y="34743"/>
                    <a:pt x="37660" y="34350"/>
                  </a:cubicBezTo>
                  <a:cubicBezTo>
                    <a:pt x="38219" y="33636"/>
                    <a:pt x="37969" y="32802"/>
                    <a:pt x="37850" y="32398"/>
                  </a:cubicBezTo>
                  <a:cubicBezTo>
                    <a:pt x="37838" y="32362"/>
                    <a:pt x="37815" y="32314"/>
                    <a:pt x="37815" y="32278"/>
                  </a:cubicBezTo>
                  <a:cubicBezTo>
                    <a:pt x="37779" y="31945"/>
                    <a:pt x="37731" y="31588"/>
                    <a:pt x="37779" y="31290"/>
                  </a:cubicBezTo>
                  <a:cubicBezTo>
                    <a:pt x="37791" y="31183"/>
                    <a:pt x="37815" y="31028"/>
                    <a:pt x="37850" y="30897"/>
                  </a:cubicBezTo>
                  <a:cubicBezTo>
                    <a:pt x="37910" y="30647"/>
                    <a:pt x="37969" y="30362"/>
                    <a:pt x="37981" y="30052"/>
                  </a:cubicBezTo>
                  <a:cubicBezTo>
                    <a:pt x="38017" y="29504"/>
                    <a:pt x="37898" y="28980"/>
                    <a:pt x="37660" y="28564"/>
                  </a:cubicBezTo>
                  <a:cubicBezTo>
                    <a:pt x="37684" y="26587"/>
                    <a:pt x="37422" y="22968"/>
                    <a:pt x="35410" y="20348"/>
                  </a:cubicBezTo>
                  <a:lnTo>
                    <a:pt x="35410" y="20348"/>
                  </a:lnTo>
                  <a:cubicBezTo>
                    <a:pt x="35648" y="20372"/>
                    <a:pt x="35886" y="20396"/>
                    <a:pt x="36148" y="20396"/>
                  </a:cubicBezTo>
                  <a:cubicBezTo>
                    <a:pt x="37969" y="20396"/>
                    <a:pt x="39231" y="19539"/>
                    <a:pt x="39231" y="18324"/>
                  </a:cubicBezTo>
                  <a:cubicBezTo>
                    <a:pt x="39267" y="17169"/>
                    <a:pt x="37993" y="16312"/>
                    <a:pt x="36183" y="16312"/>
                  </a:cubicBezTo>
                  <a:cubicBezTo>
                    <a:pt x="35850" y="16312"/>
                    <a:pt x="35541" y="16348"/>
                    <a:pt x="35255" y="16396"/>
                  </a:cubicBezTo>
                  <a:cubicBezTo>
                    <a:pt x="35183" y="14991"/>
                    <a:pt x="34671" y="13657"/>
                    <a:pt x="33850" y="12550"/>
                  </a:cubicBezTo>
                  <a:cubicBezTo>
                    <a:pt x="34005" y="12228"/>
                    <a:pt x="34159" y="11883"/>
                    <a:pt x="34267" y="11526"/>
                  </a:cubicBezTo>
                  <a:cubicBezTo>
                    <a:pt x="34421" y="11038"/>
                    <a:pt x="34529" y="10538"/>
                    <a:pt x="34588" y="10038"/>
                  </a:cubicBezTo>
                  <a:lnTo>
                    <a:pt x="34588" y="10002"/>
                  </a:lnTo>
                  <a:cubicBezTo>
                    <a:pt x="34600" y="9883"/>
                    <a:pt x="34624" y="9764"/>
                    <a:pt x="34624" y="9645"/>
                  </a:cubicBezTo>
                  <a:lnTo>
                    <a:pt x="34624" y="9633"/>
                  </a:lnTo>
                  <a:cubicBezTo>
                    <a:pt x="34636" y="9514"/>
                    <a:pt x="34636" y="9395"/>
                    <a:pt x="34636" y="9276"/>
                  </a:cubicBezTo>
                  <a:lnTo>
                    <a:pt x="34636" y="9252"/>
                  </a:lnTo>
                  <a:lnTo>
                    <a:pt x="34636" y="8907"/>
                  </a:lnTo>
                  <a:lnTo>
                    <a:pt x="34636" y="8871"/>
                  </a:lnTo>
                  <a:cubicBezTo>
                    <a:pt x="34636" y="8752"/>
                    <a:pt x="34624" y="8633"/>
                    <a:pt x="34624" y="8514"/>
                  </a:cubicBezTo>
                  <a:lnTo>
                    <a:pt x="34624" y="8502"/>
                  </a:lnTo>
                  <a:cubicBezTo>
                    <a:pt x="34600" y="8323"/>
                    <a:pt x="34588" y="8145"/>
                    <a:pt x="34564" y="7966"/>
                  </a:cubicBezTo>
                  <a:cubicBezTo>
                    <a:pt x="35231" y="6609"/>
                    <a:pt x="34588" y="5823"/>
                    <a:pt x="34362" y="5585"/>
                  </a:cubicBezTo>
                  <a:cubicBezTo>
                    <a:pt x="34148" y="5359"/>
                    <a:pt x="33862" y="5216"/>
                    <a:pt x="33552" y="5144"/>
                  </a:cubicBezTo>
                  <a:cubicBezTo>
                    <a:pt x="32862" y="3977"/>
                    <a:pt x="31885" y="3025"/>
                    <a:pt x="30695" y="2370"/>
                  </a:cubicBezTo>
                  <a:lnTo>
                    <a:pt x="29992" y="1989"/>
                  </a:lnTo>
                  <a:cubicBezTo>
                    <a:pt x="29254" y="1584"/>
                    <a:pt x="28492" y="1299"/>
                    <a:pt x="27671" y="1132"/>
                  </a:cubicBezTo>
                  <a:cubicBezTo>
                    <a:pt x="27313" y="1060"/>
                    <a:pt x="26956" y="1025"/>
                    <a:pt x="26611" y="1001"/>
                  </a:cubicBezTo>
                  <a:cubicBezTo>
                    <a:pt x="26468" y="995"/>
                    <a:pt x="26331" y="992"/>
                    <a:pt x="26196" y="992"/>
                  </a:cubicBezTo>
                  <a:cubicBezTo>
                    <a:pt x="26060" y="992"/>
                    <a:pt x="25926" y="995"/>
                    <a:pt x="25789" y="1001"/>
                  </a:cubicBezTo>
                  <a:cubicBezTo>
                    <a:pt x="25254" y="1037"/>
                    <a:pt x="24718" y="1120"/>
                    <a:pt x="24218" y="1251"/>
                  </a:cubicBezTo>
                  <a:cubicBezTo>
                    <a:pt x="24206" y="1251"/>
                    <a:pt x="24206" y="1251"/>
                    <a:pt x="24182" y="1275"/>
                  </a:cubicBezTo>
                  <a:cubicBezTo>
                    <a:pt x="24111" y="1287"/>
                    <a:pt x="24039" y="1310"/>
                    <a:pt x="23968" y="1334"/>
                  </a:cubicBezTo>
                  <a:lnTo>
                    <a:pt x="23932" y="1334"/>
                  </a:lnTo>
                  <a:lnTo>
                    <a:pt x="23872" y="1346"/>
                  </a:lnTo>
                  <a:lnTo>
                    <a:pt x="23849" y="1358"/>
                  </a:lnTo>
                  <a:cubicBezTo>
                    <a:pt x="23765" y="1394"/>
                    <a:pt x="23694" y="1406"/>
                    <a:pt x="23622" y="1429"/>
                  </a:cubicBezTo>
                  <a:cubicBezTo>
                    <a:pt x="23277" y="560"/>
                    <a:pt x="22634" y="1"/>
                    <a:pt x="218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673;p60"/>
            <p:cNvSpPr/>
            <p:nvPr/>
          </p:nvSpPr>
          <p:spPr>
            <a:xfrm>
              <a:off x="6196900" y="4052125"/>
              <a:ext cx="247675" cy="258075"/>
            </a:xfrm>
            <a:custGeom>
              <a:avLst/>
              <a:gdLst/>
              <a:ahLst/>
              <a:cxnLst/>
              <a:rect l="l" t="t" r="r" b="b"/>
              <a:pathLst>
                <a:path w="9907" h="10323" extrusionOk="0">
                  <a:moveTo>
                    <a:pt x="9049" y="0"/>
                  </a:moveTo>
                  <a:cubicBezTo>
                    <a:pt x="9049" y="0"/>
                    <a:pt x="5060" y="3393"/>
                    <a:pt x="3227" y="8382"/>
                  </a:cubicBezTo>
                  <a:cubicBezTo>
                    <a:pt x="3227" y="8382"/>
                    <a:pt x="2231" y="7456"/>
                    <a:pt x="1074" y="7456"/>
                  </a:cubicBezTo>
                  <a:cubicBezTo>
                    <a:pt x="723" y="7456"/>
                    <a:pt x="357" y="7541"/>
                    <a:pt x="0" y="7763"/>
                  </a:cubicBezTo>
                  <a:lnTo>
                    <a:pt x="3798" y="10323"/>
                  </a:lnTo>
                  <a:cubicBezTo>
                    <a:pt x="3798" y="10323"/>
                    <a:pt x="6394" y="3358"/>
                    <a:pt x="9906" y="298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674;p60"/>
            <p:cNvSpPr/>
            <p:nvPr/>
          </p:nvSpPr>
          <p:spPr>
            <a:xfrm>
              <a:off x="6576775" y="4170875"/>
              <a:ext cx="239875" cy="239950"/>
            </a:xfrm>
            <a:custGeom>
              <a:avLst/>
              <a:gdLst/>
              <a:ahLst/>
              <a:cxnLst/>
              <a:rect l="l" t="t" r="r" b="b"/>
              <a:pathLst>
                <a:path w="9595" h="9598" extrusionOk="0">
                  <a:moveTo>
                    <a:pt x="998" y="1"/>
                  </a:moveTo>
                  <a:cubicBezTo>
                    <a:pt x="998" y="1"/>
                    <a:pt x="1" y="7323"/>
                    <a:pt x="5815" y="7323"/>
                  </a:cubicBezTo>
                  <a:cubicBezTo>
                    <a:pt x="6387" y="7323"/>
                    <a:pt x="7025" y="7253"/>
                    <a:pt x="7737" y="7097"/>
                  </a:cubicBezTo>
                  <a:cubicBezTo>
                    <a:pt x="7737" y="7097"/>
                    <a:pt x="7796" y="9502"/>
                    <a:pt x="9594" y="9597"/>
                  </a:cubicBezTo>
                  <a:lnTo>
                    <a:pt x="8713" y="5478"/>
                  </a:lnTo>
                  <a:cubicBezTo>
                    <a:pt x="8713" y="5478"/>
                    <a:pt x="7393" y="6108"/>
                    <a:pt x="5896" y="6108"/>
                  </a:cubicBezTo>
                  <a:cubicBezTo>
                    <a:pt x="3932" y="6108"/>
                    <a:pt x="1663" y="5022"/>
                    <a:pt x="1676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675;p60"/>
            <p:cNvSpPr/>
            <p:nvPr/>
          </p:nvSpPr>
          <p:spPr>
            <a:xfrm>
              <a:off x="6916025" y="3932150"/>
              <a:ext cx="120575" cy="363150"/>
            </a:xfrm>
            <a:custGeom>
              <a:avLst/>
              <a:gdLst/>
              <a:ahLst/>
              <a:cxnLst/>
              <a:rect l="l" t="t" r="r" b="b"/>
              <a:pathLst>
                <a:path w="4823" h="14526" extrusionOk="0">
                  <a:moveTo>
                    <a:pt x="465" y="1"/>
                  </a:moveTo>
                  <a:lnTo>
                    <a:pt x="1" y="525"/>
                  </a:lnTo>
                  <a:cubicBezTo>
                    <a:pt x="1" y="525"/>
                    <a:pt x="3787" y="2799"/>
                    <a:pt x="2894" y="9788"/>
                  </a:cubicBezTo>
                  <a:cubicBezTo>
                    <a:pt x="1858" y="10062"/>
                    <a:pt x="953" y="10752"/>
                    <a:pt x="417" y="11669"/>
                  </a:cubicBezTo>
                  <a:cubicBezTo>
                    <a:pt x="334" y="11836"/>
                    <a:pt x="239" y="12002"/>
                    <a:pt x="251" y="12181"/>
                  </a:cubicBezTo>
                  <a:cubicBezTo>
                    <a:pt x="274" y="12354"/>
                    <a:pt x="398" y="12539"/>
                    <a:pt x="579" y="12539"/>
                  </a:cubicBezTo>
                  <a:cubicBezTo>
                    <a:pt x="585" y="12539"/>
                    <a:pt x="590" y="12539"/>
                    <a:pt x="596" y="12538"/>
                  </a:cubicBezTo>
                  <a:cubicBezTo>
                    <a:pt x="715" y="12538"/>
                    <a:pt x="810" y="12467"/>
                    <a:pt x="894" y="12407"/>
                  </a:cubicBezTo>
                  <a:cubicBezTo>
                    <a:pt x="1429" y="12002"/>
                    <a:pt x="1977" y="11598"/>
                    <a:pt x="2513" y="11217"/>
                  </a:cubicBezTo>
                  <a:lnTo>
                    <a:pt x="2513" y="11217"/>
                  </a:lnTo>
                  <a:cubicBezTo>
                    <a:pt x="1882" y="11895"/>
                    <a:pt x="1549" y="12883"/>
                    <a:pt x="1656" y="13812"/>
                  </a:cubicBezTo>
                  <a:cubicBezTo>
                    <a:pt x="1668" y="14015"/>
                    <a:pt x="1715" y="14205"/>
                    <a:pt x="1846" y="14348"/>
                  </a:cubicBezTo>
                  <a:cubicBezTo>
                    <a:pt x="1931" y="14458"/>
                    <a:pt x="2070" y="14526"/>
                    <a:pt x="2207" y="14526"/>
                  </a:cubicBezTo>
                  <a:cubicBezTo>
                    <a:pt x="2263" y="14526"/>
                    <a:pt x="2319" y="14515"/>
                    <a:pt x="2370" y="14491"/>
                  </a:cubicBezTo>
                  <a:cubicBezTo>
                    <a:pt x="2513" y="14407"/>
                    <a:pt x="2561" y="14229"/>
                    <a:pt x="2620" y="14086"/>
                  </a:cubicBezTo>
                  <a:cubicBezTo>
                    <a:pt x="2851" y="13299"/>
                    <a:pt x="3083" y="12524"/>
                    <a:pt x="3325" y="11760"/>
                  </a:cubicBezTo>
                  <a:lnTo>
                    <a:pt x="3325" y="11760"/>
                  </a:lnTo>
                  <a:cubicBezTo>
                    <a:pt x="3111" y="12482"/>
                    <a:pt x="3350" y="13294"/>
                    <a:pt x="3846" y="13872"/>
                  </a:cubicBezTo>
                  <a:cubicBezTo>
                    <a:pt x="3942" y="13991"/>
                    <a:pt x="4061" y="14110"/>
                    <a:pt x="4216" y="14157"/>
                  </a:cubicBezTo>
                  <a:cubicBezTo>
                    <a:pt x="4263" y="14177"/>
                    <a:pt x="4317" y="14188"/>
                    <a:pt x="4372" y="14188"/>
                  </a:cubicBezTo>
                  <a:cubicBezTo>
                    <a:pt x="4480" y="14188"/>
                    <a:pt x="4589" y="14146"/>
                    <a:pt x="4644" y="14050"/>
                  </a:cubicBezTo>
                  <a:cubicBezTo>
                    <a:pt x="4823" y="13800"/>
                    <a:pt x="4561" y="13300"/>
                    <a:pt x="4513" y="13003"/>
                  </a:cubicBezTo>
                  <a:cubicBezTo>
                    <a:pt x="4454" y="12550"/>
                    <a:pt x="4406" y="12086"/>
                    <a:pt x="4454" y="11645"/>
                  </a:cubicBezTo>
                  <a:cubicBezTo>
                    <a:pt x="4489" y="11252"/>
                    <a:pt x="4632" y="10871"/>
                    <a:pt x="4656" y="10478"/>
                  </a:cubicBezTo>
                  <a:cubicBezTo>
                    <a:pt x="4668" y="10121"/>
                    <a:pt x="4585" y="9728"/>
                    <a:pt x="4323" y="9490"/>
                  </a:cubicBezTo>
                  <a:cubicBezTo>
                    <a:pt x="4394" y="7466"/>
                    <a:pt x="4227" y="2120"/>
                    <a:pt x="465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676;p60"/>
            <p:cNvSpPr/>
            <p:nvPr/>
          </p:nvSpPr>
          <p:spPr>
            <a:xfrm>
              <a:off x="6147475" y="3648325"/>
              <a:ext cx="234575" cy="353825"/>
            </a:xfrm>
            <a:custGeom>
              <a:avLst/>
              <a:gdLst/>
              <a:ahLst/>
              <a:cxnLst/>
              <a:rect l="l" t="t" r="r" b="b"/>
              <a:pathLst>
                <a:path w="9383" h="14153" extrusionOk="0">
                  <a:moveTo>
                    <a:pt x="1748" y="0"/>
                  </a:moveTo>
                  <a:cubicBezTo>
                    <a:pt x="1582" y="0"/>
                    <a:pt x="1422" y="102"/>
                    <a:pt x="1370" y="257"/>
                  </a:cubicBezTo>
                  <a:cubicBezTo>
                    <a:pt x="1322" y="400"/>
                    <a:pt x="1394" y="579"/>
                    <a:pt x="1465" y="722"/>
                  </a:cubicBezTo>
                  <a:cubicBezTo>
                    <a:pt x="1823" y="1416"/>
                    <a:pt x="2171" y="2131"/>
                    <a:pt x="2518" y="2827"/>
                  </a:cubicBezTo>
                  <a:lnTo>
                    <a:pt x="2518" y="2827"/>
                  </a:lnTo>
                  <a:cubicBezTo>
                    <a:pt x="2168" y="2190"/>
                    <a:pt x="1463" y="1787"/>
                    <a:pt x="727" y="1698"/>
                  </a:cubicBezTo>
                  <a:cubicBezTo>
                    <a:pt x="676" y="1694"/>
                    <a:pt x="624" y="1692"/>
                    <a:pt x="574" y="1692"/>
                  </a:cubicBezTo>
                  <a:cubicBezTo>
                    <a:pt x="461" y="1692"/>
                    <a:pt x="353" y="1704"/>
                    <a:pt x="263" y="1746"/>
                  </a:cubicBezTo>
                  <a:cubicBezTo>
                    <a:pt x="120" y="1805"/>
                    <a:pt x="1" y="1948"/>
                    <a:pt x="13" y="2115"/>
                  </a:cubicBezTo>
                  <a:cubicBezTo>
                    <a:pt x="37" y="2460"/>
                    <a:pt x="596" y="2639"/>
                    <a:pt x="810" y="2829"/>
                  </a:cubicBezTo>
                  <a:cubicBezTo>
                    <a:pt x="1168" y="3115"/>
                    <a:pt x="1513" y="3412"/>
                    <a:pt x="1787" y="3782"/>
                  </a:cubicBezTo>
                  <a:cubicBezTo>
                    <a:pt x="2001" y="4091"/>
                    <a:pt x="2168" y="4472"/>
                    <a:pt x="2418" y="4770"/>
                  </a:cubicBezTo>
                  <a:cubicBezTo>
                    <a:pt x="2501" y="4853"/>
                    <a:pt x="2584" y="4948"/>
                    <a:pt x="2680" y="5020"/>
                  </a:cubicBezTo>
                  <a:cubicBezTo>
                    <a:pt x="2529" y="7308"/>
                    <a:pt x="2638" y="14153"/>
                    <a:pt x="8903" y="14153"/>
                  </a:cubicBezTo>
                  <a:cubicBezTo>
                    <a:pt x="9059" y="14153"/>
                    <a:pt x="9219" y="14149"/>
                    <a:pt x="9383" y="14140"/>
                  </a:cubicBezTo>
                  <a:lnTo>
                    <a:pt x="9383" y="13426"/>
                  </a:lnTo>
                  <a:cubicBezTo>
                    <a:pt x="9383" y="13426"/>
                    <a:pt x="9370" y="13427"/>
                    <a:pt x="9345" y="13427"/>
                  </a:cubicBezTo>
                  <a:cubicBezTo>
                    <a:pt x="8833" y="13427"/>
                    <a:pt x="3315" y="13117"/>
                    <a:pt x="4132" y="4532"/>
                  </a:cubicBezTo>
                  <a:cubicBezTo>
                    <a:pt x="4132" y="4532"/>
                    <a:pt x="4251" y="4151"/>
                    <a:pt x="4192" y="4067"/>
                  </a:cubicBezTo>
                  <a:cubicBezTo>
                    <a:pt x="4739" y="3162"/>
                    <a:pt x="4942" y="2043"/>
                    <a:pt x="4704" y="996"/>
                  </a:cubicBezTo>
                  <a:cubicBezTo>
                    <a:pt x="4656" y="817"/>
                    <a:pt x="4597" y="638"/>
                    <a:pt x="4466" y="507"/>
                  </a:cubicBezTo>
                  <a:cubicBezTo>
                    <a:pt x="4385" y="440"/>
                    <a:pt x="4281" y="395"/>
                    <a:pt x="4180" y="395"/>
                  </a:cubicBezTo>
                  <a:cubicBezTo>
                    <a:pt x="4103" y="395"/>
                    <a:pt x="4028" y="422"/>
                    <a:pt x="3966" y="484"/>
                  </a:cubicBezTo>
                  <a:cubicBezTo>
                    <a:pt x="3894" y="555"/>
                    <a:pt x="3870" y="674"/>
                    <a:pt x="3847" y="793"/>
                  </a:cubicBezTo>
                  <a:cubicBezTo>
                    <a:pt x="3727" y="1448"/>
                    <a:pt x="3608" y="2115"/>
                    <a:pt x="3477" y="2770"/>
                  </a:cubicBezTo>
                  <a:cubicBezTo>
                    <a:pt x="3477" y="1817"/>
                    <a:pt x="3049" y="876"/>
                    <a:pt x="2334" y="269"/>
                  </a:cubicBezTo>
                  <a:cubicBezTo>
                    <a:pt x="2180" y="150"/>
                    <a:pt x="2025" y="31"/>
                    <a:pt x="1822" y="7"/>
                  </a:cubicBezTo>
                  <a:cubicBezTo>
                    <a:pt x="1798" y="3"/>
                    <a:pt x="1773" y="0"/>
                    <a:pt x="1748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677;p60"/>
            <p:cNvSpPr/>
            <p:nvPr/>
          </p:nvSpPr>
          <p:spPr>
            <a:xfrm>
              <a:off x="6973475" y="3883950"/>
              <a:ext cx="89925" cy="39300"/>
            </a:xfrm>
            <a:custGeom>
              <a:avLst/>
              <a:gdLst/>
              <a:ahLst/>
              <a:cxnLst/>
              <a:rect l="l" t="t" r="r" b="b"/>
              <a:pathLst>
                <a:path w="3597" h="1572" extrusionOk="0">
                  <a:moveTo>
                    <a:pt x="1798" y="0"/>
                  </a:moveTo>
                  <a:cubicBezTo>
                    <a:pt x="798" y="0"/>
                    <a:pt x="1" y="345"/>
                    <a:pt x="1" y="786"/>
                  </a:cubicBezTo>
                  <a:cubicBezTo>
                    <a:pt x="1" y="1226"/>
                    <a:pt x="798" y="1572"/>
                    <a:pt x="1798" y="1572"/>
                  </a:cubicBezTo>
                  <a:cubicBezTo>
                    <a:pt x="2787" y="1572"/>
                    <a:pt x="3596" y="1226"/>
                    <a:pt x="3596" y="786"/>
                  </a:cubicBezTo>
                  <a:cubicBezTo>
                    <a:pt x="3596" y="345"/>
                    <a:pt x="2787" y="0"/>
                    <a:pt x="1798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678;p60"/>
            <p:cNvSpPr/>
            <p:nvPr/>
          </p:nvSpPr>
          <p:spPr>
            <a:xfrm>
              <a:off x="6861850" y="4127150"/>
              <a:ext cx="79200" cy="69625"/>
            </a:xfrm>
            <a:custGeom>
              <a:avLst/>
              <a:gdLst/>
              <a:ahLst/>
              <a:cxnLst/>
              <a:rect l="l" t="t" r="r" b="b"/>
              <a:pathLst>
                <a:path w="3168" h="2785" extrusionOk="0">
                  <a:moveTo>
                    <a:pt x="642" y="1"/>
                  </a:moveTo>
                  <a:cubicBezTo>
                    <a:pt x="505" y="1"/>
                    <a:pt x="390" y="39"/>
                    <a:pt x="310" y="119"/>
                  </a:cubicBezTo>
                  <a:cubicBezTo>
                    <a:pt x="1" y="428"/>
                    <a:pt x="322" y="1250"/>
                    <a:pt x="1025" y="1952"/>
                  </a:cubicBezTo>
                  <a:cubicBezTo>
                    <a:pt x="1546" y="2473"/>
                    <a:pt x="2132" y="2784"/>
                    <a:pt x="2526" y="2784"/>
                  </a:cubicBezTo>
                  <a:cubicBezTo>
                    <a:pt x="2664" y="2784"/>
                    <a:pt x="2778" y="2747"/>
                    <a:pt x="2858" y="2667"/>
                  </a:cubicBezTo>
                  <a:cubicBezTo>
                    <a:pt x="3168" y="2357"/>
                    <a:pt x="2846" y="1535"/>
                    <a:pt x="2144" y="833"/>
                  </a:cubicBezTo>
                  <a:cubicBezTo>
                    <a:pt x="1623" y="312"/>
                    <a:pt x="1037" y="1"/>
                    <a:pt x="642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679;p60"/>
            <p:cNvSpPr/>
            <p:nvPr/>
          </p:nvSpPr>
          <p:spPr>
            <a:xfrm>
              <a:off x="6616600" y="4217325"/>
              <a:ext cx="39300" cy="89900"/>
            </a:xfrm>
            <a:custGeom>
              <a:avLst/>
              <a:gdLst/>
              <a:ahLst/>
              <a:cxnLst/>
              <a:rect l="l" t="t" r="r" b="b"/>
              <a:pathLst>
                <a:path w="1572" h="3596" extrusionOk="0">
                  <a:moveTo>
                    <a:pt x="786" y="0"/>
                  </a:moveTo>
                  <a:cubicBezTo>
                    <a:pt x="345" y="0"/>
                    <a:pt x="0" y="798"/>
                    <a:pt x="0" y="1798"/>
                  </a:cubicBezTo>
                  <a:cubicBezTo>
                    <a:pt x="0" y="2798"/>
                    <a:pt x="345" y="3596"/>
                    <a:pt x="786" y="3596"/>
                  </a:cubicBezTo>
                  <a:cubicBezTo>
                    <a:pt x="1226" y="3596"/>
                    <a:pt x="1572" y="2798"/>
                    <a:pt x="1572" y="1798"/>
                  </a:cubicBezTo>
                  <a:cubicBezTo>
                    <a:pt x="1572" y="798"/>
                    <a:pt x="1226" y="0"/>
                    <a:pt x="786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680;p60"/>
            <p:cNvSpPr/>
            <p:nvPr/>
          </p:nvSpPr>
          <p:spPr>
            <a:xfrm>
              <a:off x="6338275" y="4110650"/>
              <a:ext cx="79200" cy="69450"/>
            </a:xfrm>
            <a:custGeom>
              <a:avLst/>
              <a:gdLst/>
              <a:ahLst/>
              <a:cxnLst/>
              <a:rect l="l" t="t" r="r" b="b"/>
              <a:pathLst>
                <a:path w="3168" h="2778" extrusionOk="0">
                  <a:moveTo>
                    <a:pt x="2536" y="1"/>
                  </a:moveTo>
                  <a:cubicBezTo>
                    <a:pt x="2141" y="1"/>
                    <a:pt x="1550" y="313"/>
                    <a:pt x="1025" y="838"/>
                  </a:cubicBezTo>
                  <a:cubicBezTo>
                    <a:pt x="322" y="1541"/>
                    <a:pt x="1" y="2350"/>
                    <a:pt x="310" y="2660"/>
                  </a:cubicBezTo>
                  <a:cubicBezTo>
                    <a:pt x="390" y="2740"/>
                    <a:pt x="505" y="2778"/>
                    <a:pt x="642" y="2778"/>
                  </a:cubicBezTo>
                  <a:cubicBezTo>
                    <a:pt x="1037" y="2778"/>
                    <a:pt x="1623" y="2466"/>
                    <a:pt x="2144" y="1945"/>
                  </a:cubicBezTo>
                  <a:cubicBezTo>
                    <a:pt x="2846" y="1243"/>
                    <a:pt x="3168" y="421"/>
                    <a:pt x="2858" y="112"/>
                  </a:cubicBezTo>
                  <a:cubicBezTo>
                    <a:pt x="2780" y="37"/>
                    <a:pt x="2669" y="1"/>
                    <a:pt x="2536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681;p60"/>
            <p:cNvSpPr/>
            <p:nvPr/>
          </p:nvSpPr>
          <p:spPr>
            <a:xfrm>
              <a:off x="6232900" y="3860425"/>
              <a:ext cx="90225" cy="39325"/>
            </a:xfrm>
            <a:custGeom>
              <a:avLst/>
              <a:gdLst/>
              <a:ahLst/>
              <a:cxnLst/>
              <a:rect l="l" t="t" r="r" b="b"/>
              <a:pathLst>
                <a:path w="3609" h="1573" extrusionOk="0">
                  <a:moveTo>
                    <a:pt x="1799" y="1"/>
                  </a:moveTo>
                  <a:cubicBezTo>
                    <a:pt x="811" y="1"/>
                    <a:pt x="1" y="358"/>
                    <a:pt x="1" y="786"/>
                  </a:cubicBezTo>
                  <a:cubicBezTo>
                    <a:pt x="1" y="1227"/>
                    <a:pt x="811" y="1572"/>
                    <a:pt x="1799" y="1572"/>
                  </a:cubicBezTo>
                  <a:cubicBezTo>
                    <a:pt x="2799" y="1572"/>
                    <a:pt x="3608" y="1227"/>
                    <a:pt x="3608" y="786"/>
                  </a:cubicBezTo>
                  <a:cubicBezTo>
                    <a:pt x="3608" y="358"/>
                    <a:pt x="2799" y="1"/>
                    <a:pt x="1799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682;p60"/>
            <p:cNvSpPr/>
            <p:nvPr/>
          </p:nvSpPr>
          <p:spPr>
            <a:xfrm>
              <a:off x="6354950" y="3587200"/>
              <a:ext cx="78900" cy="69625"/>
            </a:xfrm>
            <a:custGeom>
              <a:avLst/>
              <a:gdLst/>
              <a:ahLst/>
              <a:cxnLst/>
              <a:rect l="l" t="t" r="r" b="b"/>
              <a:pathLst>
                <a:path w="3156" h="2785" extrusionOk="0">
                  <a:moveTo>
                    <a:pt x="640" y="1"/>
                  </a:moveTo>
                  <a:cubicBezTo>
                    <a:pt x="503" y="1"/>
                    <a:pt x="390" y="39"/>
                    <a:pt x="310" y="119"/>
                  </a:cubicBezTo>
                  <a:cubicBezTo>
                    <a:pt x="0" y="428"/>
                    <a:pt x="322" y="1250"/>
                    <a:pt x="1024" y="1952"/>
                  </a:cubicBezTo>
                  <a:cubicBezTo>
                    <a:pt x="1545" y="2473"/>
                    <a:pt x="2132" y="2784"/>
                    <a:pt x="2526" y="2784"/>
                  </a:cubicBezTo>
                  <a:cubicBezTo>
                    <a:pt x="2664" y="2784"/>
                    <a:pt x="2778" y="2747"/>
                    <a:pt x="2858" y="2667"/>
                  </a:cubicBezTo>
                  <a:cubicBezTo>
                    <a:pt x="3156" y="2357"/>
                    <a:pt x="2834" y="1536"/>
                    <a:pt x="2132" y="833"/>
                  </a:cubicBezTo>
                  <a:cubicBezTo>
                    <a:pt x="1611" y="312"/>
                    <a:pt x="1031" y="1"/>
                    <a:pt x="640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683;p60"/>
            <p:cNvSpPr/>
            <p:nvPr/>
          </p:nvSpPr>
          <p:spPr>
            <a:xfrm>
              <a:off x="6640100" y="3476450"/>
              <a:ext cx="39325" cy="90225"/>
            </a:xfrm>
            <a:custGeom>
              <a:avLst/>
              <a:gdLst/>
              <a:ahLst/>
              <a:cxnLst/>
              <a:rect l="l" t="t" r="r" b="b"/>
              <a:pathLst>
                <a:path w="1573" h="3609" extrusionOk="0">
                  <a:moveTo>
                    <a:pt x="786" y="1"/>
                  </a:moveTo>
                  <a:cubicBezTo>
                    <a:pt x="346" y="1"/>
                    <a:pt x="1" y="810"/>
                    <a:pt x="1" y="1798"/>
                  </a:cubicBezTo>
                  <a:cubicBezTo>
                    <a:pt x="1" y="2798"/>
                    <a:pt x="346" y="3608"/>
                    <a:pt x="786" y="3608"/>
                  </a:cubicBezTo>
                  <a:cubicBezTo>
                    <a:pt x="1215" y="3608"/>
                    <a:pt x="1572" y="2798"/>
                    <a:pt x="1572" y="1798"/>
                  </a:cubicBezTo>
                  <a:cubicBezTo>
                    <a:pt x="1572" y="810"/>
                    <a:pt x="1215" y="1"/>
                    <a:pt x="786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684;p60"/>
            <p:cNvSpPr/>
            <p:nvPr/>
          </p:nvSpPr>
          <p:spPr>
            <a:xfrm>
              <a:off x="6878225" y="3603575"/>
              <a:ext cx="79200" cy="69625"/>
            </a:xfrm>
            <a:custGeom>
              <a:avLst/>
              <a:gdLst/>
              <a:ahLst/>
              <a:cxnLst/>
              <a:rect l="l" t="t" r="r" b="b"/>
              <a:pathLst>
                <a:path w="3168" h="2785" extrusionOk="0">
                  <a:moveTo>
                    <a:pt x="2526" y="1"/>
                  </a:moveTo>
                  <a:cubicBezTo>
                    <a:pt x="2132" y="1"/>
                    <a:pt x="1545" y="312"/>
                    <a:pt x="1025" y="833"/>
                  </a:cubicBezTo>
                  <a:cubicBezTo>
                    <a:pt x="322" y="1535"/>
                    <a:pt x="1" y="2357"/>
                    <a:pt x="310" y="2666"/>
                  </a:cubicBezTo>
                  <a:cubicBezTo>
                    <a:pt x="390" y="2746"/>
                    <a:pt x="504" y="2784"/>
                    <a:pt x="642" y="2784"/>
                  </a:cubicBezTo>
                  <a:cubicBezTo>
                    <a:pt x="1037" y="2784"/>
                    <a:pt x="1623" y="2473"/>
                    <a:pt x="2144" y="1952"/>
                  </a:cubicBezTo>
                  <a:cubicBezTo>
                    <a:pt x="2846" y="1250"/>
                    <a:pt x="3168" y="428"/>
                    <a:pt x="2858" y="119"/>
                  </a:cubicBezTo>
                  <a:cubicBezTo>
                    <a:pt x="2778" y="38"/>
                    <a:pt x="2664" y="1"/>
                    <a:pt x="2526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685;p60"/>
            <p:cNvSpPr/>
            <p:nvPr/>
          </p:nvSpPr>
          <p:spPr>
            <a:xfrm>
              <a:off x="6353450" y="3597000"/>
              <a:ext cx="589400" cy="589375"/>
            </a:xfrm>
            <a:custGeom>
              <a:avLst/>
              <a:gdLst/>
              <a:ahLst/>
              <a:cxnLst/>
              <a:rect l="l" t="t" r="r" b="b"/>
              <a:pathLst>
                <a:path w="23576" h="23575" extrusionOk="0">
                  <a:moveTo>
                    <a:pt x="11788" y="1"/>
                  </a:moveTo>
                  <a:cubicBezTo>
                    <a:pt x="5275" y="1"/>
                    <a:pt x="1" y="5275"/>
                    <a:pt x="1" y="11788"/>
                  </a:cubicBezTo>
                  <a:cubicBezTo>
                    <a:pt x="1" y="18300"/>
                    <a:pt x="5275" y="23575"/>
                    <a:pt x="11788" y="23575"/>
                  </a:cubicBezTo>
                  <a:cubicBezTo>
                    <a:pt x="18301" y="23575"/>
                    <a:pt x="23575" y="18300"/>
                    <a:pt x="23575" y="11788"/>
                  </a:cubicBezTo>
                  <a:cubicBezTo>
                    <a:pt x="23575" y="5275"/>
                    <a:pt x="18301" y="1"/>
                    <a:pt x="11788" y="1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686;p60"/>
            <p:cNvSpPr/>
            <p:nvPr/>
          </p:nvSpPr>
          <p:spPr>
            <a:xfrm>
              <a:off x="6560025" y="3842575"/>
              <a:ext cx="159575" cy="98550"/>
            </a:xfrm>
            <a:custGeom>
              <a:avLst/>
              <a:gdLst/>
              <a:ahLst/>
              <a:cxnLst/>
              <a:rect l="l" t="t" r="r" b="b"/>
              <a:pathLst>
                <a:path w="6383" h="3942" extrusionOk="0">
                  <a:moveTo>
                    <a:pt x="84" y="0"/>
                  </a:moveTo>
                  <a:cubicBezTo>
                    <a:pt x="25" y="238"/>
                    <a:pt x="1" y="476"/>
                    <a:pt x="1" y="726"/>
                  </a:cubicBezTo>
                  <a:cubicBezTo>
                    <a:pt x="1" y="2500"/>
                    <a:pt x="1430" y="3941"/>
                    <a:pt x="3204" y="3941"/>
                  </a:cubicBezTo>
                  <a:cubicBezTo>
                    <a:pt x="4930" y="3941"/>
                    <a:pt x="6323" y="2572"/>
                    <a:pt x="6383" y="869"/>
                  </a:cubicBezTo>
                  <a:lnTo>
                    <a:pt x="6383" y="869"/>
                  </a:lnTo>
                  <a:cubicBezTo>
                    <a:pt x="5581" y="1055"/>
                    <a:pt x="4736" y="1162"/>
                    <a:pt x="3911" y="1162"/>
                  </a:cubicBezTo>
                  <a:cubicBezTo>
                    <a:pt x="2456" y="1162"/>
                    <a:pt x="1064" y="828"/>
                    <a:pt x="84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687;p60"/>
            <p:cNvSpPr/>
            <p:nvPr/>
          </p:nvSpPr>
          <p:spPr>
            <a:xfrm>
              <a:off x="6584150" y="3897025"/>
              <a:ext cx="99425" cy="44100"/>
            </a:xfrm>
            <a:custGeom>
              <a:avLst/>
              <a:gdLst/>
              <a:ahLst/>
              <a:cxnLst/>
              <a:rect l="l" t="t" r="r" b="b"/>
              <a:pathLst>
                <a:path w="3977" h="1764" extrusionOk="0">
                  <a:moveTo>
                    <a:pt x="1846" y="1"/>
                  </a:moveTo>
                  <a:cubicBezTo>
                    <a:pt x="1108" y="1"/>
                    <a:pt x="453" y="322"/>
                    <a:pt x="0" y="846"/>
                  </a:cubicBezTo>
                  <a:cubicBezTo>
                    <a:pt x="584" y="1406"/>
                    <a:pt x="1369" y="1763"/>
                    <a:pt x="2239" y="1763"/>
                  </a:cubicBezTo>
                  <a:cubicBezTo>
                    <a:pt x="2893" y="1763"/>
                    <a:pt x="3489" y="1573"/>
                    <a:pt x="3977" y="1251"/>
                  </a:cubicBezTo>
                  <a:cubicBezTo>
                    <a:pt x="3560" y="501"/>
                    <a:pt x="2751" y="1"/>
                    <a:pt x="1846" y="1"/>
                  </a:cubicBezTo>
                  <a:close/>
                </a:path>
              </a:pathLst>
            </a:custGeom>
            <a:solidFill>
              <a:srgbClr val="FF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688;p60"/>
            <p:cNvSpPr/>
            <p:nvPr/>
          </p:nvSpPr>
          <p:spPr>
            <a:xfrm>
              <a:off x="6521350" y="3517875"/>
              <a:ext cx="147350" cy="84800"/>
            </a:xfrm>
            <a:custGeom>
              <a:avLst/>
              <a:gdLst/>
              <a:ahLst/>
              <a:cxnLst/>
              <a:rect l="l" t="t" r="r" b="b"/>
              <a:pathLst>
                <a:path w="5894" h="3392" extrusionOk="0">
                  <a:moveTo>
                    <a:pt x="1249" y="0"/>
                  </a:moveTo>
                  <a:cubicBezTo>
                    <a:pt x="461" y="0"/>
                    <a:pt x="0" y="296"/>
                    <a:pt x="0" y="296"/>
                  </a:cubicBezTo>
                  <a:lnTo>
                    <a:pt x="4274" y="2630"/>
                  </a:lnTo>
                  <a:lnTo>
                    <a:pt x="5536" y="3392"/>
                  </a:lnTo>
                  <a:lnTo>
                    <a:pt x="5894" y="2142"/>
                  </a:lnTo>
                  <a:cubicBezTo>
                    <a:pt x="5894" y="2142"/>
                    <a:pt x="5108" y="1606"/>
                    <a:pt x="3179" y="546"/>
                  </a:cubicBezTo>
                  <a:cubicBezTo>
                    <a:pt x="2421" y="127"/>
                    <a:pt x="1765" y="0"/>
                    <a:pt x="1249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689;p60"/>
            <p:cNvSpPr/>
            <p:nvPr/>
          </p:nvSpPr>
          <p:spPr>
            <a:xfrm>
              <a:off x="6628200" y="3500900"/>
              <a:ext cx="342625" cy="249725"/>
            </a:xfrm>
            <a:custGeom>
              <a:avLst/>
              <a:gdLst/>
              <a:ahLst/>
              <a:cxnLst/>
              <a:rect l="l" t="t" r="r" b="b"/>
              <a:pathLst>
                <a:path w="13705" h="9989" extrusionOk="0">
                  <a:moveTo>
                    <a:pt x="5641" y="1"/>
                  </a:moveTo>
                  <a:cubicBezTo>
                    <a:pt x="3379" y="1"/>
                    <a:pt x="1183" y="1195"/>
                    <a:pt x="0" y="3309"/>
                  </a:cubicBezTo>
                  <a:lnTo>
                    <a:pt x="11966" y="9988"/>
                  </a:lnTo>
                  <a:cubicBezTo>
                    <a:pt x="13704" y="6881"/>
                    <a:pt x="12585" y="2952"/>
                    <a:pt x="9478" y="1213"/>
                  </a:cubicBezTo>
                  <a:lnTo>
                    <a:pt x="8775" y="820"/>
                  </a:lnTo>
                  <a:cubicBezTo>
                    <a:pt x="7782" y="265"/>
                    <a:pt x="6704" y="1"/>
                    <a:pt x="5641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690;p60"/>
            <p:cNvSpPr/>
            <p:nvPr/>
          </p:nvSpPr>
          <p:spPr>
            <a:xfrm>
              <a:off x="6654975" y="3501200"/>
              <a:ext cx="147675" cy="79375"/>
            </a:xfrm>
            <a:custGeom>
              <a:avLst/>
              <a:gdLst/>
              <a:ahLst/>
              <a:cxnLst/>
              <a:rect l="l" t="t" r="r" b="b"/>
              <a:pathLst>
                <a:path w="5907" h="3175" extrusionOk="0">
                  <a:moveTo>
                    <a:pt x="4531" y="0"/>
                  </a:moveTo>
                  <a:cubicBezTo>
                    <a:pt x="2850" y="0"/>
                    <a:pt x="1209" y="662"/>
                    <a:pt x="1" y="1880"/>
                  </a:cubicBezTo>
                  <a:cubicBezTo>
                    <a:pt x="394" y="2297"/>
                    <a:pt x="918" y="2654"/>
                    <a:pt x="1525" y="2892"/>
                  </a:cubicBezTo>
                  <a:cubicBezTo>
                    <a:pt x="2029" y="3084"/>
                    <a:pt x="2541" y="3175"/>
                    <a:pt x="3028" y="3175"/>
                  </a:cubicBezTo>
                  <a:cubicBezTo>
                    <a:pt x="4266" y="3175"/>
                    <a:pt x="5343" y="2587"/>
                    <a:pt x="5728" y="1570"/>
                  </a:cubicBezTo>
                  <a:cubicBezTo>
                    <a:pt x="5906" y="1094"/>
                    <a:pt x="5906" y="606"/>
                    <a:pt x="5752" y="118"/>
                  </a:cubicBezTo>
                  <a:cubicBezTo>
                    <a:pt x="5346" y="39"/>
                    <a:pt x="4937" y="0"/>
                    <a:pt x="4531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691;p60"/>
            <p:cNvSpPr/>
            <p:nvPr/>
          </p:nvSpPr>
          <p:spPr>
            <a:xfrm>
              <a:off x="6668675" y="3500925"/>
              <a:ext cx="113125" cy="61500"/>
            </a:xfrm>
            <a:custGeom>
              <a:avLst/>
              <a:gdLst/>
              <a:ahLst/>
              <a:cxnLst/>
              <a:rect l="l" t="t" r="r" b="b"/>
              <a:pathLst>
                <a:path w="4525" h="2460" extrusionOk="0">
                  <a:moveTo>
                    <a:pt x="4008" y="1"/>
                  </a:moveTo>
                  <a:cubicBezTo>
                    <a:pt x="2554" y="1"/>
                    <a:pt x="1139" y="497"/>
                    <a:pt x="1" y="1403"/>
                  </a:cubicBezTo>
                  <a:cubicBezTo>
                    <a:pt x="298" y="1760"/>
                    <a:pt x="715" y="2058"/>
                    <a:pt x="1239" y="2248"/>
                  </a:cubicBezTo>
                  <a:cubicBezTo>
                    <a:pt x="1614" y="2392"/>
                    <a:pt x="1994" y="2460"/>
                    <a:pt x="2356" y="2460"/>
                  </a:cubicBezTo>
                  <a:cubicBezTo>
                    <a:pt x="3282" y="2460"/>
                    <a:pt x="4088" y="2017"/>
                    <a:pt x="4370" y="1272"/>
                  </a:cubicBezTo>
                  <a:cubicBezTo>
                    <a:pt x="4525" y="867"/>
                    <a:pt x="4513" y="426"/>
                    <a:pt x="4346" y="10"/>
                  </a:cubicBezTo>
                  <a:cubicBezTo>
                    <a:pt x="4233" y="4"/>
                    <a:pt x="4121" y="1"/>
                    <a:pt x="4008" y="1"/>
                  </a:cubicBezTo>
                  <a:close/>
                </a:path>
              </a:pathLst>
            </a:custGeom>
            <a:solidFill>
              <a:srgbClr val="FF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692;p60"/>
            <p:cNvSpPr/>
            <p:nvPr/>
          </p:nvSpPr>
          <p:spPr>
            <a:xfrm>
              <a:off x="6905025" y="3659325"/>
              <a:ext cx="44075" cy="63600"/>
            </a:xfrm>
            <a:custGeom>
              <a:avLst/>
              <a:gdLst/>
              <a:ahLst/>
              <a:cxnLst/>
              <a:rect l="l" t="t" r="r" b="b"/>
              <a:pathLst>
                <a:path w="1763" h="2544" extrusionOk="0">
                  <a:moveTo>
                    <a:pt x="1515" y="0"/>
                  </a:moveTo>
                  <a:cubicBezTo>
                    <a:pt x="911" y="0"/>
                    <a:pt x="401" y="280"/>
                    <a:pt x="238" y="758"/>
                  </a:cubicBezTo>
                  <a:cubicBezTo>
                    <a:pt x="0" y="1413"/>
                    <a:pt x="512" y="2199"/>
                    <a:pt x="1393" y="2544"/>
                  </a:cubicBezTo>
                  <a:cubicBezTo>
                    <a:pt x="1667" y="1710"/>
                    <a:pt x="1762" y="841"/>
                    <a:pt x="1691" y="8"/>
                  </a:cubicBezTo>
                  <a:cubicBezTo>
                    <a:pt x="1632" y="3"/>
                    <a:pt x="1573" y="0"/>
                    <a:pt x="1515" y="0"/>
                  </a:cubicBezTo>
                  <a:close/>
                </a:path>
              </a:pathLst>
            </a:custGeom>
            <a:solidFill>
              <a:srgbClr val="FF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693;p60"/>
            <p:cNvSpPr/>
            <p:nvPr/>
          </p:nvSpPr>
          <p:spPr>
            <a:xfrm>
              <a:off x="6382025" y="3842875"/>
              <a:ext cx="145300" cy="145275"/>
            </a:xfrm>
            <a:custGeom>
              <a:avLst/>
              <a:gdLst/>
              <a:ahLst/>
              <a:cxnLst/>
              <a:rect l="l" t="t" r="r" b="b"/>
              <a:pathLst>
                <a:path w="5812" h="5811" extrusionOk="0">
                  <a:moveTo>
                    <a:pt x="2906" y="0"/>
                  </a:moveTo>
                  <a:cubicBezTo>
                    <a:pt x="1299" y="0"/>
                    <a:pt x="1" y="1298"/>
                    <a:pt x="1" y="2905"/>
                  </a:cubicBezTo>
                  <a:cubicBezTo>
                    <a:pt x="1" y="4513"/>
                    <a:pt x="1299" y="5810"/>
                    <a:pt x="2906" y="5810"/>
                  </a:cubicBezTo>
                  <a:cubicBezTo>
                    <a:pt x="4513" y="5810"/>
                    <a:pt x="5811" y="4513"/>
                    <a:pt x="5811" y="2905"/>
                  </a:cubicBezTo>
                  <a:cubicBezTo>
                    <a:pt x="5811" y="1298"/>
                    <a:pt x="4513" y="0"/>
                    <a:pt x="2906" y="0"/>
                  </a:cubicBezTo>
                  <a:close/>
                </a:path>
              </a:pathLst>
            </a:custGeom>
            <a:solidFill>
              <a:srgbClr val="FF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694;p60"/>
            <p:cNvSpPr/>
            <p:nvPr/>
          </p:nvSpPr>
          <p:spPr>
            <a:xfrm>
              <a:off x="6721375" y="3922050"/>
              <a:ext cx="145275" cy="145275"/>
            </a:xfrm>
            <a:custGeom>
              <a:avLst/>
              <a:gdLst/>
              <a:ahLst/>
              <a:cxnLst/>
              <a:rect l="l" t="t" r="r" b="b"/>
              <a:pathLst>
                <a:path w="5811" h="5811" extrusionOk="0">
                  <a:moveTo>
                    <a:pt x="2905" y="0"/>
                  </a:moveTo>
                  <a:cubicBezTo>
                    <a:pt x="1298" y="0"/>
                    <a:pt x="0" y="1310"/>
                    <a:pt x="0" y="2905"/>
                  </a:cubicBezTo>
                  <a:cubicBezTo>
                    <a:pt x="0" y="4513"/>
                    <a:pt x="1298" y="5810"/>
                    <a:pt x="2905" y="5810"/>
                  </a:cubicBezTo>
                  <a:cubicBezTo>
                    <a:pt x="4513" y="5810"/>
                    <a:pt x="5810" y="4513"/>
                    <a:pt x="5810" y="2905"/>
                  </a:cubicBezTo>
                  <a:cubicBezTo>
                    <a:pt x="5810" y="1310"/>
                    <a:pt x="4513" y="0"/>
                    <a:pt x="2905" y="0"/>
                  </a:cubicBezTo>
                  <a:close/>
                </a:path>
              </a:pathLst>
            </a:custGeom>
            <a:solidFill>
              <a:srgbClr val="FF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695;p60"/>
            <p:cNvSpPr/>
            <p:nvPr/>
          </p:nvSpPr>
          <p:spPr>
            <a:xfrm>
              <a:off x="6348700" y="3632425"/>
              <a:ext cx="614675" cy="372675"/>
            </a:xfrm>
            <a:custGeom>
              <a:avLst/>
              <a:gdLst/>
              <a:ahLst/>
              <a:cxnLst/>
              <a:rect l="l" t="t" r="r" b="b"/>
              <a:pathLst>
                <a:path w="24587" h="14907" extrusionOk="0">
                  <a:moveTo>
                    <a:pt x="5656" y="0"/>
                  </a:moveTo>
                  <a:cubicBezTo>
                    <a:pt x="2525" y="0"/>
                    <a:pt x="0" y="2524"/>
                    <a:pt x="0" y="5656"/>
                  </a:cubicBezTo>
                  <a:cubicBezTo>
                    <a:pt x="0" y="8775"/>
                    <a:pt x="2525" y="11311"/>
                    <a:pt x="5656" y="11311"/>
                  </a:cubicBezTo>
                  <a:cubicBezTo>
                    <a:pt x="8585" y="11311"/>
                    <a:pt x="10990" y="9073"/>
                    <a:pt x="11276" y="6215"/>
                  </a:cubicBezTo>
                  <a:cubicBezTo>
                    <a:pt x="11538" y="6077"/>
                    <a:pt x="11818" y="6012"/>
                    <a:pt x="12092" y="6012"/>
                  </a:cubicBezTo>
                  <a:cubicBezTo>
                    <a:pt x="12785" y="6012"/>
                    <a:pt x="13438" y="6434"/>
                    <a:pt x="13669" y="7168"/>
                  </a:cubicBezTo>
                  <a:cubicBezTo>
                    <a:pt x="13419" y="7811"/>
                    <a:pt x="13276" y="8525"/>
                    <a:pt x="13276" y="9251"/>
                  </a:cubicBezTo>
                  <a:cubicBezTo>
                    <a:pt x="13276" y="12383"/>
                    <a:pt x="15800" y="14907"/>
                    <a:pt x="18931" y="14907"/>
                  </a:cubicBezTo>
                  <a:cubicBezTo>
                    <a:pt x="22051" y="14907"/>
                    <a:pt x="24587" y="12383"/>
                    <a:pt x="24587" y="9251"/>
                  </a:cubicBezTo>
                  <a:cubicBezTo>
                    <a:pt x="24587" y="6120"/>
                    <a:pt x="22051" y="3584"/>
                    <a:pt x="18931" y="3584"/>
                  </a:cubicBezTo>
                  <a:cubicBezTo>
                    <a:pt x="16895" y="3584"/>
                    <a:pt x="15109" y="4668"/>
                    <a:pt x="14109" y="6299"/>
                  </a:cubicBezTo>
                  <a:cubicBezTo>
                    <a:pt x="13643" y="5613"/>
                    <a:pt x="12847" y="5208"/>
                    <a:pt x="12028" y="5208"/>
                  </a:cubicBezTo>
                  <a:cubicBezTo>
                    <a:pt x="11780" y="5208"/>
                    <a:pt x="11531" y="5245"/>
                    <a:pt x="11288" y="5322"/>
                  </a:cubicBezTo>
                  <a:cubicBezTo>
                    <a:pt x="11133" y="2346"/>
                    <a:pt x="8656" y="0"/>
                    <a:pt x="5656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696;p60"/>
            <p:cNvSpPr/>
            <p:nvPr/>
          </p:nvSpPr>
          <p:spPr>
            <a:xfrm>
              <a:off x="6379650" y="3662775"/>
              <a:ext cx="220900" cy="221200"/>
            </a:xfrm>
            <a:custGeom>
              <a:avLst/>
              <a:gdLst/>
              <a:ahLst/>
              <a:cxnLst/>
              <a:rect l="l" t="t" r="r" b="b"/>
              <a:pathLst>
                <a:path w="8836" h="8848" extrusionOk="0">
                  <a:moveTo>
                    <a:pt x="4418" y="1"/>
                  </a:moveTo>
                  <a:cubicBezTo>
                    <a:pt x="1977" y="1"/>
                    <a:pt x="1" y="1977"/>
                    <a:pt x="1" y="4418"/>
                  </a:cubicBezTo>
                  <a:cubicBezTo>
                    <a:pt x="1" y="6871"/>
                    <a:pt x="1977" y="8847"/>
                    <a:pt x="4418" y="8847"/>
                  </a:cubicBezTo>
                  <a:cubicBezTo>
                    <a:pt x="6859" y="8847"/>
                    <a:pt x="8835" y="6871"/>
                    <a:pt x="8835" y="4418"/>
                  </a:cubicBezTo>
                  <a:cubicBezTo>
                    <a:pt x="8835" y="1977"/>
                    <a:pt x="6859" y="1"/>
                    <a:pt x="4418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697;p60"/>
            <p:cNvSpPr/>
            <p:nvPr/>
          </p:nvSpPr>
          <p:spPr>
            <a:xfrm>
              <a:off x="6711250" y="3752975"/>
              <a:ext cx="221175" cy="220875"/>
            </a:xfrm>
            <a:custGeom>
              <a:avLst/>
              <a:gdLst/>
              <a:ahLst/>
              <a:cxnLst/>
              <a:rect l="l" t="t" r="r" b="b"/>
              <a:pathLst>
                <a:path w="8847" h="8835" extrusionOk="0">
                  <a:moveTo>
                    <a:pt x="4429" y="0"/>
                  </a:moveTo>
                  <a:cubicBezTo>
                    <a:pt x="1989" y="0"/>
                    <a:pt x="0" y="1977"/>
                    <a:pt x="0" y="4418"/>
                  </a:cubicBezTo>
                  <a:cubicBezTo>
                    <a:pt x="0" y="6858"/>
                    <a:pt x="1989" y="8835"/>
                    <a:pt x="4429" y="8835"/>
                  </a:cubicBezTo>
                  <a:cubicBezTo>
                    <a:pt x="6870" y="8835"/>
                    <a:pt x="8847" y="6858"/>
                    <a:pt x="8847" y="4418"/>
                  </a:cubicBezTo>
                  <a:cubicBezTo>
                    <a:pt x="8847" y="1977"/>
                    <a:pt x="6870" y="0"/>
                    <a:pt x="4429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698;p60"/>
            <p:cNvSpPr/>
            <p:nvPr/>
          </p:nvSpPr>
          <p:spPr>
            <a:xfrm>
              <a:off x="6379950" y="3667250"/>
              <a:ext cx="184875" cy="164925"/>
            </a:xfrm>
            <a:custGeom>
              <a:avLst/>
              <a:gdLst/>
              <a:ahLst/>
              <a:cxnLst/>
              <a:rect l="l" t="t" r="r" b="b"/>
              <a:pathLst>
                <a:path w="7395" h="6597" extrusionOk="0">
                  <a:moveTo>
                    <a:pt x="5668" y="0"/>
                  </a:moveTo>
                  <a:lnTo>
                    <a:pt x="1" y="4727"/>
                  </a:lnTo>
                  <a:cubicBezTo>
                    <a:pt x="72" y="5406"/>
                    <a:pt x="298" y="6049"/>
                    <a:pt x="655" y="6596"/>
                  </a:cubicBezTo>
                  <a:lnTo>
                    <a:pt x="7394" y="989"/>
                  </a:lnTo>
                  <a:cubicBezTo>
                    <a:pt x="6906" y="536"/>
                    <a:pt x="6323" y="203"/>
                    <a:pt x="5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699;p60"/>
            <p:cNvSpPr/>
            <p:nvPr/>
          </p:nvSpPr>
          <p:spPr>
            <a:xfrm>
              <a:off x="6414775" y="3714275"/>
              <a:ext cx="179800" cy="156000"/>
            </a:xfrm>
            <a:custGeom>
              <a:avLst/>
              <a:gdLst/>
              <a:ahLst/>
              <a:cxnLst/>
              <a:rect l="l" t="t" r="r" b="b"/>
              <a:pathLst>
                <a:path w="7192" h="6240" extrusionOk="0">
                  <a:moveTo>
                    <a:pt x="6751" y="1"/>
                  </a:moveTo>
                  <a:lnTo>
                    <a:pt x="1" y="5608"/>
                  </a:lnTo>
                  <a:cubicBezTo>
                    <a:pt x="263" y="5858"/>
                    <a:pt x="560" y="6073"/>
                    <a:pt x="858" y="6239"/>
                  </a:cubicBezTo>
                  <a:lnTo>
                    <a:pt x="7192" y="953"/>
                  </a:lnTo>
                  <a:cubicBezTo>
                    <a:pt x="7073" y="608"/>
                    <a:pt x="6930" y="298"/>
                    <a:pt x="67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700;p60"/>
            <p:cNvSpPr/>
            <p:nvPr/>
          </p:nvSpPr>
          <p:spPr>
            <a:xfrm>
              <a:off x="6712125" y="3758925"/>
              <a:ext cx="187550" cy="167000"/>
            </a:xfrm>
            <a:custGeom>
              <a:avLst/>
              <a:gdLst/>
              <a:ahLst/>
              <a:cxnLst/>
              <a:rect l="l" t="t" r="r" b="b"/>
              <a:pathLst>
                <a:path w="7502" h="6680" extrusionOk="0">
                  <a:moveTo>
                    <a:pt x="5835" y="1"/>
                  </a:moveTo>
                  <a:lnTo>
                    <a:pt x="1" y="4846"/>
                  </a:lnTo>
                  <a:cubicBezTo>
                    <a:pt x="120" y="5525"/>
                    <a:pt x="370" y="6144"/>
                    <a:pt x="727" y="6680"/>
                  </a:cubicBezTo>
                  <a:lnTo>
                    <a:pt x="7502" y="1036"/>
                  </a:lnTo>
                  <a:cubicBezTo>
                    <a:pt x="7038" y="584"/>
                    <a:pt x="6478" y="227"/>
                    <a:pt x="5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701;p60"/>
            <p:cNvSpPr/>
            <p:nvPr/>
          </p:nvSpPr>
          <p:spPr>
            <a:xfrm>
              <a:off x="6749650" y="3808050"/>
              <a:ext cx="178300" cy="154500"/>
            </a:xfrm>
            <a:custGeom>
              <a:avLst/>
              <a:gdLst/>
              <a:ahLst/>
              <a:cxnLst/>
              <a:rect l="l" t="t" r="r" b="b"/>
              <a:pathLst>
                <a:path w="7132" h="6180" extrusionOk="0">
                  <a:moveTo>
                    <a:pt x="6715" y="0"/>
                  </a:moveTo>
                  <a:lnTo>
                    <a:pt x="0" y="5584"/>
                  </a:lnTo>
                  <a:cubicBezTo>
                    <a:pt x="286" y="5822"/>
                    <a:pt x="584" y="6013"/>
                    <a:pt x="893" y="6179"/>
                  </a:cubicBezTo>
                  <a:lnTo>
                    <a:pt x="7132" y="976"/>
                  </a:lnTo>
                  <a:cubicBezTo>
                    <a:pt x="7025" y="643"/>
                    <a:pt x="6894" y="310"/>
                    <a:pt x="6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3702;p60"/>
          <p:cNvGrpSpPr/>
          <p:nvPr/>
        </p:nvGrpSpPr>
        <p:grpSpPr>
          <a:xfrm>
            <a:off x="4380100" y="3065127"/>
            <a:ext cx="792947" cy="1273977"/>
            <a:chOff x="3748075" y="3296375"/>
            <a:chExt cx="681050" cy="1094200"/>
          </a:xfrm>
        </p:grpSpPr>
        <p:sp>
          <p:nvSpPr>
            <p:cNvPr id="131" name="Google Shape;3703;p60"/>
            <p:cNvSpPr/>
            <p:nvPr/>
          </p:nvSpPr>
          <p:spPr>
            <a:xfrm>
              <a:off x="3748075" y="3296375"/>
              <a:ext cx="681050" cy="1094200"/>
            </a:xfrm>
            <a:custGeom>
              <a:avLst/>
              <a:gdLst/>
              <a:ahLst/>
              <a:cxnLst/>
              <a:rect l="l" t="t" r="r" b="b"/>
              <a:pathLst>
                <a:path w="27242" h="43768" extrusionOk="0">
                  <a:moveTo>
                    <a:pt x="5704" y="0"/>
                  </a:moveTo>
                  <a:cubicBezTo>
                    <a:pt x="5299" y="0"/>
                    <a:pt x="4942" y="167"/>
                    <a:pt x="4632" y="453"/>
                  </a:cubicBezTo>
                  <a:cubicBezTo>
                    <a:pt x="4430" y="346"/>
                    <a:pt x="4203" y="286"/>
                    <a:pt x="3930" y="286"/>
                  </a:cubicBezTo>
                  <a:cubicBezTo>
                    <a:pt x="3715" y="286"/>
                    <a:pt x="3501" y="322"/>
                    <a:pt x="3310" y="417"/>
                  </a:cubicBezTo>
                  <a:cubicBezTo>
                    <a:pt x="2715" y="703"/>
                    <a:pt x="2382" y="1322"/>
                    <a:pt x="2429" y="2084"/>
                  </a:cubicBezTo>
                  <a:cubicBezTo>
                    <a:pt x="2465" y="2489"/>
                    <a:pt x="2584" y="2929"/>
                    <a:pt x="2787" y="3370"/>
                  </a:cubicBezTo>
                  <a:cubicBezTo>
                    <a:pt x="2894" y="3584"/>
                    <a:pt x="3084" y="3941"/>
                    <a:pt x="3370" y="4263"/>
                  </a:cubicBezTo>
                  <a:cubicBezTo>
                    <a:pt x="3013" y="6072"/>
                    <a:pt x="2763" y="9061"/>
                    <a:pt x="4287" y="11311"/>
                  </a:cubicBezTo>
                  <a:cubicBezTo>
                    <a:pt x="4203" y="11645"/>
                    <a:pt x="4132" y="11966"/>
                    <a:pt x="4072" y="12311"/>
                  </a:cubicBezTo>
                  <a:cubicBezTo>
                    <a:pt x="3060" y="12573"/>
                    <a:pt x="2203" y="13288"/>
                    <a:pt x="1786" y="14264"/>
                  </a:cubicBezTo>
                  <a:cubicBezTo>
                    <a:pt x="1215" y="15645"/>
                    <a:pt x="1644" y="17324"/>
                    <a:pt x="2822" y="18252"/>
                  </a:cubicBezTo>
                  <a:cubicBezTo>
                    <a:pt x="2834" y="18264"/>
                    <a:pt x="2858" y="18276"/>
                    <a:pt x="2882" y="18288"/>
                  </a:cubicBezTo>
                  <a:cubicBezTo>
                    <a:pt x="2406" y="19503"/>
                    <a:pt x="2167" y="20777"/>
                    <a:pt x="2191" y="22039"/>
                  </a:cubicBezTo>
                  <a:cubicBezTo>
                    <a:pt x="1274" y="22491"/>
                    <a:pt x="536" y="23348"/>
                    <a:pt x="322" y="24396"/>
                  </a:cubicBezTo>
                  <a:cubicBezTo>
                    <a:pt x="1" y="25872"/>
                    <a:pt x="739" y="27432"/>
                    <a:pt x="2072" y="28111"/>
                  </a:cubicBezTo>
                  <a:cubicBezTo>
                    <a:pt x="2542" y="28356"/>
                    <a:pt x="3081" y="28478"/>
                    <a:pt x="3623" y="28478"/>
                  </a:cubicBezTo>
                  <a:cubicBezTo>
                    <a:pt x="3713" y="28478"/>
                    <a:pt x="3804" y="28475"/>
                    <a:pt x="3894" y="28468"/>
                  </a:cubicBezTo>
                  <a:cubicBezTo>
                    <a:pt x="3930" y="28885"/>
                    <a:pt x="3989" y="29290"/>
                    <a:pt x="4049" y="29694"/>
                  </a:cubicBezTo>
                  <a:lnTo>
                    <a:pt x="4084" y="29897"/>
                  </a:lnTo>
                  <a:cubicBezTo>
                    <a:pt x="4192" y="30587"/>
                    <a:pt x="4275" y="31195"/>
                    <a:pt x="4382" y="31778"/>
                  </a:cubicBezTo>
                  <a:cubicBezTo>
                    <a:pt x="4632" y="33266"/>
                    <a:pt x="4965" y="34766"/>
                    <a:pt x="5323" y="36243"/>
                  </a:cubicBezTo>
                  <a:cubicBezTo>
                    <a:pt x="5692" y="37719"/>
                    <a:pt x="6108" y="39184"/>
                    <a:pt x="6585" y="40636"/>
                  </a:cubicBezTo>
                  <a:lnTo>
                    <a:pt x="6644" y="40791"/>
                  </a:lnTo>
                  <a:cubicBezTo>
                    <a:pt x="6692" y="40910"/>
                    <a:pt x="6728" y="41053"/>
                    <a:pt x="6775" y="41184"/>
                  </a:cubicBezTo>
                  <a:cubicBezTo>
                    <a:pt x="6870" y="41434"/>
                    <a:pt x="6942" y="41648"/>
                    <a:pt x="7025" y="41839"/>
                  </a:cubicBezTo>
                  <a:cubicBezTo>
                    <a:pt x="7549" y="43029"/>
                    <a:pt x="8311" y="43672"/>
                    <a:pt x="9264" y="43756"/>
                  </a:cubicBezTo>
                  <a:cubicBezTo>
                    <a:pt x="9371" y="43768"/>
                    <a:pt x="9454" y="43768"/>
                    <a:pt x="9561" y="43768"/>
                  </a:cubicBezTo>
                  <a:lnTo>
                    <a:pt x="9585" y="43768"/>
                  </a:lnTo>
                  <a:cubicBezTo>
                    <a:pt x="10145" y="43756"/>
                    <a:pt x="10657" y="43565"/>
                    <a:pt x="11133" y="43160"/>
                  </a:cubicBezTo>
                  <a:cubicBezTo>
                    <a:pt x="11633" y="42755"/>
                    <a:pt x="11990" y="42220"/>
                    <a:pt x="12252" y="41803"/>
                  </a:cubicBezTo>
                  <a:cubicBezTo>
                    <a:pt x="12323" y="41672"/>
                    <a:pt x="12419" y="41553"/>
                    <a:pt x="12478" y="41434"/>
                  </a:cubicBezTo>
                  <a:lnTo>
                    <a:pt x="12550" y="41315"/>
                  </a:lnTo>
                  <a:cubicBezTo>
                    <a:pt x="12776" y="40934"/>
                    <a:pt x="13014" y="40529"/>
                    <a:pt x="13300" y="40053"/>
                  </a:cubicBezTo>
                  <a:lnTo>
                    <a:pt x="13419" y="39827"/>
                  </a:lnTo>
                  <a:cubicBezTo>
                    <a:pt x="13550" y="39588"/>
                    <a:pt x="13693" y="39338"/>
                    <a:pt x="13836" y="39088"/>
                  </a:cubicBezTo>
                  <a:lnTo>
                    <a:pt x="13978" y="38803"/>
                  </a:lnTo>
                  <a:cubicBezTo>
                    <a:pt x="14336" y="38136"/>
                    <a:pt x="14693" y="37445"/>
                    <a:pt x="15038" y="36779"/>
                  </a:cubicBezTo>
                  <a:lnTo>
                    <a:pt x="15121" y="36600"/>
                  </a:lnTo>
                  <a:cubicBezTo>
                    <a:pt x="15514" y="35933"/>
                    <a:pt x="15860" y="35219"/>
                    <a:pt x="16169" y="34504"/>
                  </a:cubicBezTo>
                  <a:lnTo>
                    <a:pt x="16217" y="34409"/>
                  </a:lnTo>
                  <a:cubicBezTo>
                    <a:pt x="16407" y="33981"/>
                    <a:pt x="16574" y="33588"/>
                    <a:pt x="16741" y="33219"/>
                  </a:cubicBezTo>
                  <a:cubicBezTo>
                    <a:pt x="17193" y="32123"/>
                    <a:pt x="17646" y="30992"/>
                    <a:pt x="18038" y="29825"/>
                  </a:cubicBezTo>
                  <a:lnTo>
                    <a:pt x="18134" y="29742"/>
                  </a:lnTo>
                  <a:cubicBezTo>
                    <a:pt x="18582" y="29962"/>
                    <a:pt x="19098" y="30082"/>
                    <a:pt x="19608" y="30082"/>
                  </a:cubicBezTo>
                  <a:cubicBezTo>
                    <a:pt x="19842" y="30082"/>
                    <a:pt x="20076" y="30056"/>
                    <a:pt x="20301" y="30004"/>
                  </a:cubicBezTo>
                  <a:cubicBezTo>
                    <a:pt x="21313" y="29766"/>
                    <a:pt x="22110" y="29087"/>
                    <a:pt x="22480" y="28111"/>
                  </a:cubicBezTo>
                  <a:cubicBezTo>
                    <a:pt x="22861" y="27099"/>
                    <a:pt x="22741" y="25968"/>
                    <a:pt x="22134" y="25063"/>
                  </a:cubicBezTo>
                  <a:cubicBezTo>
                    <a:pt x="21884" y="24694"/>
                    <a:pt x="21575" y="24384"/>
                    <a:pt x="21217" y="24134"/>
                  </a:cubicBezTo>
                  <a:cubicBezTo>
                    <a:pt x="21301" y="23860"/>
                    <a:pt x="21372" y="23575"/>
                    <a:pt x="21432" y="23277"/>
                  </a:cubicBezTo>
                  <a:cubicBezTo>
                    <a:pt x="22027" y="23039"/>
                    <a:pt x="22527" y="22610"/>
                    <a:pt x="22884" y="22039"/>
                  </a:cubicBezTo>
                  <a:cubicBezTo>
                    <a:pt x="23444" y="21134"/>
                    <a:pt x="23515" y="19991"/>
                    <a:pt x="23099" y="18991"/>
                  </a:cubicBezTo>
                  <a:cubicBezTo>
                    <a:pt x="22920" y="18586"/>
                    <a:pt x="22670" y="18217"/>
                    <a:pt x="22372" y="17907"/>
                  </a:cubicBezTo>
                  <a:cubicBezTo>
                    <a:pt x="22896" y="16919"/>
                    <a:pt x="23265" y="15871"/>
                    <a:pt x="23456" y="14800"/>
                  </a:cubicBezTo>
                  <a:cubicBezTo>
                    <a:pt x="25206" y="12907"/>
                    <a:pt x="25528" y="10097"/>
                    <a:pt x="25563" y="8370"/>
                  </a:cubicBezTo>
                  <a:cubicBezTo>
                    <a:pt x="25920" y="8108"/>
                    <a:pt x="26170" y="7799"/>
                    <a:pt x="26313" y="7608"/>
                  </a:cubicBezTo>
                  <a:cubicBezTo>
                    <a:pt x="27206" y="6442"/>
                    <a:pt x="27242" y="5239"/>
                    <a:pt x="26420" y="4596"/>
                  </a:cubicBezTo>
                  <a:cubicBezTo>
                    <a:pt x="26170" y="4406"/>
                    <a:pt x="25861" y="4298"/>
                    <a:pt x="25516" y="4298"/>
                  </a:cubicBezTo>
                  <a:cubicBezTo>
                    <a:pt x="25385" y="4298"/>
                    <a:pt x="25242" y="4322"/>
                    <a:pt x="25123" y="4346"/>
                  </a:cubicBezTo>
                  <a:cubicBezTo>
                    <a:pt x="24815" y="3913"/>
                    <a:pt x="24376" y="3654"/>
                    <a:pt x="23868" y="3654"/>
                  </a:cubicBezTo>
                  <a:cubicBezTo>
                    <a:pt x="23846" y="3654"/>
                    <a:pt x="23824" y="3654"/>
                    <a:pt x="23801" y="3655"/>
                  </a:cubicBezTo>
                  <a:cubicBezTo>
                    <a:pt x="23337" y="3679"/>
                    <a:pt x="22920" y="3917"/>
                    <a:pt x="22622" y="4298"/>
                  </a:cubicBezTo>
                  <a:cubicBezTo>
                    <a:pt x="22551" y="4288"/>
                    <a:pt x="22477" y="4283"/>
                    <a:pt x="22403" y="4283"/>
                  </a:cubicBezTo>
                  <a:cubicBezTo>
                    <a:pt x="22129" y="4283"/>
                    <a:pt x="21844" y="4354"/>
                    <a:pt x="21610" y="4513"/>
                  </a:cubicBezTo>
                  <a:cubicBezTo>
                    <a:pt x="20932" y="4941"/>
                    <a:pt x="20741" y="5763"/>
                    <a:pt x="21039" y="6680"/>
                  </a:cubicBezTo>
                  <a:cubicBezTo>
                    <a:pt x="20753" y="6513"/>
                    <a:pt x="20384" y="6382"/>
                    <a:pt x="19860" y="6311"/>
                  </a:cubicBezTo>
                  <a:cubicBezTo>
                    <a:pt x="18443" y="5263"/>
                    <a:pt x="16753" y="4584"/>
                    <a:pt x="14990" y="4346"/>
                  </a:cubicBezTo>
                  <a:cubicBezTo>
                    <a:pt x="14431" y="3203"/>
                    <a:pt x="13371" y="2346"/>
                    <a:pt x="12109" y="2048"/>
                  </a:cubicBezTo>
                  <a:cubicBezTo>
                    <a:pt x="12014" y="1846"/>
                    <a:pt x="11907" y="1655"/>
                    <a:pt x="11788" y="1489"/>
                  </a:cubicBezTo>
                  <a:cubicBezTo>
                    <a:pt x="11514" y="1036"/>
                    <a:pt x="11097" y="536"/>
                    <a:pt x="10407" y="536"/>
                  </a:cubicBezTo>
                  <a:cubicBezTo>
                    <a:pt x="10157" y="536"/>
                    <a:pt x="9907" y="607"/>
                    <a:pt x="9692" y="762"/>
                  </a:cubicBezTo>
                  <a:cubicBezTo>
                    <a:pt x="9680" y="762"/>
                    <a:pt x="9680" y="774"/>
                    <a:pt x="9668" y="774"/>
                  </a:cubicBezTo>
                  <a:cubicBezTo>
                    <a:pt x="9645" y="786"/>
                    <a:pt x="9621" y="810"/>
                    <a:pt x="9609" y="822"/>
                  </a:cubicBezTo>
                  <a:cubicBezTo>
                    <a:pt x="9347" y="1024"/>
                    <a:pt x="8930" y="1512"/>
                    <a:pt x="9264" y="2370"/>
                  </a:cubicBezTo>
                  <a:cubicBezTo>
                    <a:pt x="8966" y="2501"/>
                    <a:pt x="8680" y="2679"/>
                    <a:pt x="8430" y="2882"/>
                  </a:cubicBezTo>
                  <a:cubicBezTo>
                    <a:pt x="8573" y="2286"/>
                    <a:pt x="8442" y="1739"/>
                    <a:pt x="8025" y="1334"/>
                  </a:cubicBezTo>
                  <a:cubicBezTo>
                    <a:pt x="7775" y="1096"/>
                    <a:pt x="7442" y="953"/>
                    <a:pt x="7073" y="917"/>
                  </a:cubicBezTo>
                  <a:cubicBezTo>
                    <a:pt x="6870" y="476"/>
                    <a:pt x="6525" y="167"/>
                    <a:pt x="6061" y="48"/>
                  </a:cubicBezTo>
                  <a:cubicBezTo>
                    <a:pt x="5942" y="12"/>
                    <a:pt x="5823" y="0"/>
                    <a:pt x="5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704;p60"/>
            <p:cNvSpPr/>
            <p:nvPr/>
          </p:nvSpPr>
          <p:spPr>
            <a:xfrm>
              <a:off x="3865350" y="3879800"/>
              <a:ext cx="333100" cy="480700"/>
            </a:xfrm>
            <a:custGeom>
              <a:avLst/>
              <a:gdLst/>
              <a:ahLst/>
              <a:cxnLst/>
              <a:rect l="l" t="t" r="r" b="b"/>
              <a:pathLst>
                <a:path w="13324" h="19228" extrusionOk="0">
                  <a:moveTo>
                    <a:pt x="3044" y="1"/>
                  </a:moveTo>
                  <a:cubicBezTo>
                    <a:pt x="2328" y="1"/>
                    <a:pt x="1614" y="173"/>
                    <a:pt x="1048" y="607"/>
                  </a:cubicBezTo>
                  <a:cubicBezTo>
                    <a:pt x="1" y="1428"/>
                    <a:pt x="215" y="2678"/>
                    <a:pt x="334" y="3845"/>
                  </a:cubicBezTo>
                  <a:cubicBezTo>
                    <a:pt x="477" y="5333"/>
                    <a:pt x="691" y="6798"/>
                    <a:pt x="941" y="8274"/>
                  </a:cubicBezTo>
                  <a:cubicBezTo>
                    <a:pt x="1453" y="11203"/>
                    <a:pt x="2179" y="14108"/>
                    <a:pt x="3096" y="16954"/>
                  </a:cubicBezTo>
                  <a:cubicBezTo>
                    <a:pt x="3382" y="17823"/>
                    <a:pt x="3787" y="19157"/>
                    <a:pt x="4727" y="19216"/>
                  </a:cubicBezTo>
                  <a:cubicBezTo>
                    <a:pt x="4778" y="19224"/>
                    <a:pt x="4828" y="19228"/>
                    <a:pt x="4877" y="19228"/>
                  </a:cubicBezTo>
                  <a:cubicBezTo>
                    <a:pt x="5720" y="19228"/>
                    <a:pt x="6361" y="18113"/>
                    <a:pt x="6811" y="17371"/>
                  </a:cubicBezTo>
                  <a:cubicBezTo>
                    <a:pt x="8359" y="14811"/>
                    <a:pt x="9704" y="12144"/>
                    <a:pt x="10859" y="9405"/>
                  </a:cubicBezTo>
                  <a:cubicBezTo>
                    <a:pt x="11431" y="8036"/>
                    <a:pt x="11954" y="6643"/>
                    <a:pt x="12443" y="5226"/>
                  </a:cubicBezTo>
                  <a:cubicBezTo>
                    <a:pt x="12836" y="4119"/>
                    <a:pt x="13324" y="2952"/>
                    <a:pt x="12490" y="1916"/>
                  </a:cubicBezTo>
                  <a:cubicBezTo>
                    <a:pt x="11931" y="1226"/>
                    <a:pt x="11038" y="869"/>
                    <a:pt x="10145" y="773"/>
                  </a:cubicBezTo>
                  <a:cubicBezTo>
                    <a:pt x="9948" y="755"/>
                    <a:pt x="9752" y="747"/>
                    <a:pt x="9555" y="747"/>
                  </a:cubicBezTo>
                  <a:cubicBezTo>
                    <a:pt x="8859" y="747"/>
                    <a:pt x="8162" y="847"/>
                    <a:pt x="7466" y="940"/>
                  </a:cubicBezTo>
                  <a:cubicBezTo>
                    <a:pt x="7240" y="964"/>
                    <a:pt x="7025" y="1000"/>
                    <a:pt x="6811" y="1011"/>
                  </a:cubicBezTo>
                  <a:lnTo>
                    <a:pt x="6180" y="785"/>
                  </a:lnTo>
                  <a:cubicBezTo>
                    <a:pt x="5346" y="476"/>
                    <a:pt x="4501" y="130"/>
                    <a:pt x="3608" y="35"/>
                  </a:cubicBezTo>
                  <a:cubicBezTo>
                    <a:pt x="3422" y="13"/>
                    <a:pt x="3233" y="1"/>
                    <a:pt x="3044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705;p60"/>
            <p:cNvSpPr/>
            <p:nvPr/>
          </p:nvSpPr>
          <p:spPr>
            <a:xfrm>
              <a:off x="3873975" y="3881550"/>
              <a:ext cx="313775" cy="478675"/>
            </a:xfrm>
            <a:custGeom>
              <a:avLst/>
              <a:gdLst/>
              <a:ahLst/>
              <a:cxnLst/>
              <a:rect l="l" t="t" r="r" b="b"/>
              <a:pathLst>
                <a:path w="12551" h="19147" extrusionOk="0">
                  <a:moveTo>
                    <a:pt x="4751" y="834"/>
                  </a:moveTo>
                  <a:cubicBezTo>
                    <a:pt x="5061" y="1418"/>
                    <a:pt x="5406" y="2013"/>
                    <a:pt x="5752" y="2620"/>
                  </a:cubicBezTo>
                  <a:cubicBezTo>
                    <a:pt x="5240" y="3001"/>
                    <a:pt x="4740" y="3370"/>
                    <a:pt x="4216" y="3751"/>
                  </a:cubicBezTo>
                  <a:cubicBezTo>
                    <a:pt x="4168" y="3787"/>
                    <a:pt x="4144" y="3811"/>
                    <a:pt x="4097" y="3847"/>
                  </a:cubicBezTo>
                  <a:cubicBezTo>
                    <a:pt x="3751" y="3239"/>
                    <a:pt x="3406" y="2644"/>
                    <a:pt x="3096" y="2061"/>
                  </a:cubicBezTo>
                  <a:cubicBezTo>
                    <a:pt x="3108" y="2061"/>
                    <a:pt x="3156" y="2025"/>
                    <a:pt x="3192" y="2001"/>
                  </a:cubicBezTo>
                  <a:cubicBezTo>
                    <a:pt x="3728" y="1608"/>
                    <a:pt x="4239" y="1227"/>
                    <a:pt x="4751" y="834"/>
                  </a:cubicBezTo>
                  <a:close/>
                  <a:moveTo>
                    <a:pt x="7621" y="1477"/>
                  </a:moveTo>
                  <a:cubicBezTo>
                    <a:pt x="7954" y="2061"/>
                    <a:pt x="8276" y="2656"/>
                    <a:pt x="8621" y="3263"/>
                  </a:cubicBezTo>
                  <a:cubicBezTo>
                    <a:pt x="8085" y="3656"/>
                    <a:pt x="7538" y="4073"/>
                    <a:pt x="6978" y="4466"/>
                  </a:cubicBezTo>
                  <a:cubicBezTo>
                    <a:pt x="6645" y="3858"/>
                    <a:pt x="6311" y="3263"/>
                    <a:pt x="5990" y="2680"/>
                  </a:cubicBezTo>
                  <a:cubicBezTo>
                    <a:pt x="6537" y="2287"/>
                    <a:pt x="7085" y="1870"/>
                    <a:pt x="7621" y="1477"/>
                  </a:cubicBezTo>
                  <a:close/>
                  <a:moveTo>
                    <a:pt x="10514" y="2084"/>
                  </a:moveTo>
                  <a:cubicBezTo>
                    <a:pt x="10764" y="2549"/>
                    <a:pt x="11026" y="3013"/>
                    <a:pt x="11300" y="3489"/>
                  </a:cubicBezTo>
                  <a:cubicBezTo>
                    <a:pt x="11371" y="3620"/>
                    <a:pt x="11443" y="3751"/>
                    <a:pt x="11514" y="3870"/>
                  </a:cubicBezTo>
                  <a:cubicBezTo>
                    <a:pt x="11002" y="4263"/>
                    <a:pt x="10443" y="4668"/>
                    <a:pt x="9871" y="5085"/>
                  </a:cubicBezTo>
                  <a:cubicBezTo>
                    <a:pt x="9800" y="4942"/>
                    <a:pt x="9716" y="4799"/>
                    <a:pt x="9633" y="4668"/>
                  </a:cubicBezTo>
                  <a:cubicBezTo>
                    <a:pt x="9383" y="4204"/>
                    <a:pt x="9109" y="3739"/>
                    <a:pt x="8859" y="3299"/>
                  </a:cubicBezTo>
                  <a:cubicBezTo>
                    <a:pt x="9431" y="2894"/>
                    <a:pt x="9990" y="2489"/>
                    <a:pt x="10514" y="2084"/>
                  </a:cubicBezTo>
                  <a:close/>
                  <a:moveTo>
                    <a:pt x="2954" y="2180"/>
                  </a:moveTo>
                  <a:cubicBezTo>
                    <a:pt x="3263" y="2763"/>
                    <a:pt x="3608" y="3358"/>
                    <a:pt x="3942" y="3966"/>
                  </a:cubicBezTo>
                  <a:cubicBezTo>
                    <a:pt x="3382" y="4382"/>
                    <a:pt x="2835" y="4787"/>
                    <a:pt x="2299" y="5180"/>
                  </a:cubicBezTo>
                  <a:cubicBezTo>
                    <a:pt x="1953" y="4573"/>
                    <a:pt x="1608" y="3978"/>
                    <a:pt x="1299" y="3394"/>
                  </a:cubicBezTo>
                  <a:cubicBezTo>
                    <a:pt x="1834" y="3001"/>
                    <a:pt x="2382" y="2596"/>
                    <a:pt x="2954" y="2180"/>
                  </a:cubicBezTo>
                  <a:close/>
                  <a:moveTo>
                    <a:pt x="5823" y="2799"/>
                  </a:moveTo>
                  <a:cubicBezTo>
                    <a:pt x="6144" y="3382"/>
                    <a:pt x="6490" y="3978"/>
                    <a:pt x="6823" y="4585"/>
                  </a:cubicBezTo>
                  <a:cubicBezTo>
                    <a:pt x="6323" y="4942"/>
                    <a:pt x="5835" y="5323"/>
                    <a:pt x="5335" y="5692"/>
                  </a:cubicBezTo>
                  <a:cubicBezTo>
                    <a:pt x="5275" y="5740"/>
                    <a:pt x="5228" y="5763"/>
                    <a:pt x="5168" y="5811"/>
                  </a:cubicBezTo>
                  <a:cubicBezTo>
                    <a:pt x="4823" y="5192"/>
                    <a:pt x="4501" y="4597"/>
                    <a:pt x="4168" y="4025"/>
                  </a:cubicBezTo>
                  <a:cubicBezTo>
                    <a:pt x="4216" y="3989"/>
                    <a:pt x="4263" y="3966"/>
                    <a:pt x="4299" y="3918"/>
                  </a:cubicBezTo>
                  <a:cubicBezTo>
                    <a:pt x="4811" y="3549"/>
                    <a:pt x="5311" y="3156"/>
                    <a:pt x="5823" y="2799"/>
                  </a:cubicBezTo>
                  <a:close/>
                  <a:moveTo>
                    <a:pt x="8704" y="3406"/>
                  </a:moveTo>
                  <a:cubicBezTo>
                    <a:pt x="8966" y="3870"/>
                    <a:pt x="9216" y="4323"/>
                    <a:pt x="9466" y="4787"/>
                  </a:cubicBezTo>
                  <a:cubicBezTo>
                    <a:pt x="9550" y="4930"/>
                    <a:pt x="9633" y="5085"/>
                    <a:pt x="9704" y="5216"/>
                  </a:cubicBezTo>
                  <a:cubicBezTo>
                    <a:pt x="9169" y="5597"/>
                    <a:pt x="8621" y="6014"/>
                    <a:pt x="8061" y="6418"/>
                  </a:cubicBezTo>
                  <a:cubicBezTo>
                    <a:pt x="7978" y="6275"/>
                    <a:pt x="7883" y="6109"/>
                    <a:pt x="7811" y="5954"/>
                  </a:cubicBezTo>
                  <a:cubicBezTo>
                    <a:pt x="7561" y="5513"/>
                    <a:pt x="7323" y="5061"/>
                    <a:pt x="7073" y="4632"/>
                  </a:cubicBezTo>
                  <a:cubicBezTo>
                    <a:pt x="7633" y="4216"/>
                    <a:pt x="8180" y="3811"/>
                    <a:pt x="8704" y="3406"/>
                  </a:cubicBezTo>
                  <a:close/>
                  <a:moveTo>
                    <a:pt x="4037" y="4132"/>
                  </a:moveTo>
                  <a:cubicBezTo>
                    <a:pt x="4359" y="4704"/>
                    <a:pt x="4692" y="5299"/>
                    <a:pt x="5037" y="5918"/>
                  </a:cubicBezTo>
                  <a:cubicBezTo>
                    <a:pt x="4466" y="6335"/>
                    <a:pt x="3918" y="6728"/>
                    <a:pt x="3382" y="7133"/>
                  </a:cubicBezTo>
                  <a:cubicBezTo>
                    <a:pt x="3037" y="6525"/>
                    <a:pt x="2715" y="5930"/>
                    <a:pt x="2382" y="5347"/>
                  </a:cubicBezTo>
                  <a:cubicBezTo>
                    <a:pt x="2918" y="4942"/>
                    <a:pt x="3466" y="4549"/>
                    <a:pt x="4037" y="4132"/>
                  </a:cubicBezTo>
                  <a:close/>
                  <a:moveTo>
                    <a:pt x="6906" y="4751"/>
                  </a:moveTo>
                  <a:cubicBezTo>
                    <a:pt x="7145" y="5180"/>
                    <a:pt x="7383" y="5621"/>
                    <a:pt x="7633" y="6049"/>
                  </a:cubicBezTo>
                  <a:cubicBezTo>
                    <a:pt x="7728" y="6216"/>
                    <a:pt x="7811" y="6371"/>
                    <a:pt x="7907" y="6525"/>
                  </a:cubicBezTo>
                  <a:cubicBezTo>
                    <a:pt x="7430" y="6871"/>
                    <a:pt x="6954" y="7228"/>
                    <a:pt x="6454" y="7585"/>
                  </a:cubicBezTo>
                  <a:cubicBezTo>
                    <a:pt x="6383" y="7621"/>
                    <a:pt x="6323" y="7680"/>
                    <a:pt x="6252" y="7728"/>
                  </a:cubicBezTo>
                  <a:cubicBezTo>
                    <a:pt x="6156" y="7561"/>
                    <a:pt x="6061" y="7383"/>
                    <a:pt x="5966" y="7228"/>
                  </a:cubicBezTo>
                  <a:cubicBezTo>
                    <a:pt x="5752" y="6823"/>
                    <a:pt x="5513" y="6395"/>
                    <a:pt x="5275" y="5978"/>
                  </a:cubicBezTo>
                  <a:lnTo>
                    <a:pt x="5454" y="5835"/>
                  </a:lnTo>
                  <a:cubicBezTo>
                    <a:pt x="5942" y="5466"/>
                    <a:pt x="6430" y="5109"/>
                    <a:pt x="6906" y="4751"/>
                  </a:cubicBezTo>
                  <a:close/>
                  <a:moveTo>
                    <a:pt x="9800" y="5382"/>
                  </a:moveTo>
                  <a:cubicBezTo>
                    <a:pt x="10133" y="5990"/>
                    <a:pt x="10478" y="6585"/>
                    <a:pt x="10812" y="7168"/>
                  </a:cubicBezTo>
                  <a:cubicBezTo>
                    <a:pt x="10276" y="7549"/>
                    <a:pt x="9716" y="7966"/>
                    <a:pt x="9157" y="8383"/>
                  </a:cubicBezTo>
                  <a:cubicBezTo>
                    <a:pt x="8823" y="7799"/>
                    <a:pt x="8502" y="7204"/>
                    <a:pt x="8157" y="6597"/>
                  </a:cubicBezTo>
                  <a:cubicBezTo>
                    <a:pt x="8728" y="6180"/>
                    <a:pt x="9264" y="5775"/>
                    <a:pt x="9800" y="5382"/>
                  </a:cubicBezTo>
                  <a:close/>
                  <a:moveTo>
                    <a:pt x="2239" y="5454"/>
                  </a:moveTo>
                  <a:cubicBezTo>
                    <a:pt x="2561" y="6037"/>
                    <a:pt x="2894" y="6633"/>
                    <a:pt x="3227" y="7240"/>
                  </a:cubicBezTo>
                  <a:cubicBezTo>
                    <a:pt x="2668" y="7657"/>
                    <a:pt x="2120" y="8061"/>
                    <a:pt x="1596" y="8454"/>
                  </a:cubicBezTo>
                  <a:cubicBezTo>
                    <a:pt x="1251" y="7847"/>
                    <a:pt x="906" y="7252"/>
                    <a:pt x="584" y="6668"/>
                  </a:cubicBezTo>
                  <a:cubicBezTo>
                    <a:pt x="1120" y="6287"/>
                    <a:pt x="1668" y="5871"/>
                    <a:pt x="2239" y="5454"/>
                  </a:cubicBezTo>
                  <a:close/>
                  <a:moveTo>
                    <a:pt x="5121" y="6097"/>
                  </a:moveTo>
                  <a:cubicBezTo>
                    <a:pt x="5347" y="6514"/>
                    <a:pt x="5585" y="6930"/>
                    <a:pt x="5823" y="7347"/>
                  </a:cubicBezTo>
                  <a:cubicBezTo>
                    <a:pt x="5930" y="7526"/>
                    <a:pt x="6014" y="7704"/>
                    <a:pt x="6121" y="7883"/>
                  </a:cubicBezTo>
                  <a:cubicBezTo>
                    <a:pt x="5549" y="8300"/>
                    <a:pt x="5013" y="8692"/>
                    <a:pt x="4478" y="9097"/>
                  </a:cubicBezTo>
                  <a:cubicBezTo>
                    <a:pt x="4382" y="8919"/>
                    <a:pt x="4275" y="8728"/>
                    <a:pt x="4168" y="8538"/>
                  </a:cubicBezTo>
                  <a:cubicBezTo>
                    <a:pt x="3930" y="8121"/>
                    <a:pt x="3704" y="7716"/>
                    <a:pt x="3489" y="7311"/>
                  </a:cubicBezTo>
                  <a:cubicBezTo>
                    <a:pt x="4025" y="6906"/>
                    <a:pt x="4561" y="6490"/>
                    <a:pt x="5121" y="6097"/>
                  </a:cubicBezTo>
                  <a:close/>
                  <a:moveTo>
                    <a:pt x="7990" y="6692"/>
                  </a:moveTo>
                  <a:cubicBezTo>
                    <a:pt x="8335" y="7299"/>
                    <a:pt x="8657" y="7895"/>
                    <a:pt x="8990" y="8478"/>
                  </a:cubicBezTo>
                  <a:cubicBezTo>
                    <a:pt x="8538" y="8835"/>
                    <a:pt x="8085" y="9169"/>
                    <a:pt x="7609" y="9514"/>
                  </a:cubicBezTo>
                  <a:cubicBezTo>
                    <a:pt x="7514" y="9573"/>
                    <a:pt x="7442" y="9633"/>
                    <a:pt x="7347" y="9693"/>
                  </a:cubicBezTo>
                  <a:cubicBezTo>
                    <a:pt x="7026" y="9109"/>
                    <a:pt x="6704" y="8514"/>
                    <a:pt x="6359" y="7907"/>
                  </a:cubicBezTo>
                  <a:cubicBezTo>
                    <a:pt x="6430" y="7847"/>
                    <a:pt x="6502" y="7799"/>
                    <a:pt x="6573" y="7740"/>
                  </a:cubicBezTo>
                  <a:cubicBezTo>
                    <a:pt x="7049" y="7383"/>
                    <a:pt x="7538" y="7049"/>
                    <a:pt x="7990" y="6692"/>
                  </a:cubicBezTo>
                  <a:close/>
                  <a:moveTo>
                    <a:pt x="3323" y="7418"/>
                  </a:moveTo>
                  <a:lnTo>
                    <a:pt x="3989" y="8621"/>
                  </a:lnTo>
                  <a:cubicBezTo>
                    <a:pt x="4097" y="8811"/>
                    <a:pt x="4216" y="9014"/>
                    <a:pt x="4323" y="9204"/>
                  </a:cubicBezTo>
                  <a:cubicBezTo>
                    <a:pt x="3751" y="9621"/>
                    <a:pt x="3204" y="10026"/>
                    <a:pt x="2680" y="10419"/>
                  </a:cubicBezTo>
                  <a:cubicBezTo>
                    <a:pt x="2561" y="10216"/>
                    <a:pt x="2454" y="10002"/>
                    <a:pt x="2334" y="9800"/>
                  </a:cubicBezTo>
                  <a:cubicBezTo>
                    <a:pt x="2120" y="9395"/>
                    <a:pt x="1894" y="9014"/>
                    <a:pt x="1680" y="8621"/>
                  </a:cubicBezTo>
                  <a:cubicBezTo>
                    <a:pt x="2215" y="8240"/>
                    <a:pt x="2775" y="7835"/>
                    <a:pt x="3323" y="7418"/>
                  </a:cubicBezTo>
                  <a:close/>
                  <a:moveTo>
                    <a:pt x="6204" y="8038"/>
                  </a:moveTo>
                  <a:cubicBezTo>
                    <a:pt x="6549" y="8657"/>
                    <a:pt x="6883" y="9252"/>
                    <a:pt x="7204" y="9824"/>
                  </a:cubicBezTo>
                  <a:cubicBezTo>
                    <a:pt x="6645" y="10240"/>
                    <a:pt x="6109" y="10645"/>
                    <a:pt x="5561" y="11050"/>
                  </a:cubicBezTo>
                  <a:cubicBezTo>
                    <a:pt x="5240" y="10466"/>
                    <a:pt x="4918" y="9871"/>
                    <a:pt x="4573" y="9264"/>
                  </a:cubicBezTo>
                  <a:cubicBezTo>
                    <a:pt x="5109" y="8859"/>
                    <a:pt x="5656" y="8442"/>
                    <a:pt x="6204" y="8038"/>
                  </a:cubicBezTo>
                  <a:close/>
                  <a:moveTo>
                    <a:pt x="4406" y="9371"/>
                  </a:moveTo>
                  <a:cubicBezTo>
                    <a:pt x="4751" y="9978"/>
                    <a:pt x="5073" y="10574"/>
                    <a:pt x="5406" y="11157"/>
                  </a:cubicBezTo>
                  <a:cubicBezTo>
                    <a:pt x="4835" y="11574"/>
                    <a:pt x="4287" y="11967"/>
                    <a:pt x="3763" y="12371"/>
                  </a:cubicBezTo>
                  <a:cubicBezTo>
                    <a:pt x="3442" y="11776"/>
                    <a:pt x="3108" y="11181"/>
                    <a:pt x="2775" y="10574"/>
                  </a:cubicBezTo>
                  <a:cubicBezTo>
                    <a:pt x="3311" y="10181"/>
                    <a:pt x="3858" y="9788"/>
                    <a:pt x="4406" y="9371"/>
                  </a:cubicBezTo>
                  <a:close/>
                  <a:moveTo>
                    <a:pt x="7311" y="9978"/>
                  </a:moveTo>
                  <a:cubicBezTo>
                    <a:pt x="7645" y="10597"/>
                    <a:pt x="7978" y="11193"/>
                    <a:pt x="8311" y="11764"/>
                  </a:cubicBezTo>
                  <a:cubicBezTo>
                    <a:pt x="7740" y="12181"/>
                    <a:pt x="7192" y="12586"/>
                    <a:pt x="6656" y="12979"/>
                  </a:cubicBezTo>
                  <a:cubicBezTo>
                    <a:pt x="6323" y="12407"/>
                    <a:pt x="6002" y="11812"/>
                    <a:pt x="5656" y="11193"/>
                  </a:cubicBezTo>
                  <a:cubicBezTo>
                    <a:pt x="6192" y="10800"/>
                    <a:pt x="6740" y="10395"/>
                    <a:pt x="7311" y="9978"/>
                  </a:cubicBezTo>
                  <a:close/>
                  <a:moveTo>
                    <a:pt x="5513" y="11300"/>
                  </a:moveTo>
                  <a:cubicBezTo>
                    <a:pt x="5847" y="11931"/>
                    <a:pt x="6180" y="12526"/>
                    <a:pt x="6502" y="13098"/>
                  </a:cubicBezTo>
                  <a:cubicBezTo>
                    <a:pt x="5942" y="13514"/>
                    <a:pt x="5394" y="13931"/>
                    <a:pt x="4859" y="14324"/>
                  </a:cubicBezTo>
                  <a:cubicBezTo>
                    <a:pt x="4525" y="13741"/>
                    <a:pt x="4204" y="13145"/>
                    <a:pt x="3858" y="12526"/>
                  </a:cubicBezTo>
                  <a:cubicBezTo>
                    <a:pt x="4394" y="12133"/>
                    <a:pt x="4942" y="11717"/>
                    <a:pt x="5513" y="11300"/>
                  </a:cubicBezTo>
                  <a:close/>
                  <a:moveTo>
                    <a:pt x="3704" y="12645"/>
                  </a:moveTo>
                  <a:cubicBezTo>
                    <a:pt x="4049" y="13253"/>
                    <a:pt x="4394" y="13860"/>
                    <a:pt x="4716" y="14431"/>
                  </a:cubicBezTo>
                  <a:cubicBezTo>
                    <a:pt x="4144" y="14860"/>
                    <a:pt x="3585" y="15265"/>
                    <a:pt x="3073" y="15646"/>
                  </a:cubicBezTo>
                  <a:cubicBezTo>
                    <a:pt x="2739" y="15062"/>
                    <a:pt x="2394" y="14467"/>
                    <a:pt x="2061" y="13848"/>
                  </a:cubicBezTo>
                  <a:cubicBezTo>
                    <a:pt x="2573" y="13455"/>
                    <a:pt x="3132" y="13062"/>
                    <a:pt x="3704" y="12645"/>
                  </a:cubicBezTo>
                  <a:close/>
                  <a:moveTo>
                    <a:pt x="6597" y="13264"/>
                  </a:moveTo>
                  <a:cubicBezTo>
                    <a:pt x="6942" y="13895"/>
                    <a:pt x="7276" y="14491"/>
                    <a:pt x="7597" y="15050"/>
                  </a:cubicBezTo>
                  <a:cubicBezTo>
                    <a:pt x="7026" y="15467"/>
                    <a:pt x="6466" y="15884"/>
                    <a:pt x="5930" y="16289"/>
                  </a:cubicBezTo>
                  <a:cubicBezTo>
                    <a:pt x="5633" y="15705"/>
                    <a:pt x="5299" y="15110"/>
                    <a:pt x="4942" y="14491"/>
                  </a:cubicBezTo>
                  <a:cubicBezTo>
                    <a:pt x="5478" y="14098"/>
                    <a:pt x="6025" y="13681"/>
                    <a:pt x="6597" y="13264"/>
                  </a:cubicBezTo>
                  <a:close/>
                  <a:moveTo>
                    <a:pt x="4811" y="14574"/>
                  </a:moveTo>
                  <a:cubicBezTo>
                    <a:pt x="5168" y="15205"/>
                    <a:pt x="5490" y="15800"/>
                    <a:pt x="5823" y="16360"/>
                  </a:cubicBezTo>
                  <a:cubicBezTo>
                    <a:pt x="5228" y="16812"/>
                    <a:pt x="4680" y="17205"/>
                    <a:pt x="4156" y="17610"/>
                  </a:cubicBezTo>
                  <a:cubicBezTo>
                    <a:pt x="3847" y="17027"/>
                    <a:pt x="3501" y="16431"/>
                    <a:pt x="3156" y="15800"/>
                  </a:cubicBezTo>
                  <a:cubicBezTo>
                    <a:pt x="3680" y="15408"/>
                    <a:pt x="4239" y="15003"/>
                    <a:pt x="4811" y="14574"/>
                  </a:cubicBezTo>
                  <a:close/>
                  <a:moveTo>
                    <a:pt x="1870" y="1"/>
                  </a:moveTo>
                  <a:cubicBezTo>
                    <a:pt x="1811" y="25"/>
                    <a:pt x="1775" y="37"/>
                    <a:pt x="1727" y="48"/>
                  </a:cubicBezTo>
                  <a:cubicBezTo>
                    <a:pt x="2073" y="656"/>
                    <a:pt x="2430" y="1334"/>
                    <a:pt x="2811" y="2013"/>
                  </a:cubicBezTo>
                  <a:cubicBezTo>
                    <a:pt x="2251" y="2430"/>
                    <a:pt x="1692" y="2835"/>
                    <a:pt x="1156" y="3239"/>
                  </a:cubicBezTo>
                  <a:cubicBezTo>
                    <a:pt x="775" y="2561"/>
                    <a:pt x="418" y="1906"/>
                    <a:pt x="72" y="1311"/>
                  </a:cubicBezTo>
                  <a:cubicBezTo>
                    <a:pt x="48" y="1370"/>
                    <a:pt x="25" y="1430"/>
                    <a:pt x="1" y="1513"/>
                  </a:cubicBezTo>
                  <a:cubicBezTo>
                    <a:pt x="322" y="2084"/>
                    <a:pt x="656" y="2704"/>
                    <a:pt x="1013" y="3335"/>
                  </a:cubicBezTo>
                  <a:cubicBezTo>
                    <a:pt x="668" y="3597"/>
                    <a:pt x="322" y="3847"/>
                    <a:pt x="1" y="4097"/>
                  </a:cubicBezTo>
                  <a:cubicBezTo>
                    <a:pt x="13" y="4168"/>
                    <a:pt x="13" y="4228"/>
                    <a:pt x="25" y="4311"/>
                  </a:cubicBezTo>
                  <a:cubicBezTo>
                    <a:pt x="382" y="4037"/>
                    <a:pt x="739" y="3787"/>
                    <a:pt x="1120" y="3501"/>
                  </a:cubicBezTo>
                  <a:cubicBezTo>
                    <a:pt x="1430" y="4085"/>
                    <a:pt x="1775" y="4680"/>
                    <a:pt x="2108" y="5287"/>
                  </a:cubicBezTo>
                  <a:cubicBezTo>
                    <a:pt x="1549" y="5704"/>
                    <a:pt x="1001" y="6109"/>
                    <a:pt x="465" y="6514"/>
                  </a:cubicBezTo>
                  <a:cubicBezTo>
                    <a:pt x="382" y="6395"/>
                    <a:pt x="322" y="6275"/>
                    <a:pt x="251" y="6156"/>
                  </a:cubicBezTo>
                  <a:lnTo>
                    <a:pt x="251" y="6156"/>
                  </a:lnTo>
                  <a:cubicBezTo>
                    <a:pt x="287" y="6371"/>
                    <a:pt x="310" y="6597"/>
                    <a:pt x="358" y="6811"/>
                  </a:cubicBezTo>
                  <a:cubicBezTo>
                    <a:pt x="370" y="6787"/>
                    <a:pt x="382" y="6787"/>
                    <a:pt x="406" y="6776"/>
                  </a:cubicBezTo>
                  <a:cubicBezTo>
                    <a:pt x="727" y="7359"/>
                    <a:pt x="1061" y="7954"/>
                    <a:pt x="1394" y="8573"/>
                  </a:cubicBezTo>
                  <a:lnTo>
                    <a:pt x="727" y="9073"/>
                  </a:lnTo>
                  <a:cubicBezTo>
                    <a:pt x="739" y="9133"/>
                    <a:pt x="763" y="9204"/>
                    <a:pt x="763" y="9264"/>
                  </a:cubicBezTo>
                  <a:cubicBezTo>
                    <a:pt x="1001" y="9085"/>
                    <a:pt x="1239" y="8919"/>
                    <a:pt x="1477" y="8740"/>
                  </a:cubicBezTo>
                  <a:cubicBezTo>
                    <a:pt x="1680" y="9133"/>
                    <a:pt x="1906" y="9514"/>
                    <a:pt x="2132" y="9907"/>
                  </a:cubicBezTo>
                  <a:cubicBezTo>
                    <a:pt x="2251" y="10109"/>
                    <a:pt x="2370" y="10324"/>
                    <a:pt x="2489" y="10538"/>
                  </a:cubicBezTo>
                  <a:cubicBezTo>
                    <a:pt x="2049" y="10871"/>
                    <a:pt x="1632" y="11169"/>
                    <a:pt x="1239" y="11478"/>
                  </a:cubicBezTo>
                  <a:lnTo>
                    <a:pt x="1275" y="11657"/>
                  </a:lnTo>
                  <a:cubicBezTo>
                    <a:pt x="1692" y="11348"/>
                    <a:pt x="2132" y="11038"/>
                    <a:pt x="2573" y="10705"/>
                  </a:cubicBezTo>
                  <a:cubicBezTo>
                    <a:pt x="2918" y="11312"/>
                    <a:pt x="3239" y="11907"/>
                    <a:pt x="3573" y="12491"/>
                  </a:cubicBezTo>
                  <a:cubicBezTo>
                    <a:pt x="3001" y="12907"/>
                    <a:pt x="2454" y="13324"/>
                    <a:pt x="1930" y="13717"/>
                  </a:cubicBezTo>
                  <a:cubicBezTo>
                    <a:pt x="1846" y="13550"/>
                    <a:pt x="1751" y="13383"/>
                    <a:pt x="1656" y="13217"/>
                  </a:cubicBezTo>
                  <a:lnTo>
                    <a:pt x="1656" y="13217"/>
                  </a:lnTo>
                  <a:cubicBezTo>
                    <a:pt x="1715" y="13479"/>
                    <a:pt x="1787" y="13729"/>
                    <a:pt x="1858" y="13979"/>
                  </a:cubicBezTo>
                  <a:cubicBezTo>
                    <a:pt x="2204" y="14610"/>
                    <a:pt x="2549" y="15205"/>
                    <a:pt x="2870" y="15777"/>
                  </a:cubicBezTo>
                  <a:cubicBezTo>
                    <a:pt x="2739" y="15884"/>
                    <a:pt x="2608" y="15991"/>
                    <a:pt x="2465" y="16074"/>
                  </a:cubicBezTo>
                  <a:cubicBezTo>
                    <a:pt x="2489" y="16134"/>
                    <a:pt x="2501" y="16181"/>
                    <a:pt x="2513" y="16241"/>
                  </a:cubicBezTo>
                  <a:cubicBezTo>
                    <a:pt x="2668" y="16134"/>
                    <a:pt x="2799" y="16039"/>
                    <a:pt x="2942" y="15931"/>
                  </a:cubicBezTo>
                  <a:cubicBezTo>
                    <a:pt x="3299" y="16551"/>
                    <a:pt x="3644" y="17170"/>
                    <a:pt x="3954" y="17729"/>
                  </a:cubicBezTo>
                  <a:lnTo>
                    <a:pt x="3239" y="18265"/>
                  </a:lnTo>
                  <a:cubicBezTo>
                    <a:pt x="3275" y="18313"/>
                    <a:pt x="3287" y="18360"/>
                    <a:pt x="3323" y="18396"/>
                  </a:cubicBezTo>
                  <a:cubicBezTo>
                    <a:pt x="3561" y="18241"/>
                    <a:pt x="3799" y="18063"/>
                    <a:pt x="4037" y="17884"/>
                  </a:cubicBezTo>
                  <a:cubicBezTo>
                    <a:pt x="4287" y="18325"/>
                    <a:pt x="4525" y="18741"/>
                    <a:pt x="4751" y="19146"/>
                  </a:cubicBezTo>
                  <a:lnTo>
                    <a:pt x="4882" y="19098"/>
                  </a:lnTo>
                  <a:cubicBezTo>
                    <a:pt x="4656" y="18682"/>
                    <a:pt x="4406" y="18253"/>
                    <a:pt x="4156" y="17789"/>
                  </a:cubicBezTo>
                  <a:cubicBezTo>
                    <a:pt x="4692" y="17408"/>
                    <a:pt x="5240" y="16991"/>
                    <a:pt x="5823" y="16574"/>
                  </a:cubicBezTo>
                  <a:cubicBezTo>
                    <a:pt x="6002" y="16884"/>
                    <a:pt x="6156" y="17170"/>
                    <a:pt x="6323" y="17467"/>
                  </a:cubicBezTo>
                  <a:cubicBezTo>
                    <a:pt x="6359" y="17420"/>
                    <a:pt x="6371" y="17384"/>
                    <a:pt x="6395" y="17348"/>
                  </a:cubicBezTo>
                  <a:cubicBezTo>
                    <a:pt x="6395" y="17324"/>
                    <a:pt x="6418" y="17324"/>
                    <a:pt x="6418" y="17313"/>
                  </a:cubicBezTo>
                  <a:cubicBezTo>
                    <a:pt x="6347" y="17003"/>
                    <a:pt x="6192" y="16717"/>
                    <a:pt x="6025" y="16431"/>
                  </a:cubicBezTo>
                  <a:cubicBezTo>
                    <a:pt x="6561" y="16050"/>
                    <a:pt x="7097" y="15646"/>
                    <a:pt x="7668" y="15229"/>
                  </a:cubicBezTo>
                  <a:cubicBezTo>
                    <a:pt x="7740" y="15098"/>
                    <a:pt x="7811" y="14979"/>
                    <a:pt x="7871" y="14848"/>
                  </a:cubicBezTo>
                  <a:lnTo>
                    <a:pt x="7871" y="14848"/>
                  </a:lnTo>
                  <a:cubicBezTo>
                    <a:pt x="7835" y="14872"/>
                    <a:pt x="7788" y="14919"/>
                    <a:pt x="7728" y="14943"/>
                  </a:cubicBezTo>
                  <a:cubicBezTo>
                    <a:pt x="7418" y="14384"/>
                    <a:pt x="7085" y="13788"/>
                    <a:pt x="6728" y="13157"/>
                  </a:cubicBezTo>
                  <a:cubicBezTo>
                    <a:pt x="7264" y="12764"/>
                    <a:pt x="7811" y="12360"/>
                    <a:pt x="8383" y="11943"/>
                  </a:cubicBezTo>
                  <a:cubicBezTo>
                    <a:pt x="8561" y="12252"/>
                    <a:pt x="8728" y="12550"/>
                    <a:pt x="8907" y="12848"/>
                  </a:cubicBezTo>
                  <a:cubicBezTo>
                    <a:pt x="8931" y="12788"/>
                    <a:pt x="8966" y="12729"/>
                    <a:pt x="8990" y="12657"/>
                  </a:cubicBezTo>
                  <a:cubicBezTo>
                    <a:pt x="8835" y="12383"/>
                    <a:pt x="8681" y="12110"/>
                    <a:pt x="8526" y="11824"/>
                  </a:cubicBezTo>
                  <a:cubicBezTo>
                    <a:pt x="8633" y="11752"/>
                    <a:pt x="8740" y="11669"/>
                    <a:pt x="8835" y="11586"/>
                  </a:cubicBezTo>
                  <a:cubicBezTo>
                    <a:pt x="9181" y="11336"/>
                    <a:pt x="9514" y="11097"/>
                    <a:pt x="9835" y="10836"/>
                  </a:cubicBezTo>
                  <a:cubicBezTo>
                    <a:pt x="9895" y="10716"/>
                    <a:pt x="9943" y="10597"/>
                    <a:pt x="10002" y="10478"/>
                  </a:cubicBezTo>
                  <a:lnTo>
                    <a:pt x="10002" y="10478"/>
                  </a:lnTo>
                  <a:cubicBezTo>
                    <a:pt x="9585" y="10800"/>
                    <a:pt x="9157" y="11109"/>
                    <a:pt x="8728" y="11419"/>
                  </a:cubicBezTo>
                  <a:cubicBezTo>
                    <a:pt x="8621" y="11490"/>
                    <a:pt x="8526" y="11574"/>
                    <a:pt x="8430" y="11645"/>
                  </a:cubicBezTo>
                  <a:cubicBezTo>
                    <a:pt x="8097" y="11062"/>
                    <a:pt x="7764" y="10466"/>
                    <a:pt x="7430" y="9859"/>
                  </a:cubicBezTo>
                  <a:cubicBezTo>
                    <a:pt x="7514" y="9800"/>
                    <a:pt x="7609" y="9728"/>
                    <a:pt x="7692" y="9669"/>
                  </a:cubicBezTo>
                  <a:cubicBezTo>
                    <a:pt x="8157" y="9323"/>
                    <a:pt x="8621" y="8978"/>
                    <a:pt x="9062" y="8657"/>
                  </a:cubicBezTo>
                  <a:cubicBezTo>
                    <a:pt x="9395" y="9252"/>
                    <a:pt x="9716" y="9824"/>
                    <a:pt x="10026" y="10383"/>
                  </a:cubicBezTo>
                  <a:cubicBezTo>
                    <a:pt x="10062" y="10300"/>
                    <a:pt x="10097" y="10240"/>
                    <a:pt x="10121" y="10169"/>
                  </a:cubicBezTo>
                  <a:cubicBezTo>
                    <a:pt x="9824" y="9633"/>
                    <a:pt x="9526" y="9097"/>
                    <a:pt x="9216" y="8538"/>
                  </a:cubicBezTo>
                  <a:cubicBezTo>
                    <a:pt x="9776" y="8121"/>
                    <a:pt x="10324" y="7716"/>
                    <a:pt x="10847" y="7311"/>
                  </a:cubicBezTo>
                  <a:cubicBezTo>
                    <a:pt x="10943" y="7466"/>
                    <a:pt x="11026" y="7621"/>
                    <a:pt x="11109" y="7776"/>
                  </a:cubicBezTo>
                  <a:lnTo>
                    <a:pt x="11193" y="7549"/>
                  </a:lnTo>
                  <a:cubicBezTo>
                    <a:pt x="11133" y="7430"/>
                    <a:pt x="11062" y="7323"/>
                    <a:pt x="11002" y="7204"/>
                  </a:cubicBezTo>
                  <a:cubicBezTo>
                    <a:pt x="11145" y="7085"/>
                    <a:pt x="11300" y="6990"/>
                    <a:pt x="11443" y="6871"/>
                  </a:cubicBezTo>
                  <a:cubicBezTo>
                    <a:pt x="11490" y="6764"/>
                    <a:pt x="11514" y="6656"/>
                    <a:pt x="11562" y="6549"/>
                  </a:cubicBezTo>
                  <a:lnTo>
                    <a:pt x="11562" y="6549"/>
                  </a:lnTo>
                  <a:cubicBezTo>
                    <a:pt x="11336" y="6716"/>
                    <a:pt x="11133" y="6871"/>
                    <a:pt x="10907" y="7026"/>
                  </a:cubicBezTo>
                  <a:cubicBezTo>
                    <a:pt x="10586" y="6454"/>
                    <a:pt x="10252" y="5859"/>
                    <a:pt x="9907" y="5240"/>
                  </a:cubicBezTo>
                  <a:cubicBezTo>
                    <a:pt x="10478" y="4823"/>
                    <a:pt x="11026" y="4406"/>
                    <a:pt x="11550" y="4025"/>
                  </a:cubicBezTo>
                  <a:cubicBezTo>
                    <a:pt x="11740" y="4370"/>
                    <a:pt x="11919" y="4692"/>
                    <a:pt x="12098" y="5025"/>
                  </a:cubicBezTo>
                  <a:cubicBezTo>
                    <a:pt x="12133" y="4942"/>
                    <a:pt x="12157" y="4859"/>
                    <a:pt x="12193" y="4787"/>
                  </a:cubicBezTo>
                  <a:cubicBezTo>
                    <a:pt x="12026" y="4501"/>
                    <a:pt x="11859" y="4204"/>
                    <a:pt x="11693" y="3918"/>
                  </a:cubicBezTo>
                  <a:cubicBezTo>
                    <a:pt x="11979" y="3692"/>
                    <a:pt x="12264" y="3489"/>
                    <a:pt x="12550" y="3299"/>
                  </a:cubicBezTo>
                  <a:lnTo>
                    <a:pt x="12550" y="3085"/>
                  </a:lnTo>
                  <a:cubicBezTo>
                    <a:pt x="12252" y="3311"/>
                    <a:pt x="11931" y="3537"/>
                    <a:pt x="11609" y="3775"/>
                  </a:cubicBezTo>
                  <a:cubicBezTo>
                    <a:pt x="11538" y="3656"/>
                    <a:pt x="11478" y="3513"/>
                    <a:pt x="11395" y="3394"/>
                  </a:cubicBezTo>
                  <a:lnTo>
                    <a:pt x="10597" y="1965"/>
                  </a:lnTo>
                  <a:cubicBezTo>
                    <a:pt x="10907" y="1751"/>
                    <a:pt x="11205" y="1525"/>
                    <a:pt x="11490" y="1299"/>
                  </a:cubicBezTo>
                  <a:cubicBezTo>
                    <a:pt x="11443" y="1275"/>
                    <a:pt x="11395" y="1239"/>
                    <a:pt x="11336" y="1215"/>
                  </a:cubicBezTo>
                  <a:cubicBezTo>
                    <a:pt x="11074" y="1406"/>
                    <a:pt x="10788" y="1608"/>
                    <a:pt x="10502" y="1823"/>
                  </a:cubicBezTo>
                  <a:cubicBezTo>
                    <a:pt x="10300" y="1453"/>
                    <a:pt x="10085" y="1072"/>
                    <a:pt x="9883" y="715"/>
                  </a:cubicBezTo>
                  <a:cubicBezTo>
                    <a:pt x="9824" y="703"/>
                    <a:pt x="9776" y="703"/>
                    <a:pt x="9716" y="691"/>
                  </a:cubicBezTo>
                  <a:lnTo>
                    <a:pt x="9657" y="691"/>
                  </a:lnTo>
                  <a:cubicBezTo>
                    <a:pt x="9883" y="1096"/>
                    <a:pt x="10121" y="1513"/>
                    <a:pt x="10359" y="1942"/>
                  </a:cubicBezTo>
                  <a:cubicBezTo>
                    <a:pt x="9835" y="2323"/>
                    <a:pt x="9288" y="2727"/>
                    <a:pt x="8704" y="3144"/>
                  </a:cubicBezTo>
                  <a:cubicBezTo>
                    <a:pt x="8359" y="2537"/>
                    <a:pt x="8026" y="1942"/>
                    <a:pt x="7704" y="1358"/>
                  </a:cubicBezTo>
                  <a:cubicBezTo>
                    <a:pt x="8026" y="1132"/>
                    <a:pt x="8323" y="918"/>
                    <a:pt x="8621" y="691"/>
                  </a:cubicBezTo>
                  <a:cubicBezTo>
                    <a:pt x="8514" y="691"/>
                    <a:pt x="8395" y="703"/>
                    <a:pt x="8288" y="715"/>
                  </a:cubicBezTo>
                  <a:cubicBezTo>
                    <a:pt x="8061" y="882"/>
                    <a:pt x="7859" y="1049"/>
                    <a:pt x="7621" y="1215"/>
                  </a:cubicBezTo>
                  <a:cubicBezTo>
                    <a:pt x="7549" y="1072"/>
                    <a:pt x="7466" y="953"/>
                    <a:pt x="7395" y="822"/>
                  </a:cubicBezTo>
                  <a:cubicBezTo>
                    <a:pt x="7335" y="834"/>
                    <a:pt x="7264" y="834"/>
                    <a:pt x="7204" y="858"/>
                  </a:cubicBezTo>
                  <a:cubicBezTo>
                    <a:pt x="7287" y="1001"/>
                    <a:pt x="7383" y="1168"/>
                    <a:pt x="7466" y="1311"/>
                  </a:cubicBezTo>
                  <a:cubicBezTo>
                    <a:pt x="6930" y="1703"/>
                    <a:pt x="6383" y="2120"/>
                    <a:pt x="5823" y="2537"/>
                  </a:cubicBezTo>
                  <a:cubicBezTo>
                    <a:pt x="5478" y="1930"/>
                    <a:pt x="5132" y="1334"/>
                    <a:pt x="4823" y="751"/>
                  </a:cubicBezTo>
                  <a:cubicBezTo>
                    <a:pt x="4942" y="656"/>
                    <a:pt x="5049" y="584"/>
                    <a:pt x="5168" y="501"/>
                  </a:cubicBezTo>
                  <a:cubicBezTo>
                    <a:pt x="5085" y="465"/>
                    <a:pt x="5013" y="453"/>
                    <a:pt x="4954" y="418"/>
                  </a:cubicBezTo>
                  <a:cubicBezTo>
                    <a:pt x="4882" y="477"/>
                    <a:pt x="4811" y="525"/>
                    <a:pt x="4728" y="584"/>
                  </a:cubicBezTo>
                  <a:cubicBezTo>
                    <a:pt x="4668" y="477"/>
                    <a:pt x="4609" y="382"/>
                    <a:pt x="4573" y="287"/>
                  </a:cubicBezTo>
                  <a:cubicBezTo>
                    <a:pt x="4490" y="263"/>
                    <a:pt x="4406" y="239"/>
                    <a:pt x="4335" y="215"/>
                  </a:cubicBezTo>
                  <a:lnTo>
                    <a:pt x="4335" y="215"/>
                  </a:lnTo>
                  <a:cubicBezTo>
                    <a:pt x="4418" y="382"/>
                    <a:pt x="4513" y="525"/>
                    <a:pt x="4597" y="691"/>
                  </a:cubicBezTo>
                  <a:cubicBezTo>
                    <a:pt x="4073" y="1072"/>
                    <a:pt x="3561" y="1465"/>
                    <a:pt x="3025" y="1846"/>
                  </a:cubicBezTo>
                  <a:cubicBezTo>
                    <a:pt x="2989" y="1870"/>
                    <a:pt x="2977" y="1894"/>
                    <a:pt x="2942" y="1906"/>
                  </a:cubicBezTo>
                  <a:cubicBezTo>
                    <a:pt x="2573" y="1239"/>
                    <a:pt x="2204" y="596"/>
                    <a:pt x="1870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706;p60"/>
            <p:cNvSpPr/>
            <p:nvPr/>
          </p:nvSpPr>
          <p:spPr>
            <a:xfrm>
              <a:off x="4280575" y="3419300"/>
              <a:ext cx="113725" cy="248875"/>
            </a:xfrm>
            <a:custGeom>
              <a:avLst/>
              <a:gdLst/>
              <a:ahLst/>
              <a:cxnLst/>
              <a:rect l="l" t="t" r="r" b="b"/>
              <a:pathLst>
                <a:path w="4549" h="9955" extrusionOk="0">
                  <a:moveTo>
                    <a:pt x="2537" y="1"/>
                  </a:moveTo>
                  <a:cubicBezTo>
                    <a:pt x="2263" y="12"/>
                    <a:pt x="2084" y="548"/>
                    <a:pt x="2096" y="1203"/>
                  </a:cubicBezTo>
                  <a:cubicBezTo>
                    <a:pt x="2120" y="1405"/>
                    <a:pt x="2144" y="1620"/>
                    <a:pt x="2192" y="1786"/>
                  </a:cubicBezTo>
                  <a:cubicBezTo>
                    <a:pt x="2144" y="1667"/>
                    <a:pt x="2072" y="1548"/>
                    <a:pt x="2001" y="1405"/>
                  </a:cubicBezTo>
                  <a:cubicBezTo>
                    <a:pt x="1710" y="933"/>
                    <a:pt x="1334" y="622"/>
                    <a:pt x="1087" y="622"/>
                  </a:cubicBezTo>
                  <a:cubicBezTo>
                    <a:pt x="1042" y="622"/>
                    <a:pt x="1001" y="633"/>
                    <a:pt x="965" y="655"/>
                  </a:cubicBezTo>
                  <a:cubicBezTo>
                    <a:pt x="751" y="786"/>
                    <a:pt x="846" y="1346"/>
                    <a:pt x="1191" y="1917"/>
                  </a:cubicBezTo>
                  <a:cubicBezTo>
                    <a:pt x="1486" y="2395"/>
                    <a:pt x="1868" y="2708"/>
                    <a:pt x="2106" y="2708"/>
                  </a:cubicBezTo>
                  <a:cubicBezTo>
                    <a:pt x="2147" y="2708"/>
                    <a:pt x="2184" y="2699"/>
                    <a:pt x="2215" y="2679"/>
                  </a:cubicBezTo>
                  <a:lnTo>
                    <a:pt x="2215" y="2679"/>
                  </a:lnTo>
                  <a:cubicBezTo>
                    <a:pt x="2430" y="8156"/>
                    <a:pt x="48" y="9597"/>
                    <a:pt x="48" y="9597"/>
                  </a:cubicBezTo>
                  <a:lnTo>
                    <a:pt x="1" y="9954"/>
                  </a:lnTo>
                  <a:cubicBezTo>
                    <a:pt x="2930" y="8394"/>
                    <a:pt x="3025" y="4144"/>
                    <a:pt x="2965" y="2620"/>
                  </a:cubicBezTo>
                  <a:lnTo>
                    <a:pt x="2965" y="2620"/>
                  </a:lnTo>
                  <a:cubicBezTo>
                    <a:pt x="2986" y="2625"/>
                    <a:pt x="3009" y="2628"/>
                    <a:pt x="3033" y="2628"/>
                  </a:cubicBezTo>
                  <a:cubicBezTo>
                    <a:pt x="3278" y="2628"/>
                    <a:pt x="3664" y="2352"/>
                    <a:pt x="3989" y="1917"/>
                  </a:cubicBezTo>
                  <a:cubicBezTo>
                    <a:pt x="4394" y="1405"/>
                    <a:pt x="4549" y="858"/>
                    <a:pt x="4335" y="691"/>
                  </a:cubicBezTo>
                  <a:cubicBezTo>
                    <a:pt x="4296" y="663"/>
                    <a:pt x="4249" y="650"/>
                    <a:pt x="4195" y="650"/>
                  </a:cubicBezTo>
                  <a:cubicBezTo>
                    <a:pt x="3948" y="650"/>
                    <a:pt x="3560" y="926"/>
                    <a:pt x="3227" y="1346"/>
                  </a:cubicBezTo>
                  <a:cubicBezTo>
                    <a:pt x="3156" y="1453"/>
                    <a:pt x="3085" y="1560"/>
                    <a:pt x="3025" y="1667"/>
                  </a:cubicBezTo>
                  <a:cubicBezTo>
                    <a:pt x="3037" y="1513"/>
                    <a:pt x="3049" y="1346"/>
                    <a:pt x="3049" y="1167"/>
                  </a:cubicBezTo>
                  <a:cubicBezTo>
                    <a:pt x="3025" y="512"/>
                    <a:pt x="2787" y="1"/>
                    <a:pt x="2537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707;p60"/>
            <p:cNvSpPr/>
            <p:nvPr/>
          </p:nvSpPr>
          <p:spPr>
            <a:xfrm>
              <a:off x="3838575" y="3328675"/>
              <a:ext cx="93475" cy="256450"/>
            </a:xfrm>
            <a:custGeom>
              <a:avLst/>
              <a:gdLst/>
              <a:ahLst/>
              <a:cxnLst/>
              <a:rect l="l" t="t" r="r" b="b"/>
              <a:pathLst>
                <a:path w="3739" h="10258" extrusionOk="0">
                  <a:moveTo>
                    <a:pt x="2121" y="1"/>
                  </a:moveTo>
                  <a:cubicBezTo>
                    <a:pt x="1867" y="1"/>
                    <a:pt x="1562" y="447"/>
                    <a:pt x="1405" y="1042"/>
                  </a:cubicBezTo>
                  <a:cubicBezTo>
                    <a:pt x="1357" y="1209"/>
                    <a:pt x="1322" y="1387"/>
                    <a:pt x="1322" y="1542"/>
                  </a:cubicBezTo>
                  <a:cubicBezTo>
                    <a:pt x="1298" y="1423"/>
                    <a:pt x="1250" y="1304"/>
                    <a:pt x="1191" y="1185"/>
                  </a:cubicBezTo>
                  <a:cubicBezTo>
                    <a:pt x="947" y="655"/>
                    <a:pt x="581" y="286"/>
                    <a:pt x="344" y="286"/>
                  </a:cubicBezTo>
                  <a:cubicBezTo>
                    <a:pt x="315" y="286"/>
                    <a:pt x="287" y="292"/>
                    <a:pt x="262" y="304"/>
                  </a:cubicBezTo>
                  <a:cubicBezTo>
                    <a:pt x="24" y="411"/>
                    <a:pt x="48" y="970"/>
                    <a:pt x="333" y="1566"/>
                  </a:cubicBezTo>
                  <a:cubicBezTo>
                    <a:pt x="579" y="2093"/>
                    <a:pt x="929" y="2459"/>
                    <a:pt x="1179" y="2459"/>
                  </a:cubicBezTo>
                  <a:cubicBezTo>
                    <a:pt x="1183" y="2459"/>
                    <a:pt x="1187" y="2459"/>
                    <a:pt x="1191" y="2459"/>
                  </a:cubicBezTo>
                  <a:lnTo>
                    <a:pt x="1191" y="2459"/>
                  </a:lnTo>
                  <a:cubicBezTo>
                    <a:pt x="810" y="3947"/>
                    <a:pt x="0" y="8114"/>
                    <a:pt x="2548" y="10257"/>
                  </a:cubicBezTo>
                  <a:lnTo>
                    <a:pt x="2596" y="9900"/>
                  </a:lnTo>
                  <a:cubicBezTo>
                    <a:pt x="2596" y="9900"/>
                    <a:pt x="572" y="7983"/>
                    <a:pt x="1905" y="2673"/>
                  </a:cubicBezTo>
                  <a:lnTo>
                    <a:pt x="1905" y="2673"/>
                  </a:lnTo>
                  <a:lnTo>
                    <a:pt x="1905" y="2685"/>
                  </a:lnTo>
                  <a:cubicBezTo>
                    <a:pt x="1948" y="2725"/>
                    <a:pt x="2008" y="2744"/>
                    <a:pt x="2080" y="2744"/>
                  </a:cubicBezTo>
                  <a:cubicBezTo>
                    <a:pt x="2328" y="2744"/>
                    <a:pt x="2721" y="2518"/>
                    <a:pt x="3072" y="2149"/>
                  </a:cubicBezTo>
                  <a:cubicBezTo>
                    <a:pt x="3524" y="1673"/>
                    <a:pt x="3739" y="1137"/>
                    <a:pt x="3548" y="959"/>
                  </a:cubicBezTo>
                  <a:cubicBezTo>
                    <a:pt x="3505" y="918"/>
                    <a:pt x="3445" y="899"/>
                    <a:pt x="3373" y="899"/>
                  </a:cubicBezTo>
                  <a:cubicBezTo>
                    <a:pt x="3125" y="899"/>
                    <a:pt x="2732" y="1125"/>
                    <a:pt x="2381" y="1494"/>
                  </a:cubicBezTo>
                  <a:cubicBezTo>
                    <a:pt x="2274" y="1601"/>
                    <a:pt x="2191" y="1697"/>
                    <a:pt x="2119" y="1816"/>
                  </a:cubicBezTo>
                  <a:cubicBezTo>
                    <a:pt x="2191" y="1661"/>
                    <a:pt x="2262" y="1482"/>
                    <a:pt x="2322" y="1268"/>
                  </a:cubicBezTo>
                  <a:cubicBezTo>
                    <a:pt x="2488" y="625"/>
                    <a:pt x="2417" y="66"/>
                    <a:pt x="2167" y="6"/>
                  </a:cubicBezTo>
                  <a:cubicBezTo>
                    <a:pt x="2152" y="3"/>
                    <a:pt x="2136" y="1"/>
                    <a:pt x="2121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708;p60"/>
            <p:cNvSpPr/>
            <p:nvPr/>
          </p:nvSpPr>
          <p:spPr>
            <a:xfrm>
              <a:off x="3783200" y="3634175"/>
              <a:ext cx="511700" cy="399800"/>
            </a:xfrm>
            <a:custGeom>
              <a:avLst/>
              <a:gdLst/>
              <a:ahLst/>
              <a:cxnLst/>
              <a:rect l="l" t="t" r="r" b="b"/>
              <a:pathLst>
                <a:path w="20468" h="15992" extrusionOk="0">
                  <a:moveTo>
                    <a:pt x="10337" y="1"/>
                  </a:moveTo>
                  <a:cubicBezTo>
                    <a:pt x="9653" y="1"/>
                    <a:pt x="8976" y="58"/>
                    <a:pt x="8263" y="252"/>
                  </a:cubicBezTo>
                  <a:cubicBezTo>
                    <a:pt x="7073" y="585"/>
                    <a:pt x="5954" y="1145"/>
                    <a:pt x="5013" y="1954"/>
                  </a:cubicBezTo>
                  <a:cubicBezTo>
                    <a:pt x="2894" y="3788"/>
                    <a:pt x="1774" y="6729"/>
                    <a:pt x="2155" y="9515"/>
                  </a:cubicBezTo>
                  <a:cubicBezTo>
                    <a:pt x="1239" y="9562"/>
                    <a:pt x="393" y="10289"/>
                    <a:pt x="191" y="11194"/>
                  </a:cubicBezTo>
                  <a:cubicBezTo>
                    <a:pt x="0" y="12099"/>
                    <a:pt x="477" y="13111"/>
                    <a:pt x="1298" y="13527"/>
                  </a:cubicBezTo>
                  <a:cubicBezTo>
                    <a:pt x="1591" y="13684"/>
                    <a:pt x="1918" y="13758"/>
                    <a:pt x="2246" y="13758"/>
                  </a:cubicBezTo>
                  <a:cubicBezTo>
                    <a:pt x="2841" y="13758"/>
                    <a:pt x="3440" y="13516"/>
                    <a:pt x="3846" y="13087"/>
                  </a:cubicBezTo>
                  <a:lnTo>
                    <a:pt x="3846" y="13087"/>
                  </a:lnTo>
                  <a:cubicBezTo>
                    <a:pt x="3810" y="14111"/>
                    <a:pt x="4584" y="15099"/>
                    <a:pt x="5584" y="15313"/>
                  </a:cubicBezTo>
                  <a:cubicBezTo>
                    <a:pt x="5737" y="15348"/>
                    <a:pt x="5891" y="15364"/>
                    <a:pt x="6045" y="15364"/>
                  </a:cubicBezTo>
                  <a:cubicBezTo>
                    <a:pt x="6906" y="15364"/>
                    <a:pt x="7759" y="14851"/>
                    <a:pt x="8132" y="14063"/>
                  </a:cubicBezTo>
                  <a:cubicBezTo>
                    <a:pt x="8275" y="15075"/>
                    <a:pt x="9228" y="15932"/>
                    <a:pt x="10252" y="15956"/>
                  </a:cubicBezTo>
                  <a:cubicBezTo>
                    <a:pt x="10275" y="15957"/>
                    <a:pt x="10298" y="15957"/>
                    <a:pt x="10321" y="15957"/>
                  </a:cubicBezTo>
                  <a:cubicBezTo>
                    <a:pt x="11331" y="15957"/>
                    <a:pt x="12281" y="15195"/>
                    <a:pt x="12490" y="14206"/>
                  </a:cubicBezTo>
                  <a:cubicBezTo>
                    <a:pt x="12573" y="15170"/>
                    <a:pt x="13466" y="15992"/>
                    <a:pt x="14443" y="15992"/>
                  </a:cubicBezTo>
                  <a:cubicBezTo>
                    <a:pt x="15407" y="15992"/>
                    <a:pt x="16312" y="15170"/>
                    <a:pt x="16407" y="14206"/>
                  </a:cubicBezTo>
                  <a:cubicBezTo>
                    <a:pt x="16729" y="14880"/>
                    <a:pt x="17484" y="15324"/>
                    <a:pt x="18227" y="15324"/>
                  </a:cubicBezTo>
                  <a:cubicBezTo>
                    <a:pt x="18364" y="15324"/>
                    <a:pt x="18500" y="15309"/>
                    <a:pt x="18634" y="15277"/>
                  </a:cubicBezTo>
                  <a:cubicBezTo>
                    <a:pt x="19991" y="14944"/>
                    <a:pt x="20467" y="13372"/>
                    <a:pt x="19717" y="12253"/>
                  </a:cubicBezTo>
                  <a:cubicBezTo>
                    <a:pt x="19408" y="11837"/>
                    <a:pt x="18991" y="11539"/>
                    <a:pt x="18515" y="11384"/>
                  </a:cubicBezTo>
                  <a:cubicBezTo>
                    <a:pt x="18408" y="11360"/>
                    <a:pt x="18312" y="11325"/>
                    <a:pt x="18205" y="11313"/>
                  </a:cubicBezTo>
                  <a:cubicBezTo>
                    <a:pt x="19229" y="9051"/>
                    <a:pt x="19443" y="6003"/>
                    <a:pt x="18050" y="3848"/>
                  </a:cubicBezTo>
                  <a:cubicBezTo>
                    <a:pt x="16764" y="1835"/>
                    <a:pt x="14538" y="216"/>
                    <a:pt x="12097" y="73"/>
                  </a:cubicBezTo>
                  <a:cubicBezTo>
                    <a:pt x="11489" y="41"/>
                    <a:pt x="10911" y="1"/>
                    <a:pt x="10337" y="1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709;p60"/>
            <p:cNvSpPr/>
            <p:nvPr/>
          </p:nvSpPr>
          <p:spPr>
            <a:xfrm>
              <a:off x="3958825" y="3842575"/>
              <a:ext cx="8950" cy="49125"/>
            </a:xfrm>
            <a:custGeom>
              <a:avLst/>
              <a:gdLst/>
              <a:ahLst/>
              <a:cxnLst/>
              <a:rect l="l" t="t" r="r" b="b"/>
              <a:pathLst>
                <a:path w="358" h="1965" extrusionOk="0">
                  <a:moveTo>
                    <a:pt x="298" y="0"/>
                  </a:moveTo>
                  <a:cubicBezTo>
                    <a:pt x="238" y="0"/>
                    <a:pt x="131" y="429"/>
                    <a:pt x="72" y="965"/>
                  </a:cubicBezTo>
                  <a:cubicBezTo>
                    <a:pt x="12" y="1500"/>
                    <a:pt x="0" y="1953"/>
                    <a:pt x="60" y="1965"/>
                  </a:cubicBezTo>
                  <a:cubicBezTo>
                    <a:pt x="119" y="1965"/>
                    <a:pt x="226" y="1536"/>
                    <a:pt x="286" y="1000"/>
                  </a:cubicBezTo>
                  <a:cubicBezTo>
                    <a:pt x="345" y="465"/>
                    <a:pt x="357" y="12"/>
                    <a:pt x="298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710;p60"/>
            <p:cNvSpPr/>
            <p:nvPr/>
          </p:nvSpPr>
          <p:spPr>
            <a:xfrm>
              <a:off x="4125500" y="3857750"/>
              <a:ext cx="7775" cy="52100"/>
            </a:xfrm>
            <a:custGeom>
              <a:avLst/>
              <a:gdLst/>
              <a:ahLst/>
              <a:cxnLst/>
              <a:rect l="l" t="t" r="r" b="b"/>
              <a:pathLst>
                <a:path w="311" h="2084" extrusionOk="0">
                  <a:moveTo>
                    <a:pt x="251" y="0"/>
                  </a:moveTo>
                  <a:cubicBezTo>
                    <a:pt x="191" y="0"/>
                    <a:pt x="108" y="465"/>
                    <a:pt x="60" y="1036"/>
                  </a:cubicBezTo>
                  <a:cubicBezTo>
                    <a:pt x="1" y="1608"/>
                    <a:pt x="13" y="2084"/>
                    <a:pt x="72" y="2084"/>
                  </a:cubicBezTo>
                  <a:cubicBezTo>
                    <a:pt x="132" y="2084"/>
                    <a:pt x="227" y="1632"/>
                    <a:pt x="263" y="1060"/>
                  </a:cubicBezTo>
                  <a:cubicBezTo>
                    <a:pt x="310" y="477"/>
                    <a:pt x="298" y="24"/>
                    <a:pt x="251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711;p60"/>
            <p:cNvSpPr/>
            <p:nvPr/>
          </p:nvSpPr>
          <p:spPr>
            <a:xfrm>
              <a:off x="4017750" y="3874125"/>
              <a:ext cx="61850" cy="32200"/>
            </a:xfrm>
            <a:custGeom>
              <a:avLst/>
              <a:gdLst/>
              <a:ahLst/>
              <a:cxnLst/>
              <a:rect l="l" t="t" r="r" b="b"/>
              <a:pathLst>
                <a:path w="2474" h="1288" extrusionOk="0">
                  <a:moveTo>
                    <a:pt x="72" y="0"/>
                  </a:moveTo>
                  <a:cubicBezTo>
                    <a:pt x="60" y="0"/>
                    <a:pt x="1" y="215"/>
                    <a:pt x="120" y="536"/>
                  </a:cubicBezTo>
                  <a:cubicBezTo>
                    <a:pt x="179" y="703"/>
                    <a:pt x="298" y="881"/>
                    <a:pt x="489" y="1024"/>
                  </a:cubicBezTo>
                  <a:cubicBezTo>
                    <a:pt x="667" y="1179"/>
                    <a:pt x="917" y="1274"/>
                    <a:pt x="1191" y="1286"/>
                  </a:cubicBezTo>
                  <a:cubicBezTo>
                    <a:pt x="1210" y="1287"/>
                    <a:pt x="1229" y="1287"/>
                    <a:pt x="1248" y="1287"/>
                  </a:cubicBezTo>
                  <a:cubicBezTo>
                    <a:pt x="1492" y="1287"/>
                    <a:pt x="1741" y="1217"/>
                    <a:pt x="1917" y="1096"/>
                  </a:cubicBezTo>
                  <a:cubicBezTo>
                    <a:pt x="2108" y="953"/>
                    <a:pt x="2239" y="798"/>
                    <a:pt x="2322" y="643"/>
                  </a:cubicBezTo>
                  <a:cubicBezTo>
                    <a:pt x="2473" y="341"/>
                    <a:pt x="2443" y="119"/>
                    <a:pt x="2408" y="119"/>
                  </a:cubicBezTo>
                  <a:cubicBezTo>
                    <a:pt x="2407" y="119"/>
                    <a:pt x="2407" y="119"/>
                    <a:pt x="2406" y="119"/>
                  </a:cubicBezTo>
                  <a:cubicBezTo>
                    <a:pt x="2382" y="119"/>
                    <a:pt x="2346" y="334"/>
                    <a:pt x="2179" y="584"/>
                  </a:cubicBezTo>
                  <a:cubicBezTo>
                    <a:pt x="2096" y="703"/>
                    <a:pt x="1977" y="857"/>
                    <a:pt x="1798" y="941"/>
                  </a:cubicBezTo>
                  <a:cubicBezTo>
                    <a:pt x="1646" y="1039"/>
                    <a:pt x="1443" y="1097"/>
                    <a:pt x="1246" y="1097"/>
                  </a:cubicBezTo>
                  <a:cubicBezTo>
                    <a:pt x="1228" y="1097"/>
                    <a:pt x="1209" y="1097"/>
                    <a:pt x="1191" y="1096"/>
                  </a:cubicBezTo>
                  <a:cubicBezTo>
                    <a:pt x="965" y="1072"/>
                    <a:pt x="751" y="1000"/>
                    <a:pt x="596" y="881"/>
                  </a:cubicBezTo>
                  <a:cubicBezTo>
                    <a:pt x="429" y="762"/>
                    <a:pt x="322" y="619"/>
                    <a:pt x="251" y="476"/>
                  </a:cubicBezTo>
                  <a:cubicBezTo>
                    <a:pt x="96" y="215"/>
                    <a:pt x="96" y="0"/>
                    <a:pt x="72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712;p60"/>
            <p:cNvSpPr/>
            <p:nvPr/>
          </p:nvSpPr>
          <p:spPr>
            <a:xfrm>
              <a:off x="3813250" y="3434375"/>
              <a:ext cx="506650" cy="417500"/>
            </a:xfrm>
            <a:custGeom>
              <a:avLst/>
              <a:gdLst/>
              <a:ahLst/>
              <a:cxnLst/>
              <a:rect l="l" t="t" r="r" b="b"/>
              <a:pathLst>
                <a:path w="20266" h="16700" extrusionOk="0">
                  <a:moveTo>
                    <a:pt x="11041" y="1"/>
                  </a:moveTo>
                  <a:cubicBezTo>
                    <a:pt x="10806" y="1"/>
                    <a:pt x="10571" y="10"/>
                    <a:pt x="10336" y="29"/>
                  </a:cubicBezTo>
                  <a:cubicBezTo>
                    <a:pt x="9109" y="124"/>
                    <a:pt x="7895" y="481"/>
                    <a:pt x="6835" y="1100"/>
                  </a:cubicBezTo>
                  <a:cubicBezTo>
                    <a:pt x="4394" y="2505"/>
                    <a:pt x="2739" y="5184"/>
                    <a:pt x="2608" y="7994"/>
                  </a:cubicBezTo>
                  <a:cubicBezTo>
                    <a:pt x="2525" y="7983"/>
                    <a:pt x="2440" y="7978"/>
                    <a:pt x="2356" y="7978"/>
                  </a:cubicBezTo>
                  <a:cubicBezTo>
                    <a:pt x="1518" y="7978"/>
                    <a:pt x="683" y="8501"/>
                    <a:pt x="358" y="9280"/>
                  </a:cubicBezTo>
                  <a:cubicBezTo>
                    <a:pt x="1" y="10125"/>
                    <a:pt x="275" y="11208"/>
                    <a:pt x="1013" y="11780"/>
                  </a:cubicBezTo>
                  <a:cubicBezTo>
                    <a:pt x="1382" y="12064"/>
                    <a:pt x="1852" y="12207"/>
                    <a:pt x="2324" y="12207"/>
                  </a:cubicBezTo>
                  <a:cubicBezTo>
                    <a:pt x="2781" y="12207"/>
                    <a:pt x="3240" y="12073"/>
                    <a:pt x="3609" y="11804"/>
                  </a:cubicBezTo>
                  <a:lnTo>
                    <a:pt x="3609" y="11804"/>
                  </a:lnTo>
                  <a:cubicBezTo>
                    <a:pt x="3394" y="12804"/>
                    <a:pt x="3966" y="13923"/>
                    <a:pt x="4906" y="14316"/>
                  </a:cubicBezTo>
                  <a:cubicBezTo>
                    <a:pt x="5178" y="14438"/>
                    <a:pt x="5473" y="14495"/>
                    <a:pt x="5770" y="14495"/>
                  </a:cubicBezTo>
                  <a:cubicBezTo>
                    <a:pt x="6491" y="14495"/>
                    <a:pt x="7223" y="14156"/>
                    <a:pt x="7645" y="13566"/>
                  </a:cubicBezTo>
                  <a:lnTo>
                    <a:pt x="7645" y="13566"/>
                  </a:lnTo>
                  <a:cubicBezTo>
                    <a:pt x="7597" y="14590"/>
                    <a:pt x="8371" y="15590"/>
                    <a:pt x="9371" y="15804"/>
                  </a:cubicBezTo>
                  <a:cubicBezTo>
                    <a:pt x="9515" y="15837"/>
                    <a:pt x="9662" y="15853"/>
                    <a:pt x="9809" y="15853"/>
                  </a:cubicBezTo>
                  <a:cubicBezTo>
                    <a:pt x="10673" y="15853"/>
                    <a:pt x="11548" y="15309"/>
                    <a:pt x="11883" y="14495"/>
                  </a:cubicBezTo>
                  <a:lnTo>
                    <a:pt x="11883" y="14495"/>
                  </a:lnTo>
                  <a:cubicBezTo>
                    <a:pt x="11788" y="15471"/>
                    <a:pt x="12526" y="16435"/>
                    <a:pt x="13479" y="16614"/>
                  </a:cubicBezTo>
                  <a:cubicBezTo>
                    <a:pt x="13588" y="16634"/>
                    <a:pt x="13698" y="16644"/>
                    <a:pt x="13808" y="16644"/>
                  </a:cubicBezTo>
                  <a:cubicBezTo>
                    <a:pt x="14658" y="16644"/>
                    <a:pt x="15499" y="16055"/>
                    <a:pt x="15741" y="15233"/>
                  </a:cubicBezTo>
                  <a:cubicBezTo>
                    <a:pt x="15948" y="16061"/>
                    <a:pt x="16777" y="16700"/>
                    <a:pt x="17638" y="16700"/>
                  </a:cubicBezTo>
                  <a:cubicBezTo>
                    <a:pt x="17668" y="16700"/>
                    <a:pt x="17699" y="16699"/>
                    <a:pt x="17729" y="16697"/>
                  </a:cubicBezTo>
                  <a:cubicBezTo>
                    <a:pt x="19134" y="16638"/>
                    <a:pt x="19884" y="15173"/>
                    <a:pt x="19349" y="13935"/>
                  </a:cubicBezTo>
                  <a:cubicBezTo>
                    <a:pt x="19146" y="13518"/>
                    <a:pt x="18789" y="13125"/>
                    <a:pt x="18337" y="12887"/>
                  </a:cubicBezTo>
                  <a:cubicBezTo>
                    <a:pt x="18253" y="12852"/>
                    <a:pt x="18146" y="12804"/>
                    <a:pt x="18039" y="12756"/>
                  </a:cubicBezTo>
                  <a:cubicBezTo>
                    <a:pt x="19468" y="10732"/>
                    <a:pt x="20265" y="7768"/>
                    <a:pt x="19289" y="5386"/>
                  </a:cubicBezTo>
                  <a:cubicBezTo>
                    <a:pt x="17949" y="2071"/>
                    <a:pt x="14569" y="1"/>
                    <a:pt x="11041" y="1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713;p60"/>
            <p:cNvSpPr/>
            <p:nvPr/>
          </p:nvSpPr>
          <p:spPr>
            <a:xfrm>
              <a:off x="3950775" y="3377025"/>
              <a:ext cx="151825" cy="151825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1"/>
                  </a:moveTo>
                  <a:cubicBezTo>
                    <a:pt x="1358" y="1"/>
                    <a:pt x="1" y="1358"/>
                    <a:pt x="1" y="3037"/>
                  </a:cubicBezTo>
                  <a:cubicBezTo>
                    <a:pt x="1" y="4716"/>
                    <a:pt x="1358" y="6073"/>
                    <a:pt x="3037" y="6073"/>
                  </a:cubicBezTo>
                  <a:cubicBezTo>
                    <a:pt x="4704" y="6073"/>
                    <a:pt x="6073" y="4716"/>
                    <a:pt x="6073" y="3037"/>
                  </a:cubicBezTo>
                  <a:cubicBezTo>
                    <a:pt x="6073" y="1358"/>
                    <a:pt x="4704" y="1"/>
                    <a:pt x="3037" y="1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714;p60"/>
            <p:cNvSpPr/>
            <p:nvPr/>
          </p:nvSpPr>
          <p:spPr>
            <a:xfrm>
              <a:off x="4006750" y="3341300"/>
              <a:ext cx="22925" cy="78975"/>
            </a:xfrm>
            <a:custGeom>
              <a:avLst/>
              <a:gdLst/>
              <a:ahLst/>
              <a:cxnLst/>
              <a:rect l="l" t="t" r="r" b="b"/>
              <a:pathLst>
                <a:path w="917" h="3159" extrusionOk="0">
                  <a:moveTo>
                    <a:pt x="63" y="0"/>
                  </a:moveTo>
                  <a:cubicBezTo>
                    <a:pt x="62" y="0"/>
                    <a:pt x="61" y="1"/>
                    <a:pt x="60" y="1"/>
                  </a:cubicBezTo>
                  <a:cubicBezTo>
                    <a:pt x="0" y="37"/>
                    <a:pt x="464" y="644"/>
                    <a:pt x="619" y="1537"/>
                  </a:cubicBezTo>
                  <a:cubicBezTo>
                    <a:pt x="798" y="2430"/>
                    <a:pt x="572" y="3144"/>
                    <a:pt x="631" y="3156"/>
                  </a:cubicBezTo>
                  <a:cubicBezTo>
                    <a:pt x="632" y="3158"/>
                    <a:pt x="634" y="3158"/>
                    <a:pt x="636" y="3158"/>
                  </a:cubicBezTo>
                  <a:cubicBezTo>
                    <a:pt x="666" y="3158"/>
                    <a:pt x="754" y="2984"/>
                    <a:pt x="810" y="2704"/>
                  </a:cubicBezTo>
                  <a:cubicBezTo>
                    <a:pt x="881" y="2406"/>
                    <a:pt x="917" y="1966"/>
                    <a:pt x="822" y="1489"/>
                  </a:cubicBezTo>
                  <a:cubicBezTo>
                    <a:pt x="738" y="1037"/>
                    <a:pt x="560" y="632"/>
                    <a:pt x="393" y="382"/>
                  </a:cubicBezTo>
                  <a:cubicBezTo>
                    <a:pt x="233" y="131"/>
                    <a:pt x="95" y="0"/>
                    <a:pt x="63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715;p60"/>
            <p:cNvSpPr/>
            <p:nvPr/>
          </p:nvSpPr>
          <p:spPr>
            <a:xfrm>
              <a:off x="3990375" y="3406700"/>
              <a:ext cx="67275" cy="14400"/>
            </a:xfrm>
            <a:custGeom>
              <a:avLst/>
              <a:gdLst/>
              <a:ahLst/>
              <a:cxnLst/>
              <a:rect l="l" t="t" r="r" b="b"/>
              <a:pathLst>
                <a:path w="2691" h="576" extrusionOk="0">
                  <a:moveTo>
                    <a:pt x="2658" y="0"/>
                  </a:moveTo>
                  <a:cubicBezTo>
                    <a:pt x="2623" y="0"/>
                    <a:pt x="2496" y="75"/>
                    <a:pt x="2286" y="159"/>
                  </a:cubicBezTo>
                  <a:cubicBezTo>
                    <a:pt x="2060" y="243"/>
                    <a:pt x="1715" y="350"/>
                    <a:pt x="1346" y="350"/>
                  </a:cubicBezTo>
                  <a:cubicBezTo>
                    <a:pt x="977" y="350"/>
                    <a:pt x="631" y="266"/>
                    <a:pt x="405" y="171"/>
                  </a:cubicBezTo>
                  <a:cubicBezTo>
                    <a:pt x="205" y="91"/>
                    <a:pt x="81" y="20"/>
                    <a:pt x="39" y="20"/>
                  </a:cubicBezTo>
                  <a:cubicBezTo>
                    <a:pt x="31" y="20"/>
                    <a:pt x="26" y="22"/>
                    <a:pt x="24" y="28"/>
                  </a:cubicBezTo>
                  <a:cubicBezTo>
                    <a:pt x="0" y="40"/>
                    <a:pt x="107" y="171"/>
                    <a:pt x="345" y="302"/>
                  </a:cubicBezTo>
                  <a:cubicBezTo>
                    <a:pt x="572" y="433"/>
                    <a:pt x="941" y="576"/>
                    <a:pt x="1358" y="576"/>
                  </a:cubicBezTo>
                  <a:cubicBezTo>
                    <a:pt x="1774" y="576"/>
                    <a:pt x="2131" y="433"/>
                    <a:pt x="2370" y="302"/>
                  </a:cubicBezTo>
                  <a:cubicBezTo>
                    <a:pt x="2584" y="159"/>
                    <a:pt x="2691" y="28"/>
                    <a:pt x="2667" y="4"/>
                  </a:cubicBezTo>
                  <a:cubicBezTo>
                    <a:pt x="2666" y="2"/>
                    <a:pt x="2663" y="0"/>
                    <a:pt x="2658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716;p60"/>
            <p:cNvSpPr/>
            <p:nvPr/>
          </p:nvSpPr>
          <p:spPr>
            <a:xfrm>
              <a:off x="4057350" y="3546700"/>
              <a:ext cx="17875" cy="46750"/>
            </a:xfrm>
            <a:custGeom>
              <a:avLst/>
              <a:gdLst/>
              <a:ahLst/>
              <a:cxnLst/>
              <a:rect l="l" t="t" r="r" b="b"/>
              <a:pathLst>
                <a:path w="715" h="1870" extrusionOk="0">
                  <a:moveTo>
                    <a:pt x="676" y="0"/>
                  </a:moveTo>
                  <a:cubicBezTo>
                    <a:pt x="614" y="0"/>
                    <a:pt x="438" y="400"/>
                    <a:pt x="274" y="893"/>
                  </a:cubicBezTo>
                  <a:cubicBezTo>
                    <a:pt x="95" y="1417"/>
                    <a:pt x="0" y="1846"/>
                    <a:pt x="60" y="1870"/>
                  </a:cubicBezTo>
                  <a:cubicBezTo>
                    <a:pt x="60" y="1870"/>
                    <a:pt x="61" y="1870"/>
                    <a:pt x="62" y="1870"/>
                  </a:cubicBezTo>
                  <a:cubicBezTo>
                    <a:pt x="124" y="1870"/>
                    <a:pt x="300" y="1470"/>
                    <a:pt x="464" y="977"/>
                  </a:cubicBezTo>
                  <a:cubicBezTo>
                    <a:pt x="631" y="465"/>
                    <a:pt x="714" y="36"/>
                    <a:pt x="679" y="0"/>
                  </a:cubicBezTo>
                  <a:cubicBezTo>
                    <a:pt x="678" y="0"/>
                    <a:pt x="677" y="0"/>
                    <a:pt x="676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717;p60"/>
            <p:cNvSpPr/>
            <p:nvPr/>
          </p:nvSpPr>
          <p:spPr>
            <a:xfrm>
              <a:off x="4204675" y="3585100"/>
              <a:ext cx="15800" cy="48850"/>
            </a:xfrm>
            <a:custGeom>
              <a:avLst/>
              <a:gdLst/>
              <a:ahLst/>
              <a:cxnLst/>
              <a:rect l="l" t="t" r="r" b="b"/>
              <a:pathLst>
                <a:path w="632" h="1954" extrusionOk="0">
                  <a:moveTo>
                    <a:pt x="582" y="0"/>
                  </a:moveTo>
                  <a:cubicBezTo>
                    <a:pt x="520" y="0"/>
                    <a:pt x="356" y="413"/>
                    <a:pt x="227" y="953"/>
                  </a:cubicBezTo>
                  <a:cubicBezTo>
                    <a:pt x="72" y="1489"/>
                    <a:pt x="1" y="1941"/>
                    <a:pt x="60" y="1953"/>
                  </a:cubicBezTo>
                  <a:cubicBezTo>
                    <a:pt x="61" y="1953"/>
                    <a:pt x="62" y="1953"/>
                    <a:pt x="63" y="1953"/>
                  </a:cubicBezTo>
                  <a:cubicBezTo>
                    <a:pt x="124" y="1953"/>
                    <a:pt x="288" y="1540"/>
                    <a:pt x="417" y="1000"/>
                  </a:cubicBezTo>
                  <a:cubicBezTo>
                    <a:pt x="572" y="465"/>
                    <a:pt x="632" y="12"/>
                    <a:pt x="584" y="0"/>
                  </a:cubicBezTo>
                  <a:cubicBezTo>
                    <a:pt x="583" y="0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718;p60"/>
            <p:cNvSpPr/>
            <p:nvPr/>
          </p:nvSpPr>
          <p:spPr>
            <a:xfrm>
              <a:off x="4100500" y="3586275"/>
              <a:ext cx="73550" cy="43700"/>
            </a:xfrm>
            <a:custGeom>
              <a:avLst/>
              <a:gdLst/>
              <a:ahLst/>
              <a:cxnLst/>
              <a:rect l="l" t="t" r="r" b="b"/>
              <a:pathLst>
                <a:path w="2942" h="1748" extrusionOk="0">
                  <a:moveTo>
                    <a:pt x="143" y="1"/>
                  </a:moveTo>
                  <a:lnTo>
                    <a:pt x="143" y="1"/>
                  </a:lnTo>
                  <a:cubicBezTo>
                    <a:pt x="1" y="727"/>
                    <a:pt x="417" y="1453"/>
                    <a:pt x="1155" y="1680"/>
                  </a:cubicBezTo>
                  <a:cubicBezTo>
                    <a:pt x="1303" y="1726"/>
                    <a:pt x="1453" y="1748"/>
                    <a:pt x="1599" y="1748"/>
                  </a:cubicBezTo>
                  <a:cubicBezTo>
                    <a:pt x="2173" y="1748"/>
                    <a:pt x="2704" y="1413"/>
                    <a:pt x="2941" y="882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719;p60"/>
            <p:cNvSpPr/>
            <p:nvPr/>
          </p:nvSpPr>
          <p:spPr>
            <a:xfrm>
              <a:off x="4103475" y="3462350"/>
              <a:ext cx="66100" cy="20475"/>
            </a:xfrm>
            <a:custGeom>
              <a:avLst/>
              <a:gdLst/>
              <a:ahLst/>
              <a:cxnLst/>
              <a:rect l="l" t="t" r="r" b="b"/>
              <a:pathLst>
                <a:path w="2644" h="819" extrusionOk="0">
                  <a:moveTo>
                    <a:pt x="1750" y="0"/>
                  </a:moveTo>
                  <a:cubicBezTo>
                    <a:pt x="1602" y="0"/>
                    <a:pt x="1442" y="10"/>
                    <a:pt x="1275" y="29"/>
                  </a:cubicBezTo>
                  <a:cubicBezTo>
                    <a:pt x="560" y="100"/>
                    <a:pt x="1" y="350"/>
                    <a:pt x="24" y="553"/>
                  </a:cubicBezTo>
                  <a:cubicBezTo>
                    <a:pt x="43" y="718"/>
                    <a:pt x="400" y="819"/>
                    <a:pt x="894" y="819"/>
                  </a:cubicBezTo>
                  <a:cubicBezTo>
                    <a:pt x="1042" y="819"/>
                    <a:pt x="1202" y="810"/>
                    <a:pt x="1370" y="791"/>
                  </a:cubicBezTo>
                  <a:cubicBezTo>
                    <a:pt x="2084" y="707"/>
                    <a:pt x="2644" y="469"/>
                    <a:pt x="2620" y="267"/>
                  </a:cubicBezTo>
                  <a:cubicBezTo>
                    <a:pt x="2602" y="102"/>
                    <a:pt x="2245" y="0"/>
                    <a:pt x="1750" y="0"/>
                  </a:cubicBezTo>
                  <a:close/>
                </a:path>
              </a:pathLst>
            </a:custGeom>
            <a:solidFill>
              <a:srgbClr val="FF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720;p60"/>
            <p:cNvSpPr/>
            <p:nvPr/>
          </p:nvSpPr>
          <p:spPr>
            <a:xfrm>
              <a:off x="4138600" y="3512875"/>
              <a:ext cx="63125" cy="34700"/>
            </a:xfrm>
            <a:custGeom>
              <a:avLst/>
              <a:gdLst/>
              <a:ahLst/>
              <a:cxnLst/>
              <a:rect l="l" t="t" r="r" b="b"/>
              <a:pathLst>
                <a:path w="2525" h="1388" extrusionOk="0">
                  <a:moveTo>
                    <a:pt x="333" y="0"/>
                  </a:moveTo>
                  <a:cubicBezTo>
                    <a:pt x="211" y="0"/>
                    <a:pt x="127" y="30"/>
                    <a:pt x="96" y="91"/>
                  </a:cubicBezTo>
                  <a:cubicBezTo>
                    <a:pt x="1" y="282"/>
                    <a:pt x="441" y="710"/>
                    <a:pt x="1084" y="1044"/>
                  </a:cubicBezTo>
                  <a:cubicBezTo>
                    <a:pt x="1513" y="1266"/>
                    <a:pt x="1920" y="1388"/>
                    <a:pt x="2176" y="1388"/>
                  </a:cubicBezTo>
                  <a:cubicBezTo>
                    <a:pt x="2304" y="1388"/>
                    <a:pt x="2394" y="1357"/>
                    <a:pt x="2429" y="1294"/>
                  </a:cubicBezTo>
                  <a:cubicBezTo>
                    <a:pt x="2525" y="1103"/>
                    <a:pt x="2084" y="687"/>
                    <a:pt x="1441" y="353"/>
                  </a:cubicBezTo>
                  <a:cubicBezTo>
                    <a:pt x="1006" y="128"/>
                    <a:pt x="588" y="0"/>
                    <a:pt x="333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721;p60"/>
            <p:cNvSpPr/>
            <p:nvPr/>
          </p:nvSpPr>
          <p:spPr>
            <a:xfrm>
              <a:off x="4229375" y="3522450"/>
              <a:ext cx="43500" cy="56650"/>
            </a:xfrm>
            <a:custGeom>
              <a:avLst/>
              <a:gdLst/>
              <a:ahLst/>
              <a:cxnLst/>
              <a:rect l="l" t="t" r="r" b="b"/>
              <a:pathLst>
                <a:path w="1740" h="2266" extrusionOk="0">
                  <a:moveTo>
                    <a:pt x="247" y="1"/>
                  </a:moveTo>
                  <a:cubicBezTo>
                    <a:pt x="221" y="1"/>
                    <a:pt x="199" y="6"/>
                    <a:pt x="180" y="18"/>
                  </a:cubicBezTo>
                  <a:cubicBezTo>
                    <a:pt x="1" y="137"/>
                    <a:pt x="156" y="720"/>
                    <a:pt x="537" y="1339"/>
                  </a:cubicBezTo>
                  <a:cubicBezTo>
                    <a:pt x="873" y="1886"/>
                    <a:pt x="1274" y="2265"/>
                    <a:pt x="1486" y="2265"/>
                  </a:cubicBezTo>
                  <a:cubicBezTo>
                    <a:pt x="1515" y="2265"/>
                    <a:pt x="1540" y="2258"/>
                    <a:pt x="1561" y="2244"/>
                  </a:cubicBezTo>
                  <a:cubicBezTo>
                    <a:pt x="1739" y="2137"/>
                    <a:pt x="1584" y="1542"/>
                    <a:pt x="1203" y="935"/>
                  </a:cubicBezTo>
                  <a:cubicBezTo>
                    <a:pt x="864" y="382"/>
                    <a:pt x="457" y="1"/>
                    <a:pt x="247" y="1"/>
                  </a:cubicBezTo>
                  <a:close/>
                </a:path>
              </a:pathLst>
            </a:custGeom>
            <a:solidFill>
              <a:srgbClr val="FF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722;p60"/>
            <p:cNvSpPr/>
            <p:nvPr/>
          </p:nvSpPr>
          <p:spPr>
            <a:xfrm>
              <a:off x="4195750" y="3484050"/>
              <a:ext cx="66100" cy="19650"/>
            </a:xfrm>
            <a:custGeom>
              <a:avLst/>
              <a:gdLst/>
              <a:ahLst/>
              <a:cxnLst/>
              <a:rect l="l" t="t" r="r" b="b"/>
              <a:pathLst>
                <a:path w="2644" h="786" extrusionOk="0">
                  <a:moveTo>
                    <a:pt x="1126" y="1"/>
                  </a:moveTo>
                  <a:cubicBezTo>
                    <a:pt x="503" y="1"/>
                    <a:pt x="23" y="135"/>
                    <a:pt x="12" y="328"/>
                  </a:cubicBezTo>
                  <a:cubicBezTo>
                    <a:pt x="1" y="542"/>
                    <a:pt x="584" y="744"/>
                    <a:pt x="1298" y="780"/>
                  </a:cubicBezTo>
                  <a:cubicBezTo>
                    <a:pt x="1373" y="784"/>
                    <a:pt x="1447" y="785"/>
                    <a:pt x="1518" y="785"/>
                  </a:cubicBezTo>
                  <a:cubicBezTo>
                    <a:pt x="2141" y="785"/>
                    <a:pt x="2621" y="651"/>
                    <a:pt x="2632" y="459"/>
                  </a:cubicBezTo>
                  <a:cubicBezTo>
                    <a:pt x="2644" y="244"/>
                    <a:pt x="2060" y="42"/>
                    <a:pt x="1346" y="6"/>
                  </a:cubicBezTo>
                  <a:cubicBezTo>
                    <a:pt x="1271" y="2"/>
                    <a:pt x="1197" y="1"/>
                    <a:pt x="1126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3723;p60"/>
          <p:cNvGrpSpPr/>
          <p:nvPr/>
        </p:nvGrpSpPr>
        <p:grpSpPr>
          <a:xfrm>
            <a:off x="5631519" y="3351806"/>
            <a:ext cx="1154782" cy="903788"/>
            <a:chOff x="4822900" y="3542600"/>
            <a:chExt cx="991825" cy="776250"/>
          </a:xfrm>
        </p:grpSpPr>
        <p:sp>
          <p:nvSpPr>
            <p:cNvPr id="152" name="Google Shape;3724;p60"/>
            <p:cNvSpPr/>
            <p:nvPr/>
          </p:nvSpPr>
          <p:spPr>
            <a:xfrm>
              <a:off x="4822900" y="3542600"/>
              <a:ext cx="991825" cy="776250"/>
            </a:xfrm>
            <a:custGeom>
              <a:avLst/>
              <a:gdLst/>
              <a:ahLst/>
              <a:cxnLst/>
              <a:rect l="l" t="t" r="r" b="b"/>
              <a:pathLst>
                <a:path w="39673" h="31050" extrusionOk="0">
                  <a:moveTo>
                    <a:pt x="11131" y="1"/>
                  </a:moveTo>
                  <a:cubicBezTo>
                    <a:pt x="11020" y="1"/>
                    <a:pt x="10909" y="15"/>
                    <a:pt x="10800" y="45"/>
                  </a:cubicBezTo>
                  <a:cubicBezTo>
                    <a:pt x="10455" y="152"/>
                    <a:pt x="10157" y="391"/>
                    <a:pt x="10014" y="724"/>
                  </a:cubicBezTo>
                  <a:lnTo>
                    <a:pt x="8097" y="4832"/>
                  </a:lnTo>
                  <a:lnTo>
                    <a:pt x="5514" y="5629"/>
                  </a:lnTo>
                  <a:cubicBezTo>
                    <a:pt x="5133" y="5748"/>
                    <a:pt x="4823" y="6058"/>
                    <a:pt x="4680" y="6451"/>
                  </a:cubicBezTo>
                  <a:cubicBezTo>
                    <a:pt x="4561" y="6832"/>
                    <a:pt x="4621" y="7272"/>
                    <a:pt x="4883" y="7594"/>
                  </a:cubicBezTo>
                  <a:lnTo>
                    <a:pt x="5395" y="8284"/>
                  </a:lnTo>
                  <a:cubicBezTo>
                    <a:pt x="4597" y="8523"/>
                    <a:pt x="3966" y="9213"/>
                    <a:pt x="3847" y="10082"/>
                  </a:cubicBezTo>
                  <a:cubicBezTo>
                    <a:pt x="3823" y="10308"/>
                    <a:pt x="3823" y="10511"/>
                    <a:pt x="3871" y="10725"/>
                  </a:cubicBezTo>
                  <a:cubicBezTo>
                    <a:pt x="3775" y="10689"/>
                    <a:pt x="3668" y="10666"/>
                    <a:pt x="3573" y="10666"/>
                  </a:cubicBezTo>
                  <a:cubicBezTo>
                    <a:pt x="3490" y="10642"/>
                    <a:pt x="3406" y="10642"/>
                    <a:pt x="3311" y="10642"/>
                  </a:cubicBezTo>
                  <a:cubicBezTo>
                    <a:pt x="2394" y="10642"/>
                    <a:pt x="1608" y="11332"/>
                    <a:pt x="1489" y="12249"/>
                  </a:cubicBezTo>
                  <a:cubicBezTo>
                    <a:pt x="1430" y="12749"/>
                    <a:pt x="1549" y="13237"/>
                    <a:pt x="1846" y="13618"/>
                  </a:cubicBezTo>
                  <a:cubicBezTo>
                    <a:pt x="2049" y="13892"/>
                    <a:pt x="2323" y="14083"/>
                    <a:pt x="2620" y="14214"/>
                  </a:cubicBezTo>
                  <a:cubicBezTo>
                    <a:pt x="1323" y="14416"/>
                    <a:pt x="275" y="15440"/>
                    <a:pt x="96" y="16762"/>
                  </a:cubicBezTo>
                  <a:cubicBezTo>
                    <a:pt x="1" y="17547"/>
                    <a:pt x="203" y="18321"/>
                    <a:pt x="680" y="18952"/>
                  </a:cubicBezTo>
                  <a:cubicBezTo>
                    <a:pt x="1156" y="19572"/>
                    <a:pt x="1858" y="19976"/>
                    <a:pt x="2644" y="20083"/>
                  </a:cubicBezTo>
                  <a:cubicBezTo>
                    <a:pt x="2775" y="20095"/>
                    <a:pt x="2918" y="20107"/>
                    <a:pt x="3049" y="20107"/>
                  </a:cubicBezTo>
                  <a:cubicBezTo>
                    <a:pt x="3597" y="20107"/>
                    <a:pt x="4121" y="19964"/>
                    <a:pt x="4561" y="19691"/>
                  </a:cubicBezTo>
                  <a:cubicBezTo>
                    <a:pt x="4585" y="19714"/>
                    <a:pt x="4585" y="19726"/>
                    <a:pt x="4597" y="19738"/>
                  </a:cubicBezTo>
                  <a:cubicBezTo>
                    <a:pt x="4418" y="20036"/>
                    <a:pt x="4299" y="20369"/>
                    <a:pt x="4287" y="20703"/>
                  </a:cubicBezTo>
                  <a:cubicBezTo>
                    <a:pt x="4240" y="21262"/>
                    <a:pt x="4418" y="21798"/>
                    <a:pt x="4787" y="22227"/>
                  </a:cubicBezTo>
                  <a:cubicBezTo>
                    <a:pt x="5192" y="22691"/>
                    <a:pt x="5740" y="22941"/>
                    <a:pt x="6371" y="22941"/>
                  </a:cubicBezTo>
                  <a:lnTo>
                    <a:pt x="6442" y="22941"/>
                  </a:lnTo>
                  <a:cubicBezTo>
                    <a:pt x="6633" y="23715"/>
                    <a:pt x="6907" y="24477"/>
                    <a:pt x="7288" y="25322"/>
                  </a:cubicBezTo>
                  <a:cubicBezTo>
                    <a:pt x="7895" y="26680"/>
                    <a:pt x="8824" y="27882"/>
                    <a:pt x="9967" y="28787"/>
                  </a:cubicBezTo>
                  <a:cubicBezTo>
                    <a:pt x="10097" y="28894"/>
                    <a:pt x="10240" y="29001"/>
                    <a:pt x="10371" y="29085"/>
                  </a:cubicBezTo>
                  <a:cubicBezTo>
                    <a:pt x="10395" y="29096"/>
                    <a:pt x="10431" y="29132"/>
                    <a:pt x="10478" y="29144"/>
                  </a:cubicBezTo>
                  <a:cubicBezTo>
                    <a:pt x="10574" y="29216"/>
                    <a:pt x="10681" y="29275"/>
                    <a:pt x="10788" y="29358"/>
                  </a:cubicBezTo>
                  <a:cubicBezTo>
                    <a:pt x="10812" y="29370"/>
                    <a:pt x="10848" y="29382"/>
                    <a:pt x="10895" y="29418"/>
                  </a:cubicBezTo>
                  <a:cubicBezTo>
                    <a:pt x="10990" y="29477"/>
                    <a:pt x="11110" y="29549"/>
                    <a:pt x="11217" y="29608"/>
                  </a:cubicBezTo>
                  <a:cubicBezTo>
                    <a:pt x="11252" y="29620"/>
                    <a:pt x="11264" y="29632"/>
                    <a:pt x="11288" y="29656"/>
                  </a:cubicBezTo>
                  <a:lnTo>
                    <a:pt x="11645" y="29835"/>
                  </a:lnTo>
                  <a:cubicBezTo>
                    <a:pt x="11669" y="29847"/>
                    <a:pt x="11693" y="29847"/>
                    <a:pt x="11705" y="29858"/>
                  </a:cubicBezTo>
                  <a:cubicBezTo>
                    <a:pt x="11848" y="29918"/>
                    <a:pt x="11967" y="29978"/>
                    <a:pt x="12098" y="30025"/>
                  </a:cubicBezTo>
                  <a:lnTo>
                    <a:pt x="12122" y="30037"/>
                  </a:lnTo>
                  <a:cubicBezTo>
                    <a:pt x="12264" y="30097"/>
                    <a:pt x="12395" y="30144"/>
                    <a:pt x="12538" y="30192"/>
                  </a:cubicBezTo>
                  <a:cubicBezTo>
                    <a:pt x="12562" y="30192"/>
                    <a:pt x="12562" y="30192"/>
                    <a:pt x="12574" y="30204"/>
                  </a:cubicBezTo>
                  <a:cubicBezTo>
                    <a:pt x="12717" y="30251"/>
                    <a:pt x="12860" y="30287"/>
                    <a:pt x="13003" y="30335"/>
                  </a:cubicBezTo>
                  <a:cubicBezTo>
                    <a:pt x="14122" y="30668"/>
                    <a:pt x="15396" y="30871"/>
                    <a:pt x="16944" y="30978"/>
                  </a:cubicBezTo>
                  <a:cubicBezTo>
                    <a:pt x="17682" y="31025"/>
                    <a:pt x="18337" y="31049"/>
                    <a:pt x="18944" y="31049"/>
                  </a:cubicBezTo>
                  <a:cubicBezTo>
                    <a:pt x="21730" y="31049"/>
                    <a:pt x="23944" y="30561"/>
                    <a:pt x="25683" y="29549"/>
                  </a:cubicBezTo>
                  <a:cubicBezTo>
                    <a:pt x="27481" y="28501"/>
                    <a:pt x="29112" y="27061"/>
                    <a:pt x="30374" y="25382"/>
                  </a:cubicBezTo>
                  <a:cubicBezTo>
                    <a:pt x="30517" y="25608"/>
                    <a:pt x="30671" y="25810"/>
                    <a:pt x="30838" y="26037"/>
                  </a:cubicBezTo>
                  <a:cubicBezTo>
                    <a:pt x="31350" y="26691"/>
                    <a:pt x="31969" y="27251"/>
                    <a:pt x="32660" y="27715"/>
                  </a:cubicBezTo>
                  <a:cubicBezTo>
                    <a:pt x="33005" y="27942"/>
                    <a:pt x="33374" y="28144"/>
                    <a:pt x="33815" y="28346"/>
                  </a:cubicBezTo>
                  <a:cubicBezTo>
                    <a:pt x="34255" y="28537"/>
                    <a:pt x="34708" y="28644"/>
                    <a:pt x="35136" y="28644"/>
                  </a:cubicBezTo>
                  <a:cubicBezTo>
                    <a:pt x="36017" y="28644"/>
                    <a:pt x="36827" y="28239"/>
                    <a:pt x="37387" y="27525"/>
                  </a:cubicBezTo>
                  <a:cubicBezTo>
                    <a:pt x="38006" y="26715"/>
                    <a:pt x="38220" y="25608"/>
                    <a:pt x="37946" y="24548"/>
                  </a:cubicBezTo>
                  <a:cubicBezTo>
                    <a:pt x="37637" y="23310"/>
                    <a:pt x="36934" y="22155"/>
                    <a:pt x="35922" y="21107"/>
                  </a:cubicBezTo>
                  <a:cubicBezTo>
                    <a:pt x="37708" y="20012"/>
                    <a:pt x="39673" y="18369"/>
                    <a:pt x="39089" y="15797"/>
                  </a:cubicBezTo>
                  <a:lnTo>
                    <a:pt x="39077" y="15726"/>
                  </a:lnTo>
                  <a:cubicBezTo>
                    <a:pt x="38756" y="14476"/>
                    <a:pt x="37756" y="13726"/>
                    <a:pt x="36410" y="13726"/>
                  </a:cubicBezTo>
                  <a:cubicBezTo>
                    <a:pt x="34946" y="13726"/>
                    <a:pt x="33243" y="14619"/>
                    <a:pt x="32457" y="15226"/>
                  </a:cubicBezTo>
                  <a:cubicBezTo>
                    <a:pt x="32207" y="15428"/>
                    <a:pt x="31969" y="15619"/>
                    <a:pt x="31743" y="15821"/>
                  </a:cubicBezTo>
                  <a:cubicBezTo>
                    <a:pt x="31457" y="14916"/>
                    <a:pt x="31088" y="14035"/>
                    <a:pt x="30624" y="13225"/>
                  </a:cubicBezTo>
                  <a:cubicBezTo>
                    <a:pt x="30136" y="12356"/>
                    <a:pt x="29564" y="11594"/>
                    <a:pt x="28886" y="10916"/>
                  </a:cubicBezTo>
                  <a:cubicBezTo>
                    <a:pt x="28897" y="10868"/>
                    <a:pt x="28909" y="10844"/>
                    <a:pt x="28933" y="10797"/>
                  </a:cubicBezTo>
                  <a:cubicBezTo>
                    <a:pt x="29147" y="10189"/>
                    <a:pt x="29267" y="9570"/>
                    <a:pt x="29302" y="8963"/>
                  </a:cubicBezTo>
                  <a:lnTo>
                    <a:pt x="29302" y="8761"/>
                  </a:lnTo>
                  <a:cubicBezTo>
                    <a:pt x="29302" y="7963"/>
                    <a:pt x="29136" y="7225"/>
                    <a:pt x="28826" y="6582"/>
                  </a:cubicBezTo>
                  <a:cubicBezTo>
                    <a:pt x="28790" y="6510"/>
                    <a:pt x="28755" y="6451"/>
                    <a:pt x="28719" y="6379"/>
                  </a:cubicBezTo>
                  <a:cubicBezTo>
                    <a:pt x="28671" y="6296"/>
                    <a:pt x="28647" y="6237"/>
                    <a:pt x="28600" y="6177"/>
                  </a:cubicBezTo>
                  <a:cubicBezTo>
                    <a:pt x="28171" y="5522"/>
                    <a:pt x="27576" y="5022"/>
                    <a:pt x="26814" y="4689"/>
                  </a:cubicBezTo>
                  <a:cubicBezTo>
                    <a:pt x="26147" y="4391"/>
                    <a:pt x="25397" y="4248"/>
                    <a:pt x="24587" y="4248"/>
                  </a:cubicBezTo>
                  <a:cubicBezTo>
                    <a:pt x="23813" y="4248"/>
                    <a:pt x="22980" y="4379"/>
                    <a:pt x="22039" y="4653"/>
                  </a:cubicBezTo>
                  <a:cubicBezTo>
                    <a:pt x="21230" y="4867"/>
                    <a:pt x="20456" y="5153"/>
                    <a:pt x="19706" y="5498"/>
                  </a:cubicBezTo>
                  <a:lnTo>
                    <a:pt x="19611" y="2927"/>
                  </a:lnTo>
                  <a:cubicBezTo>
                    <a:pt x="19599" y="2534"/>
                    <a:pt x="19408" y="2165"/>
                    <a:pt x="19075" y="1938"/>
                  </a:cubicBezTo>
                  <a:cubicBezTo>
                    <a:pt x="18857" y="1785"/>
                    <a:pt x="18601" y="1703"/>
                    <a:pt x="18343" y="1703"/>
                  </a:cubicBezTo>
                  <a:cubicBezTo>
                    <a:pt x="18221" y="1703"/>
                    <a:pt x="18098" y="1721"/>
                    <a:pt x="17979" y="1760"/>
                  </a:cubicBezTo>
                  <a:lnTo>
                    <a:pt x="15491" y="2534"/>
                  </a:lnTo>
                  <a:lnTo>
                    <a:pt x="11824" y="200"/>
                  </a:lnTo>
                  <a:cubicBezTo>
                    <a:pt x="11612" y="70"/>
                    <a:pt x="11372" y="1"/>
                    <a:pt x="11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725;p60"/>
            <p:cNvSpPr/>
            <p:nvPr/>
          </p:nvSpPr>
          <p:spPr>
            <a:xfrm>
              <a:off x="5043775" y="3574075"/>
              <a:ext cx="168500" cy="124150"/>
            </a:xfrm>
            <a:custGeom>
              <a:avLst/>
              <a:gdLst/>
              <a:ahLst/>
              <a:cxnLst/>
              <a:rect l="l" t="t" r="r" b="b"/>
              <a:pathLst>
                <a:path w="6740" h="4966" extrusionOk="0">
                  <a:moveTo>
                    <a:pt x="2322" y="1"/>
                  </a:moveTo>
                  <a:lnTo>
                    <a:pt x="0" y="4966"/>
                  </a:lnTo>
                  <a:lnTo>
                    <a:pt x="0" y="4966"/>
                  </a:lnTo>
                  <a:lnTo>
                    <a:pt x="6739" y="2811"/>
                  </a:lnTo>
                  <a:lnTo>
                    <a:pt x="2322" y="1"/>
                  </a:ln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726;p60"/>
            <p:cNvSpPr/>
            <p:nvPr/>
          </p:nvSpPr>
          <p:spPr>
            <a:xfrm>
              <a:off x="5266425" y="3680650"/>
              <a:ext cx="276850" cy="163425"/>
            </a:xfrm>
            <a:custGeom>
              <a:avLst/>
              <a:gdLst/>
              <a:ahLst/>
              <a:cxnLst/>
              <a:rect l="l" t="t" r="r" b="b"/>
              <a:pathLst>
                <a:path w="11074" h="6537" extrusionOk="0">
                  <a:moveTo>
                    <a:pt x="6858" y="0"/>
                  </a:moveTo>
                  <a:cubicBezTo>
                    <a:pt x="6117" y="0"/>
                    <a:pt x="5362" y="147"/>
                    <a:pt x="4656" y="345"/>
                  </a:cubicBezTo>
                  <a:cubicBezTo>
                    <a:pt x="2989" y="810"/>
                    <a:pt x="1405" y="1548"/>
                    <a:pt x="0" y="2536"/>
                  </a:cubicBezTo>
                  <a:lnTo>
                    <a:pt x="9013" y="6537"/>
                  </a:lnTo>
                  <a:cubicBezTo>
                    <a:pt x="10609" y="4822"/>
                    <a:pt x="11073" y="1429"/>
                    <a:pt x="8585" y="334"/>
                  </a:cubicBezTo>
                  <a:cubicBezTo>
                    <a:pt x="8039" y="95"/>
                    <a:pt x="7453" y="0"/>
                    <a:pt x="6858" y="0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727;p60"/>
            <p:cNvSpPr/>
            <p:nvPr/>
          </p:nvSpPr>
          <p:spPr>
            <a:xfrm>
              <a:off x="5286650" y="3712150"/>
              <a:ext cx="227450" cy="28700"/>
            </a:xfrm>
            <a:custGeom>
              <a:avLst/>
              <a:gdLst/>
              <a:ahLst/>
              <a:cxnLst/>
              <a:rect l="l" t="t" r="r" b="b"/>
              <a:pathLst>
                <a:path w="9098" h="1148" extrusionOk="0">
                  <a:moveTo>
                    <a:pt x="7059" y="1"/>
                  </a:moveTo>
                  <a:cubicBezTo>
                    <a:pt x="6694" y="1"/>
                    <a:pt x="6317" y="9"/>
                    <a:pt x="5930" y="26"/>
                  </a:cubicBezTo>
                  <a:cubicBezTo>
                    <a:pt x="5097" y="62"/>
                    <a:pt x="4311" y="145"/>
                    <a:pt x="3597" y="252"/>
                  </a:cubicBezTo>
                  <a:cubicBezTo>
                    <a:pt x="2882" y="348"/>
                    <a:pt x="2239" y="490"/>
                    <a:pt x="1704" y="621"/>
                  </a:cubicBezTo>
                  <a:cubicBezTo>
                    <a:pt x="1430" y="681"/>
                    <a:pt x="1192" y="752"/>
                    <a:pt x="989" y="812"/>
                  </a:cubicBezTo>
                  <a:cubicBezTo>
                    <a:pt x="775" y="871"/>
                    <a:pt x="596" y="931"/>
                    <a:pt x="453" y="979"/>
                  </a:cubicBezTo>
                  <a:cubicBezTo>
                    <a:pt x="156" y="1062"/>
                    <a:pt x="1" y="1121"/>
                    <a:pt x="1" y="1145"/>
                  </a:cubicBezTo>
                  <a:cubicBezTo>
                    <a:pt x="2" y="1147"/>
                    <a:pt x="6" y="1147"/>
                    <a:pt x="12" y="1147"/>
                  </a:cubicBezTo>
                  <a:cubicBezTo>
                    <a:pt x="102" y="1147"/>
                    <a:pt x="720" y="977"/>
                    <a:pt x="1727" y="764"/>
                  </a:cubicBezTo>
                  <a:cubicBezTo>
                    <a:pt x="2263" y="657"/>
                    <a:pt x="2906" y="550"/>
                    <a:pt x="3609" y="455"/>
                  </a:cubicBezTo>
                  <a:cubicBezTo>
                    <a:pt x="4323" y="359"/>
                    <a:pt x="5109" y="288"/>
                    <a:pt x="5930" y="252"/>
                  </a:cubicBezTo>
                  <a:cubicBezTo>
                    <a:pt x="6347" y="234"/>
                    <a:pt x="6752" y="225"/>
                    <a:pt x="7142" y="225"/>
                  </a:cubicBezTo>
                  <a:cubicBezTo>
                    <a:pt x="7532" y="225"/>
                    <a:pt x="7907" y="234"/>
                    <a:pt x="8264" y="252"/>
                  </a:cubicBezTo>
                  <a:cubicBezTo>
                    <a:pt x="8562" y="264"/>
                    <a:pt x="8823" y="276"/>
                    <a:pt x="9097" y="288"/>
                  </a:cubicBezTo>
                  <a:cubicBezTo>
                    <a:pt x="9062" y="217"/>
                    <a:pt x="9026" y="157"/>
                    <a:pt x="8978" y="97"/>
                  </a:cubicBezTo>
                  <a:cubicBezTo>
                    <a:pt x="8776" y="86"/>
                    <a:pt x="8538" y="50"/>
                    <a:pt x="8276" y="38"/>
                  </a:cubicBezTo>
                  <a:cubicBezTo>
                    <a:pt x="7887" y="12"/>
                    <a:pt x="7480" y="1"/>
                    <a:pt x="7059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728;p60"/>
            <p:cNvSpPr/>
            <p:nvPr/>
          </p:nvSpPr>
          <p:spPr>
            <a:xfrm>
              <a:off x="5281300" y="3743000"/>
              <a:ext cx="242025" cy="22500"/>
            </a:xfrm>
            <a:custGeom>
              <a:avLst/>
              <a:gdLst/>
              <a:ahLst/>
              <a:cxnLst/>
              <a:rect l="l" t="t" r="r" b="b"/>
              <a:pathLst>
                <a:path w="9681" h="900" extrusionOk="0">
                  <a:moveTo>
                    <a:pt x="4084" y="0"/>
                  </a:moveTo>
                  <a:cubicBezTo>
                    <a:pt x="3861" y="0"/>
                    <a:pt x="3643" y="3"/>
                    <a:pt x="3430" y="6"/>
                  </a:cubicBezTo>
                  <a:cubicBezTo>
                    <a:pt x="2751" y="30"/>
                    <a:pt x="2132" y="66"/>
                    <a:pt x="1632" y="126"/>
                  </a:cubicBezTo>
                  <a:cubicBezTo>
                    <a:pt x="1382" y="161"/>
                    <a:pt x="1144" y="185"/>
                    <a:pt x="953" y="221"/>
                  </a:cubicBezTo>
                  <a:cubicBezTo>
                    <a:pt x="739" y="245"/>
                    <a:pt x="572" y="280"/>
                    <a:pt x="429" y="304"/>
                  </a:cubicBezTo>
                  <a:cubicBezTo>
                    <a:pt x="143" y="364"/>
                    <a:pt x="1" y="399"/>
                    <a:pt x="1" y="411"/>
                  </a:cubicBezTo>
                  <a:cubicBezTo>
                    <a:pt x="1" y="417"/>
                    <a:pt x="15" y="419"/>
                    <a:pt x="42" y="419"/>
                  </a:cubicBezTo>
                  <a:cubicBezTo>
                    <a:pt x="198" y="419"/>
                    <a:pt x="783" y="341"/>
                    <a:pt x="1644" y="280"/>
                  </a:cubicBezTo>
                  <a:cubicBezTo>
                    <a:pt x="2156" y="233"/>
                    <a:pt x="2763" y="221"/>
                    <a:pt x="3430" y="209"/>
                  </a:cubicBezTo>
                  <a:cubicBezTo>
                    <a:pt x="4096" y="209"/>
                    <a:pt x="4846" y="221"/>
                    <a:pt x="5620" y="280"/>
                  </a:cubicBezTo>
                  <a:cubicBezTo>
                    <a:pt x="6394" y="340"/>
                    <a:pt x="7144" y="423"/>
                    <a:pt x="7787" y="530"/>
                  </a:cubicBezTo>
                  <a:cubicBezTo>
                    <a:pt x="8466" y="638"/>
                    <a:pt x="9061" y="757"/>
                    <a:pt x="9549" y="876"/>
                  </a:cubicBezTo>
                  <a:cubicBezTo>
                    <a:pt x="9597" y="888"/>
                    <a:pt x="9621" y="888"/>
                    <a:pt x="9668" y="899"/>
                  </a:cubicBezTo>
                  <a:lnTo>
                    <a:pt x="9668" y="745"/>
                  </a:lnTo>
                  <a:cubicBezTo>
                    <a:pt x="9680" y="721"/>
                    <a:pt x="9657" y="709"/>
                    <a:pt x="9621" y="709"/>
                  </a:cubicBezTo>
                  <a:cubicBezTo>
                    <a:pt x="9133" y="578"/>
                    <a:pt x="8525" y="447"/>
                    <a:pt x="7847" y="328"/>
                  </a:cubicBezTo>
                  <a:cubicBezTo>
                    <a:pt x="7180" y="209"/>
                    <a:pt x="6442" y="114"/>
                    <a:pt x="5656" y="54"/>
                  </a:cubicBezTo>
                  <a:cubicBezTo>
                    <a:pt x="5105" y="13"/>
                    <a:pt x="4582" y="0"/>
                    <a:pt x="4084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729;p60"/>
            <p:cNvSpPr/>
            <p:nvPr/>
          </p:nvSpPr>
          <p:spPr>
            <a:xfrm>
              <a:off x="5311950" y="3774600"/>
              <a:ext cx="206300" cy="27200"/>
            </a:xfrm>
            <a:custGeom>
              <a:avLst/>
              <a:gdLst/>
              <a:ahLst/>
              <a:cxnLst/>
              <a:rect l="l" t="t" r="r" b="b"/>
              <a:pathLst>
                <a:path w="8252" h="1088" extrusionOk="0">
                  <a:moveTo>
                    <a:pt x="2362" y="1"/>
                  </a:moveTo>
                  <a:cubicBezTo>
                    <a:pt x="2116" y="1"/>
                    <a:pt x="1885" y="7"/>
                    <a:pt x="1668" y="16"/>
                  </a:cubicBezTo>
                  <a:cubicBezTo>
                    <a:pt x="1418" y="16"/>
                    <a:pt x="1180" y="28"/>
                    <a:pt x="977" y="40"/>
                  </a:cubicBezTo>
                  <a:cubicBezTo>
                    <a:pt x="763" y="52"/>
                    <a:pt x="584" y="76"/>
                    <a:pt x="453" y="88"/>
                  </a:cubicBezTo>
                  <a:cubicBezTo>
                    <a:pt x="168" y="112"/>
                    <a:pt x="1" y="147"/>
                    <a:pt x="1" y="159"/>
                  </a:cubicBezTo>
                  <a:cubicBezTo>
                    <a:pt x="1" y="171"/>
                    <a:pt x="72" y="175"/>
                    <a:pt x="206" y="175"/>
                  </a:cubicBezTo>
                  <a:cubicBezTo>
                    <a:pt x="472" y="175"/>
                    <a:pt x="985" y="159"/>
                    <a:pt x="1668" y="159"/>
                  </a:cubicBezTo>
                  <a:cubicBezTo>
                    <a:pt x="2180" y="159"/>
                    <a:pt x="2787" y="195"/>
                    <a:pt x="3478" y="231"/>
                  </a:cubicBezTo>
                  <a:cubicBezTo>
                    <a:pt x="4144" y="290"/>
                    <a:pt x="4883" y="386"/>
                    <a:pt x="5656" y="505"/>
                  </a:cubicBezTo>
                  <a:cubicBezTo>
                    <a:pt x="6430" y="636"/>
                    <a:pt x="7169" y="802"/>
                    <a:pt x="7823" y="981"/>
                  </a:cubicBezTo>
                  <a:cubicBezTo>
                    <a:pt x="7954" y="1005"/>
                    <a:pt x="8073" y="1052"/>
                    <a:pt x="8192" y="1088"/>
                  </a:cubicBezTo>
                  <a:cubicBezTo>
                    <a:pt x="8216" y="1028"/>
                    <a:pt x="8240" y="969"/>
                    <a:pt x="8252" y="886"/>
                  </a:cubicBezTo>
                  <a:cubicBezTo>
                    <a:pt x="8121" y="862"/>
                    <a:pt x="8002" y="814"/>
                    <a:pt x="7859" y="790"/>
                  </a:cubicBezTo>
                  <a:cubicBezTo>
                    <a:pt x="7204" y="612"/>
                    <a:pt x="6478" y="433"/>
                    <a:pt x="5692" y="290"/>
                  </a:cubicBezTo>
                  <a:cubicBezTo>
                    <a:pt x="4918" y="159"/>
                    <a:pt x="4156" y="88"/>
                    <a:pt x="3489" y="40"/>
                  </a:cubicBezTo>
                  <a:cubicBezTo>
                    <a:pt x="3085" y="12"/>
                    <a:pt x="2709" y="1"/>
                    <a:pt x="2362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730;p60"/>
            <p:cNvSpPr/>
            <p:nvPr/>
          </p:nvSpPr>
          <p:spPr>
            <a:xfrm>
              <a:off x="5516750" y="3797325"/>
              <a:ext cx="1500" cy="4775"/>
            </a:xfrm>
            <a:custGeom>
              <a:avLst/>
              <a:gdLst/>
              <a:ahLst/>
              <a:cxnLst/>
              <a:rect l="l" t="t" r="r" b="b"/>
              <a:pathLst>
                <a:path w="60" h="191" extrusionOk="0">
                  <a:moveTo>
                    <a:pt x="60" y="0"/>
                  </a:moveTo>
                  <a:lnTo>
                    <a:pt x="38" y="71"/>
                  </a:lnTo>
                  <a:lnTo>
                    <a:pt x="38" y="71"/>
                  </a:lnTo>
                  <a:cubicBezTo>
                    <a:pt x="47" y="47"/>
                    <a:pt x="55" y="24"/>
                    <a:pt x="60" y="0"/>
                  </a:cubicBezTo>
                  <a:close/>
                  <a:moveTo>
                    <a:pt x="38" y="71"/>
                  </a:moveTo>
                  <a:lnTo>
                    <a:pt x="38" y="71"/>
                  </a:lnTo>
                  <a:cubicBezTo>
                    <a:pt x="24" y="108"/>
                    <a:pt x="8" y="147"/>
                    <a:pt x="0" y="191"/>
                  </a:cubicBezTo>
                  <a:lnTo>
                    <a:pt x="38" y="71"/>
                  </a:lnTo>
                  <a:close/>
                </a:path>
              </a:pathLst>
            </a:custGeom>
            <a:solidFill>
              <a:srgbClr val="302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731;p60"/>
            <p:cNvSpPr/>
            <p:nvPr/>
          </p:nvSpPr>
          <p:spPr>
            <a:xfrm>
              <a:off x="4955975" y="3728200"/>
              <a:ext cx="827500" cy="558050"/>
            </a:xfrm>
            <a:custGeom>
              <a:avLst/>
              <a:gdLst/>
              <a:ahLst/>
              <a:cxnLst/>
              <a:rect l="l" t="t" r="r" b="b"/>
              <a:pathLst>
                <a:path w="33100" h="22322" extrusionOk="0">
                  <a:moveTo>
                    <a:pt x="12024" y="1"/>
                  </a:moveTo>
                  <a:cubicBezTo>
                    <a:pt x="10257" y="1"/>
                    <a:pt x="8487" y="452"/>
                    <a:pt x="6953" y="1349"/>
                  </a:cubicBezTo>
                  <a:cubicBezTo>
                    <a:pt x="3917" y="3123"/>
                    <a:pt x="1596" y="6933"/>
                    <a:pt x="2000" y="10481"/>
                  </a:cubicBezTo>
                  <a:cubicBezTo>
                    <a:pt x="1679" y="10350"/>
                    <a:pt x="1357" y="10219"/>
                    <a:pt x="1012" y="10219"/>
                  </a:cubicBezTo>
                  <a:cubicBezTo>
                    <a:pt x="667" y="10219"/>
                    <a:pt x="298" y="10385"/>
                    <a:pt x="167" y="10695"/>
                  </a:cubicBezTo>
                  <a:cubicBezTo>
                    <a:pt x="0" y="11052"/>
                    <a:pt x="191" y="11481"/>
                    <a:pt x="512" y="11719"/>
                  </a:cubicBezTo>
                  <a:cubicBezTo>
                    <a:pt x="822" y="11957"/>
                    <a:pt x="1203" y="12052"/>
                    <a:pt x="1584" y="12136"/>
                  </a:cubicBezTo>
                  <a:cubicBezTo>
                    <a:pt x="1262" y="12267"/>
                    <a:pt x="953" y="12409"/>
                    <a:pt x="691" y="12612"/>
                  </a:cubicBezTo>
                  <a:cubicBezTo>
                    <a:pt x="274" y="12957"/>
                    <a:pt x="72" y="13505"/>
                    <a:pt x="453" y="13957"/>
                  </a:cubicBezTo>
                  <a:cubicBezTo>
                    <a:pt x="624" y="14157"/>
                    <a:pt x="837" y="14228"/>
                    <a:pt x="1065" y="14228"/>
                  </a:cubicBezTo>
                  <a:cubicBezTo>
                    <a:pt x="1422" y="14228"/>
                    <a:pt x="1816" y="14052"/>
                    <a:pt x="2143" y="13922"/>
                  </a:cubicBezTo>
                  <a:cubicBezTo>
                    <a:pt x="2310" y="15172"/>
                    <a:pt x="2619" y="16196"/>
                    <a:pt x="3143" y="17351"/>
                  </a:cubicBezTo>
                  <a:cubicBezTo>
                    <a:pt x="3667" y="18505"/>
                    <a:pt x="4465" y="19553"/>
                    <a:pt x="5465" y="20351"/>
                  </a:cubicBezTo>
                  <a:cubicBezTo>
                    <a:pt x="7180" y="21732"/>
                    <a:pt x="9620" y="22125"/>
                    <a:pt x="11740" y="22256"/>
                  </a:cubicBezTo>
                  <a:cubicBezTo>
                    <a:pt x="12371" y="22295"/>
                    <a:pt x="13018" y="22322"/>
                    <a:pt x="13670" y="22322"/>
                  </a:cubicBezTo>
                  <a:cubicBezTo>
                    <a:pt x="15787" y="22322"/>
                    <a:pt x="17953" y="22041"/>
                    <a:pt x="19764" y="20994"/>
                  </a:cubicBezTo>
                  <a:cubicBezTo>
                    <a:pt x="21979" y="19696"/>
                    <a:pt x="23884" y="17779"/>
                    <a:pt x="25134" y="15529"/>
                  </a:cubicBezTo>
                  <a:lnTo>
                    <a:pt x="25158" y="15457"/>
                  </a:lnTo>
                  <a:cubicBezTo>
                    <a:pt x="25551" y="16279"/>
                    <a:pt x="25968" y="17077"/>
                    <a:pt x="26539" y="17791"/>
                  </a:cubicBezTo>
                  <a:cubicBezTo>
                    <a:pt x="26968" y="18339"/>
                    <a:pt x="27492" y="18815"/>
                    <a:pt x="28075" y="19208"/>
                  </a:cubicBezTo>
                  <a:cubicBezTo>
                    <a:pt x="28385" y="19410"/>
                    <a:pt x="28706" y="19577"/>
                    <a:pt x="29039" y="19732"/>
                  </a:cubicBezTo>
                  <a:cubicBezTo>
                    <a:pt x="29329" y="19865"/>
                    <a:pt x="29604" y="19925"/>
                    <a:pt x="29859" y="19925"/>
                  </a:cubicBezTo>
                  <a:cubicBezTo>
                    <a:pt x="31020" y="19925"/>
                    <a:pt x="31755" y="18679"/>
                    <a:pt x="31433" y="17410"/>
                  </a:cubicBezTo>
                  <a:cubicBezTo>
                    <a:pt x="31004" y="15755"/>
                    <a:pt x="29813" y="14434"/>
                    <a:pt x="28456" y="13445"/>
                  </a:cubicBezTo>
                  <a:cubicBezTo>
                    <a:pt x="30123" y="12493"/>
                    <a:pt x="33099" y="11076"/>
                    <a:pt x="32552" y="8671"/>
                  </a:cubicBezTo>
                  <a:cubicBezTo>
                    <a:pt x="32552" y="8647"/>
                    <a:pt x="32540" y="8635"/>
                    <a:pt x="32540" y="8611"/>
                  </a:cubicBezTo>
                  <a:cubicBezTo>
                    <a:pt x="32338" y="7837"/>
                    <a:pt x="31775" y="7562"/>
                    <a:pt x="31097" y="7562"/>
                  </a:cubicBezTo>
                  <a:cubicBezTo>
                    <a:pt x="29973" y="7562"/>
                    <a:pt x="28532" y="8319"/>
                    <a:pt x="27908" y="8802"/>
                  </a:cubicBezTo>
                  <a:cubicBezTo>
                    <a:pt x="26956" y="9528"/>
                    <a:pt x="26194" y="10385"/>
                    <a:pt x="25706" y="11433"/>
                  </a:cubicBezTo>
                  <a:cubicBezTo>
                    <a:pt x="25599" y="9683"/>
                    <a:pt x="25075" y="7957"/>
                    <a:pt x="24217" y="6421"/>
                  </a:cubicBezTo>
                  <a:cubicBezTo>
                    <a:pt x="23134" y="4504"/>
                    <a:pt x="21729" y="3385"/>
                    <a:pt x="19895" y="2289"/>
                  </a:cubicBezTo>
                  <a:cubicBezTo>
                    <a:pt x="18074" y="1182"/>
                    <a:pt x="15847" y="503"/>
                    <a:pt x="13752" y="146"/>
                  </a:cubicBezTo>
                  <a:cubicBezTo>
                    <a:pt x="13182" y="49"/>
                    <a:pt x="12603" y="1"/>
                    <a:pt x="12024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732;p60"/>
            <p:cNvSpPr/>
            <p:nvPr/>
          </p:nvSpPr>
          <p:spPr>
            <a:xfrm>
              <a:off x="4955375" y="3736300"/>
              <a:ext cx="326550" cy="537300"/>
            </a:xfrm>
            <a:custGeom>
              <a:avLst/>
              <a:gdLst/>
              <a:ahLst/>
              <a:cxnLst/>
              <a:rect l="l" t="t" r="r" b="b"/>
              <a:pathLst>
                <a:path w="13062" h="21492" extrusionOk="0">
                  <a:moveTo>
                    <a:pt x="9478" y="1"/>
                  </a:moveTo>
                  <a:cubicBezTo>
                    <a:pt x="8597" y="215"/>
                    <a:pt x="7739" y="560"/>
                    <a:pt x="6942" y="1025"/>
                  </a:cubicBezTo>
                  <a:cubicBezTo>
                    <a:pt x="3906" y="2799"/>
                    <a:pt x="1584" y="6609"/>
                    <a:pt x="1989" y="10157"/>
                  </a:cubicBezTo>
                  <a:cubicBezTo>
                    <a:pt x="1679" y="10026"/>
                    <a:pt x="1346" y="9895"/>
                    <a:pt x="1012" y="9895"/>
                  </a:cubicBezTo>
                  <a:cubicBezTo>
                    <a:pt x="667" y="9895"/>
                    <a:pt x="298" y="10061"/>
                    <a:pt x="155" y="10371"/>
                  </a:cubicBezTo>
                  <a:cubicBezTo>
                    <a:pt x="0" y="10728"/>
                    <a:pt x="191" y="11157"/>
                    <a:pt x="500" y="11395"/>
                  </a:cubicBezTo>
                  <a:cubicBezTo>
                    <a:pt x="810" y="11633"/>
                    <a:pt x="1203" y="11728"/>
                    <a:pt x="1572" y="11812"/>
                  </a:cubicBezTo>
                  <a:cubicBezTo>
                    <a:pt x="1262" y="11943"/>
                    <a:pt x="953" y="12085"/>
                    <a:pt x="679" y="12288"/>
                  </a:cubicBezTo>
                  <a:cubicBezTo>
                    <a:pt x="262" y="12633"/>
                    <a:pt x="72" y="13181"/>
                    <a:pt x="441" y="13633"/>
                  </a:cubicBezTo>
                  <a:cubicBezTo>
                    <a:pt x="617" y="13833"/>
                    <a:pt x="833" y="13904"/>
                    <a:pt x="1062" y="13904"/>
                  </a:cubicBezTo>
                  <a:cubicBezTo>
                    <a:pt x="1422" y="13904"/>
                    <a:pt x="1816" y="13728"/>
                    <a:pt x="2143" y="13598"/>
                  </a:cubicBezTo>
                  <a:cubicBezTo>
                    <a:pt x="2298" y="14848"/>
                    <a:pt x="2620" y="15872"/>
                    <a:pt x="3132" y="17027"/>
                  </a:cubicBezTo>
                  <a:cubicBezTo>
                    <a:pt x="3655" y="18181"/>
                    <a:pt x="4465" y="19229"/>
                    <a:pt x="5453" y="20027"/>
                  </a:cubicBezTo>
                  <a:cubicBezTo>
                    <a:pt x="6334" y="20741"/>
                    <a:pt x="7394" y="21194"/>
                    <a:pt x="8489" y="21491"/>
                  </a:cubicBezTo>
                  <a:cubicBezTo>
                    <a:pt x="10513" y="18277"/>
                    <a:pt x="12145" y="14776"/>
                    <a:pt x="12585" y="11026"/>
                  </a:cubicBezTo>
                  <a:cubicBezTo>
                    <a:pt x="13061" y="7109"/>
                    <a:pt x="12085" y="2882"/>
                    <a:pt x="9478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733;p60"/>
            <p:cNvSpPr/>
            <p:nvPr/>
          </p:nvSpPr>
          <p:spPr>
            <a:xfrm>
              <a:off x="5297975" y="3954575"/>
              <a:ext cx="251850" cy="163500"/>
            </a:xfrm>
            <a:custGeom>
              <a:avLst/>
              <a:gdLst/>
              <a:ahLst/>
              <a:cxnLst/>
              <a:rect l="l" t="t" r="r" b="b"/>
              <a:pathLst>
                <a:path w="10074" h="6540" extrusionOk="0">
                  <a:moveTo>
                    <a:pt x="5011" y="1"/>
                  </a:moveTo>
                  <a:cubicBezTo>
                    <a:pt x="3776" y="1"/>
                    <a:pt x="2539" y="245"/>
                    <a:pt x="1441" y="807"/>
                  </a:cubicBezTo>
                  <a:cubicBezTo>
                    <a:pt x="1012" y="1033"/>
                    <a:pt x="0" y="1521"/>
                    <a:pt x="108" y="2128"/>
                  </a:cubicBezTo>
                  <a:cubicBezTo>
                    <a:pt x="203" y="2831"/>
                    <a:pt x="822" y="3426"/>
                    <a:pt x="1298" y="3914"/>
                  </a:cubicBezTo>
                  <a:cubicBezTo>
                    <a:pt x="1727" y="4378"/>
                    <a:pt x="2227" y="4759"/>
                    <a:pt x="2763" y="5105"/>
                  </a:cubicBezTo>
                  <a:cubicBezTo>
                    <a:pt x="3263" y="5438"/>
                    <a:pt x="3679" y="5795"/>
                    <a:pt x="4227" y="6033"/>
                  </a:cubicBezTo>
                  <a:cubicBezTo>
                    <a:pt x="4931" y="6334"/>
                    <a:pt x="5692" y="6540"/>
                    <a:pt x="6448" y="6540"/>
                  </a:cubicBezTo>
                  <a:cubicBezTo>
                    <a:pt x="6831" y="6540"/>
                    <a:pt x="7212" y="6487"/>
                    <a:pt x="7585" y="6367"/>
                  </a:cubicBezTo>
                  <a:cubicBezTo>
                    <a:pt x="8632" y="6045"/>
                    <a:pt x="9513" y="5164"/>
                    <a:pt x="9787" y="4105"/>
                  </a:cubicBezTo>
                  <a:cubicBezTo>
                    <a:pt x="10073" y="3057"/>
                    <a:pt x="9752" y="1842"/>
                    <a:pt x="8930" y="1104"/>
                  </a:cubicBezTo>
                  <a:cubicBezTo>
                    <a:pt x="8323" y="568"/>
                    <a:pt x="7513" y="283"/>
                    <a:pt x="6715" y="152"/>
                  </a:cubicBezTo>
                  <a:cubicBezTo>
                    <a:pt x="6157" y="54"/>
                    <a:pt x="5584" y="1"/>
                    <a:pt x="5011" y="1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734;p60"/>
            <p:cNvSpPr/>
            <p:nvPr/>
          </p:nvSpPr>
          <p:spPr>
            <a:xfrm>
              <a:off x="5058950" y="3931250"/>
              <a:ext cx="10150" cy="54225"/>
            </a:xfrm>
            <a:custGeom>
              <a:avLst/>
              <a:gdLst/>
              <a:ahLst/>
              <a:cxnLst/>
              <a:rect l="l" t="t" r="r" b="b"/>
              <a:pathLst>
                <a:path w="406" h="2169" extrusionOk="0">
                  <a:moveTo>
                    <a:pt x="342" y="0"/>
                  </a:moveTo>
                  <a:cubicBezTo>
                    <a:pt x="281" y="0"/>
                    <a:pt x="166" y="491"/>
                    <a:pt x="96" y="1073"/>
                  </a:cubicBezTo>
                  <a:cubicBezTo>
                    <a:pt x="24" y="1680"/>
                    <a:pt x="1" y="2168"/>
                    <a:pt x="60" y="2168"/>
                  </a:cubicBezTo>
                  <a:cubicBezTo>
                    <a:pt x="61" y="2168"/>
                    <a:pt x="62" y="2168"/>
                    <a:pt x="62" y="2168"/>
                  </a:cubicBezTo>
                  <a:cubicBezTo>
                    <a:pt x="123" y="2168"/>
                    <a:pt x="240" y="1685"/>
                    <a:pt x="322" y="1097"/>
                  </a:cubicBezTo>
                  <a:cubicBezTo>
                    <a:pt x="394" y="501"/>
                    <a:pt x="405" y="13"/>
                    <a:pt x="346" y="1"/>
                  </a:cubicBezTo>
                  <a:cubicBezTo>
                    <a:pt x="345" y="1"/>
                    <a:pt x="343" y="0"/>
                    <a:pt x="342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735;p60"/>
            <p:cNvSpPr/>
            <p:nvPr/>
          </p:nvSpPr>
          <p:spPr>
            <a:xfrm>
              <a:off x="5168500" y="3938125"/>
              <a:ext cx="7150" cy="56275"/>
            </a:xfrm>
            <a:custGeom>
              <a:avLst/>
              <a:gdLst/>
              <a:ahLst/>
              <a:cxnLst/>
              <a:rect l="l" t="t" r="r" b="b"/>
              <a:pathLst>
                <a:path w="286" h="2251" extrusionOk="0">
                  <a:moveTo>
                    <a:pt x="191" y="0"/>
                  </a:moveTo>
                  <a:cubicBezTo>
                    <a:pt x="131" y="0"/>
                    <a:pt x="60" y="512"/>
                    <a:pt x="24" y="1119"/>
                  </a:cubicBezTo>
                  <a:cubicBezTo>
                    <a:pt x="0" y="1726"/>
                    <a:pt x="24" y="2250"/>
                    <a:pt x="83" y="2250"/>
                  </a:cubicBezTo>
                  <a:cubicBezTo>
                    <a:pt x="143" y="2250"/>
                    <a:pt x="226" y="1750"/>
                    <a:pt x="250" y="1131"/>
                  </a:cubicBezTo>
                  <a:cubicBezTo>
                    <a:pt x="286" y="512"/>
                    <a:pt x="250" y="0"/>
                    <a:pt x="191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736;p60"/>
            <p:cNvSpPr/>
            <p:nvPr/>
          </p:nvSpPr>
          <p:spPr>
            <a:xfrm>
              <a:off x="5300950" y="3990625"/>
              <a:ext cx="239625" cy="21325"/>
            </a:xfrm>
            <a:custGeom>
              <a:avLst/>
              <a:gdLst/>
              <a:ahLst/>
              <a:cxnLst/>
              <a:rect l="l" t="t" r="r" b="b"/>
              <a:pathLst>
                <a:path w="9585" h="853" extrusionOk="0">
                  <a:moveTo>
                    <a:pt x="3832" y="1"/>
                  </a:moveTo>
                  <a:cubicBezTo>
                    <a:pt x="3361" y="1"/>
                    <a:pt x="2910" y="16"/>
                    <a:pt x="2489" y="43"/>
                  </a:cubicBezTo>
                  <a:cubicBezTo>
                    <a:pt x="1727" y="91"/>
                    <a:pt x="1036" y="162"/>
                    <a:pt x="465" y="257"/>
                  </a:cubicBezTo>
                  <a:cubicBezTo>
                    <a:pt x="310" y="269"/>
                    <a:pt x="179" y="293"/>
                    <a:pt x="60" y="317"/>
                  </a:cubicBezTo>
                  <a:cubicBezTo>
                    <a:pt x="24" y="353"/>
                    <a:pt x="12" y="424"/>
                    <a:pt x="0" y="460"/>
                  </a:cubicBezTo>
                  <a:cubicBezTo>
                    <a:pt x="143" y="448"/>
                    <a:pt x="310" y="424"/>
                    <a:pt x="489" y="400"/>
                  </a:cubicBezTo>
                  <a:cubicBezTo>
                    <a:pt x="1048" y="341"/>
                    <a:pt x="1739" y="281"/>
                    <a:pt x="2501" y="234"/>
                  </a:cubicBezTo>
                  <a:cubicBezTo>
                    <a:pt x="2876" y="222"/>
                    <a:pt x="3272" y="216"/>
                    <a:pt x="3684" y="216"/>
                  </a:cubicBezTo>
                  <a:cubicBezTo>
                    <a:pt x="4096" y="216"/>
                    <a:pt x="4525" y="222"/>
                    <a:pt x="4965" y="234"/>
                  </a:cubicBezTo>
                  <a:cubicBezTo>
                    <a:pt x="5846" y="281"/>
                    <a:pt x="6680" y="377"/>
                    <a:pt x="7418" y="460"/>
                  </a:cubicBezTo>
                  <a:cubicBezTo>
                    <a:pt x="8168" y="567"/>
                    <a:pt x="8847" y="686"/>
                    <a:pt x="9406" y="805"/>
                  </a:cubicBezTo>
                  <a:lnTo>
                    <a:pt x="9585" y="853"/>
                  </a:lnTo>
                  <a:cubicBezTo>
                    <a:pt x="9561" y="793"/>
                    <a:pt x="9537" y="734"/>
                    <a:pt x="9502" y="674"/>
                  </a:cubicBezTo>
                  <a:cubicBezTo>
                    <a:pt x="9494" y="678"/>
                    <a:pt x="9487" y="679"/>
                    <a:pt x="9480" y="679"/>
                  </a:cubicBezTo>
                  <a:cubicBezTo>
                    <a:pt x="9467" y="679"/>
                    <a:pt x="9454" y="674"/>
                    <a:pt x="9430" y="674"/>
                  </a:cubicBezTo>
                  <a:cubicBezTo>
                    <a:pt x="8871" y="543"/>
                    <a:pt x="8204" y="388"/>
                    <a:pt x="7442" y="281"/>
                  </a:cubicBezTo>
                  <a:cubicBezTo>
                    <a:pt x="6680" y="186"/>
                    <a:pt x="5846" y="79"/>
                    <a:pt x="4965" y="31"/>
                  </a:cubicBezTo>
                  <a:cubicBezTo>
                    <a:pt x="4579" y="10"/>
                    <a:pt x="4200" y="1"/>
                    <a:pt x="3832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737;p60"/>
            <p:cNvSpPr/>
            <p:nvPr/>
          </p:nvSpPr>
          <p:spPr>
            <a:xfrm>
              <a:off x="5302425" y="4014175"/>
              <a:ext cx="237575" cy="54325"/>
            </a:xfrm>
            <a:custGeom>
              <a:avLst/>
              <a:gdLst/>
              <a:ahLst/>
              <a:cxnLst/>
              <a:rect l="l" t="t" r="r" b="b"/>
              <a:pathLst>
                <a:path w="9503" h="2173" extrusionOk="0">
                  <a:moveTo>
                    <a:pt x="1305" y="0"/>
                  </a:moveTo>
                  <a:cubicBezTo>
                    <a:pt x="1162" y="0"/>
                    <a:pt x="1025" y="6"/>
                    <a:pt x="894" y="18"/>
                  </a:cubicBezTo>
                  <a:cubicBezTo>
                    <a:pt x="620" y="18"/>
                    <a:pt x="382" y="30"/>
                    <a:pt x="180" y="42"/>
                  </a:cubicBezTo>
                  <a:cubicBezTo>
                    <a:pt x="120" y="42"/>
                    <a:pt x="60" y="42"/>
                    <a:pt x="1" y="54"/>
                  </a:cubicBezTo>
                  <a:cubicBezTo>
                    <a:pt x="13" y="101"/>
                    <a:pt x="25" y="137"/>
                    <a:pt x="49" y="173"/>
                  </a:cubicBezTo>
                  <a:lnTo>
                    <a:pt x="894" y="173"/>
                  </a:lnTo>
                  <a:cubicBezTo>
                    <a:pt x="1156" y="173"/>
                    <a:pt x="1442" y="197"/>
                    <a:pt x="1751" y="208"/>
                  </a:cubicBezTo>
                  <a:cubicBezTo>
                    <a:pt x="2061" y="220"/>
                    <a:pt x="2394" y="256"/>
                    <a:pt x="2739" y="280"/>
                  </a:cubicBezTo>
                  <a:cubicBezTo>
                    <a:pt x="3418" y="351"/>
                    <a:pt x="4180" y="458"/>
                    <a:pt x="4966" y="637"/>
                  </a:cubicBezTo>
                  <a:cubicBezTo>
                    <a:pt x="5752" y="804"/>
                    <a:pt x="6490" y="1006"/>
                    <a:pt x="7145" y="1232"/>
                  </a:cubicBezTo>
                  <a:cubicBezTo>
                    <a:pt x="7466" y="1351"/>
                    <a:pt x="7776" y="1459"/>
                    <a:pt x="8061" y="1566"/>
                  </a:cubicBezTo>
                  <a:cubicBezTo>
                    <a:pt x="8347" y="1661"/>
                    <a:pt x="8609" y="1780"/>
                    <a:pt x="8847" y="1887"/>
                  </a:cubicBezTo>
                  <a:cubicBezTo>
                    <a:pt x="9074" y="1994"/>
                    <a:pt x="9288" y="2078"/>
                    <a:pt x="9466" y="2173"/>
                  </a:cubicBezTo>
                  <a:cubicBezTo>
                    <a:pt x="9478" y="2125"/>
                    <a:pt x="9490" y="2102"/>
                    <a:pt x="9502" y="2054"/>
                  </a:cubicBezTo>
                  <a:cubicBezTo>
                    <a:pt x="9324" y="1959"/>
                    <a:pt x="9133" y="1863"/>
                    <a:pt x="8907" y="1756"/>
                  </a:cubicBezTo>
                  <a:cubicBezTo>
                    <a:pt x="8681" y="1625"/>
                    <a:pt x="8407" y="1506"/>
                    <a:pt x="8121" y="1387"/>
                  </a:cubicBezTo>
                  <a:cubicBezTo>
                    <a:pt x="7847" y="1268"/>
                    <a:pt x="7526" y="1149"/>
                    <a:pt x="7204" y="1030"/>
                  </a:cubicBezTo>
                  <a:cubicBezTo>
                    <a:pt x="6537" y="804"/>
                    <a:pt x="5799" y="578"/>
                    <a:pt x="5013" y="411"/>
                  </a:cubicBezTo>
                  <a:cubicBezTo>
                    <a:pt x="4228" y="256"/>
                    <a:pt x="3454" y="149"/>
                    <a:pt x="2751" y="77"/>
                  </a:cubicBezTo>
                  <a:cubicBezTo>
                    <a:pt x="2406" y="42"/>
                    <a:pt x="2073" y="18"/>
                    <a:pt x="1751" y="18"/>
                  </a:cubicBezTo>
                  <a:cubicBezTo>
                    <a:pt x="1596" y="6"/>
                    <a:pt x="1448" y="0"/>
                    <a:pt x="1305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738;p60"/>
            <p:cNvSpPr/>
            <p:nvPr/>
          </p:nvSpPr>
          <p:spPr>
            <a:xfrm>
              <a:off x="5309875" y="4029800"/>
              <a:ext cx="195000" cy="79200"/>
            </a:xfrm>
            <a:custGeom>
              <a:avLst/>
              <a:gdLst/>
              <a:ahLst/>
              <a:cxnLst/>
              <a:rect l="l" t="t" r="r" b="b"/>
              <a:pathLst>
                <a:path w="7800" h="3168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60"/>
                    <a:pt x="72" y="107"/>
                    <a:pt x="120" y="167"/>
                  </a:cubicBezTo>
                  <a:cubicBezTo>
                    <a:pt x="286" y="203"/>
                    <a:pt x="477" y="250"/>
                    <a:pt x="667" y="298"/>
                  </a:cubicBezTo>
                  <a:cubicBezTo>
                    <a:pt x="1203" y="429"/>
                    <a:pt x="1834" y="619"/>
                    <a:pt x="2513" y="846"/>
                  </a:cubicBezTo>
                  <a:cubicBezTo>
                    <a:pt x="3203" y="1084"/>
                    <a:pt x="3953" y="1369"/>
                    <a:pt x="4715" y="1691"/>
                  </a:cubicBezTo>
                  <a:cubicBezTo>
                    <a:pt x="5489" y="2036"/>
                    <a:pt x="6204" y="2393"/>
                    <a:pt x="6847" y="2739"/>
                  </a:cubicBezTo>
                  <a:cubicBezTo>
                    <a:pt x="7109" y="2881"/>
                    <a:pt x="7371" y="3036"/>
                    <a:pt x="7609" y="3167"/>
                  </a:cubicBezTo>
                  <a:cubicBezTo>
                    <a:pt x="7668" y="3143"/>
                    <a:pt x="7740" y="3096"/>
                    <a:pt x="7799" y="3060"/>
                  </a:cubicBezTo>
                  <a:cubicBezTo>
                    <a:pt x="7525" y="2905"/>
                    <a:pt x="7252" y="2739"/>
                    <a:pt x="6954" y="2560"/>
                  </a:cubicBezTo>
                  <a:cubicBezTo>
                    <a:pt x="6311" y="2215"/>
                    <a:pt x="5597" y="1846"/>
                    <a:pt x="4811" y="1500"/>
                  </a:cubicBezTo>
                  <a:cubicBezTo>
                    <a:pt x="4037" y="1155"/>
                    <a:pt x="3275" y="893"/>
                    <a:pt x="2572" y="655"/>
                  </a:cubicBezTo>
                  <a:cubicBezTo>
                    <a:pt x="1870" y="429"/>
                    <a:pt x="1239" y="262"/>
                    <a:pt x="703" y="143"/>
                  </a:cubicBezTo>
                  <a:cubicBezTo>
                    <a:pt x="441" y="84"/>
                    <a:pt x="203" y="48"/>
                    <a:pt x="1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739;p60"/>
            <p:cNvSpPr/>
            <p:nvPr/>
          </p:nvSpPr>
          <p:spPr>
            <a:xfrm>
              <a:off x="4856550" y="3928300"/>
              <a:ext cx="85750" cy="85450"/>
            </a:xfrm>
            <a:custGeom>
              <a:avLst/>
              <a:gdLst/>
              <a:ahLst/>
              <a:cxnLst/>
              <a:rect l="l" t="t" r="r" b="b"/>
              <a:pathLst>
                <a:path w="3430" h="3418" extrusionOk="0">
                  <a:moveTo>
                    <a:pt x="1715" y="0"/>
                  </a:moveTo>
                  <a:cubicBezTo>
                    <a:pt x="774" y="0"/>
                    <a:pt x="0" y="762"/>
                    <a:pt x="0" y="1703"/>
                  </a:cubicBezTo>
                  <a:cubicBezTo>
                    <a:pt x="0" y="2655"/>
                    <a:pt x="774" y="3417"/>
                    <a:pt x="1715" y="3417"/>
                  </a:cubicBezTo>
                  <a:cubicBezTo>
                    <a:pt x="2655" y="3417"/>
                    <a:pt x="3429" y="2655"/>
                    <a:pt x="3429" y="1703"/>
                  </a:cubicBezTo>
                  <a:cubicBezTo>
                    <a:pt x="3429" y="762"/>
                    <a:pt x="2655" y="0"/>
                    <a:pt x="1715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740;p60"/>
            <p:cNvSpPr/>
            <p:nvPr/>
          </p:nvSpPr>
          <p:spPr>
            <a:xfrm>
              <a:off x="4945250" y="3880075"/>
              <a:ext cx="43175" cy="43175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858" y="0"/>
                  </a:moveTo>
                  <a:cubicBezTo>
                    <a:pt x="381" y="0"/>
                    <a:pt x="0" y="393"/>
                    <a:pt x="0" y="869"/>
                  </a:cubicBezTo>
                  <a:cubicBezTo>
                    <a:pt x="0" y="1346"/>
                    <a:pt x="381" y="1727"/>
                    <a:pt x="858" y="1727"/>
                  </a:cubicBezTo>
                  <a:cubicBezTo>
                    <a:pt x="1334" y="1727"/>
                    <a:pt x="1727" y="1346"/>
                    <a:pt x="1727" y="869"/>
                  </a:cubicBezTo>
                  <a:cubicBezTo>
                    <a:pt x="1727" y="393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741;p60"/>
            <p:cNvSpPr/>
            <p:nvPr/>
          </p:nvSpPr>
          <p:spPr>
            <a:xfrm>
              <a:off x="4891075" y="3839900"/>
              <a:ext cx="29800" cy="29775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1" y="274"/>
                    <a:pt x="1" y="595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742;p60"/>
            <p:cNvSpPr/>
            <p:nvPr/>
          </p:nvSpPr>
          <p:spPr>
            <a:xfrm>
              <a:off x="4950300" y="3779175"/>
              <a:ext cx="45575" cy="45550"/>
            </a:xfrm>
            <a:custGeom>
              <a:avLst/>
              <a:gdLst/>
              <a:ahLst/>
              <a:cxnLst/>
              <a:rect l="l" t="t" r="r" b="b"/>
              <a:pathLst>
                <a:path w="1823" h="1822" extrusionOk="0">
                  <a:moveTo>
                    <a:pt x="906" y="0"/>
                  </a:moveTo>
                  <a:cubicBezTo>
                    <a:pt x="406" y="0"/>
                    <a:pt x="1" y="417"/>
                    <a:pt x="1" y="917"/>
                  </a:cubicBezTo>
                  <a:cubicBezTo>
                    <a:pt x="1" y="1417"/>
                    <a:pt x="406" y="1822"/>
                    <a:pt x="906" y="1822"/>
                  </a:cubicBezTo>
                  <a:cubicBezTo>
                    <a:pt x="1418" y="1822"/>
                    <a:pt x="1823" y="1417"/>
                    <a:pt x="1823" y="917"/>
                  </a:cubicBezTo>
                  <a:cubicBezTo>
                    <a:pt x="1823" y="417"/>
                    <a:pt x="1418" y="0"/>
                    <a:pt x="906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743;p60"/>
            <p:cNvSpPr/>
            <p:nvPr/>
          </p:nvSpPr>
          <p:spPr>
            <a:xfrm>
              <a:off x="4970250" y="3616650"/>
              <a:ext cx="316125" cy="214325"/>
            </a:xfrm>
            <a:custGeom>
              <a:avLst/>
              <a:gdLst/>
              <a:ahLst/>
              <a:cxnLst/>
              <a:rect l="l" t="t" r="r" b="b"/>
              <a:pathLst>
                <a:path w="12645" h="8573" extrusionOk="0">
                  <a:moveTo>
                    <a:pt x="12466" y="0"/>
                  </a:moveTo>
                  <a:lnTo>
                    <a:pt x="1" y="3870"/>
                  </a:lnTo>
                  <a:lnTo>
                    <a:pt x="3549" y="8573"/>
                  </a:lnTo>
                  <a:lnTo>
                    <a:pt x="12645" y="5572"/>
                  </a:lnTo>
                  <a:lnTo>
                    <a:pt x="12466" y="0"/>
                  </a:ln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744;p60"/>
            <p:cNvSpPr/>
            <p:nvPr/>
          </p:nvSpPr>
          <p:spPr>
            <a:xfrm>
              <a:off x="4995850" y="3650875"/>
              <a:ext cx="287850" cy="112825"/>
            </a:xfrm>
            <a:custGeom>
              <a:avLst/>
              <a:gdLst/>
              <a:ahLst/>
              <a:cxnLst/>
              <a:rect l="l" t="t" r="r" b="b"/>
              <a:pathLst>
                <a:path w="11514" h="4513" extrusionOk="0">
                  <a:moveTo>
                    <a:pt x="11490" y="1"/>
                  </a:moveTo>
                  <a:cubicBezTo>
                    <a:pt x="7656" y="1286"/>
                    <a:pt x="3822" y="2584"/>
                    <a:pt x="1" y="3858"/>
                  </a:cubicBezTo>
                  <a:lnTo>
                    <a:pt x="489" y="4513"/>
                  </a:lnTo>
                  <a:lnTo>
                    <a:pt x="11514" y="810"/>
                  </a:lnTo>
                  <a:lnTo>
                    <a:pt x="11490" y="1"/>
                  </a:ln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745;p60"/>
            <p:cNvSpPr/>
            <p:nvPr/>
          </p:nvSpPr>
          <p:spPr>
            <a:xfrm>
              <a:off x="5311150" y="3804900"/>
              <a:ext cx="31200" cy="50825"/>
            </a:xfrm>
            <a:custGeom>
              <a:avLst/>
              <a:gdLst/>
              <a:ahLst/>
              <a:cxnLst/>
              <a:rect l="l" t="t" r="r" b="b"/>
              <a:pathLst>
                <a:path w="1248" h="2033" extrusionOk="0">
                  <a:moveTo>
                    <a:pt x="242" y="0"/>
                  </a:moveTo>
                  <a:cubicBezTo>
                    <a:pt x="89" y="0"/>
                    <a:pt x="1" y="42"/>
                    <a:pt x="9" y="67"/>
                  </a:cubicBezTo>
                  <a:cubicBezTo>
                    <a:pt x="9" y="90"/>
                    <a:pt x="188" y="78"/>
                    <a:pt x="438" y="186"/>
                  </a:cubicBezTo>
                  <a:cubicBezTo>
                    <a:pt x="557" y="245"/>
                    <a:pt x="688" y="317"/>
                    <a:pt x="795" y="448"/>
                  </a:cubicBezTo>
                  <a:cubicBezTo>
                    <a:pt x="902" y="567"/>
                    <a:pt x="974" y="745"/>
                    <a:pt x="985" y="948"/>
                  </a:cubicBezTo>
                  <a:cubicBezTo>
                    <a:pt x="1009" y="1138"/>
                    <a:pt x="962" y="1317"/>
                    <a:pt x="890" y="1460"/>
                  </a:cubicBezTo>
                  <a:cubicBezTo>
                    <a:pt x="807" y="1614"/>
                    <a:pt x="688" y="1721"/>
                    <a:pt x="593" y="1793"/>
                  </a:cubicBezTo>
                  <a:cubicBezTo>
                    <a:pt x="366" y="1960"/>
                    <a:pt x="176" y="1972"/>
                    <a:pt x="188" y="1995"/>
                  </a:cubicBezTo>
                  <a:cubicBezTo>
                    <a:pt x="188" y="2013"/>
                    <a:pt x="232" y="2033"/>
                    <a:pt x="310" y="2033"/>
                  </a:cubicBezTo>
                  <a:cubicBezTo>
                    <a:pt x="394" y="2033"/>
                    <a:pt x="516" y="2010"/>
                    <a:pt x="664" y="1936"/>
                  </a:cubicBezTo>
                  <a:cubicBezTo>
                    <a:pt x="795" y="1864"/>
                    <a:pt x="950" y="1757"/>
                    <a:pt x="1069" y="1579"/>
                  </a:cubicBezTo>
                  <a:cubicBezTo>
                    <a:pt x="1188" y="1400"/>
                    <a:pt x="1247" y="1162"/>
                    <a:pt x="1212" y="924"/>
                  </a:cubicBezTo>
                  <a:cubicBezTo>
                    <a:pt x="1188" y="686"/>
                    <a:pt x="1093" y="471"/>
                    <a:pt x="950" y="317"/>
                  </a:cubicBezTo>
                  <a:cubicBezTo>
                    <a:pt x="795" y="174"/>
                    <a:pt x="628" y="78"/>
                    <a:pt x="485" y="31"/>
                  </a:cubicBezTo>
                  <a:cubicBezTo>
                    <a:pt x="393" y="9"/>
                    <a:pt x="311" y="0"/>
                    <a:pt x="242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746;p60"/>
            <p:cNvSpPr/>
            <p:nvPr/>
          </p:nvSpPr>
          <p:spPr>
            <a:xfrm>
              <a:off x="5388450" y="3850825"/>
              <a:ext cx="27125" cy="49325"/>
            </a:xfrm>
            <a:custGeom>
              <a:avLst/>
              <a:gdLst/>
              <a:ahLst/>
              <a:cxnLst/>
              <a:rect l="l" t="t" r="r" b="b"/>
              <a:pathLst>
                <a:path w="1085" h="1973" extrusionOk="0">
                  <a:moveTo>
                    <a:pt x="145" y="0"/>
                  </a:moveTo>
                  <a:cubicBezTo>
                    <a:pt x="54" y="0"/>
                    <a:pt x="1" y="21"/>
                    <a:pt x="1" y="27"/>
                  </a:cubicBezTo>
                  <a:cubicBezTo>
                    <a:pt x="1" y="63"/>
                    <a:pt x="156" y="75"/>
                    <a:pt x="370" y="194"/>
                  </a:cubicBezTo>
                  <a:cubicBezTo>
                    <a:pt x="572" y="313"/>
                    <a:pt x="834" y="575"/>
                    <a:pt x="858" y="932"/>
                  </a:cubicBezTo>
                  <a:cubicBezTo>
                    <a:pt x="870" y="1289"/>
                    <a:pt x="656" y="1587"/>
                    <a:pt x="453" y="1730"/>
                  </a:cubicBezTo>
                  <a:cubicBezTo>
                    <a:pt x="251" y="1885"/>
                    <a:pt x="84" y="1920"/>
                    <a:pt x="84" y="1944"/>
                  </a:cubicBezTo>
                  <a:cubicBezTo>
                    <a:pt x="84" y="1959"/>
                    <a:pt x="116" y="1972"/>
                    <a:pt x="174" y="1972"/>
                  </a:cubicBezTo>
                  <a:cubicBezTo>
                    <a:pt x="253" y="1972"/>
                    <a:pt x="379" y="1948"/>
                    <a:pt x="537" y="1873"/>
                  </a:cubicBezTo>
                  <a:cubicBezTo>
                    <a:pt x="668" y="1813"/>
                    <a:pt x="799" y="1694"/>
                    <a:pt x="906" y="1528"/>
                  </a:cubicBezTo>
                  <a:cubicBezTo>
                    <a:pt x="1013" y="1373"/>
                    <a:pt x="1084" y="1158"/>
                    <a:pt x="1084" y="932"/>
                  </a:cubicBezTo>
                  <a:cubicBezTo>
                    <a:pt x="1072" y="718"/>
                    <a:pt x="977" y="504"/>
                    <a:pt x="846" y="361"/>
                  </a:cubicBezTo>
                  <a:cubicBezTo>
                    <a:pt x="727" y="206"/>
                    <a:pt x="572" y="123"/>
                    <a:pt x="441" y="63"/>
                  </a:cubicBezTo>
                  <a:cubicBezTo>
                    <a:pt x="323" y="14"/>
                    <a:pt x="221" y="0"/>
                    <a:pt x="145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747;p60"/>
            <p:cNvSpPr/>
            <p:nvPr/>
          </p:nvSpPr>
          <p:spPr>
            <a:xfrm>
              <a:off x="5376900" y="3899675"/>
              <a:ext cx="35400" cy="51875"/>
            </a:xfrm>
            <a:custGeom>
              <a:avLst/>
              <a:gdLst/>
              <a:ahLst/>
              <a:cxnLst/>
              <a:rect l="l" t="t" r="r" b="b"/>
              <a:pathLst>
                <a:path w="1416" h="2075" extrusionOk="0">
                  <a:moveTo>
                    <a:pt x="550" y="1"/>
                  </a:moveTo>
                  <a:cubicBezTo>
                    <a:pt x="517" y="1"/>
                    <a:pt x="499" y="7"/>
                    <a:pt x="499" y="14"/>
                  </a:cubicBezTo>
                  <a:cubicBezTo>
                    <a:pt x="487" y="38"/>
                    <a:pt x="665" y="97"/>
                    <a:pt x="856" y="288"/>
                  </a:cubicBezTo>
                  <a:cubicBezTo>
                    <a:pt x="1034" y="466"/>
                    <a:pt x="1237" y="847"/>
                    <a:pt x="1142" y="1228"/>
                  </a:cubicBezTo>
                  <a:cubicBezTo>
                    <a:pt x="1034" y="1621"/>
                    <a:pt x="713" y="1836"/>
                    <a:pt x="463" y="1931"/>
                  </a:cubicBezTo>
                  <a:cubicBezTo>
                    <a:pt x="189" y="1990"/>
                    <a:pt x="10" y="1955"/>
                    <a:pt x="10" y="1990"/>
                  </a:cubicBezTo>
                  <a:cubicBezTo>
                    <a:pt x="1" y="2000"/>
                    <a:pt x="119" y="2074"/>
                    <a:pt x="333" y="2074"/>
                  </a:cubicBezTo>
                  <a:cubicBezTo>
                    <a:pt x="379" y="2074"/>
                    <a:pt x="431" y="2071"/>
                    <a:pt x="487" y="2062"/>
                  </a:cubicBezTo>
                  <a:cubicBezTo>
                    <a:pt x="641" y="2038"/>
                    <a:pt x="820" y="1955"/>
                    <a:pt x="975" y="1836"/>
                  </a:cubicBezTo>
                  <a:cubicBezTo>
                    <a:pt x="1142" y="1705"/>
                    <a:pt x="1296" y="1514"/>
                    <a:pt x="1356" y="1276"/>
                  </a:cubicBezTo>
                  <a:cubicBezTo>
                    <a:pt x="1415" y="1038"/>
                    <a:pt x="1368" y="800"/>
                    <a:pt x="1296" y="609"/>
                  </a:cubicBezTo>
                  <a:cubicBezTo>
                    <a:pt x="1201" y="407"/>
                    <a:pt x="1082" y="264"/>
                    <a:pt x="963" y="169"/>
                  </a:cubicBezTo>
                  <a:cubicBezTo>
                    <a:pt x="787" y="35"/>
                    <a:pt x="629" y="1"/>
                    <a:pt x="550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748;p60"/>
            <p:cNvSpPr/>
            <p:nvPr/>
          </p:nvSpPr>
          <p:spPr>
            <a:xfrm>
              <a:off x="5301550" y="3914125"/>
              <a:ext cx="20550" cy="41375"/>
            </a:xfrm>
            <a:custGeom>
              <a:avLst/>
              <a:gdLst/>
              <a:ahLst/>
              <a:cxnLst/>
              <a:rect l="l" t="t" r="r" b="b"/>
              <a:pathLst>
                <a:path w="822" h="1655" extrusionOk="0">
                  <a:moveTo>
                    <a:pt x="94" y="0"/>
                  </a:moveTo>
                  <a:cubicBezTo>
                    <a:pt x="35" y="0"/>
                    <a:pt x="0" y="14"/>
                    <a:pt x="0" y="31"/>
                  </a:cubicBezTo>
                  <a:cubicBezTo>
                    <a:pt x="0" y="55"/>
                    <a:pt x="119" y="91"/>
                    <a:pt x="274" y="210"/>
                  </a:cubicBezTo>
                  <a:cubicBezTo>
                    <a:pt x="417" y="329"/>
                    <a:pt x="584" y="531"/>
                    <a:pt x="596" y="817"/>
                  </a:cubicBezTo>
                  <a:cubicBezTo>
                    <a:pt x="596" y="1079"/>
                    <a:pt x="453" y="1317"/>
                    <a:pt x="310" y="1436"/>
                  </a:cubicBezTo>
                  <a:cubicBezTo>
                    <a:pt x="179" y="1579"/>
                    <a:pt x="60" y="1603"/>
                    <a:pt x="60" y="1639"/>
                  </a:cubicBezTo>
                  <a:cubicBezTo>
                    <a:pt x="60" y="1647"/>
                    <a:pt x="80" y="1654"/>
                    <a:pt x="114" y="1654"/>
                  </a:cubicBezTo>
                  <a:cubicBezTo>
                    <a:pt x="175" y="1654"/>
                    <a:pt x="283" y="1632"/>
                    <a:pt x="405" y="1555"/>
                  </a:cubicBezTo>
                  <a:cubicBezTo>
                    <a:pt x="596" y="1460"/>
                    <a:pt x="822" y="1174"/>
                    <a:pt x="822" y="805"/>
                  </a:cubicBezTo>
                  <a:cubicBezTo>
                    <a:pt x="810" y="424"/>
                    <a:pt x="560" y="174"/>
                    <a:pt x="357" y="67"/>
                  </a:cubicBezTo>
                  <a:cubicBezTo>
                    <a:pt x="252" y="17"/>
                    <a:pt x="159" y="0"/>
                    <a:pt x="94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749;p60"/>
            <p:cNvSpPr/>
            <p:nvPr/>
          </p:nvSpPr>
          <p:spPr>
            <a:xfrm>
              <a:off x="5484000" y="3857225"/>
              <a:ext cx="26525" cy="53150"/>
            </a:xfrm>
            <a:custGeom>
              <a:avLst/>
              <a:gdLst/>
              <a:ahLst/>
              <a:cxnLst/>
              <a:rect l="l" t="t" r="r" b="b"/>
              <a:pathLst>
                <a:path w="1061" h="2126" extrusionOk="0">
                  <a:moveTo>
                    <a:pt x="387" y="1"/>
                  </a:moveTo>
                  <a:cubicBezTo>
                    <a:pt x="378" y="1"/>
                    <a:pt x="372" y="4"/>
                    <a:pt x="370" y="9"/>
                  </a:cubicBezTo>
                  <a:cubicBezTo>
                    <a:pt x="358" y="45"/>
                    <a:pt x="477" y="129"/>
                    <a:pt x="596" y="319"/>
                  </a:cubicBezTo>
                  <a:cubicBezTo>
                    <a:pt x="715" y="510"/>
                    <a:pt x="822" y="831"/>
                    <a:pt x="775" y="1152"/>
                  </a:cubicBezTo>
                  <a:cubicBezTo>
                    <a:pt x="715" y="1486"/>
                    <a:pt x="501" y="1736"/>
                    <a:pt x="322" y="1867"/>
                  </a:cubicBezTo>
                  <a:cubicBezTo>
                    <a:pt x="132" y="2022"/>
                    <a:pt x="1" y="2069"/>
                    <a:pt x="1" y="2105"/>
                  </a:cubicBezTo>
                  <a:cubicBezTo>
                    <a:pt x="1" y="2118"/>
                    <a:pt x="22" y="2126"/>
                    <a:pt x="59" y="2126"/>
                  </a:cubicBezTo>
                  <a:cubicBezTo>
                    <a:pt x="128" y="2126"/>
                    <a:pt x="252" y="2099"/>
                    <a:pt x="406" y="2022"/>
                  </a:cubicBezTo>
                  <a:cubicBezTo>
                    <a:pt x="620" y="1903"/>
                    <a:pt x="906" y="1617"/>
                    <a:pt x="977" y="1200"/>
                  </a:cubicBezTo>
                  <a:cubicBezTo>
                    <a:pt x="1060" y="795"/>
                    <a:pt x="894" y="426"/>
                    <a:pt x="715" y="236"/>
                  </a:cubicBezTo>
                  <a:cubicBezTo>
                    <a:pt x="566" y="77"/>
                    <a:pt x="434" y="1"/>
                    <a:pt x="387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750;p60"/>
            <p:cNvSpPr/>
            <p:nvPr/>
          </p:nvSpPr>
          <p:spPr>
            <a:xfrm>
              <a:off x="5266500" y="4098450"/>
              <a:ext cx="37150" cy="58875"/>
            </a:xfrm>
            <a:custGeom>
              <a:avLst/>
              <a:gdLst/>
              <a:ahLst/>
              <a:cxnLst/>
              <a:rect l="l" t="t" r="r" b="b"/>
              <a:pathLst>
                <a:path w="1486" h="2355" extrusionOk="0">
                  <a:moveTo>
                    <a:pt x="567" y="0"/>
                  </a:moveTo>
                  <a:cubicBezTo>
                    <a:pt x="553" y="0"/>
                    <a:pt x="545" y="2"/>
                    <a:pt x="545" y="5"/>
                  </a:cubicBezTo>
                  <a:cubicBezTo>
                    <a:pt x="533" y="40"/>
                    <a:pt x="724" y="112"/>
                    <a:pt x="914" y="314"/>
                  </a:cubicBezTo>
                  <a:cubicBezTo>
                    <a:pt x="1105" y="528"/>
                    <a:pt x="1295" y="933"/>
                    <a:pt x="1212" y="1362"/>
                  </a:cubicBezTo>
                  <a:cubicBezTo>
                    <a:pt x="1105" y="1779"/>
                    <a:pt x="747" y="2064"/>
                    <a:pt x="485" y="2160"/>
                  </a:cubicBezTo>
                  <a:cubicBezTo>
                    <a:pt x="212" y="2279"/>
                    <a:pt x="9" y="2255"/>
                    <a:pt x="9" y="2302"/>
                  </a:cubicBezTo>
                  <a:cubicBezTo>
                    <a:pt x="1" y="2311"/>
                    <a:pt x="99" y="2355"/>
                    <a:pt x="275" y="2355"/>
                  </a:cubicBezTo>
                  <a:cubicBezTo>
                    <a:pt x="348" y="2355"/>
                    <a:pt x="435" y="2347"/>
                    <a:pt x="533" y="2326"/>
                  </a:cubicBezTo>
                  <a:cubicBezTo>
                    <a:pt x="688" y="2279"/>
                    <a:pt x="866" y="2195"/>
                    <a:pt x="1045" y="2040"/>
                  </a:cubicBezTo>
                  <a:cubicBezTo>
                    <a:pt x="1212" y="1898"/>
                    <a:pt x="1367" y="1683"/>
                    <a:pt x="1426" y="1421"/>
                  </a:cubicBezTo>
                  <a:cubicBezTo>
                    <a:pt x="1486" y="1171"/>
                    <a:pt x="1438" y="897"/>
                    <a:pt x="1367" y="695"/>
                  </a:cubicBezTo>
                  <a:cubicBezTo>
                    <a:pt x="1271" y="481"/>
                    <a:pt x="1152" y="314"/>
                    <a:pt x="1021" y="219"/>
                  </a:cubicBezTo>
                  <a:cubicBezTo>
                    <a:pt x="818" y="35"/>
                    <a:pt x="630" y="0"/>
                    <a:pt x="567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751;p60"/>
            <p:cNvSpPr/>
            <p:nvPr/>
          </p:nvSpPr>
          <p:spPr>
            <a:xfrm>
              <a:off x="5256075" y="4157050"/>
              <a:ext cx="34775" cy="54100"/>
            </a:xfrm>
            <a:custGeom>
              <a:avLst/>
              <a:gdLst/>
              <a:ahLst/>
              <a:cxnLst/>
              <a:rect l="l" t="t" r="r" b="b"/>
              <a:pathLst>
                <a:path w="1391" h="2164" extrusionOk="0">
                  <a:moveTo>
                    <a:pt x="475" y="0"/>
                  </a:moveTo>
                  <a:cubicBezTo>
                    <a:pt x="451" y="0"/>
                    <a:pt x="438" y="3"/>
                    <a:pt x="438" y="6"/>
                  </a:cubicBezTo>
                  <a:cubicBezTo>
                    <a:pt x="426" y="42"/>
                    <a:pt x="605" y="101"/>
                    <a:pt x="807" y="292"/>
                  </a:cubicBezTo>
                  <a:cubicBezTo>
                    <a:pt x="1010" y="470"/>
                    <a:pt x="1212" y="839"/>
                    <a:pt x="1129" y="1244"/>
                  </a:cubicBezTo>
                  <a:cubicBezTo>
                    <a:pt x="1033" y="1649"/>
                    <a:pt x="712" y="1899"/>
                    <a:pt x="450" y="1994"/>
                  </a:cubicBezTo>
                  <a:cubicBezTo>
                    <a:pt x="200" y="2078"/>
                    <a:pt x="9" y="2054"/>
                    <a:pt x="9" y="2102"/>
                  </a:cubicBezTo>
                  <a:cubicBezTo>
                    <a:pt x="1" y="2110"/>
                    <a:pt x="100" y="2164"/>
                    <a:pt x="276" y="2164"/>
                  </a:cubicBezTo>
                  <a:cubicBezTo>
                    <a:pt x="340" y="2164"/>
                    <a:pt x="415" y="2156"/>
                    <a:pt x="498" y="2137"/>
                  </a:cubicBezTo>
                  <a:cubicBezTo>
                    <a:pt x="652" y="2113"/>
                    <a:pt x="831" y="2018"/>
                    <a:pt x="986" y="1887"/>
                  </a:cubicBezTo>
                  <a:cubicBezTo>
                    <a:pt x="1152" y="1756"/>
                    <a:pt x="1283" y="1542"/>
                    <a:pt x="1343" y="1292"/>
                  </a:cubicBezTo>
                  <a:cubicBezTo>
                    <a:pt x="1391" y="1042"/>
                    <a:pt x="1343" y="804"/>
                    <a:pt x="1260" y="601"/>
                  </a:cubicBezTo>
                  <a:cubicBezTo>
                    <a:pt x="1164" y="411"/>
                    <a:pt x="1033" y="268"/>
                    <a:pt x="914" y="173"/>
                  </a:cubicBezTo>
                  <a:cubicBezTo>
                    <a:pt x="725" y="28"/>
                    <a:pt x="549" y="0"/>
                    <a:pt x="475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752;p60"/>
            <p:cNvSpPr/>
            <p:nvPr/>
          </p:nvSpPr>
          <p:spPr>
            <a:xfrm>
              <a:off x="5363450" y="4143475"/>
              <a:ext cx="25925" cy="49425"/>
            </a:xfrm>
            <a:custGeom>
              <a:avLst/>
              <a:gdLst/>
              <a:ahLst/>
              <a:cxnLst/>
              <a:rect l="l" t="t" r="r" b="b"/>
              <a:pathLst>
                <a:path w="1037" h="1977" extrusionOk="0">
                  <a:moveTo>
                    <a:pt x="102" y="1"/>
                  </a:moveTo>
                  <a:cubicBezTo>
                    <a:pt x="38" y="1"/>
                    <a:pt x="1" y="14"/>
                    <a:pt x="1" y="25"/>
                  </a:cubicBezTo>
                  <a:cubicBezTo>
                    <a:pt x="1" y="49"/>
                    <a:pt x="144" y="85"/>
                    <a:pt x="346" y="216"/>
                  </a:cubicBezTo>
                  <a:cubicBezTo>
                    <a:pt x="537" y="335"/>
                    <a:pt x="763" y="597"/>
                    <a:pt x="787" y="942"/>
                  </a:cubicBezTo>
                  <a:cubicBezTo>
                    <a:pt x="798" y="1287"/>
                    <a:pt x="608" y="1585"/>
                    <a:pt x="429" y="1728"/>
                  </a:cubicBezTo>
                  <a:cubicBezTo>
                    <a:pt x="286" y="1883"/>
                    <a:pt x="132" y="1930"/>
                    <a:pt x="132" y="1954"/>
                  </a:cubicBezTo>
                  <a:cubicBezTo>
                    <a:pt x="132" y="1967"/>
                    <a:pt x="155" y="1977"/>
                    <a:pt x="196" y="1977"/>
                  </a:cubicBezTo>
                  <a:cubicBezTo>
                    <a:pt x="268" y="1977"/>
                    <a:pt x="396" y="1946"/>
                    <a:pt x="548" y="1847"/>
                  </a:cubicBezTo>
                  <a:cubicBezTo>
                    <a:pt x="667" y="1775"/>
                    <a:pt x="787" y="1656"/>
                    <a:pt x="882" y="1513"/>
                  </a:cubicBezTo>
                  <a:cubicBezTo>
                    <a:pt x="965" y="1359"/>
                    <a:pt x="1037" y="1156"/>
                    <a:pt x="1025" y="930"/>
                  </a:cubicBezTo>
                  <a:cubicBezTo>
                    <a:pt x="1013" y="704"/>
                    <a:pt x="918" y="513"/>
                    <a:pt x="798" y="382"/>
                  </a:cubicBezTo>
                  <a:cubicBezTo>
                    <a:pt x="679" y="228"/>
                    <a:pt x="548" y="144"/>
                    <a:pt x="429" y="85"/>
                  </a:cubicBezTo>
                  <a:cubicBezTo>
                    <a:pt x="293" y="20"/>
                    <a:pt x="178" y="1"/>
                    <a:pt x="102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753;p60"/>
            <p:cNvSpPr/>
            <p:nvPr/>
          </p:nvSpPr>
          <p:spPr>
            <a:xfrm>
              <a:off x="5412575" y="4194175"/>
              <a:ext cx="26500" cy="36900"/>
            </a:xfrm>
            <a:custGeom>
              <a:avLst/>
              <a:gdLst/>
              <a:ahLst/>
              <a:cxnLst/>
              <a:rect l="l" t="t" r="r" b="b"/>
              <a:pathLst>
                <a:path w="1060" h="1476" extrusionOk="0">
                  <a:moveTo>
                    <a:pt x="155" y="1"/>
                  </a:moveTo>
                  <a:cubicBezTo>
                    <a:pt x="57" y="1"/>
                    <a:pt x="0" y="29"/>
                    <a:pt x="0" y="45"/>
                  </a:cubicBezTo>
                  <a:cubicBezTo>
                    <a:pt x="0" y="81"/>
                    <a:pt x="119" y="93"/>
                    <a:pt x="262" y="164"/>
                  </a:cubicBezTo>
                  <a:cubicBezTo>
                    <a:pt x="417" y="224"/>
                    <a:pt x="607" y="355"/>
                    <a:pt x="727" y="581"/>
                  </a:cubicBezTo>
                  <a:cubicBezTo>
                    <a:pt x="834" y="783"/>
                    <a:pt x="846" y="1021"/>
                    <a:pt x="822" y="1188"/>
                  </a:cubicBezTo>
                  <a:cubicBezTo>
                    <a:pt x="762" y="1343"/>
                    <a:pt x="715" y="1450"/>
                    <a:pt x="738" y="1474"/>
                  </a:cubicBezTo>
                  <a:cubicBezTo>
                    <a:pt x="740" y="1475"/>
                    <a:pt x="742" y="1475"/>
                    <a:pt x="745" y="1475"/>
                  </a:cubicBezTo>
                  <a:cubicBezTo>
                    <a:pt x="776" y="1475"/>
                    <a:pt x="864" y="1402"/>
                    <a:pt x="953" y="1236"/>
                  </a:cubicBezTo>
                  <a:cubicBezTo>
                    <a:pt x="1024" y="1057"/>
                    <a:pt x="1060" y="759"/>
                    <a:pt x="917" y="474"/>
                  </a:cubicBezTo>
                  <a:cubicBezTo>
                    <a:pt x="774" y="200"/>
                    <a:pt x="500" y="57"/>
                    <a:pt x="310" y="21"/>
                  </a:cubicBezTo>
                  <a:cubicBezTo>
                    <a:pt x="251" y="6"/>
                    <a:pt x="199" y="1"/>
                    <a:pt x="155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754;p60"/>
            <p:cNvSpPr/>
            <p:nvPr/>
          </p:nvSpPr>
          <p:spPr>
            <a:xfrm>
              <a:off x="5479850" y="4127775"/>
              <a:ext cx="21750" cy="38700"/>
            </a:xfrm>
            <a:custGeom>
              <a:avLst/>
              <a:gdLst/>
              <a:ahLst/>
              <a:cxnLst/>
              <a:rect l="l" t="t" r="r" b="b"/>
              <a:pathLst>
                <a:path w="870" h="1548" extrusionOk="0">
                  <a:moveTo>
                    <a:pt x="96" y="1"/>
                  </a:moveTo>
                  <a:cubicBezTo>
                    <a:pt x="52" y="1"/>
                    <a:pt x="23" y="11"/>
                    <a:pt x="12" y="22"/>
                  </a:cubicBezTo>
                  <a:cubicBezTo>
                    <a:pt x="0" y="58"/>
                    <a:pt x="107" y="94"/>
                    <a:pt x="226" y="201"/>
                  </a:cubicBezTo>
                  <a:cubicBezTo>
                    <a:pt x="345" y="308"/>
                    <a:pt x="488" y="475"/>
                    <a:pt x="572" y="689"/>
                  </a:cubicBezTo>
                  <a:cubicBezTo>
                    <a:pt x="643" y="915"/>
                    <a:pt x="607" y="1141"/>
                    <a:pt x="572" y="1284"/>
                  </a:cubicBezTo>
                  <a:cubicBezTo>
                    <a:pt x="536" y="1427"/>
                    <a:pt x="476" y="1522"/>
                    <a:pt x="512" y="1546"/>
                  </a:cubicBezTo>
                  <a:cubicBezTo>
                    <a:pt x="513" y="1547"/>
                    <a:pt x="515" y="1548"/>
                    <a:pt x="517" y="1548"/>
                  </a:cubicBezTo>
                  <a:cubicBezTo>
                    <a:pt x="541" y="1548"/>
                    <a:pt x="638" y="1485"/>
                    <a:pt x="714" y="1332"/>
                  </a:cubicBezTo>
                  <a:cubicBezTo>
                    <a:pt x="810" y="1165"/>
                    <a:pt x="869" y="903"/>
                    <a:pt x="774" y="617"/>
                  </a:cubicBezTo>
                  <a:cubicBezTo>
                    <a:pt x="691" y="332"/>
                    <a:pt x="476" y="141"/>
                    <a:pt x="310" y="70"/>
                  </a:cubicBezTo>
                  <a:cubicBezTo>
                    <a:pt x="224" y="17"/>
                    <a:pt x="149" y="1"/>
                    <a:pt x="96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755;p60"/>
            <p:cNvSpPr/>
            <p:nvPr/>
          </p:nvSpPr>
          <p:spPr>
            <a:xfrm>
              <a:off x="5554550" y="3955250"/>
              <a:ext cx="19075" cy="42000"/>
            </a:xfrm>
            <a:custGeom>
              <a:avLst/>
              <a:gdLst/>
              <a:ahLst/>
              <a:cxnLst/>
              <a:rect l="l" t="t" r="r" b="b"/>
              <a:pathLst>
                <a:path w="763" h="1680" extrusionOk="0">
                  <a:moveTo>
                    <a:pt x="45" y="1"/>
                  </a:moveTo>
                  <a:cubicBezTo>
                    <a:pt x="29" y="1"/>
                    <a:pt x="18" y="3"/>
                    <a:pt x="12" y="6"/>
                  </a:cubicBezTo>
                  <a:cubicBezTo>
                    <a:pt x="1" y="29"/>
                    <a:pt x="108" y="89"/>
                    <a:pt x="215" y="232"/>
                  </a:cubicBezTo>
                  <a:cubicBezTo>
                    <a:pt x="334" y="351"/>
                    <a:pt x="453" y="553"/>
                    <a:pt x="489" y="791"/>
                  </a:cubicBezTo>
                  <a:cubicBezTo>
                    <a:pt x="524" y="1030"/>
                    <a:pt x="465" y="1268"/>
                    <a:pt x="393" y="1422"/>
                  </a:cubicBezTo>
                  <a:cubicBezTo>
                    <a:pt x="322" y="1565"/>
                    <a:pt x="239" y="1637"/>
                    <a:pt x="262" y="1672"/>
                  </a:cubicBezTo>
                  <a:cubicBezTo>
                    <a:pt x="265" y="1677"/>
                    <a:pt x="270" y="1679"/>
                    <a:pt x="279" y="1679"/>
                  </a:cubicBezTo>
                  <a:cubicBezTo>
                    <a:pt x="318" y="1679"/>
                    <a:pt x="417" y="1631"/>
                    <a:pt x="524" y="1494"/>
                  </a:cubicBezTo>
                  <a:cubicBezTo>
                    <a:pt x="643" y="1339"/>
                    <a:pt x="763" y="1077"/>
                    <a:pt x="715" y="768"/>
                  </a:cubicBezTo>
                  <a:cubicBezTo>
                    <a:pt x="679" y="446"/>
                    <a:pt x="477" y="232"/>
                    <a:pt x="310" y="113"/>
                  </a:cubicBezTo>
                  <a:cubicBezTo>
                    <a:pt x="193" y="22"/>
                    <a:pt x="96" y="1"/>
                    <a:pt x="45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3756;p60"/>
          <p:cNvGrpSpPr/>
          <p:nvPr/>
        </p:nvGrpSpPr>
        <p:grpSpPr>
          <a:xfrm>
            <a:off x="864583" y="2956672"/>
            <a:ext cx="1007469" cy="1346047"/>
            <a:chOff x="728650" y="3203225"/>
            <a:chExt cx="865300" cy="1156100"/>
          </a:xfrm>
        </p:grpSpPr>
        <p:sp>
          <p:nvSpPr>
            <p:cNvPr id="185" name="Google Shape;3757;p60"/>
            <p:cNvSpPr/>
            <p:nvPr/>
          </p:nvSpPr>
          <p:spPr>
            <a:xfrm>
              <a:off x="728650" y="3203225"/>
              <a:ext cx="865300" cy="1156100"/>
            </a:xfrm>
            <a:custGeom>
              <a:avLst/>
              <a:gdLst/>
              <a:ahLst/>
              <a:cxnLst/>
              <a:rect l="l" t="t" r="r" b="b"/>
              <a:pathLst>
                <a:path w="34612" h="46244" extrusionOk="0">
                  <a:moveTo>
                    <a:pt x="29151" y="0"/>
                  </a:moveTo>
                  <a:cubicBezTo>
                    <a:pt x="29098" y="0"/>
                    <a:pt x="29045" y="4"/>
                    <a:pt x="28992" y="11"/>
                  </a:cubicBezTo>
                  <a:lnTo>
                    <a:pt x="21146" y="1083"/>
                  </a:lnTo>
                  <a:cubicBezTo>
                    <a:pt x="20134" y="1214"/>
                    <a:pt x="19372" y="2012"/>
                    <a:pt x="19265" y="3024"/>
                  </a:cubicBezTo>
                  <a:lnTo>
                    <a:pt x="18753" y="8774"/>
                  </a:lnTo>
                  <a:lnTo>
                    <a:pt x="15145" y="9096"/>
                  </a:lnTo>
                  <a:lnTo>
                    <a:pt x="16014" y="7786"/>
                  </a:lnTo>
                  <a:cubicBezTo>
                    <a:pt x="16193" y="7512"/>
                    <a:pt x="16264" y="7167"/>
                    <a:pt x="16193" y="6834"/>
                  </a:cubicBezTo>
                  <a:cubicBezTo>
                    <a:pt x="16110" y="6512"/>
                    <a:pt x="15919" y="6227"/>
                    <a:pt x="15633" y="6036"/>
                  </a:cubicBezTo>
                  <a:cubicBezTo>
                    <a:pt x="14264" y="5155"/>
                    <a:pt x="12704" y="4679"/>
                    <a:pt x="11097" y="4679"/>
                  </a:cubicBezTo>
                  <a:cubicBezTo>
                    <a:pt x="8394" y="4679"/>
                    <a:pt x="5894" y="6000"/>
                    <a:pt x="4430" y="8227"/>
                  </a:cubicBezTo>
                  <a:cubicBezTo>
                    <a:pt x="3477" y="9667"/>
                    <a:pt x="3049" y="11334"/>
                    <a:pt x="3156" y="13013"/>
                  </a:cubicBezTo>
                  <a:cubicBezTo>
                    <a:pt x="2739" y="13180"/>
                    <a:pt x="2406" y="13537"/>
                    <a:pt x="2179" y="14013"/>
                  </a:cubicBezTo>
                  <a:cubicBezTo>
                    <a:pt x="2001" y="13954"/>
                    <a:pt x="1810" y="13918"/>
                    <a:pt x="1620" y="13918"/>
                  </a:cubicBezTo>
                  <a:cubicBezTo>
                    <a:pt x="1215" y="13918"/>
                    <a:pt x="846" y="14061"/>
                    <a:pt x="560" y="14311"/>
                  </a:cubicBezTo>
                  <a:cubicBezTo>
                    <a:pt x="251" y="14597"/>
                    <a:pt x="60" y="14990"/>
                    <a:pt x="36" y="15442"/>
                  </a:cubicBezTo>
                  <a:cubicBezTo>
                    <a:pt x="1" y="16418"/>
                    <a:pt x="739" y="17335"/>
                    <a:pt x="1072" y="17668"/>
                  </a:cubicBezTo>
                  <a:cubicBezTo>
                    <a:pt x="1274" y="17895"/>
                    <a:pt x="1691" y="18299"/>
                    <a:pt x="2227" y="18585"/>
                  </a:cubicBezTo>
                  <a:cubicBezTo>
                    <a:pt x="2501" y="21121"/>
                    <a:pt x="3370" y="25336"/>
                    <a:pt x="6668" y="27372"/>
                  </a:cubicBezTo>
                  <a:cubicBezTo>
                    <a:pt x="6859" y="29217"/>
                    <a:pt x="7109" y="31099"/>
                    <a:pt x="7442" y="32908"/>
                  </a:cubicBezTo>
                  <a:cubicBezTo>
                    <a:pt x="8228" y="37421"/>
                    <a:pt x="10288" y="38778"/>
                    <a:pt x="11907" y="39123"/>
                  </a:cubicBezTo>
                  <a:cubicBezTo>
                    <a:pt x="12109" y="39159"/>
                    <a:pt x="12347" y="39207"/>
                    <a:pt x="12574" y="39243"/>
                  </a:cubicBezTo>
                  <a:cubicBezTo>
                    <a:pt x="12806" y="39274"/>
                    <a:pt x="13045" y="39289"/>
                    <a:pt x="13288" y="39289"/>
                  </a:cubicBezTo>
                  <a:cubicBezTo>
                    <a:pt x="13504" y="39289"/>
                    <a:pt x="13723" y="39277"/>
                    <a:pt x="13943" y="39254"/>
                  </a:cubicBezTo>
                  <a:lnTo>
                    <a:pt x="14669" y="39195"/>
                  </a:lnTo>
                  <a:lnTo>
                    <a:pt x="14502" y="42552"/>
                  </a:lnTo>
                  <a:lnTo>
                    <a:pt x="14443" y="42552"/>
                  </a:lnTo>
                  <a:cubicBezTo>
                    <a:pt x="12704" y="42552"/>
                    <a:pt x="11919" y="43326"/>
                    <a:pt x="11573" y="43969"/>
                  </a:cubicBezTo>
                  <a:cubicBezTo>
                    <a:pt x="11383" y="44338"/>
                    <a:pt x="11383" y="44791"/>
                    <a:pt x="11573" y="45160"/>
                  </a:cubicBezTo>
                  <a:cubicBezTo>
                    <a:pt x="11764" y="45529"/>
                    <a:pt x="12133" y="45791"/>
                    <a:pt x="12550" y="45827"/>
                  </a:cubicBezTo>
                  <a:lnTo>
                    <a:pt x="16574" y="46243"/>
                  </a:lnTo>
                  <a:lnTo>
                    <a:pt x="16705" y="46243"/>
                  </a:lnTo>
                  <a:cubicBezTo>
                    <a:pt x="17015" y="46243"/>
                    <a:pt x="17312" y="46124"/>
                    <a:pt x="17550" y="45922"/>
                  </a:cubicBezTo>
                  <a:cubicBezTo>
                    <a:pt x="17824" y="45684"/>
                    <a:pt x="17967" y="45338"/>
                    <a:pt x="17967" y="44981"/>
                  </a:cubicBezTo>
                  <a:lnTo>
                    <a:pt x="17991" y="38897"/>
                  </a:lnTo>
                  <a:lnTo>
                    <a:pt x="20217" y="38707"/>
                  </a:lnTo>
                  <a:lnTo>
                    <a:pt x="21301" y="44684"/>
                  </a:lnTo>
                  <a:cubicBezTo>
                    <a:pt x="21360" y="45041"/>
                    <a:pt x="21575" y="45338"/>
                    <a:pt x="21884" y="45529"/>
                  </a:cubicBezTo>
                  <a:cubicBezTo>
                    <a:pt x="22078" y="45661"/>
                    <a:pt x="22303" y="45722"/>
                    <a:pt x="22532" y="45722"/>
                  </a:cubicBezTo>
                  <a:cubicBezTo>
                    <a:pt x="22654" y="45722"/>
                    <a:pt x="22776" y="45705"/>
                    <a:pt x="22896" y="45672"/>
                  </a:cubicBezTo>
                  <a:lnTo>
                    <a:pt x="26778" y="44541"/>
                  </a:lnTo>
                  <a:cubicBezTo>
                    <a:pt x="27182" y="44422"/>
                    <a:pt x="27492" y="44100"/>
                    <a:pt x="27635" y="43707"/>
                  </a:cubicBezTo>
                  <a:cubicBezTo>
                    <a:pt x="27766" y="43303"/>
                    <a:pt x="27671" y="42874"/>
                    <a:pt x="27421" y="42541"/>
                  </a:cubicBezTo>
                  <a:cubicBezTo>
                    <a:pt x="27075" y="42100"/>
                    <a:pt x="26409" y="41576"/>
                    <a:pt x="25206" y="41576"/>
                  </a:cubicBezTo>
                  <a:cubicBezTo>
                    <a:pt x="24896" y="41576"/>
                    <a:pt x="24587" y="41624"/>
                    <a:pt x="24289" y="41659"/>
                  </a:cubicBezTo>
                  <a:lnTo>
                    <a:pt x="23527" y="38385"/>
                  </a:lnTo>
                  <a:lnTo>
                    <a:pt x="25182" y="38242"/>
                  </a:lnTo>
                  <a:cubicBezTo>
                    <a:pt x="25635" y="38195"/>
                    <a:pt x="26099" y="38111"/>
                    <a:pt x="26516" y="37969"/>
                  </a:cubicBezTo>
                  <a:cubicBezTo>
                    <a:pt x="26742" y="37897"/>
                    <a:pt x="26968" y="37826"/>
                    <a:pt x="27159" y="37730"/>
                  </a:cubicBezTo>
                  <a:cubicBezTo>
                    <a:pt x="28659" y="37111"/>
                    <a:pt x="30457" y="35397"/>
                    <a:pt x="30445" y="30825"/>
                  </a:cubicBezTo>
                  <a:cubicBezTo>
                    <a:pt x="30445" y="29253"/>
                    <a:pt x="30385" y="27646"/>
                    <a:pt x="30278" y="26050"/>
                  </a:cubicBezTo>
                  <a:cubicBezTo>
                    <a:pt x="32933" y="23443"/>
                    <a:pt x="33017" y="19311"/>
                    <a:pt x="32802" y="16918"/>
                  </a:cubicBezTo>
                  <a:cubicBezTo>
                    <a:pt x="33255" y="16561"/>
                    <a:pt x="33600" y="16085"/>
                    <a:pt x="33779" y="15811"/>
                  </a:cubicBezTo>
                  <a:cubicBezTo>
                    <a:pt x="34029" y="15406"/>
                    <a:pt x="34612" y="14382"/>
                    <a:pt x="34386" y="13430"/>
                  </a:cubicBezTo>
                  <a:cubicBezTo>
                    <a:pt x="34291" y="13001"/>
                    <a:pt x="34029" y="12644"/>
                    <a:pt x="33671" y="12418"/>
                  </a:cubicBezTo>
                  <a:cubicBezTo>
                    <a:pt x="33433" y="12275"/>
                    <a:pt x="33159" y="12192"/>
                    <a:pt x="32874" y="12192"/>
                  </a:cubicBezTo>
                  <a:cubicBezTo>
                    <a:pt x="32564" y="12192"/>
                    <a:pt x="32278" y="12275"/>
                    <a:pt x="32028" y="12406"/>
                  </a:cubicBezTo>
                  <a:cubicBezTo>
                    <a:pt x="31647" y="11870"/>
                    <a:pt x="31147" y="11561"/>
                    <a:pt x="30564" y="11561"/>
                  </a:cubicBezTo>
                  <a:cubicBezTo>
                    <a:pt x="30504" y="11561"/>
                    <a:pt x="30433" y="11561"/>
                    <a:pt x="30373" y="11572"/>
                  </a:cubicBezTo>
                  <a:cubicBezTo>
                    <a:pt x="29957" y="11632"/>
                    <a:pt x="29588" y="11858"/>
                    <a:pt x="29302" y="12192"/>
                  </a:cubicBezTo>
                  <a:cubicBezTo>
                    <a:pt x="29207" y="12311"/>
                    <a:pt x="29135" y="12453"/>
                    <a:pt x="29076" y="12573"/>
                  </a:cubicBezTo>
                  <a:cubicBezTo>
                    <a:pt x="28957" y="12537"/>
                    <a:pt x="28837" y="12525"/>
                    <a:pt x="28706" y="12525"/>
                  </a:cubicBezTo>
                  <a:cubicBezTo>
                    <a:pt x="28361" y="12525"/>
                    <a:pt x="28040" y="12632"/>
                    <a:pt x="27766" y="12823"/>
                  </a:cubicBezTo>
                  <a:cubicBezTo>
                    <a:pt x="27421" y="13073"/>
                    <a:pt x="27206" y="13442"/>
                    <a:pt x="27147" y="13894"/>
                  </a:cubicBezTo>
                  <a:cubicBezTo>
                    <a:pt x="27099" y="14239"/>
                    <a:pt x="27147" y="14573"/>
                    <a:pt x="27242" y="14906"/>
                  </a:cubicBezTo>
                  <a:cubicBezTo>
                    <a:pt x="27159" y="14835"/>
                    <a:pt x="27087" y="14775"/>
                    <a:pt x="26992" y="14692"/>
                  </a:cubicBezTo>
                  <a:cubicBezTo>
                    <a:pt x="26623" y="14394"/>
                    <a:pt x="26290" y="14144"/>
                    <a:pt x="26135" y="13858"/>
                  </a:cubicBezTo>
                  <a:cubicBezTo>
                    <a:pt x="25932" y="13537"/>
                    <a:pt x="25909" y="13108"/>
                    <a:pt x="25897" y="12549"/>
                  </a:cubicBezTo>
                  <a:cubicBezTo>
                    <a:pt x="26504" y="12061"/>
                    <a:pt x="26861" y="11287"/>
                    <a:pt x="26790" y="10465"/>
                  </a:cubicBezTo>
                  <a:cubicBezTo>
                    <a:pt x="26677" y="9228"/>
                    <a:pt x="25640" y="8288"/>
                    <a:pt x="24402" y="8288"/>
                  </a:cubicBezTo>
                  <a:cubicBezTo>
                    <a:pt x="24329" y="8288"/>
                    <a:pt x="24256" y="8292"/>
                    <a:pt x="24182" y="8298"/>
                  </a:cubicBezTo>
                  <a:lnTo>
                    <a:pt x="23158" y="8382"/>
                  </a:lnTo>
                  <a:lnTo>
                    <a:pt x="23456" y="5143"/>
                  </a:lnTo>
                  <a:lnTo>
                    <a:pt x="29492" y="4322"/>
                  </a:lnTo>
                  <a:cubicBezTo>
                    <a:pt x="30159" y="4238"/>
                    <a:pt x="30635" y="3643"/>
                    <a:pt x="30576" y="2964"/>
                  </a:cubicBezTo>
                  <a:lnTo>
                    <a:pt x="30421" y="1154"/>
                  </a:lnTo>
                  <a:cubicBezTo>
                    <a:pt x="30385" y="809"/>
                    <a:pt x="30219" y="500"/>
                    <a:pt x="29945" y="273"/>
                  </a:cubicBezTo>
                  <a:cubicBezTo>
                    <a:pt x="29714" y="103"/>
                    <a:pt x="29433" y="0"/>
                    <a:pt x="29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758;p60"/>
            <p:cNvSpPr/>
            <p:nvPr/>
          </p:nvSpPr>
          <p:spPr>
            <a:xfrm>
              <a:off x="1190900" y="3235350"/>
              <a:ext cx="272100" cy="632250"/>
            </a:xfrm>
            <a:custGeom>
              <a:avLst/>
              <a:gdLst/>
              <a:ahLst/>
              <a:cxnLst/>
              <a:rect l="l" t="t" r="r" b="b"/>
              <a:pathLst>
                <a:path w="10884" h="25290" extrusionOk="0">
                  <a:moveTo>
                    <a:pt x="10717" y="0"/>
                  </a:moveTo>
                  <a:lnTo>
                    <a:pt x="2870" y="1084"/>
                  </a:lnTo>
                  <a:cubicBezTo>
                    <a:pt x="2454" y="1143"/>
                    <a:pt x="2132" y="1489"/>
                    <a:pt x="2085" y="1905"/>
                  </a:cubicBezTo>
                  <a:lnTo>
                    <a:pt x="1" y="25111"/>
                  </a:lnTo>
                  <a:cubicBezTo>
                    <a:pt x="620" y="25170"/>
                    <a:pt x="1215" y="25230"/>
                    <a:pt x="1823" y="25289"/>
                  </a:cubicBezTo>
                  <a:lnTo>
                    <a:pt x="3847" y="2787"/>
                  </a:lnTo>
                  <a:lnTo>
                    <a:pt x="10883" y="1822"/>
                  </a:lnTo>
                  <a:lnTo>
                    <a:pt x="10717" y="0"/>
                  </a:ln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759;p60"/>
            <p:cNvSpPr/>
            <p:nvPr/>
          </p:nvSpPr>
          <p:spPr>
            <a:xfrm>
              <a:off x="1193000" y="3794350"/>
              <a:ext cx="49725" cy="49425"/>
            </a:xfrm>
            <a:custGeom>
              <a:avLst/>
              <a:gdLst/>
              <a:ahLst/>
              <a:cxnLst/>
              <a:rect l="l" t="t" r="r" b="b"/>
              <a:pathLst>
                <a:path w="1989" h="1977" extrusionOk="0">
                  <a:moveTo>
                    <a:pt x="1989" y="0"/>
                  </a:moveTo>
                  <a:cubicBezTo>
                    <a:pt x="1369" y="250"/>
                    <a:pt x="727" y="500"/>
                    <a:pt x="96" y="750"/>
                  </a:cubicBezTo>
                  <a:lnTo>
                    <a:pt x="0" y="1977"/>
                  </a:lnTo>
                  <a:cubicBezTo>
                    <a:pt x="619" y="1727"/>
                    <a:pt x="1262" y="1465"/>
                    <a:pt x="1881" y="1215"/>
                  </a:cubicBezTo>
                  <a:lnTo>
                    <a:pt x="1989" y="0"/>
                  </a:lnTo>
                  <a:close/>
                </a:path>
              </a:pathLst>
            </a:custGeom>
            <a:solidFill>
              <a:srgbClr val="8EB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760;p60"/>
            <p:cNvSpPr/>
            <p:nvPr/>
          </p:nvSpPr>
          <p:spPr>
            <a:xfrm>
              <a:off x="1201325" y="3699400"/>
              <a:ext cx="50025" cy="48825"/>
            </a:xfrm>
            <a:custGeom>
              <a:avLst/>
              <a:gdLst/>
              <a:ahLst/>
              <a:cxnLst/>
              <a:rect l="l" t="t" r="r" b="b"/>
              <a:pathLst>
                <a:path w="2001" h="1953" extrusionOk="0">
                  <a:moveTo>
                    <a:pt x="2001" y="0"/>
                  </a:moveTo>
                  <a:lnTo>
                    <a:pt x="2001" y="0"/>
                  </a:lnTo>
                  <a:cubicBezTo>
                    <a:pt x="1370" y="238"/>
                    <a:pt x="727" y="488"/>
                    <a:pt x="108" y="727"/>
                  </a:cubicBezTo>
                  <a:lnTo>
                    <a:pt x="1" y="1953"/>
                  </a:lnTo>
                  <a:cubicBezTo>
                    <a:pt x="632" y="1715"/>
                    <a:pt x="1263" y="1453"/>
                    <a:pt x="1894" y="1215"/>
                  </a:cubicBezTo>
                  <a:lnTo>
                    <a:pt x="2001" y="0"/>
                  </a:lnTo>
                  <a:close/>
                </a:path>
              </a:pathLst>
            </a:custGeom>
            <a:solidFill>
              <a:srgbClr val="8EB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761;p60"/>
            <p:cNvSpPr/>
            <p:nvPr/>
          </p:nvSpPr>
          <p:spPr>
            <a:xfrm>
              <a:off x="1209675" y="3603250"/>
              <a:ext cx="50325" cy="51225"/>
            </a:xfrm>
            <a:custGeom>
              <a:avLst/>
              <a:gdLst/>
              <a:ahLst/>
              <a:cxnLst/>
              <a:rect l="l" t="t" r="r" b="b"/>
              <a:pathLst>
                <a:path w="2013" h="2049" extrusionOk="0">
                  <a:moveTo>
                    <a:pt x="2012" y="1"/>
                  </a:moveTo>
                  <a:lnTo>
                    <a:pt x="2012" y="1"/>
                  </a:lnTo>
                  <a:cubicBezTo>
                    <a:pt x="1369" y="274"/>
                    <a:pt x="738" y="536"/>
                    <a:pt x="107" y="810"/>
                  </a:cubicBezTo>
                  <a:lnTo>
                    <a:pt x="0" y="2048"/>
                  </a:lnTo>
                  <a:cubicBezTo>
                    <a:pt x="643" y="1775"/>
                    <a:pt x="1262" y="1513"/>
                    <a:pt x="1905" y="1239"/>
                  </a:cubicBezTo>
                  <a:lnTo>
                    <a:pt x="2012" y="1"/>
                  </a:lnTo>
                  <a:close/>
                </a:path>
              </a:pathLst>
            </a:custGeom>
            <a:solidFill>
              <a:srgbClr val="8EB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762;p60"/>
            <p:cNvSpPr/>
            <p:nvPr/>
          </p:nvSpPr>
          <p:spPr>
            <a:xfrm>
              <a:off x="1216800" y="3528250"/>
              <a:ext cx="49750" cy="49125"/>
            </a:xfrm>
            <a:custGeom>
              <a:avLst/>
              <a:gdLst/>
              <a:ahLst/>
              <a:cxnLst/>
              <a:rect l="l" t="t" r="r" b="b"/>
              <a:pathLst>
                <a:path w="1990" h="1965" extrusionOk="0">
                  <a:moveTo>
                    <a:pt x="1989" y="0"/>
                  </a:moveTo>
                  <a:lnTo>
                    <a:pt x="1989" y="0"/>
                  </a:lnTo>
                  <a:cubicBezTo>
                    <a:pt x="1370" y="250"/>
                    <a:pt x="727" y="500"/>
                    <a:pt x="96" y="738"/>
                  </a:cubicBezTo>
                  <a:lnTo>
                    <a:pt x="1" y="1965"/>
                  </a:lnTo>
                  <a:cubicBezTo>
                    <a:pt x="620" y="1715"/>
                    <a:pt x="1263" y="1453"/>
                    <a:pt x="1882" y="1215"/>
                  </a:cubicBezTo>
                  <a:lnTo>
                    <a:pt x="1989" y="0"/>
                  </a:lnTo>
                  <a:close/>
                </a:path>
              </a:pathLst>
            </a:custGeom>
            <a:solidFill>
              <a:srgbClr val="8EB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763;p60"/>
            <p:cNvSpPr/>
            <p:nvPr/>
          </p:nvSpPr>
          <p:spPr>
            <a:xfrm>
              <a:off x="1224550" y="3442525"/>
              <a:ext cx="49725" cy="47350"/>
            </a:xfrm>
            <a:custGeom>
              <a:avLst/>
              <a:gdLst/>
              <a:ahLst/>
              <a:cxnLst/>
              <a:rect l="l" t="t" r="r" b="b"/>
              <a:pathLst>
                <a:path w="1989" h="1894" extrusionOk="0">
                  <a:moveTo>
                    <a:pt x="1989" y="0"/>
                  </a:moveTo>
                  <a:cubicBezTo>
                    <a:pt x="1370" y="226"/>
                    <a:pt x="727" y="465"/>
                    <a:pt x="107" y="691"/>
                  </a:cubicBezTo>
                  <a:lnTo>
                    <a:pt x="0" y="1893"/>
                  </a:lnTo>
                  <a:cubicBezTo>
                    <a:pt x="619" y="1667"/>
                    <a:pt x="1262" y="1429"/>
                    <a:pt x="1893" y="1215"/>
                  </a:cubicBezTo>
                  <a:lnTo>
                    <a:pt x="1989" y="0"/>
                  </a:lnTo>
                  <a:close/>
                </a:path>
              </a:pathLst>
            </a:custGeom>
            <a:solidFill>
              <a:srgbClr val="8EB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764;p60"/>
            <p:cNvSpPr/>
            <p:nvPr/>
          </p:nvSpPr>
          <p:spPr>
            <a:xfrm>
              <a:off x="1231975" y="3364525"/>
              <a:ext cx="49450" cy="43200"/>
            </a:xfrm>
            <a:custGeom>
              <a:avLst/>
              <a:gdLst/>
              <a:ahLst/>
              <a:cxnLst/>
              <a:rect l="l" t="t" r="r" b="b"/>
              <a:pathLst>
                <a:path w="1978" h="1728" extrusionOk="0">
                  <a:moveTo>
                    <a:pt x="1954" y="1"/>
                  </a:moveTo>
                  <a:cubicBezTo>
                    <a:pt x="1334" y="179"/>
                    <a:pt x="715" y="370"/>
                    <a:pt x="108" y="548"/>
                  </a:cubicBezTo>
                  <a:lnTo>
                    <a:pt x="1" y="1727"/>
                  </a:lnTo>
                  <a:cubicBezTo>
                    <a:pt x="620" y="1537"/>
                    <a:pt x="1251" y="1358"/>
                    <a:pt x="1870" y="1156"/>
                  </a:cubicBezTo>
                  <a:lnTo>
                    <a:pt x="1977" y="13"/>
                  </a:lnTo>
                  <a:cubicBezTo>
                    <a:pt x="1977" y="13"/>
                    <a:pt x="1966" y="13"/>
                    <a:pt x="1954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765;p60"/>
            <p:cNvSpPr/>
            <p:nvPr/>
          </p:nvSpPr>
          <p:spPr>
            <a:xfrm>
              <a:off x="1239125" y="3297550"/>
              <a:ext cx="45275" cy="67600"/>
            </a:xfrm>
            <a:custGeom>
              <a:avLst/>
              <a:gdLst/>
              <a:ahLst/>
              <a:cxnLst/>
              <a:rect l="l" t="t" r="r" b="b"/>
              <a:pathLst>
                <a:path w="1811" h="2704" extrusionOk="0">
                  <a:moveTo>
                    <a:pt x="120" y="1"/>
                  </a:moveTo>
                  <a:lnTo>
                    <a:pt x="1" y="1322"/>
                  </a:lnTo>
                  <a:cubicBezTo>
                    <a:pt x="560" y="1787"/>
                    <a:pt x="1108" y="2251"/>
                    <a:pt x="1680" y="2704"/>
                  </a:cubicBezTo>
                  <a:cubicBezTo>
                    <a:pt x="1680" y="2680"/>
                    <a:pt x="1691" y="2680"/>
                    <a:pt x="1691" y="2680"/>
                  </a:cubicBezTo>
                  <a:lnTo>
                    <a:pt x="1810" y="1394"/>
                  </a:lnTo>
                  <a:cubicBezTo>
                    <a:pt x="1239" y="941"/>
                    <a:pt x="679" y="465"/>
                    <a:pt x="120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766;p60"/>
            <p:cNvSpPr/>
            <p:nvPr/>
          </p:nvSpPr>
          <p:spPr>
            <a:xfrm>
              <a:off x="1280800" y="33645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cubicBezTo>
                    <a:pt x="13" y="1"/>
                    <a:pt x="13" y="1"/>
                    <a:pt x="1" y="13"/>
                  </a:cubicBezTo>
                  <a:cubicBezTo>
                    <a:pt x="13" y="13"/>
                    <a:pt x="24" y="13"/>
                    <a:pt x="24" y="25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8EB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767;p60"/>
            <p:cNvSpPr/>
            <p:nvPr/>
          </p:nvSpPr>
          <p:spPr>
            <a:xfrm>
              <a:off x="1275450" y="3256475"/>
              <a:ext cx="59250" cy="46175"/>
            </a:xfrm>
            <a:custGeom>
              <a:avLst/>
              <a:gdLst/>
              <a:ahLst/>
              <a:cxnLst/>
              <a:rect l="l" t="t" r="r" b="b"/>
              <a:pathLst>
                <a:path w="2370" h="1847" extrusionOk="0">
                  <a:moveTo>
                    <a:pt x="1203" y="1"/>
                  </a:moveTo>
                  <a:lnTo>
                    <a:pt x="0" y="167"/>
                  </a:lnTo>
                  <a:cubicBezTo>
                    <a:pt x="393" y="727"/>
                    <a:pt x="774" y="1287"/>
                    <a:pt x="1167" y="1846"/>
                  </a:cubicBezTo>
                  <a:lnTo>
                    <a:pt x="2370" y="1680"/>
                  </a:lnTo>
                  <a:cubicBezTo>
                    <a:pt x="1977" y="1120"/>
                    <a:pt x="1596" y="572"/>
                    <a:pt x="1203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768;p60"/>
            <p:cNvSpPr/>
            <p:nvPr/>
          </p:nvSpPr>
          <p:spPr>
            <a:xfrm>
              <a:off x="1359975" y="3245175"/>
              <a:ext cx="55100" cy="46450"/>
            </a:xfrm>
            <a:custGeom>
              <a:avLst/>
              <a:gdLst/>
              <a:ahLst/>
              <a:cxnLst/>
              <a:rect l="l" t="t" r="r" b="b"/>
              <a:pathLst>
                <a:path w="2204" h="1858" extrusionOk="0">
                  <a:moveTo>
                    <a:pt x="1167" y="0"/>
                  </a:moveTo>
                  <a:lnTo>
                    <a:pt x="1" y="155"/>
                  </a:lnTo>
                  <a:lnTo>
                    <a:pt x="1025" y="1858"/>
                  </a:lnTo>
                  <a:lnTo>
                    <a:pt x="2203" y="1691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769;p60"/>
            <p:cNvSpPr/>
            <p:nvPr/>
          </p:nvSpPr>
          <p:spPr>
            <a:xfrm>
              <a:off x="815875" y="3352700"/>
              <a:ext cx="288150" cy="310100"/>
            </a:xfrm>
            <a:custGeom>
              <a:avLst/>
              <a:gdLst/>
              <a:ahLst/>
              <a:cxnLst/>
              <a:rect l="l" t="t" r="r" b="b"/>
              <a:pathLst>
                <a:path w="11526" h="12404" extrusionOk="0">
                  <a:moveTo>
                    <a:pt x="7669" y="1"/>
                  </a:moveTo>
                  <a:cubicBezTo>
                    <a:pt x="5462" y="1"/>
                    <a:pt x="3323" y="1047"/>
                    <a:pt x="2048" y="2986"/>
                  </a:cubicBezTo>
                  <a:cubicBezTo>
                    <a:pt x="0" y="6082"/>
                    <a:pt x="929" y="10296"/>
                    <a:pt x="4108" y="12404"/>
                  </a:cubicBezTo>
                  <a:lnTo>
                    <a:pt x="11525" y="1152"/>
                  </a:lnTo>
                  <a:cubicBezTo>
                    <a:pt x="10328" y="374"/>
                    <a:pt x="8986" y="1"/>
                    <a:pt x="7669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770;p60"/>
            <p:cNvSpPr/>
            <p:nvPr/>
          </p:nvSpPr>
          <p:spPr>
            <a:xfrm>
              <a:off x="872125" y="3399650"/>
              <a:ext cx="209275" cy="228925"/>
            </a:xfrm>
            <a:custGeom>
              <a:avLst/>
              <a:gdLst/>
              <a:ahLst/>
              <a:cxnLst/>
              <a:rect l="l" t="t" r="r" b="b"/>
              <a:pathLst>
                <a:path w="8371" h="9157" extrusionOk="0">
                  <a:moveTo>
                    <a:pt x="5667" y="0"/>
                  </a:moveTo>
                  <a:cubicBezTo>
                    <a:pt x="3982" y="0"/>
                    <a:pt x="2386" y="758"/>
                    <a:pt x="1441" y="2191"/>
                  </a:cubicBezTo>
                  <a:cubicBezTo>
                    <a:pt x="0" y="4382"/>
                    <a:pt x="608" y="7394"/>
                    <a:pt x="2774" y="9157"/>
                  </a:cubicBezTo>
                  <a:lnTo>
                    <a:pt x="8370" y="667"/>
                  </a:lnTo>
                  <a:cubicBezTo>
                    <a:pt x="7501" y="218"/>
                    <a:pt x="6571" y="0"/>
                    <a:pt x="5667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771;p60"/>
            <p:cNvSpPr/>
            <p:nvPr/>
          </p:nvSpPr>
          <p:spPr>
            <a:xfrm>
              <a:off x="908725" y="3450550"/>
              <a:ext cx="106000" cy="71175"/>
            </a:xfrm>
            <a:custGeom>
              <a:avLst/>
              <a:gdLst/>
              <a:ahLst/>
              <a:cxnLst/>
              <a:rect l="l" t="t" r="r" b="b"/>
              <a:pathLst>
                <a:path w="4240" h="2847" extrusionOk="0">
                  <a:moveTo>
                    <a:pt x="96" y="1"/>
                  </a:moveTo>
                  <a:cubicBezTo>
                    <a:pt x="72" y="36"/>
                    <a:pt x="25" y="96"/>
                    <a:pt x="1" y="144"/>
                  </a:cubicBezTo>
                  <a:cubicBezTo>
                    <a:pt x="560" y="536"/>
                    <a:pt x="1191" y="953"/>
                    <a:pt x="1858" y="1382"/>
                  </a:cubicBezTo>
                  <a:cubicBezTo>
                    <a:pt x="2680" y="1918"/>
                    <a:pt x="3454" y="2418"/>
                    <a:pt x="4132" y="2846"/>
                  </a:cubicBezTo>
                  <a:lnTo>
                    <a:pt x="4239" y="2703"/>
                  </a:lnTo>
                  <a:cubicBezTo>
                    <a:pt x="3549" y="2275"/>
                    <a:pt x="2775" y="1751"/>
                    <a:pt x="1965" y="1215"/>
                  </a:cubicBezTo>
                  <a:cubicBezTo>
                    <a:pt x="1287" y="786"/>
                    <a:pt x="668" y="370"/>
                    <a:pt x="96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772;p60"/>
            <p:cNvSpPr/>
            <p:nvPr/>
          </p:nvSpPr>
          <p:spPr>
            <a:xfrm>
              <a:off x="891475" y="3529425"/>
              <a:ext cx="115500" cy="22350"/>
            </a:xfrm>
            <a:custGeom>
              <a:avLst/>
              <a:gdLst/>
              <a:ahLst/>
              <a:cxnLst/>
              <a:rect l="l" t="t" r="r" b="b"/>
              <a:pathLst>
                <a:path w="4620" h="894" extrusionOk="0">
                  <a:moveTo>
                    <a:pt x="4620" y="1"/>
                  </a:moveTo>
                  <a:lnTo>
                    <a:pt x="4620" y="1"/>
                  </a:lnTo>
                  <a:cubicBezTo>
                    <a:pt x="3810" y="96"/>
                    <a:pt x="2667" y="263"/>
                    <a:pt x="1381" y="477"/>
                  </a:cubicBezTo>
                  <a:cubicBezTo>
                    <a:pt x="893" y="548"/>
                    <a:pt x="429" y="620"/>
                    <a:pt x="0" y="691"/>
                  </a:cubicBezTo>
                  <a:cubicBezTo>
                    <a:pt x="12" y="751"/>
                    <a:pt x="36" y="834"/>
                    <a:pt x="48" y="894"/>
                  </a:cubicBezTo>
                  <a:cubicBezTo>
                    <a:pt x="476" y="834"/>
                    <a:pt x="941" y="751"/>
                    <a:pt x="1429" y="679"/>
                  </a:cubicBezTo>
                  <a:cubicBezTo>
                    <a:pt x="2632" y="489"/>
                    <a:pt x="3739" y="310"/>
                    <a:pt x="4513" y="156"/>
                  </a:cubicBezTo>
                  <a:lnTo>
                    <a:pt x="4620" y="1"/>
                  </a:ln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773;p60"/>
            <p:cNvSpPr/>
            <p:nvPr/>
          </p:nvSpPr>
          <p:spPr>
            <a:xfrm>
              <a:off x="981950" y="3402325"/>
              <a:ext cx="40500" cy="107200"/>
            </a:xfrm>
            <a:custGeom>
              <a:avLst/>
              <a:gdLst/>
              <a:ahLst/>
              <a:cxnLst/>
              <a:rect l="l" t="t" r="r" b="b"/>
              <a:pathLst>
                <a:path w="1620" h="4288" extrusionOk="0">
                  <a:moveTo>
                    <a:pt x="203" y="1"/>
                  </a:moveTo>
                  <a:cubicBezTo>
                    <a:pt x="132" y="25"/>
                    <a:pt x="72" y="37"/>
                    <a:pt x="1" y="48"/>
                  </a:cubicBezTo>
                  <a:cubicBezTo>
                    <a:pt x="108" y="382"/>
                    <a:pt x="227" y="703"/>
                    <a:pt x="346" y="1049"/>
                  </a:cubicBezTo>
                  <a:cubicBezTo>
                    <a:pt x="787" y="2323"/>
                    <a:pt x="1203" y="3477"/>
                    <a:pt x="1513" y="4287"/>
                  </a:cubicBezTo>
                  <a:lnTo>
                    <a:pt x="1620" y="4132"/>
                  </a:lnTo>
                  <a:cubicBezTo>
                    <a:pt x="1358" y="3311"/>
                    <a:pt x="977" y="2192"/>
                    <a:pt x="548" y="977"/>
                  </a:cubicBezTo>
                  <a:cubicBezTo>
                    <a:pt x="429" y="644"/>
                    <a:pt x="310" y="322"/>
                    <a:pt x="203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774;p60"/>
            <p:cNvSpPr/>
            <p:nvPr/>
          </p:nvSpPr>
          <p:spPr>
            <a:xfrm>
              <a:off x="1041775" y="3423175"/>
              <a:ext cx="8375" cy="29475"/>
            </a:xfrm>
            <a:custGeom>
              <a:avLst/>
              <a:gdLst/>
              <a:ahLst/>
              <a:cxnLst/>
              <a:rect l="l" t="t" r="r" b="b"/>
              <a:pathLst>
                <a:path w="335" h="1179" extrusionOk="0">
                  <a:moveTo>
                    <a:pt x="299" y="0"/>
                  </a:moveTo>
                  <a:cubicBezTo>
                    <a:pt x="275" y="0"/>
                    <a:pt x="179" y="262"/>
                    <a:pt x="108" y="584"/>
                  </a:cubicBezTo>
                  <a:cubicBezTo>
                    <a:pt x="37" y="893"/>
                    <a:pt x="1" y="1179"/>
                    <a:pt x="37" y="1179"/>
                  </a:cubicBezTo>
                  <a:cubicBezTo>
                    <a:pt x="60" y="1179"/>
                    <a:pt x="156" y="929"/>
                    <a:pt x="227" y="596"/>
                  </a:cubicBezTo>
                  <a:cubicBezTo>
                    <a:pt x="299" y="274"/>
                    <a:pt x="334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775;p60"/>
            <p:cNvSpPr/>
            <p:nvPr/>
          </p:nvSpPr>
          <p:spPr>
            <a:xfrm>
              <a:off x="1020350" y="3405900"/>
              <a:ext cx="4200" cy="72350"/>
            </a:xfrm>
            <a:custGeom>
              <a:avLst/>
              <a:gdLst/>
              <a:ahLst/>
              <a:cxnLst/>
              <a:rect l="l" t="t" r="r" b="b"/>
              <a:pathLst>
                <a:path w="168" h="2894" extrusionOk="0">
                  <a:moveTo>
                    <a:pt x="24" y="1"/>
                  </a:moveTo>
                  <a:cubicBezTo>
                    <a:pt x="1" y="1"/>
                    <a:pt x="1" y="656"/>
                    <a:pt x="24" y="1453"/>
                  </a:cubicBezTo>
                  <a:cubicBezTo>
                    <a:pt x="72" y="2239"/>
                    <a:pt x="120" y="2894"/>
                    <a:pt x="144" y="2894"/>
                  </a:cubicBezTo>
                  <a:cubicBezTo>
                    <a:pt x="167" y="2894"/>
                    <a:pt x="167" y="2239"/>
                    <a:pt x="144" y="1441"/>
                  </a:cubicBezTo>
                  <a:cubicBezTo>
                    <a:pt x="120" y="632"/>
                    <a:pt x="60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776;p60"/>
            <p:cNvSpPr/>
            <p:nvPr/>
          </p:nvSpPr>
          <p:spPr>
            <a:xfrm>
              <a:off x="1033750" y="3416925"/>
              <a:ext cx="4475" cy="33650"/>
            </a:xfrm>
            <a:custGeom>
              <a:avLst/>
              <a:gdLst/>
              <a:ahLst/>
              <a:cxnLst/>
              <a:rect l="l" t="t" r="r" b="b"/>
              <a:pathLst>
                <a:path w="179" h="1346" extrusionOk="0">
                  <a:moveTo>
                    <a:pt x="143" y="0"/>
                  </a:moveTo>
                  <a:cubicBezTo>
                    <a:pt x="119" y="0"/>
                    <a:pt x="60" y="298"/>
                    <a:pt x="24" y="667"/>
                  </a:cubicBezTo>
                  <a:cubicBezTo>
                    <a:pt x="0" y="1048"/>
                    <a:pt x="0" y="1346"/>
                    <a:pt x="24" y="1346"/>
                  </a:cubicBezTo>
                  <a:cubicBezTo>
                    <a:pt x="60" y="1346"/>
                    <a:pt x="119" y="1048"/>
                    <a:pt x="143" y="667"/>
                  </a:cubicBezTo>
                  <a:cubicBezTo>
                    <a:pt x="179" y="298"/>
                    <a:pt x="179" y="0"/>
                    <a:pt x="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777;p60"/>
            <p:cNvSpPr/>
            <p:nvPr/>
          </p:nvSpPr>
          <p:spPr>
            <a:xfrm>
              <a:off x="1003375" y="3416925"/>
              <a:ext cx="6875" cy="23825"/>
            </a:xfrm>
            <a:custGeom>
              <a:avLst/>
              <a:gdLst/>
              <a:ahLst/>
              <a:cxnLst/>
              <a:rect l="l" t="t" r="r" b="b"/>
              <a:pathLst>
                <a:path w="275" h="953" extrusionOk="0">
                  <a:moveTo>
                    <a:pt x="37" y="0"/>
                  </a:moveTo>
                  <a:cubicBezTo>
                    <a:pt x="1" y="0"/>
                    <a:pt x="25" y="226"/>
                    <a:pt x="84" y="488"/>
                  </a:cubicBezTo>
                  <a:cubicBezTo>
                    <a:pt x="144" y="750"/>
                    <a:pt x="215" y="953"/>
                    <a:pt x="239" y="953"/>
                  </a:cubicBezTo>
                  <a:cubicBezTo>
                    <a:pt x="275" y="953"/>
                    <a:pt x="263" y="727"/>
                    <a:pt x="203" y="465"/>
                  </a:cubicBezTo>
                  <a:cubicBezTo>
                    <a:pt x="144" y="191"/>
                    <a:pt x="61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778;p60"/>
            <p:cNvSpPr/>
            <p:nvPr/>
          </p:nvSpPr>
          <p:spPr>
            <a:xfrm>
              <a:off x="1029275" y="3462375"/>
              <a:ext cx="6875" cy="14125"/>
            </a:xfrm>
            <a:custGeom>
              <a:avLst/>
              <a:gdLst/>
              <a:ahLst/>
              <a:cxnLst/>
              <a:rect l="l" t="t" r="r" b="b"/>
              <a:pathLst>
                <a:path w="275" h="565" extrusionOk="0">
                  <a:moveTo>
                    <a:pt x="229" y="1"/>
                  </a:moveTo>
                  <a:cubicBezTo>
                    <a:pt x="191" y="1"/>
                    <a:pt x="127" y="113"/>
                    <a:pt x="72" y="266"/>
                  </a:cubicBezTo>
                  <a:cubicBezTo>
                    <a:pt x="25" y="421"/>
                    <a:pt x="1" y="552"/>
                    <a:pt x="25" y="564"/>
                  </a:cubicBezTo>
                  <a:cubicBezTo>
                    <a:pt x="26" y="564"/>
                    <a:pt x="28" y="564"/>
                    <a:pt x="30" y="564"/>
                  </a:cubicBezTo>
                  <a:cubicBezTo>
                    <a:pt x="67" y="564"/>
                    <a:pt x="135" y="449"/>
                    <a:pt x="191" y="302"/>
                  </a:cubicBezTo>
                  <a:cubicBezTo>
                    <a:pt x="251" y="135"/>
                    <a:pt x="275" y="4"/>
                    <a:pt x="239" y="4"/>
                  </a:cubicBezTo>
                  <a:cubicBezTo>
                    <a:pt x="236" y="2"/>
                    <a:pt x="233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779;p60"/>
            <p:cNvSpPr/>
            <p:nvPr/>
          </p:nvSpPr>
          <p:spPr>
            <a:xfrm>
              <a:off x="999825" y="3478775"/>
              <a:ext cx="14900" cy="22425"/>
            </a:xfrm>
            <a:custGeom>
              <a:avLst/>
              <a:gdLst/>
              <a:ahLst/>
              <a:cxnLst/>
              <a:rect l="l" t="t" r="r" b="b"/>
              <a:pathLst>
                <a:path w="596" h="897" extrusionOk="0">
                  <a:moveTo>
                    <a:pt x="30" y="1"/>
                  </a:moveTo>
                  <a:cubicBezTo>
                    <a:pt x="28" y="1"/>
                    <a:pt x="26" y="1"/>
                    <a:pt x="24" y="3"/>
                  </a:cubicBezTo>
                  <a:cubicBezTo>
                    <a:pt x="0" y="15"/>
                    <a:pt x="107" y="217"/>
                    <a:pt x="250" y="479"/>
                  </a:cubicBezTo>
                  <a:cubicBezTo>
                    <a:pt x="400" y="721"/>
                    <a:pt x="528" y="896"/>
                    <a:pt x="557" y="896"/>
                  </a:cubicBezTo>
                  <a:cubicBezTo>
                    <a:pt x="558" y="896"/>
                    <a:pt x="559" y="896"/>
                    <a:pt x="560" y="896"/>
                  </a:cubicBezTo>
                  <a:cubicBezTo>
                    <a:pt x="595" y="872"/>
                    <a:pt x="488" y="670"/>
                    <a:pt x="345" y="419"/>
                  </a:cubicBezTo>
                  <a:cubicBezTo>
                    <a:pt x="199" y="194"/>
                    <a:pt x="74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780;p60"/>
            <p:cNvSpPr/>
            <p:nvPr/>
          </p:nvSpPr>
          <p:spPr>
            <a:xfrm>
              <a:off x="959325" y="3442500"/>
              <a:ext cx="36650" cy="50050"/>
            </a:xfrm>
            <a:custGeom>
              <a:avLst/>
              <a:gdLst/>
              <a:ahLst/>
              <a:cxnLst/>
              <a:rect l="l" t="t" r="r" b="b"/>
              <a:pathLst>
                <a:path w="1466" h="2002" extrusionOk="0">
                  <a:moveTo>
                    <a:pt x="26" y="1"/>
                  </a:moveTo>
                  <a:cubicBezTo>
                    <a:pt x="26" y="1"/>
                    <a:pt x="25" y="1"/>
                    <a:pt x="25" y="1"/>
                  </a:cubicBezTo>
                  <a:cubicBezTo>
                    <a:pt x="1" y="25"/>
                    <a:pt x="299" y="477"/>
                    <a:pt x="680" y="1037"/>
                  </a:cubicBezTo>
                  <a:cubicBezTo>
                    <a:pt x="1067" y="1577"/>
                    <a:pt x="1397" y="2002"/>
                    <a:pt x="1440" y="2002"/>
                  </a:cubicBezTo>
                  <a:cubicBezTo>
                    <a:pt x="1440" y="2002"/>
                    <a:pt x="1441" y="2002"/>
                    <a:pt x="1442" y="2001"/>
                  </a:cubicBezTo>
                  <a:cubicBezTo>
                    <a:pt x="1465" y="1990"/>
                    <a:pt x="1168" y="1525"/>
                    <a:pt x="787" y="978"/>
                  </a:cubicBezTo>
                  <a:cubicBezTo>
                    <a:pt x="399" y="426"/>
                    <a:pt x="69" y="1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781;p60"/>
            <p:cNvSpPr/>
            <p:nvPr/>
          </p:nvSpPr>
          <p:spPr>
            <a:xfrm>
              <a:off x="980775" y="3443050"/>
              <a:ext cx="10725" cy="19750"/>
            </a:xfrm>
            <a:custGeom>
              <a:avLst/>
              <a:gdLst/>
              <a:ahLst/>
              <a:cxnLst/>
              <a:rect l="l" t="t" r="r" b="b"/>
              <a:pathLst>
                <a:path w="429" h="790" extrusionOk="0">
                  <a:moveTo>
                    <a:pt x="41" y="1"/>
                  </a:moveTo>
                  <a:cubicBezTo>
                    <a:pt x="39" y="1"/>
                    <a:pt x="37" y="1"/>
                    <a:pt x="36" y="3"/>
                  </a:cubicBezTo>
                  <a:cubicBezTo>
                    <a:pt x="0" y="15"/>
                    <a:pt x="60" y="205"/>
                    <a:pt x="167" y="408"/>
                  </a:cubicBezTo>
                  <a:cubicBezTo>
                    <a:pt x="270" y="626"/>
                    <a:pt x="363" y="789"/>
                    <a:pt x="401" y="789"/>
                  </a:cubicBezTo>
                  <a:cubicBezTo>
                    <a:pt x="402" y="789"/>
                    <a:pt x="404" y="789"/>
                    <a:pt x="405" y="789"/>
                  </a:cubicBezTo>
                  <a:cubicBezTo>
                    <a:pt x="429" y="765"/>
                    <a:pt x="369" y="575"/>
                    <a:pt x="274" y="372"/>
                  </a:cubicBezTo>
                  <a:cubicBezTo>
                    <a:pt x="174" y="160"/>
                    <a:pt x="73" y="1"/>
                    <a:pt x="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782;p60"/>
            <p:cNvSpPr/>
            <p:nvPr/>
          </p:nvSpPr>
          <p:spPr>
            <a:xfrm>
              <a:off x="937000" y="3444525"/>
              <a:ext cx="37550" cy="36750"/>
            </a:xfrm>
            <a:custGeom>
              <a:avLst/>
              <a:gdLst/>
              <a:ahLst/>
              <a:cxnLst/>
              <a:rect l="l" t="t" r="r" b="b"/>
              <a:pathLst>
                <a:path w="1502" h="1470" extrusionOk="0">
                  <a:moveTo>
                    <a:pt x="33" y="1"/>
                  </a:moveTo>
                  <a:cubicBezTo>
                    <a:pt x="29" y="1"/>
                    <a:pt x="27" y="2"/>
                    <a:pt x="25" y="4"/>
                  </a:cubicBezTo>
                  <a:cubicBezTo>
                    <a:pt x="1" y="27"/>
                    <a:pt x="310" y="373"/>
                    <a:pt x="715" y="777"/>
                  </a:cubicBezTo>
                  <a:cubicBezTo>
                    <a:pt x="1094" y="1157"/>
                    <a:pt x="1429" y="1469"/>
                    <a:pt x="1463" y="1469"/>
                  </a:cubicBezTo>
                  <a:cubicBezTo>
                    <a:pt x="1464" y="1469"/>
                    <a:pt x="1465" y="1469"/>
                    <a:pt x="1465" y="1468"/>
                  </a:cubicBezTo>
                  <a:cubicBezTo>
                    <a:pt x="1501" y="1444"/>
                    <a:pt x="1192" y="1099"/>
                    <a:pt x="787" y="694"/>
                  </a:cubicBezTo>
                  <a:cubicBezTo>
                    <a:pt x="414" y="299"/>
                    <a:pt x="96" y="1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783;p60"/>
            <p:cNvSpPr/>
            <p:nvPr/>
          </p:nvSpPr>
          <p:spPr>
            <a:xfrm>
              <a:off x="963200" y="3418400"/>
              <a:ext cx="11625" cy="17325"/>
            </a:xfrm>
            <a:custGeom>
              <a:avLst/>
              <a:gdLst/>
              <a:ahLst/>
              <a:cxnLst/>
              <a:rect l="l" t="t" r="r" b="b"/>
              <a:pathLst>
                <a:path w="465" h="693" extrusionOk="0">
                  <a:moveTo>
                    <a:pt x="40" y="0"/>
                  </a:moveTo>
                  <a:cubicBezTo>
                    <a:pt x="39" y="0"/>
                    <a:pt x="37" y="0"/>
                    <a:pt x="36" y="1"/>
                  </a:cubicBezTo>
                  <a:cubicBezTo>
                    <a:pt x="1" y="13"/>
                    <a:pt x="84" y="179"/>
                    <a:pt x="179" y="370"/>
                  </a:cubicBezTo>
                  <a:cubicBezTo>
                    <a:pt x="282" y="564"/>
                    <a:pt x="395" y="692"/>
                    <a:pt x="436" y="692"/>
                  </a:cubicBezTo>
                  <a:cubicBezTo>
                    <a:pt x="438" y="692"/>
                    <a:pt x="440" y="692"/>
                    <a:pt x="441" y="691"/>
                  </a:cubicBezTo>
                  <a:cubicBezTo>
                    <a:pt x="465" y="668"/>
                    <a:pt x="394" y="513"/>
                    <a:pt x="286" y="310"/>
                  </a:cubicBezTo>
                  <a:cubicBezTo>
                    <a:pt x="172" y="128"/>
                    <a:pt x="69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784;p60"/>
            <p:cNvSpPr/>
            <p:nvPr/>
          </p:nvSpPr>
          <p:spPr>
            <a:xfrm>
              <a:off x="952500" y="3425125"/>
              <a:ext cx="5975" cy="7925"/>
            </a:xfrm>
            <a:custGeom>
              <a:avLst/>
              <a:gdLst/>
              <a:ahLst/>
              <a:cxnLst/>
              <a:rect l="l" t="t" r="r" b="b"/>
              <a:pathLst>
                <a:path w="239" h="317" extrusionOk="0">
                  <a:moveTo>
                    <a:pt x="45" y="0"/>
                  </a:moveTo>
                  <a:cubicBezTo>
                    <a:pt x="41" y="0"/>
                    <a:pt x="37" y="2"/>
                    <a:pt x="36" y="6"/>
                  </a:cubicBezTo>
                  <a:cubicBezTo>
                    <a:pt x="0" y="18"/>
                    <a:pt x="12" y="101"/>
                    <a:pt x="71" y="184"/>
                  </a:cubicBezTo>
                  <a:cubicBezTo>
                    <a:pt x="104" y="260"/>
                    <a:pt x="167" y="317"/>
                    <a:pt x="204" y="317"/>
                  </a:cubicBezTo>
                  <a:cubicBezTo>
                    <a:pt x="208" y="317"/>
                    <a:pt x="211" y="316"/>
                    <a:pt x="214" y="315"/>
                  </a:cubicBezTo>
                  <a:cubicBezTo>
                    <a:pt x="238" y="303"/>
                    <a:pt x="226" y="208"/>
                    <a:pt x="167" y="137"/>
                  </a:cubicBezTo>
                  <a:cubicBezTo>
                    <a:pt x="126" y="56"/>
                    <a:pt x="68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785;p60"/>
            <p:cNvSpPr/>
            <p:nvPr/>
          </p:nvSpPr>
          <p:spPr>
            <a:xfrm>
              <a:off x="967375" y="3510125"/>
              <a:ext cx="25325" cy="9400"/>
            </a:xfrm>
            <a:custGeom>
              <a:avLst/>
              <a:gdLst/>
              <a:ahLst/>
              <a:cxnLst/>
              <a:rect l="l" t="t" r="r" b="b"/>
              <a:pathLst>
                <a:path w="1013" h="376" extrusionOk="0">
                  <a:moveTo>
                    <a:pt x="39" y="0"/>
                  </a:moveTo>
                  <a:cubicBezTo>
                    <a:pt x="22" y="0"/>
                    <a:pt x="12" y="4"/>
                    <a:pt x="12" y="11"/>
                  </a:cubicBezTo>
                  <a:cubicBezTo>
                    <a:pt x="0" y="35"/>
                    <a:pt x="215" y="142"/>
                    <a:pt x="488" y="249"/>
                  </a:cubicBezTo>
                  <a:cubicBezTo>
                    <a:pt x="709" y="335"/>
                    <a:pt x="906" y="375"/>
                    <a:pt x="974" y="375"/>
                  </a:cubicBezTo>
                  <a:cubicBezTo>
                    <a:pt x="991" y="375"/>
                    <a:pt x="1000" y="373"/>
                    <a:pt x="1000" y="368"/>
                  </a:cubicBezTo>
                  <a:cubicBezTo>
                    <a:pt x="1012" y="332"/>
                    <a:pt x="798" y="237"/>
                    <a:pt x="524" y="130"/>
                  </a:cubicBezTo>
                  <a:cubicBezTo>
                    <a:pt x="305" y="54"/>
                    <a:pt x="109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786;p60"/>
            <p:cNvSpPr/>
            <p:nvPr/>
          </p:nvSpPr>
          <p:spPr>
            <a:xfrm>
              <a:off x="925400" y="3518975"/>
              <a:ext cx="61350" cy="7975"/>
            </a:xfrm>
            <a:custGeom>
              <a:avLst/>
              <a:gdLst/>
              <a:ahLst/>
              <a:cxnLst/>
              <a:rect l="l" t="t" r="r" b="b"/>
              <a:pathLst>
                <a:path w="2454" h="319" extrusionOk="0">
                  <a:moveTo>
                    <a:pt x="106" y="0"/>
                  </a:moveTo>
                  <a:cubicBezTo>
                    <a:pt x="38" y="0"/>
                    <a:pt x="1" y="5"/>
                    <a:pt x="1" y="14"/>
                  </a:cubicBezTo>
                  <a:cubicBezTo>
                    <a:pt x="1" y="38"/>
                    <a:pt x="548" y="133"/>
                    <a:pt x="1215" y="216"/>
                  </a:cubicBezTo>
                  <a:cubicBezTo>
                    <a:pt x="1765" y="283"/>
                    <a:pt x="2224" y="319"/>
                    <a:pt x="2388" y="319"/>
                  </a:cubicBezTo>
                  <a:cubicBezTo>
                    <a:pt x="2430" y="319"/>
                    <a:pt x="2453" y="317"/>
                    <a:pt x="2453" y="312"/>
                  </a:cubicBezTo>
                  <a:cubicBezTo>
                    <a:pt x="2453" y="276"/>
                    <a:pt x="1906" y="193"/>
                    <a:pt x="1239" y="97"/>
                  </a:cubicBezTo>
                  <a:cubicBezTo>
                    <a:pt x="729" y="36"/>
                    <a:pt x="297" y="0"/>
                    <a:pt x="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787;p60"/>
            <p:cNvSpPr/>
            <p:nvPr/>
          </p:nvSpPr>
          <p:spPr>
            <a:xfrm>
              <a:off x="931350" y="3490475"/>
              <a:ext cx="26825" cy="9650"/>
            </a:xfrm>
            <a:custGeom>
              <a:avLst/>
              <a:gdLst/>
              <a:ahLst/>
              <a:cxnLst/>
              <a:rect l="l" t="t" r="r" b="b"/>
              <a:pathLst>
                <a:path w="1073" h="386" extrusionOk="0">
                  <a:moveTo>
                    <a:pt x="45" y="1"/>
                  </a:moveTo>
                  <a:cubicBezTo>
                    <a:pt x="26" y="1"/>
                    <a:pt x="15" y="4"/>
                    <a:pt x="13" y="11"/>
                  </a:cubicBezTo>
                  <a:cubicBezTo>
                    <a:pt x="1" y="35"/>
                    <a:pt x="227" y="142"/>
                    <a:pt x="525" y="249"/>
                  </a:cubicBezTo>
                  <a:cubicBezTo>
                    <a:pt x="758" y="330"/>
                    <a:pt x="982" y="385"/>
                    <a:pt x="1044" y="385"/>
                  </a:cubicBezTo>
                  <a:cubicBezTo>
                    <a:pt x="1054" y="385"/>
                    <a:pt x="1060" y="384"/>
                    <a:pt x="1060" y="380"/>
                  </a:cubicBezTo>
                  <a:cubicBezTo>
                    <a:pt x="1072" y="344"/>
                    <a:pt x="846" y="249"/>
                    <a:pt x="548" y="142"/>
                  </a:cubicBezTo>
                  <a:cubicBezTo>
                    <a:pt x="319" y="56"/>
                    <a:pt x="12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788;p60"/>
            <p:cNvSpPr/>
            <p:nvPr/>
          </p:nvSpPr>
          <p:spPr>
            <a:xfrm>
              <a:off x="911700" y="3502600"/>
              <a:ext cx="37250" cy="7400"/>
            </a:xfrm>
            <a:custGeom>
              <a:avLst/>
              <a:gdLst/>
              <a:ahLst/>
              <a:cxnLst/>
              <a:rect l="l" t="t" r="r" b="b"/>
              <a:pathLst>
                <a:path w="1490" h="296" extrusionOk="0">
                  <a:moveTo>
                    <a:pt x="68" y="0"/>
                  </a:moveTo>
                  <a:cubicBezTo>
                    <a:pt x="25" y="0"/>
                    <a:pt x="1" y="5"/>
                    <a:pt x="1" y="14"/>
                  </a:cubicBezTo>
                  <a:cubicBezTo>
                    <a:pt x="1" y="38"/>
                    <a:pt x="322" y="133"/>
                    <a:pt x="727" y="205"/>
                  </a:cubicBezTo>
                  <a:cubicBezTo>
                    <a:pt x="1027" y="256"/>
                    <a:pt x="1278" y="295"/>
                    <a:pt x="1404" y="295"/>
                  </a:cubicBezTo>
                  <a:cubicBezTo>
                    <a:pt x="1453" y="295"/>
                    <a:pt x="1482" y="289"/>
                    <a:pt x="1489" y="276"/>
                  </a:cubicBezTo>
                  <a:cubicBezTo>
                    <a:pt x="1489" y="252"/>
                    <a:pt x="1156" y="157"/>
                    <a:pt x="751" y="86"/>
                  </a:cubicBezTo>
                  <a:cubicBezTo>
                    <a:pt x="446" y="33"/>
                    <a:pt x="185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789;p60"/>
            <p:cNvSpPr/>
            <p:nvPr/>
          </p:nvSpPr>
          <p:spPr>
            <a:xfrm>
              <a:off x="903675" y="3522325"/>
              <a:ext cx="14300" cy="4225"/>
            </a:xfrm>
            <a:custGeom>
              <a:avLst/>
              <a:gdLst/>
              <a:ahLst/>
              <a:cxnLst/>
              <a:rect l="l" t="t" r="r" b="b"/>
              <a:pathLst>
                <a:path w="572" h="169" extrusionOk="0">
                  <a:moveTo>
                    <a:pt x="89" y="0"/>
                  </a:moveTo>
                  <a:cubicBezTo>
                    <a:pt x="44" y="0"/>
                    <a:pt x="11" y="7"/>
                    <a:pt x="0" y="23"/>
                  </a:cubicBezTo>
                  <a:cubicBezTo>
                    <a:pt x="0" y="59"/>
                    <a:pt x="119" y="118"/>
                    <a:pt x="274" y="142"/>
                  </a:cubicBezTo>
                  <a:cubicBezTo>
                    <a:pt x="358" y="160"/>
                    <a:pt x="429" y="169"/>
                    <a:pt x="481" y="169"/>
                  </a:cubicBezTo>
                  <a:cubicBezTo>
                    <a:pt x="533" y="169"/>
                    <a:pt x="566" y="160"/>
                    <a:pt x="572" y="142"/>
                  </a:cubicBezTo>
                  <a:cubicBezTo>
                    <a:pt x="572" y="118"/>
                    <a:pt x="453" y="59"/>
                    <a:pt x="298" y="23"/>
                  </a:cubicBezTo>
                  <a:cubicBezTo>
                    <a:pt x="220" y="10"/>
                    <a:pt x="145" y="0"/>
                    <a:pt x="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790;p60"/>
            <p:cNvSpPr/>
            <p:nvPr/>
          </p:nvSpPr>
          <p:spPr>
            <a:xfrm>
              <a:off x="903675" y="3481225"/>
              <a:ext cx="14000" cy="3225"/>
            </a:xfrm>
            <a:custGeom>
              <a:avLst/>
              <a:gdLst/>
              <a:ahLst/>
              <a:cxnLst/>
              <a:rect l="l" t="t" r="r" b="b"/>
              <a:pathLst>
                <a:path w="560" h="129" extrusionOk="0">
                  <a:moveTo>
                    <a:pt x="286" y="0"/>
                  </a:moveTo>
                  <a:cubicBezTo>
                    <a:pt x="143" y="0"/>
                    <a:pt x="0" y="24"/>
                    <a:pt x="0" y="48"/>
                  </a:cubicBezTo>
                  <a:cubicBezTo>
                    <a:pt x="0" y="83"/>
                    <a:pt x="119" y="107"/>
                    <a:pt x="274" y="119"/>
                  </a:cubicBezTo>
                  <a:cubicBezTo>
                    <a:pt x="314" y="126"/>
                    <a:pt x="354" y="129"/>
                    <a:pt x="391" y="129"/>
                  </a:cubicBezTo>
                  <a:cubicBezTo>
                    <a:pt x="486" y="129"/>
                    <a:pt x="560" y="109"/>
                    <a:pt x="560" y="83"/>
                  </a:cubicBezTo>
                  <a:cubicBezTo>
                    <a:pt x="560" y="48"/>
                    <a:pt x="441" y="24"/>
                    <a:pt x="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791;p60"/>
            <p:cNvSpPr/>
            <p:nvPr/>
          </p:nvSpPr>
          <p:spPr>
            <a:xfrm>
              <a:off x="951900" y="3551950"/>
              <a:ext cx="32175" cy="24625"/>
            </a:xfrm>
            <a:custGeom>
              <a:avLst/>
              <a:gdLst/>
              <a:ahLst/>
              <a:cxnLst/>
              <a:rect l="l" t="t" r="r" b="b"/>
              <a:pathLst>
                <a:path w="1287" h="985" extrusionOk="0">
                  <a:moveTo>
                    <a:pt x="1267" y="1"/>
                  </a:moveTo>
                  <a:cubicBezTo>
                    <a:pt x="1218" y="1"/>
                    <a:pt x="938" y="203"/>
                    <a:pt x="607" y="445"/>
                  </a:cubicBezTo>
                  <a:cubicBezTo>
                    <a:pt x="250" y="719"/>
                    <a:pt x="0" y="957"/>
                    <a:pt x="12" y="981"/>
                  </a:cubicBezTo>
                  <a:cubicBezTo>
                    <a:pt x="13" y="984"/>
                    <a:pt x="15" y="985"/>
                    <a:pt x="19" y="985"/>
                  </a:cubicBezTo>
                  <a:cubicBezTo>
                    <a:pt x="68" y="985"/>
                    <a:pt x="348" y="783"/>
                    <a:pt x="679" y="540"/>
                  </a:cubicBezTo>
                  <a:cubicBezTo>
                    <a:pt x="1024" y="267"/>
                    <a:pt x="1286" y="28"/>
                    <a:pt x="1274" y="5"/>
                  </a:cubicBezTo>
                  <a:cubicBezTo>
                    <a:pt x="1273" y="2"/>
                    <a:pt x="1271" y="1"/>
                    <a:pt x="1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792;p60"/>
            <p:cNvSpPr/>
            <p:nvPr/>
          </p:nvSpPr>
          <p:spPr>
            <a:xfrm>
              <a:off x="919450" y="3547450"/>
              <a:ext cx="53000" cy="19275"/>
            </a:xfrm>
            <a:custGeom>
              <a:avLst/>
              <a:gdLst/>
              <a:ahLst/>
              <a:cxnLst/>
              <a:rect l="l" t="t" r="r" b="b"/>
              <a:pathLst>
                <a:path w="2120" h="771" extrusionOk="0">
                  <a:moveTo>
                    <a:pt x="2103" y="1"/>
                  </a:moveTo>
                  <a:cubicBezTo>
                    <a:pt x="2014" y="1"/>
                    <a:pt x="1576" y="145"/>
                    <a:pt x="1060" y="328"/>
                  </a:cubicBezTo>
                  <a:cubicBezTo>
                    <a:pt x="465" y="542"/>
                    <a:pt x="0" y="732"/>
                    <a:pt x="12" y="768"/>
                  </a:cubicBezTo>
                  <a:cubicBezTo>
                    <a:pt x="13" y="770"/>
                    <a:pt x="17" y="771"/>
                    <a:pt x="22" y="771"/>
                  </a:cubicBezTo>
                  <a:cubicBezTo>
                    <a:pt x="94" y="771"/>
                    <a:pt x="543" y="633"/>
                    <a:pt x="1084" y="435"/>
                  </a:cubicBezTo>
                  <a:cubicBezTo>
                    <a:pt x="1667" y="232"/>
                    <a:pt x="2120" y="30"/>
                    <a:pt x="2120" y="6"/>
                  </a:cubicBezTo>
                  <a:cubicBezTo>
                    <a:pt x="2119" y="3"/>
                    <a:pt x="2113" y="1"/>
                    <a:pt x="2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793;p60"/>
            <p:cNvSpPr/>
            <p:nvPr/>
          </p:nvSpPr>
          <p:spPr>
            <a:xfrm>
              <a:off x="921525" y="3567950"/>
              <a:ext cx="22350" cy="12500"/>
            </a:xfrm>
            <a:custGeom>
              <a:avLst/>
              <a:gdLst/>
              <a:ahLst/>
              <a:cxnLst/>
              <a:rect l="l" t="t" r="r" b="b"/>
              <a:pathLst>
                <a:path w="894" h="500" extrusionOk="0">
                  <a:moveTo>
                    <a:pt x="865" y="0"/>
                  </a:moveTo>
                  <a:cubicBezTo>
                    <a:pt x="808" y="0"/>
                    <a:pt x="621" y="86"/>
                    <a:pt x="417" y="198"/>
                  </a:cubicBezTo>
                  <a:cubicBezTo>
                    <a:pt x="179" y="329"/>
                    <a:pt x="1" y="460"/>
                    <a:pt x="25" y="496"/>
                  </a:cubicBezTo>
                  <a:cubicBezTo>
                    <a:pt x="26" y="499"/>
                    <a:pt x="30" y="500"/>
                    <a:pt x="36" y="500"/>
                  </a:cubicBezTo>
                  <a:cubicBezTo>
                    <a:pt x="83" y="500"/>
                    <a:pt x="266" y="421"/>
                    <a:pt x="477" y="305"/>
                  </a:cubicBezTo>
                  <a:cubicBezTo>
                    <a:pt x="715" y="162"/>
                    <a:pt x="894" y="31"/>
                    <a:pt x="882" y="8"/>
                  </a:cubicBezTo>
                  <a:cubicBezTo>
                    <a:pt x="880" y="2"/>
                    <a:pt x="874" y="0"/>
                    <a:pt x="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794;p60"/>
            <p:cNvSpPr/>
            <p:nvPr/>
          </p:nvSpPr>
          <p:spPr>
            <a:xfrm>
              <a:off x="932550" y="3587400"/>
              <a:ext cx="21750" cy="15725"/>
            </a:xfrm>
            <a:custGeom>
              <a:avLst/>
              <a:gdLst/>
              <a:ahLst/>
              <a:cxnLst/>
              <a:rect l="l" t="t" r="r" b="b"/>
              <a:pathLst>
                <a:path w="870" h="629" extrusionOk="0">
                  <a:moveTo>
                    <a:pt x="849" y="0"/>
                  </a:moveTo>
                  <a:cubicBezTo>
                    <a:pt x="806" y="0"/>
                    <a:pt x="609" y="103"/>
                    <a:pt x="393" y="265"/>
                  </a:cubicBezTo>
                  <a:cubicBezTo>
                    <a:pt x="155" y="432"/>
                    <a:pt x="0" y="599"/>
                    <a:pt x="12" y="623"/>
                  </a:cubicBezTo>
                  <a:cubicBezTo>
                    <a:pt x="14" y="627"/>
                    <a:pt x="18" y="629"/>
                    <a:pt x="25" y="629"/>
                  </a:cubicBezTo>
                  <a:cubicBezTo>
                    <a:pt x="76" y="629"/>
                    <a:pt x="267" y="518"/>
                    <a:pt x="477" y="361"/>
                  </a:cubicBezTo>
                  <a:cubicBezTo>
                    <a:pt x="703" y="182"/>
                    <a:pt x="869" y="15"/>
                    <a:pt x="858" y="4"/>
                  </a:cubicBezTo>
                  <a:cubicBezTo>
                    <a:pt x="856" y="1"/>
                    <a:pt x="854" y="0"/>
                    <a:pt x="8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795;p60"/>
            <p:cNvSpPr/>
            <p:nvPr/>
          </p:nvSpPr>
          <p:spPr>
            <a:xfrm>
              <a:off x="929575" y="3584500"/>
              <a:ext cx="9550" cy="7950"/>
            </a:xfrm>
            <a:custGeom>
              <a:avLst/>
              <a:gdLst/>
              <a:ahLst/>
              <a:cxnLst/>
              <a:rect l="l" t="t" r="r" b="b"/>
              <a:pathLst>
                <a:path w="382" h="318" extrusionOk="0">
                  <a:moveTo>
                    <a:pt x="331" y="1"/>
                  </a:moveTo>
                  <a:cubicBezTo>
                    <a:pt x="291" y="1"/>
                    <a:pt x="217" y="46"/>
                    <a:pt x="143" y="120"/>
                  </a:cubicBezTo>
                  <a:cubicBezTo>
                    <a:pt x="60" y="203"/>
                    <a:pt x="0" y="274"/>
                    <a:pt x="12" y="310"/>
                  </a:cubicBezTo>
                  <a:cubicBezTo>
                    <a:pt x="15" y="315"/>
                    <a:pt x="21" y="317"/>
                    <a:pt x="30" y="317"/>
                  </a:cubicBezTo>
                  <a:cubicBezTo>
                    <a:pt x="66" y="317"/>
                    <a:pt x="148" y="279"/>
                    <a:pt x="215" y="203"/>
                  </a:cubicBezTo>
                  <a:cubicBezTo>
                    <a:pt x="310" y="131"/>
                    <a:pt x="381" y="36"/>
                    <a:pt x="357" y="12"/>
                  </a:cubicBezTo>
                  <a:cubicBezTo>
                    <a:pt x="352" y="4"/>
                    <a:pt x="343" y="1"/>
                    <a:pt x="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796;p60"/>
            <p:cNvSpPr/>
            <p:nvPr/>
          </p:nvSpPr>
          <p:spPr>
            <a:xfrm>
              <a:off x="1434700" y="3524325"/>
              <a:ext cx="127400" cy="317675"/>
            </a:xfrm>
            <a:custGeom>
              <a:avLst/>
              <a:gdLst/>
              <a:ahLst/>
              <a:cxnLst/>
              <a:rect l="l" t="t" r="r" b="b"/>
              <a:pathLst>
                <a:path w="5096" h="12707" extrusionOk="0">
                  <a:moveTo>
                    <a:pt x="2327" y="1"/>
                  </a:moveTo>
                  <a:cubicBezTo>
                    <a:pt x="2317" y="1"/>
                    <a:pt x="2308" y="1"/>
                    <a:pt x="2298" y="2"/>
                  </a:cubicBezTo>
                  <a:cubicBezTo>
                    <a:pt x="1953" y="50"/>
                    <a:pt x="1762" y="764"/>
                    <a:pt x="1881" y="1610"/>
                  </a:cubicBezTo>
                  <a:cubicBezTo>
                    <a:pt x="1917" y="1884"/>
                    <a:pt x="1977" y="2134"/>
                    <a:pt x="2060" y="2360"/>
                  </a:cubicBezTo>
                  <a:cubicBezTo>
                    <a:pt x="1965" y="2205"/>
                    <a:pt x="1881" y="2062"/>
                    <a:pt x="1762" y="1907"/>
                  </a:cubicBezTo>
                  <a:cubicBezTo>
                    <a:pt x="1312" y="1349"/>
                    <a:pt x="788" y="1000"/>
                    <a:pt x="465" y="1000"/>
                  </a:cubicBezTo>
                  <a:cubicBezTo>
                    <a:pt x="395" y="1000"/>
                    <a:pt x="334" y="1016"/>
                    <a:pt x="286" y="1050"/>
                  </a:cubicBezTo>
                  <a:cubicBezTo>
                    <a:pt x="0" y="1253"/>
                    <a:pt x="214" y="1967"/>
                    <a:pt x="750" y="2646"/>
                  </a:cubicBezTo>
                  <a:cubicBezTo>
                    <a:pt x="1193" y="3196"/>
                    <a:pt x="1716" y="3552"/>
                    <a:pt x="2039" y="3552"/>
                  </a:cubicBezTo>
                  <a:cubicBezTo>
                    <a:pt x="2108" y="3552"/>
                    <a:pt x="2167" y="3536"/>
                    <a:pt x="2215" y="3503"/>
                  </a:cubicBezTo>
                  <a:cubicBezTo>
                    <a:pt x="2215" y="3503"/>
                    <a:pt x="2215" y="3491"/>
                    <a:pt x="2239" y="3491"/>
                  </a:cubicBezTo>
                  <a:cubicBezTo>
                    <a:pt x="2929" y="8611"/>
                    <a:pt x="1524" y="11135"/>
                    <a:pt x="715" y="12135"/>
                  </a:cubicBezTo>
                  <a:cubicBezTo>
                    <a:pt x="726" y="12325"/>
                    <a:pt x="750" y="12528"/>
                    <a:pt x="762" y="12706"/>
                  </a:cubicBezTo>
                  <a:cubicBezTo>
                    <a:pt x="3858" y="10170"/>
                    <a:pt x="3489" y="5182"/>
                    <a:pt x="3215" y="3324"/>
                  </a:cubicBezTo>
                  <a:lnTo>
                    <a:pt x="3215" y="3324"/>
                  </a:lnTo>
                  <a:cubicBezTo>
                    <a:pt x="3232" y="3327"/>
                    <a:pt x="3250" y="3328"/>
                    <a:pt x="3268" y="3328"/>
                  </a:cubicBezTo>
                  <a:cubicBezTo>
                    <a:pt x="3604" y="3328"/>
                    <a:pt x="4106" y="2922"/>
                    <a:pt x="4501" y="2312"/>
                  </a:cubicBezTo>
                  <a:cubicBezTo>
                    <a:pt x="4953" y="1586"/>
                    <a:pt x="5096" y="860"/>
                    <a:pt x="4798" y="681"/>
                  </a:cubicBezTo>
                  <a:cubicBezTo>
                    <a:pt x="4753" y="654"/>
                    <a:pt x="4699" y="641"/>
                    <a:pt x="4640" y="641"/>
                  </a:cubicBezTo>
                  <a:cubicBezTo>
                    <a:pt x="4311" y="641"/>
                    <a:pt x="3799" y="1042"/>
                    <a:pt x="3405" y="1657"/>
                  </a:cubicBezTo>
                  <a:cubicBezTo>
                    <a:pt x="3322" y="1812"/>
                    <a:pt x="3251" y="1943"/>
                    <a:pt x="3167" y="2086"/>
                  </a:cubicBezTo>
                  <a:cubicBezTo>
                    <a:pt x="3191" y="1895"/>
                    <a:pt x="3167" y="1669"/>
                    <a:pt x="3143" y="1455"/>
                  </a:cubicBezTo>
                  <a:cubicBezTo>
                    <a:pt x="3028" y="621"/>
                    <a:pt x="2675" y="1"/>
                    <a:pt x="2327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797;p60"/>
            <p:cNvSpPr/>
            <p:nvPr/>
          </p:nvSpPr>
          <p:spPr>
            <a:xfrm>
              <a:off x="758425" y="3558600"/>
              <a:ext cx="166700" cy="309600"/>
            </a:xfrm>
            <a:custGeom>
              <a:avLst/>
              <a:gdLst/>
              <a:ahLst/>
              <a:cxnLst/>
              <a:rect l="l" t="t" r="r" b="b"/>
              <a:pathLst>
                <a:path w="6668" h="12384" extrusionOk="0">
                  <a:moveTo>
                    <a:pt x="3286" y="3418"/>
                  </a:moveTo>
                  <a:cubicBezTo>
                    <a:pt x="3292" y="3418"/>
                    <a:pt x="3295" y="3420"/>
                    <a:pt x="3295" y="3422"/>
                  </a:cubicBezTo>
                  <a:lnTo>
                    <a:pt x="3295" y="3422"/>
                  </a:lnTo>
                  <a:cubicBezTo>
                    <a:pt x="3292" y="3420"/>
                    <a:pt x="3289" y="3419"/>
                    <a:pt x="3286" y="3418"/>
                  </a:cubicBezTo>
                  <a:lnTo>
                    <a:pt x="3286" y="3418"/>
                  </a:lnTo>
                  <a:cubicBezTo>
                    <a:pt x="3286" y="3418"/>
                    <a:pt x="3286" y="3418"/>
                    <a:pt x="3286" y="3418"/>
                  </a:cubicBezTo>
                  <a:close/>
                  <a:moveTo>
                    <a:pt x="2593" y="0"/>
                  </a:moveTo>
                  <a:cubicBezTo>
                    <a:pt x="2590" y="0"/>
                    <a:pt x="2587" y="1"/>
                    <a:pt x="2584" y="1"/>
                  </a:cubicBezTo>
                  <a:cubicBezTo>
                    <a:pt x="2227" y="13"/>
                    <a:pt x="1977" y="715"/>
                    <a:pt x="2024" y="1584"/>
                  </a:cubicBezTo>
                  <a:cubicBezTo>
                    <a:pt x="2036" y="1798"/>
                    <a:pt x="2060" y="2025"/>
                    <a:pt x="2108" y="2215"/>
                  </a:cubicBezTo>
                  <a:cubicBezTo>
                    <a:pt x="2024" y="2084"/>
                    <a:pt x="1917" y="1965"/>
                    <a:pt x="1798" y="1834"/>
                  </a:cubicBezTo>
                  <a:cubicBezTo>
                    <a:pt x="1345" y="1344"/>
                    <a:pt x="821" y="1041"/>
                    <a:pt x="492" y="1041"/>
                  </a:cubicBezTo>
                  <a:cubicBezTo>
                    <a:pt x="397" y="1041"/>
                    <a:pt x="318" y="1066"/>
                    <a:pt x="262" y="1120"/>
                  </a:cubicBezTo>
                  <a:cubicBezTo>
                    <a:pt x="0" y="1346"/>
                    <a:pt x="262" y="2037"/>
                    <a:pt x="845" y="2668"/>
                  </a:cubicBezTo>
                  <a:cubicBezTo>
                    <a:pt x="1302" y="3155"/>
                    <a:pt x="1822" y="3462"/>
                    <a:pt x="2153" y="3462"/>
                  </a:cubicBezTo>
                  <a:cubicBezTo>
                    <a:pt x="2202" y="3462"/>
                    <a:pt x="2246" y="3455"/>
                    <a:pt x="2286" y="3442"/>
                  </a:cubicBezTo>
                  <a:cubicBezTo>
                    <a:pt x="2358" y="5370"/>
                    <a:pt x="2893" y="10573"/>
                    <a:pt x="6668" y="12383"/>
                  </a:cubicBezTo>
                  <a:lnTo>
                    <a:pt x="6620" y="11895"/>
                  </a:lnTo>
                  <a:cubicBezTo>
                    <a:pt x="5787" y="11288"/>
                    <a:pt x="3536" y="9157"/>
                    <a:pt x="3286" y="3418"/>
                  </a:cubicBezTo>
                  <a:lnTo>
                    <a:pt x="3286" y="3418"/>
                  </a:lnTo>
                  <a:cubicBezTo>
                    <a:pt x="3290" y="3422"/>
                    <a:pt x="3293" y="3423"/>
                    <a:pt x="3294" y="3423"/>
                  </a:cubicBezTo>
                  <a:cubicBezTo>
                    <a:pt x="3295" y="3423"/>
                    <a:pt x="3295" y="3422"/>
                    <a:pt x="3295" y="3422"/>
                  </a:cubicBezTo>
                  <a:lnTo>
                    <a:pt x="3295" y="3422"/>
                  </a:lnTo>
                  <a:cubicBezTo>
                    <a:pt x="3333" y="3438"/>
                    <a:pt x="3374" y="3446"/>
                    <a:pt x="3418" y="3446"/>
                  </a:cubicBezTo>
                  <a:cubicBezTo>
                    <a:pt x="3750" y="3446"/>
                    <a:pt x="4242" y="2988"/>
                    <a:pt x="4596" y="2310"/>
                  </a:cubicBezTo>
                  <a:cubicBezTo>
                    <a:pt x="5001" y="1548"/>
                    <a:pt x="5072" y="810"/>
                    <a:pt x="4763" y="655"/>
                  </a:cubicBezTo>
                  <a:cubicBezTo>
                    <a:pt x="4725" y="639"/>
                    <a:pt x="4684" y="631"/>
                    <a:pt x="4640" y="631"/>
                  </a:cubicBezTo>
                  <a:cubicBezTo>
                    <a:pt x="4310" y="631"/>
                    <a:pt x="3822" y="1090"/>
                    <a:pt x="3465" y="1763"/>
                  </a:cubicBezTo>
                  <a:cubicBezTo>
                    <a:pt x="3370" y="1929"/>
                    <a:pt x="3298" y="2096"/>
                    <a:pt x="3239" y="2263"/>
                  </a:cubicBezTo>
                  <a:cubicBezTo>
                    <a:pt x="3286" y="2037"/>
                    <a:pt x="3298" y="1775"/>
                    <a:pt x="3286" y="1501"/>
                  </a:cubicBezTo>
                  <a:cubicBezTo>
                    <a:pt x="3251" y="663"/>
                    <a:pt x="2946" y="0"/>
                    <a:pt x="2593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798;p60"/>
            <p:cNvSpPr/>
            <p:nvPr/>
          </p:nvSpPr>
          <p:spPr>
            <a:xfrm>
              <a:off x="916775" y="3499075"/>
              <a:ext cx="542050" cy="654300"/>
            </a:xfrm>
            <a:custGeom>
              <a:avLst/>
              <a:gdLst/>
              <a:ahLst/>
              <a:cxnLst/>
              <a:rect l="l" t="t" r="r" b="b"/>
              <a:pathLst>
                <a:path w="21682" h="26172" extrusionOk="0">
                  <a:moveTo>
                    <a:pt x="17098" y="0"/>
                  </a:moveTo>
                  <a:cubicBezTo>
                    <a:pt x="17074" y="0"/>
                    <a:pt x="17038" y="12"/>
                    <a:pt x="17014" y="12"/>
                  </a:cubicBezTo>
                  <a:lnTo>
                    <a:pt x="2346" y="1322"/>
                  </a:lnTo>
                  <a:lnTo>
                    <a:pt x="2262" y="1322"/>
                  </a:lnTo>
                  <a:cubicBezTo>
                    <a:pt x="2346" y="2251"/>
                    <a:pt x="2632" y="3156"/>
                    <a:pt x="2286" y="4060"/>
                  </a:cubicBezTo>
                  <a:cubicBezTo>
                    <a:pt x="1917" y="5061"/>
                    <a:pt x="905" y="5703"/>
                    <a:pt x="488" y="6680"/>
                  </a:cubicBezTo>
                  <a:cubicBezTo>
                    <a:pt x="48" y="7692"/>
                    <a:pt x="0" y="8882"/>
                    <a:pt x="24" y="9978"/>
                  </a:cubicBezTo>
                  <a:cubicBezTo>
                    <a:pt x="131" y="13621"/>
                    <a:pt x="500" y="17264"/>
                    <a:pt x="1143" y="20848"/>
                  </a:cubicBezTo>
                  <a:cubicBezTo>
                    <a:pt x="1500" y="22848"/>
                    <a:pt x="2346" y="25551"/>
                    <a:pt x="4632" y="26051"/>
                  </a:cubicBezTo>
                  <a:cubicBezTo>
                    <a:pt x="4810" y="26087"/>
                    <a:pt x="5001" y="26123"/>
                    <a:pt x="5191" y="26135"/>
                  </a:cubicBezTo>
                  <a:cubicBezTo>
                    <a:pt x="5389" y="26160"/>
                    <a:pt x="5590" y="26172"/>
                    <a:pt x="5790" y="26172"/>
                  </a:cubicBezTo>
                  <a:cubicBezTo>
                    <a:pt x="5962" y="26172"/>
                    <a:pt x="6133" y="26163"/>
                    <a:pt x="6299" y="26146"/>
                  </a:cubicBezTo>
                  <a:lnTo>
                    <a:pt x="11264" y="25706"/>
                  </a:lnTo>
                  <a:lnTo>
                    <a:pt x="12573" y="25587"/>
                  </a:lnTo>
                  <a:lnTo>
                    <a:pt x="17550" y="25146"/>
                  </a:lnTo>
                  <a:cubicBezTo>
                    <a:pt x="17919" y="25111"/>
                    <a:pt x="18276" y="25039"/>
                    <a:pt x="18634" y="24932"/>
                  </a:cubicBezTo>
                  <a:cubicBezTo>
                    <a:pt x="18812" y="24872"/>
                    <a:pt x="19003" y="24813"/>
                    <a:pt x="19169" y="24742"/>
                  </a:cubicBezTo>
                  <a:cubicBezTo>
                    <a:pt x="21324" y="23849"/>
                    <a:pt x="21682" y="21015"/>
                    <a:pt x="21682" y="19015"/>
                  </a:cubicBezTo>
                  <a:cubicBezTo>
                    <a:pt x="21670" y="15383"/>
                    <a:pt x="21384" y="11728"/>
                    <a:pt x="20836" y="8120"/>
                  </a:cubicBezTo>
                  <a:cubicBezTo>
                    <a:pt x="20670" y="7049"/>
                    <a:pt x="20408" y="5870"/>
                    <a:pt x="19788" y="4965"/>
                  </a:cubicBezTo>
                  <a:cubicBezTo>
                    <a:pt x="19193" y="4072"/>
                    <a:pt x="18098" y="3620"/>
                    <a:pt x="17550" y="2715"/>
                  </a:cubicBezTo>
                  <a:cubicBezTo>
                    <a:pt x="17038" y="1858"/>
                    <a:pt x="17169" y="929"/>
                    <a:pt x="17098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799;p60"/>
            <p:cNvSpPr/>
            <p:nvPr/>
          </p:nvSpPr>
          <p:spPr>
            <a:xfrm>
              <a:off x="1045950" y="4145875"/>
              <a:ext cx="100925" cy="181900"/>
            </a:xfrm>
            <a:custGeom>
              <a:avLst/>
              <a:gdLst/>
              <a:ahLst/>
              <a:cxnLst/>
              <a:rect l="l" t="t" r="r" b="b"/>
              <a:pathLst>
                <a:path w="4037" h="7276" extrusionOk="0">
                  <a:moveTo>
                    <a:pt x="4037" y="1"/>
                  </a:moveTo>
                  <a:lnTo>
                    <a:pt x="3299" y="60"/>
                  </a:lnTo>
                  <a:lnTo>
                    <a:pt x="3001" y="6251"/>
                  </a:lnTo>
                  <a:cubicBezTo>
                    <a:pt x="3001" y="6251"/>
                    <a:pt x="2417" y="6104"/>
                    <a:pt x="1752" y="6104"/>
                  </a:cubicBezTo>
                  <a:cubicBezTo>
                    <a:pt x="1080" y="6104"/>
                    <a:pt x="324" y="6254"/>
                    <a:pt x="1" y="6859"/>
                  </a:cubicBezTo>
                  <a:lnTo>
                    <a:pt x="4013" y="7275"/>
                  </a:lnTo>
                  <a:lnTo>
                    <a:pt x="4037" y="1"/>
                  </a:ln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800;p60"/>
            <p:cNvSpPr/>
            <p:nvPr/>
          </p:nvSpPr>
          <p:spPr>
            <a:xfrm>
              <a:off x="964100" y="3712975"/>
              <a:ext cx="436675" cy="171000"/>
            </a:xfrm>
            <a:custGeom>
              <a:avLst/>
              <a:gdLst/>
              <a:ahLst/>
              <a:cxnLst/>
              <a:rect l="l" t="t" r="r" b="b"/>
              <a:pathLst>
                <a:path w="17467" h="6840" extrusionOk="0">
                  <a:moveTo>
                    <a:pt x="14160" y="1"/>
                  </a:moveTo>
                  <a:cubicBezTo>
                    <a:pt x="13386" y="1"/>
                    <a:pt x="12615" y="224"/>
                    <a:pt x="11871" y="493"/>
                  </a:cubicBezTo>
                  <a:cubicBezTo>
                    <a:pt x="11026" y="815"/>
                    <a:pt x="10192" y="1184"/>
                    <a:pt x="9299" y="1315"/>
                  </a:cubicBezTo>
                  <a:cubicBezTo>
                    <a:pt x="9000" y="1360"/>
                    <a:pt x="8699" y="1378"/>
                    <a:pt x="8397" y="1378"/>
                  </a:cubicBezTo>
                  <a:cubicBezTo>
                    <a:pt x="7511" y="1378"/>
                    <a:pt x="6616" y="1219"/>
                    <a:pt x="5727" y="1112"/>
                  </a:cubicBezTo>
                  <a:cubicBezTo>
                    <a:pt x="5213" y="1040"/>
                    <a:pt x="4688" y="986"/>
                    <a:pt x="4168" y="986"/>
                  </a:cubicBezTo>
                  <a:cubicBezTo>
                    <a:pt x="3486" y="986"/>
                    <a:pt x="2813" y="1080"/>
                    <a:pt x="2191" y="1350"/>
                  </a:cubicBezTo>
                  <a:cubicBezTo>
                    <a:pt x="0" y="2279"/>
                    <a:pt x="108" y="5232"/>
                    <a:pt x="1501" y="6839"/>
                  </a:cubicBezTo>
                  <a:lnTo>
                    <a:pt x="17467" y="3112"/>
                  </a:lnTo>
                  <a:cubicBezTo>
                    <a:pt x="17205" y="1731"/>
                    <a:pt x="15967" y="184"/>
                    <a:pt x="14514" y="17"/>
                  </a:cubicBezTo>
                  <a:cubicBezTo>
                    <a:pt x="14396" y="6"/>
                    <a:pt x="14278" y="1"/>
                    <a:pt x="14160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801;p60"/>
            <p:cNvSpPr/>
            <p:nvPr/>
          </p:nvSpPr>
          <p:spPr>
            <a:xfrm>
              <a:off x="1259975" y="4133975"/>
              <a:ext cx="129800" cy="180400"/>
            </a:xfrm>
            <a:custGeom>
              <a:avLst/>
              <a:gdLst/>
              <a:ahLst/>
              <a:cxnLst/>
              <a:rect l="l" t="t" r="r" b="b"/>
              <a:pathLst>
                <a:path w="5192" h="7216" extrusionOk="0">
                  <a:moveTo>
                    <a:pt x="726" y="0"/>
                  </a:moveTo>
                  <a:lnTo>
                    <a:pt x="0" y="60"/>
                  </a:lnTo>
                  <a:lnTo>
                    <a:pt x="1310" y="7216"/>
                  </a:lnTo>
                  <a:lnTo>
                    <a:pt x="5191" y="6084"/>
                  </a:lnTo>
                  <a:cubicBezTo>
                    <a:pt x="4901" y="5728"/>
                    <a:pt x="4445" y="5611"/>
                    <a:pt x="3973" y="5611"/>
                  </a:cubicBezTo>
                  <a:cubicBezTo>
                    <a:pt x="3071" y="5611"/>
                    <a:pt x="2108" y="6037"/>
                    <a:pt x="2108" y="6037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802;p60"/>
            <p:cNvSpPr/>
            <p:nvPr/>
          </p:nvSpPr>
          <p:spPr>
            <a:xfrm>
              <a:off x="967975" y="3731350"/>
              <a:ext cx="450975" cy="382775"/>
            </a:xfrm>
            <a:custGeom>
              <a:avLst/>
              <a:gdLst/>
              <a:ahLst/>
              <a:cxnLst/>
              <a:rect l="l" t="t" r="r" b="b"/>
              <a:pathLst>
                <a:path w="18039" h="15311" extrusionOk="0">
                  <a:moveTo>
                    <a:pt x="14446" y="1"/>
                  </a:moveTo>
                  <a:cubicBezTo>
                    <a:pt x="13826" y="1"/>
                    <a:pt x="13205" y="116"/>
                    <a:pt x="12728" y="282"/>
                  </a:cubicBezTo>
                  <a:cubicBezTo>
                    <a:pt x="10871" y="937"/>
                    <a:pt x="9454" y="2723"/>
                    <a:pt x="7489" y="2949"/>
                  </a:cubicBezTo>
                  <a:cubicBezTo>
                    <a:pt x="7351" y="2964"/>
                    <a:pt x="7213" y="2971"/>
                    <a:pt x="7076" y="2971"/>
                  </a:cubicBezTo>
                  <a:cubicBezTo>
                    <a:pt x="6006" y="2971"/>
                    <a:pt x="4962" y="2554"/>
                    <a:pt x="3917" y="2258"/>
                  </a:cubicBezTo>
                  <a:cubicBezTo>
                    <a:pt x="3383" y="2109"/>
                    <a:pt x="2807" y="1994"/>
                    <a:pt x="2239" y="1994"/>
                  </a:cubicBezTo>
                  <a:cubicBezTo>
                    <a:pt x="1857" y="1994"/>
                    <a:pt x="1478" y="2046"/>
                    <a:pt x="1119" y="2175"/>
                  </a:cubicBezTo>
                  <a:cubicBezTo>
                    <a:pt x="0" y="2568"/>
                    <a:pt x="345" y="3675"/>
                    <a:pt x="393" y="4699"/>
                  </a:cubicBezTo>
                  <a:cubicBezTo>
                    <a:pt x="476" y="6961"/>
                    <a:pt x="762" y="9224"/>
                    <a:pt x="1250" y="11438"/>
                  </a:cubicBezTo>
                  <a:cubicBezTo>
                    <a:pt x="1477" y="12474"/>
                    <a:pt x="1786" y="13546"/>
                    <a:pt x="2548" y="14260"/>
                  </a:cubicBezTo>
                  <a:cubicBezTo>
                    <a:pt x="3477" y="15117"/>
                    <a:pt x="4846" y="15272"/>
                    <a:pt x="6096" y="15296"/>
                  </a:cubicBezTo>
                  <a:cubicBezTo>
                    <a:pt x="6429" y="15306"/>
                    <a:pt x="6762" y="15311"/>
                    <a:pt x="7095" y="15311"/>
                  </a:cubicBezTo>
                  <a:cubicBezTo>
                    <a:pt x="8726" y="15311"/>
                    <a:pt x="10354" y="15192"/>
                    <a:pt x="11966" y="14974"/>
                  </a:cubicBezTo>
                  <a:cubicBezTo>
                    <a:pt x="13383" y="14772"/>
                    <a:pt x="14907" y="14379"/>
                    <a:pt x="16062" y="13498"/>
                  </a:cubicBezTo>
                  <a:cubicBezTo>
                    <a:pt x="17419" y="12474"/>
                    <a:pt x="17824" y="11069"/>
                    <a:pt x="17943" y="9450"/>
                  </a:cubicBezTo>
                  <a:cubicBezTo>
                    <a:pt x="17955" y="9283"/>
                    <a:pt x="17967" y="9116"/>
                    <a:pt x="17967" y="8974"/>
                  </a:cubicBezTo>
                  <a:cubicBezTo>
                    <a:pt x="18038" y="7711"/>
                    <a:pt x="17883" y="6437"/>
                    <a:pt x="17824" y="5175"/>
                  </a:cubicBezTo>
                  <a:cubicBezTo>
                    <a:pt x="17740" y="3711"/>
                    <a:pt x="17526" y="2175"/>
                    <a:pt x="16693" y="925"/>
                  </a:cubicBezTo>
                  <a:cubicBezTo>
                    <a:pt x="16235" y="242"/>
                    <a:pt x="15341" y="1"/>
                    <a:pt x="14446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803;p60"/>
            <p:cNvSpPr/>
            <p:nvPr/>
          </p:nvSpPr>
          <p:spPr>
            <a:xfrm>
              <a:off x="1242400" y="3766625"/>
              <a:ext cx="127125" cy="116450"/>
            </a:xfrm>
            <a:custGeom>
              <a:avLst/>
              <a:gdLst/>
              <a:ahLst/>
              <a:cxnLst/>
              <a:rect l="l" t="t" r="r" b="b"/>
              <a:pathLst>
                <a:path w="5085" h="4658" extrusionOk="0">
                  <a:moveTo>
                    <a:pt x="3763" y="585"/>
                  </a:moveTo>
                  <a:lnTo>
                    <a:pt x="4085" y="812"/>
                  </a:lnTo>
                  <a:lnTo>
                    <a:pt x="3775" y="824"/>
                  </a:lnTo>
                  <a:lnTo>
                    <a:pt x="3775" y="669"/>
                  </a:lnTo>
                  <a:cubicBezTo>
                    <a:pt x="3775" y="645"/>
                    <a:pt x="3775" y="609"/>
                    <a:pt x="3763" y="585"/>
                  </a:cubicBezTo>
                  <a:close/>
                  <a:moveTo>
                    <a:pt x="3061" y="216"/>
                  </a:moveTo>
                  <a:cubicBezTo>
                    <a:pt x="3120" y="216"/>
                    <a:pt x="3192" y="216"/>
                    <a:pt x="3263" y="240"/>
                  </a:cubicBezTo>
                  <a:lnTo>
                    <a:pt x="3454" y="371"/>
                  </a:lnTo>
                  <a:cubicBezTo>
                    <a:pt x="3525" y="466"/>
                    <a:pt x="3573" y="574"/>
                    <a:pt x="3584" y="693"/>
                  </a:cubicBezTo>
                  <a:lnTo>
                    <a:pt x="3584" y="836"/>
                  </a:lnTo>
                  <a:lnTo>
                    <a:pt x="1846" y="907"/>
                  </a:lnTo>
                  <a:cubicBezTo>
                    <a:pt x="1679" y="931"/>
                    <a:pt x="1537" y="990"/>
                    <a:pt x="1418" y="1086"/>
                  </a:cubicBezTo>
                  <a:lnTo>
                    <a:pt x="429" y="407"/>
                  </a:lnTo>
                  <a:cubicBezTo>
                    <a:pt x="501" y="359"/>
                    <a:pt x="596" y="335"/>
                    <a:pt x="679" y="312"/>
                  </a:cubicBezTo>
                  <a:lnTo>
                    <a:pt x="3061" y="216"/>
                  </a:lnTo>
                  <a:close/>
                  <a:moveTo>
                    <a:pt x="3620" y="1026"/>
                  </a:moveTo>
                  <a:lnTo>
                    <a:pt x="3704" y="3050"/>
                  </a:lnTo>
                  <a:cubicBezTo>
                    <a:pt x="3704" y="3324"/>
                    <a:pt x="3489" y="3562"/>
                    <a:pt x="3227" y="3574"/>
                  </a:cubicBezTo>
                  <a:lnTo>
                    <a:pt x="1489" y="3645"/>
                  </a:lnTo>
                  <a:lnTo>
                    <a:pt x="1394" y="1621"/>
                  </a:lnTo>
                  <a:cubicBezTo>
                    <a:pt x="1382" y="1359"/>
                    <a:pt x="1596" y="1121"/>
                    <a:pt x="1870" y="1109"/>
                  </a:cubicBezTo>
                  <a:lnTo>
                    <a:pt x="3620" y="1026"/>
                  </a:lnTo>
                  <a:close/>
                  <a:moveTo>
                    <a:pt x="298" y="550"/>
                  </a:moveTo>
                  <a:lnTo>
                    <a:pt x="1287" y="1240"/>
                  </a:lnTo>
                  <a:cubicBezTo>
                    <a:pt x="1215" y="1359"/>
                    <a:pt x="1168" y="1490"/>
                    <a:pt x="1191" y="1645"/>
                  </a:cubicBezTo>
                  <a:lnTo>
                    <a:pt x="1275" y="3669"/>
                  </a:lnTo>
                  <a:lnTo>
                    <a:pt x="846" y="3681"/>
                  </a:lnTo>
                  <a:cubicBezTo>
                    <a:pt x="798" y="3681"/>
                    <a:pt x="763" y="3681"/>
                    <a:pt x="715" y="3669"/>
                  </a:cubicBezTo>
                  <a:lnTo>
                    <a:pt x="406" y="3443"/>
                  </a:lnTo>
                  <a:cubicBezTo>
                    <a:pt x="358" y="3372"/>
                    <a:pt x="322" y="3288"/>
                    <a:pt x="322" y="3205"/>
                  </a:cubicBezTo>
                  <a:lnTo>
                    <a:pt x="203" y="836"/>
                  </a:lnTo>
                  <a:cubicBezTo>
                    <a:pt x="215" y="728"/>
                    <a:pt x="251" y="633"/>
                    <a:pt x="298" y="550"/>
                  </a:cubicBezTo>
                  <a:close/>
                  <a:moveTo>
                    <a:pt x="1310" y="3860"/>
                  </a:moveTo>
                  <a:lnTo>
                    <a:pt x="1310" y="4026"/>
                  </a:lnTo>
                  <a:cubicBezTo>
                    <a:pt x="1310" y="4050"/>
                    <a:pt x="1310" y="4086"/>
                    <a:pt x="1322" y="4098"/>
                  </a:cubicBezTo>
                  <a:lnTo>
                    <a:pt x="1013" y="3872"/>
                  </a:lnTo>
                  <a:lnTo>
                    <a:pt x="1310" y="3860"/>
                  </a:lnTo>
                  <a:close/>
                  <a:moveTo>
                    <a:pt x="4227" y="1002"/>
                  </a:moveTo>
                  <a:cubicBezTo>
                    <a:pt x="4299" y="1002"/>
                    <a:pt x="4382" y="1014"/>
                    <a:pt x="4442" y="1050"/>
                  </a:cubicBezTo>
                  <a:lnTo>
                    <a:pt x="4585" y="1133"/>
                  </a:lnTo>
                  <a:cubicBezTo>
                    <a:pt x="4668" y="1228"/>
                    <a:pt x="4727" y="1347"/>
                    <a:pt x="4727" y="1467"/>
                  </a:cubicBezTo>
                  <a:lnTo>
                    <a:pt x="4847" y="3824"/>
                  </a:lnTo>
                  <a:cubicBezTo>
                    <a:pt x="4870" y="3967"/>
                    <a:pt x="4835" y="4050"/>
                    <a:pt x="4775" y="4145"/>
                  </a:cubicBezTo>
                  <a:lnTo>
                    <a:pt x="3751" y="3491"/>
                  </a:lnTo>
                  <a:cubicBezTo>
                    <a:pt x="3835" y="3372"/>
                    <a:pt x="3894" y="3205"/>
                    <a:pt x="3882" y="3038"/>
                  </a:cubicBezTo>
                  <a:lnTo>
                    <a:pt x="3787" y="1014"/>
                  </a:lnTo>
                  <a:lnTo>
                    <a:pt x="4227" y="1002"/>
                  </a:lnTo>
                  <a:close/>
                  <a:moveTo>
                    <a:pt x="3620" y="3633"/>
                  </a:moveTo>
                  <a:lnTo>
                    <a:pt x="4644" y="4288"/>
                  </a:lnTo>
                  <a:cubicBezTo>
                    <a:pt x="4561" y="4336"/>
                    <a:pt x="4489" y="4360"/>
                    <a:pt x="4406" y="4360"/>
                  </a:cubicBezTo>
                  <a:lnTo>
                    <a:pt x="2025" y="4467"/>
                  </a:lnTo>
                  <a:cubicBezTo>
                    <a:pt x="2017" y="4467"/>
                    <a:pt x="2009" y="4467"/>
                    <a:pt x="2002" y="4467"/>
                  </a:cubicBezTo>
                  <a:cubicBezTo>
                    <a:pt x="1738" y="4467"/>
                    <a:pt x="1512" y="4268"/>
                    <a:pt x="1501" y="3991"/>
                  </a:cubicBezTo>
                  <a:lnTo>
                    <a:pt x="1501" y="3836"/>
                  </a:lnTo>
                  <a:lnTo>
                    <a:pt x="3239" y="3764"/>
                  </a:lnTo>
                  <a:cubicBezTo>
                    <a:pt x="3370" y="3764"/>
                    <a:pt x="3513" y="3705"/>
                    <a:pt x="3620" y="3633"/>
                  </a:cubicBezTo>
                  <a:close/>
                  <a:moveTo>
                    <a:pt x="3075" y="1"/>
                  </a:moveTo>
                  <a:cubicBezTo>
                    <a:pt x="3062" y="1"/>
                    <a:pt x="3050" y="1"/>
                    <a:pt x="3037" y="2"/>
                  </a:cubicBezTo>
                  <a:lnTo>
                    <a:pt x="667" y="121"/>
                  </a:lnTo>
                  <a:cubicBezTo>
                    <a:pt x="298" y="133"/>
                    <a:pt x="1" y="466"/>
                    <a:pt x="25" y="847"/>
                  </a:cubicBezTo>
                  <a:lnTo>
                    <a:pt x="144" y="3217"/>
                  </a:lnTo>
                  <a:cubicBezTo>
                    <a:pt x="167" y="3514"/>
                    <a:pt x="370" y="3764"/>
                    <a:pt x="644" y="3848"/>
                  </a:cubicBezTo>
                  <a:lnTo>
                    <a:pt x="1560" y="4503"/>
                  </a:lnTo>
                  <a:cubicBezTo>
                    <a:pt x="1691" y="4598"/>
                    <a:pt x="1858" y="4657"/>
                    <a:pt x="2037" y="4657"/>
                  </a:cubicBezTo>
                  <a:lnTo>
                    <a:pt x="4406" y="4538"/>
                  </a:lnTo>
                  <a:cubicBezTo>
                    <a:pt x="4787" y="4526"/>
                    <a:pt x="5085" y="4205"/>
                    <a:pt x="5061" y="3812"/>
                  </a:cubicBezTo>
                  <a:lnTo>
                    <a:pt x="4942" y="1443"/>
                  </a:lnTo>
                  <a:cubicBezTo>
                    <a:pt x="4918" y="1181"/>
                    <a:pt x="4763" y="955"/>
                    <a:pt x="4537" y="847"/>
                  </a:cubicBezTo>
                  <a:lnTo>
                    <a:pt x="3573" y="216"/>
                  </a:lnTo>
                  <a:cubicBezTo>
                    <a:pt x="3450" y="83"/>
                    <a:pt x="3265" y="1"/>
                    <a:pt x="30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804;p60"/>
            <p:cNvSpPr/>
            <p:nvPr/>
          </p:nvSpPr>
          <p:spPr>
            <a:xfrm>
              <a:off x="1181975" y="3965775"/>
              <a:ext cx="127125" cy="116425"/>
            </a:xfrm>
            <a:custGeom>
              <a:avLst/>
              <a:gdLst/>
              <a:ahLst/>
              <a:cxnLst/>
              <a:rect l="l" t="t" r="r" b="b"/>
              <a:pathLst>
                <a:path w="5085" h="4657" extrusionOk="0">
                  <a:moveTo>
                    <a:pt x="3775" y="597"/>
                  </a:moveTo>
                  <a:lnTo>
                    <a:pt x="4096" y="823"/>
                  </a:lnTo>
                  <a:lnTo>
                    <a:pt x="3787" y="835"/>
                  </a:lnTo>
                  <a:lnTo>
                    <a:pt x="3787" y="680"/>
                  </a:lnTo>
                  <a:cubicBezTo>
                    <a:pt x="3775" y="656"/>
                    <a:pt x="3775" y="620"/>
                    <a:pt x="3775" y="597"/>
                  </a:cubicBezTo>
                  <a:close/>
                  <a:moveTo>
                    <a:pt x="3061" y="228"/>
                  </a:moveTo>
                  <a:cubicBezTo>
                    <a:pt x="3108" y="228"/>
                    <a:pt x="3192" y="228"/>
                    <a:pt x="3251" y="251"/>
                  </a:cubicBezTo>
                  <a:lnTo>
                    <a:pt x="3442" y="382"/>
                  </a:lnTo>
                  <a:cubicBezTo>
                    <a:pt x="3513" y="478"/>
                    <a:pt x="3561" y="585"/>
                    <a:pt x="3573" y="704"/>
                  </a:cubicBezTo>
                  <a:lnTo>
                    <a:pt x="3573" y="847"/>
                  </a:lnTo>
                  <a:lnTo>
                    <a:pt x="1834" y="918"/>
                  </a:lnTo>
                  <a:cubicBezTo>
                    <a:pt x="1668" y="942"/>
                    <a:pt x="1525" y="1001"/>
                    <a:pt x="1406" y="1097"/>
                  </a:cubicBezTo>
                  <a:lnTo>
                    <a:pt x="417" y="418"/>
                  </a:lnTo>
                  <a:cubicBezTo>
                    <a:pt x="501" y="370"/>
                    <a:pt x="584" y="347"/>
                    <a:pt x="679" y="323"/>
                  </a:cubicBezTo>
                  <a:lnTo>
                    <a:pt x="3061" y="228"/>
                  </a:lnTo>
                  <a:close/>
                  <a:moveTo>
                    <a:pt x="3608" y="1025"/>
                  </a:moveTo>
                  <a:lnTo>
                    <a:pt x="3692" y="3049"/>
                  </a:lnTo>
                  <a:cubicBezTo>
                    <a:pt x="3692" y="3335"/>
                    <a:pt x="3489" y="3561"/>
                    <a:pt x="3215" y="3573"/>
                  </a:cubicBezTo>
                  <a:lnTo>
                    <a:pt x="1477" y="3645"/>
                  </a:lnTo>
                  <a:lnTo>
                    <a:pt x="1394" y="1621"/>
                  </a:lnTo>
                  <a:cubicBezTo>
                    <a:pt x="1370" y="1359"/>
                    <a:pt x="1584" y="1121"/>
                    <a:pt x="1870" y="1097"/>
                  </a:cubicBezTo>
                  <a:lnTo>
                    <a:pt x="3608" y="1025"/>
                  </a:lnTo>
                  <a:close/>
                  <a:moveTo>
                    <a:pt x="286" y="549"/>
                  </a:moveTo>
                  <a:lnTo>
                    <a:pt x="1287" y="1240"/>
                  </a:lnTo>
                  <a:cubicBezTo>
                    <a:pt x="1215" y="1359"/>
                    <a:pt x="1168" y="1490"/>
                    <a:pt x="1179" y="1632"/>
                  </a:cubicBezTo>
                  <a:lnTo>
                    <a:pt x="1275" y="3657"/>
                  </a:lnTo>
                  <a:lnTo>
                    <a:pt x="834" y="3680"/>
                  </a:lnTo>
                  <a:cubicBezTo>
                    <a:pt x="798" y="3680"/>
                    <a:pt x="751" y="3680"/>
                    <a:pt x="703" y="3657"/>
                  </a:cubicBezTo>
                  <a:lnTo>
                    <a:pt x="394" y="3442"/>
                  </a:lnTo>
                  <a:cubicBezTo>
                    <a:pt x="346" y="3359"/>
                    <a:pt x="322" y="3287"/>
                    <a:pt x="322" y="3204"/>
                  </a:cubicBezTo>
                  <a:lnTo>
                    <a:pt x="203" y="835"/>
                  </a:lnTo>
                  <a:cubicBezTo>
                    <a:pt x="215" y="740"/>
                    <a:pt x="239" y="644"/>
                    <a:pt x="286" y="549"/>
                  </a:cubicBezTo>
                  <a:close/>
                  <a:moveTo>
                    <a:pt x="1299" y="3859"/>
                  </a:moveTo>
                  <a:lnTo>
                    <a:pt x="1299" y="4014"/>
                  </a:lnTo>
                  <a:cubicBezTo>
                    <a:pt x="1299" y="4049"/>
                    <a:pt x="1299" y="4073"/>
                    <a:pt x="1310" y="4097"/>
                  </a:cubicBezTo>
                  <a:lnTo>
                    <a:pt x="1001" y="3871"/>
                  </a:lnTo>
                  <a:lnTo>
                    <a:pt x="1299" y="3859"/>
                  </a:lnTo>
                  <a:close/>
                  <a:moveTo>
                    <a:pt x="4216" y="1013"/>
                  </a:moveTo>
                  <a:cubicBezTo>
                    <a:pt x="4287" y="1013"/>
                    <a:pt x="4382" y="1025"/>
                    <a:pt x="4442" y="1061"/>
                  </a:cubicBezTo>
                  <a:lnTo>
                    <a:pt x="4573" y="1144"/>
                  </a:lnTo>
                  <a:cubicBezTo>
                    <a:pt x="4656" y="1240"/>
                    <a:pt x="4716" y="1359"/>
                    <a:pt x="4716" y="1478"/>
                  </a:cubicBezTo>
                  <a:lnTo>
                    <a:pt x="4835" y="3835"/>
                  </a:lnTo>
                  <a:cubicBezTo>
                    <a:pt x="4858" y="3954"/>
                    <a:pt x="4823" y="4061"/>
                    <a:pt x="4763" y="4157"/>
                  </a:cubicBezTo>
                  <a:lnTo>
                    <a:pt x="3739" y="3502"/>
                  </a:lnTo>
                  <a:cubicBezTo>
                    <a:pt x="3835" y="3383"/>
                    <a:pt x="3894" y="3216"/>
                    <a:pt x="3870" y="3049"/>
                  </a:cubicBezTo>
                  <a:lnTo>
                    <a:pt x="3787" y="1025"/>
                  </a:lnTo>
                  <a:lnTo>
                    <a:pt x="4216" y="1013"/>
                  </a:lnTo>
                  <a:close/>
                  <a:moveTo>
                    <a:pt x="3608" y="3645"/>
                  </a:moveTo>
                  <a:lnTo>
                    <a:pt x="4632" y="4299"/>
                  </a:lnTo>
                  <a:cubicBezTo>
                    <a:pt x="4561" y="4347"/>
                    <a:pt x="4477" y="4371"/>
                    <a:pt x="4394" y="4371"/>
                  </a:cubicBezTo>
                  <a:lnTo>
                    <a:pt x="2013" y="4478"/>
                  </a:lnTo>
                  <a:cubicBezTo>
                    <a:pt x="2005" y="4478"/>
                    <a:pt x="1998" y="4479"/>
                    <a:pt x="1990" y="4479"/>
                  </a:cubicBezTo>
                  <a:cubicBezTo>
                    <a:pt x="1727" y="4479"/>
                    <a:pt x="1512" y="4280"/>
                    <a:pt x="1489" y="4002"/>
                  </a:cubicBezTo>
                  <a:lnTo>
                    <a:pt x="1489" y="3859"/>
                  </a:lnTo>
                  <a:lnTo>
                    <a:pt x="3227" y="3776"/>
                  </a:lnTo>
                  <a:cubicBezTo>
                    <a:pt x="3370" y="3776"/>
                    <a:pt x="3501" y="3716"/>
                    <a:pt x="3608" y="3645"/>
                  </a:cubicBezTo>
                  <a:close/>
                  <a:moveTo>
                    <a:pt x="3063" y="0"/>
                  </a:moveTo>
                  <a:cubicBezTo>
                    <a:pt x="3051" y="0"/>
                    <a:pt x="3038" y="1"/>
                    <a:pt x="3025" y="1"/>
                  </a:cubicBezTo>
                  <a:lnTo>
                    <a:pt x="656" y="120"/>
                  </a:lnTo>
                  <a:cubicBezTo>
                    <a:pt x="286" y="144"/>
                    <a:pt x="1" y="478"/>
                    <a:pt x="25" y="847"/>
                  </a:cubicBezTo>
                  <a:lnTo>
                    <a:pt x="144" y="3216"/>
                  </a:lnTo>
                  <a:cubicBezTo>
                    <a:pt x="156" y="3514"/>
                    <a:pt x="358" y="3764"/>
                    <a:pt x="632" y="3835"/>
                  </a:cubicBezTo>
                  <a:lnTo>
                    <a:pt x="1549" y="4490"/>
                  </a:lnTo>
                  <a:cubicBezTo>
                    <a:pt x="1691" y="4597"/>
                    <a:pt x="1846" y="4657"/>
                    <a:pt x="2025" y="4657"/>
                  </a:cubicBezTo>
                  <a:lnTo>
                    <a:pt x="4394" y="4538"/>
                  </a:lnTo>
                  <a:cubicBezTo>
                    <a:pt x="4787" y="4526"/>
                    <a:pt x="5085" y="4192"/>
                    <a:pt x="5049" y="3811"/>
                  </a:cubicBezTo>
                  <a:lnTo>
                    <a:pt x="4930" y="1442"/>
                  </a:lnTo>
                  <a:cubicBezTo>
                    <a:pt x="4918" y="1180"/>
                    <a:pt x="4751" y="954"/>
                    <a:pt x="4525" y="847"/>
                  </a:cubicBezTo>
                  <a:lnTo>
                    <a:pt x="3561" y="204"/>
                  </a:lnTo>
                  <a:cubicBezTo>
                    <a:pt x="3438" y="81"/>
                    <a:pt x="3253" y="0"/>
                    <a:pt x="30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805;p60"/>
            <p:cNvSpPr/>
            <p:nvPr/>
          </p:nvSpPr>
          <p:spPr>
            <a:xfrm>
              <a:off x="1031075" y="3826875"/>
              <a:ext cx="128000" cy="125625"/>
            </a:xfrm>
            <a:custGeom>
              <a:avLst/>
              <a:gdLst/>
              <a:ahLst/>
              <a:cxnLst/>
              <a:rect l="l" t="t" r="r" b="b"/>
              <a:pathLst>
                <a:path w="5120" h="5025" extrusionOk="0">
                  <a:moveTo>
                    <a:pt x="4082" y="195"/>
                  </a:moveTo>
                  <a:cubicBezTo>
                    <a:pt x="4150" y="195"/>
                    <a:pt x="4215" y="208"/>
                    <a:pt x="4287" y="235"/>
                  </a:cubicBezTo>
                  <a:lnTo>
                    <a:pt x="3441" y="1093"/>
                  </a:lnTo>
                  <a:cubicBezTo>
                    <a:pt x="3324" y="1034"/>
                    <a:pt x="3206" y="991"/>
                    <a:pt x="3075" y="991"/>
                  </a:cubicBezTo>
                  <a:cubicBezTo>
                    <a:pt x="3047" y="991"/>
                    <a:pt x="3018" y="993"/>
                    <a:pt x="2989" y="997"/>
                  </a:cubicBezTo>
                  <a:lnTo>
                    <a:pt x="1262" y="1223"/>
                  </a:lnTo>
                  <a:lnTo>
                    <a:pt x="1250" y="1081"/>
                  </a:lnTo>
                  <a:cubicBezTo>
                    <a:pt x="1239" y="962"/>
                    <a:pt x="1262" y="831"/>
                    <a:pt x="1322" y="747"/>
                  </a:cubicBezTo>
                  <a:lnTo>
                    <a:pt x="1500" y="581"/>
                  </a:lnTo>
                  <a:cubicBezTo>
                    <a:pt x="1560" y="557"/>
                    <a:pt x="1620" y="533"/>
                    <a:pt x="1679" y="521"/>
                  </a:cubicBezTo>
                  <a:lnTo>
                    <a:pt x="4013" y="200"/>
                  </a:lnTo>
                  <a:cubicBezTo>
                    <a:pt x="4036" y="197"/>
                    <a:pt x="4060" y="195"/>
                    <a:pt x="4082" y="195"/>
                  </a:cubicBezTo>
                  <a:close/>
                  <a:moveTo>
                    <a:pt x="1024" y="997"/>
                  </a:moveTo>
                  <a:cubicBezTo>
                    <a:pt x="1036" y="1033"/>
                    <a:pt x="1036" y="1057"/>
                    <a:pt x="1036" y="1093"/>
                  </a:cubicBezTo>
                  <a:lnTo>
                    <a:pt x="1060" y="1235"/>
                  </a:lnTo>
                  <a:lnTo>
                    <a:pt x="738" y="1283"/>
                  </a:lnTo>
                  <a:lnTo>
                    <a:pt x="738" y="1283"/>
                  </a:lnTo>
                  <a:lnTo>
                    <a:pt x="1024" y="997"/>
                  </a:lnTo>
                  <a:close/>
                  <a:moveTo>
                    <a:pt x="4429" y="354"/>
                  </a:moveTo>
                  <a:cubicBezTo>
                    <a:pt x="4513" y="426"/>
                    <a:pt x="4548" y="521"/>
                    <a:pt x="4572" y="628"/>
                  </a:cubicBezTo>
                  <a:lnTo>
                    <a:pt x="4882" y="2986"/>
                  </a:lnTo>
                  <a:cubicBezTo>
                    <a:pt x="4894" y="3069"/>
                    <a:pt x="4882" y="3140"/>
                    <a:pt x="4846" y="3224"/>
                  </a:cubicBezTo>
                  <a:lnTo>
                    <a:pt x="4584" y="3486"/>
                  </a:lnTo>
                  <a:lnTo>
                    <a:pt x="4453" y="3533"/>
                  </a:lnTo>
                  <a:lnTo>
                    <a:pt x="4013" y="3593"/>
                  </a:lnTo>
                  <a:lnTo>
                    <a:pt x="3751" y="1581"/>
                  </a:lnTo>
                  <a:cubicBezTo>
                    <a:pt x="3739" y="1426"/>
                    <a:pt x="3655" y="1319"/>
                    <a:pt x="3572" y="1212"/>
                  </a:cubicBezTo>
                  <a:lnTo>
                    <a:pt x="4429" y="354"/>
                  </a:lnTo>
                  <a:close/>
                  <a:moveTo>
                    <a:pt x="3049" y="1174"/>
                  </a:moveTo>
                  <a:cubicBezTo>
                    <a:pt x="3303" y="1174"/>
                    <a:pt x="3526" y="1348"/>
                    <a:pt x="3548" y="1616"/>
                  </a:cubicBezTo>
                  <a:lnTo>
                    <a:pt x="3822" y="3617"/>
                  </a:lnTo>
                  <a:lnTo>
                    <a:pt x="2096" y="3843"/>
                  </a:lnTo>
                  <a:cubicBezTo>
                    <a:pt x="2073" y="3846"/>
                    <a:pt x="2051" y="3847"/>
                    <a:pt x="2029" y="3847"/>
                  </a:cubicBezTo>
                  <a:cubicBezTo>
                    <a:pt x="1795" y="3847"/>
                    <a:pt x="1592" y="3676"/>
                    <a:pt x="1548" y="3414"/>
                  </a:cubicBezTo>
                  <a:lnTo>
                    <a:pt x="1274" y="1402"/>
                  </a:lnTo>
                  <a:lnTo>
                    <a:pt x="3001" y="1176"/>
                  </a:lnTo>
                  <a:cubicBezTo>
                    <a:pt x="3017" y="1174"/>
                    <a:pt x="3033" y="1174"/>
                    <a:pt x="3049" y="1174"/>
                  </a:cubicBezTo>
                  <a:close/>
                  <a:moveTo>
                    <a:pt x="4334" y="3736"/>
                  </a:moveTo>
                  <a:lnTo>
                    <a:pt x="4060" y="4010"/>
                  </a:lnTo>
                  <a:lnTo>
                    <a:pt x="4060" y="3914"/>
                  </a:lnTo>
                  <a:lnTo>
                    <a:pt x="4048" y="3783"/>
                  </a:lnTo>
                  <a:lnTo>
                    <a:pt x="4334" y="3736"/>
                  </a:lnTo>
                  <a:close/>
                  <a:moveTo>
                    <a:pt x="1072" y="1438"/>
                  </a:moveTo>
                  <a:lnTo>
                    <a:pt x="1334" y="3438"/>
                  </a:lnTo>
                  <a:cubicBezTo>
                    <a:pt x="1358" y="3605"/>
                    <a:pt x="1441" y="3759"/>
                    <a:pt x="1548" y="3855"/>
                  </a:cubicBezTo>
                  <a:lnTo>
                    <a:pt x="655" y="4676"/>
                  </a:lnTo>
                  <a:cubicBezTo>
                    <a:pt x="607" y="4605"/>
                    <a:pt x="548" y="4510"/>
                    <a:pt x="536" y="4414"/>
                  </a:cubicBezTo>
                  <a:lnTo>
                    <a:pt x="226" y="2057"/>
                  </a:lnTo>
                  <a:cubicBezTo>
                    <a:pt x="203" y="1926"/>
                    <a:pt x="238" y="1807"/>
                    <a:pt x="310" y="1700"/>
                  </a:cubicBezTo>
                  <a:lnTo>
                    <a:pt x="429" y="1581"/>
                  </a:lnTo>
                  <a:cubicBezTo>
                    <a:pt x="488" y="1533"/>
                    <a:pt x="560" y="1509"/>
                    <a:pt x="643" y="1497"/>
                  </a:cubicBezTo>
                  <a:lnTo>
                    <a:pt x="1072" y="1438"/>
                  </a:lnTo>
                  <a:close/>
                  <a:moveTo>
                    <a:pt x="3858" y="3807"/>
                  </a:moveTo>
                  <a:lnTo>
                    <a:pt x="3870" y="3962"/>
                  </a:lnTo>
                  <a:cubicBezTo>
                    <a:pt x="3894" y="4224"/>
                    <a:pt x="3715" y="4486"/>
                    <a:pt x="3441" y="4510"/>
                  </a:cubicBezTo>
                  <a:lnTo>
                    <a:pt x="1096" y="4831"/>
                  </a:lnTo>
                  <a:cubicBezTo>
                    <a:pt x="1075" y="4834"/>
                    <a:pt x="1053" y="4836"/>
                    <a:pt x="1031" y="4836"/>
                  </a:cubicBezTo>
                  <a:cubicBezTo>
                    <a:pt x="966" y="4836"/>
                    <a:pt x="899" y="4822"/>
                    <a:pt x="846" y="4795"/>
                  </a:cubicBezTo>
                  <a:lnTo>
                    <a:pt x="1739" y="3974"/>
                  </a:lnTo>
                  <a:cubicBezTo>
                    <a:pt x="1825" y="4017"/>
                    <a:pt x="1917" y="4048"/>
                    <a:pt x="2016" y="4048"/>
                  </a:cubicBezTo>
                  <a:cubicBezTo>
                    <a:pt x="2054" y="4048"/>
                    <a:pt x="2092" y="4043"/>
                    <a:pt x="2131" y="4033"/>
                  </a:cubicBezTo>
                  <a:lnTo>
                    <a:pt x="3858" y="3807"/>
                  </a:lnTo>
                  <a:close/>
                  <a:moveTo>
                    <a:pt x="4097" y="1"/>
                  </a:moveTo>
                  <a:cubicBezTo>
                    <a:pt x="4061" y="1"/>
                    <a:pt x="4025" y="3"/>
                    <a:pt x="3989" y="9"/>
                  </a:cubicBezTo>
                  <a:lnTo>
                    <a:pt x="1631" y="319"/>
                  </a:lnTo>
                  <a:cubicBezTo>
                    <a:pt x="1429" y="342"/>
                    <a:pt x="1262" y="461"/>
                    <a:pt x="1155" y="616"/>
                  </a:cubicBezTo>
                  <a:lnTo>
                    <a:pt x="322" y="1414"/>
                  </a:lnTo>
                  <a:cubicBezTo>
                    <a:pt x="119" y="1569"/>
                    <a:pt x="0" y="1807"/>
                    <a:pt x="48" y="2069"/>
                  </a:cubicBezTo>
                  <a:lnTo>
                    <a:pt x="357" y="4426"/>
                  </a:lnTo>
                  <a:cubicBezTo>
                    <a:pt x="402" y="4773"/>
                    <a:pt x="720" y="5025"/>
                    <a:pt x="1064" y="5025"/>
                  </a:cubicBezTo>
                  <a:cubicBezTo>
                    <a:pt x="1086" y="5025"/>
                    <a:pt x="1109" y="5024"/>
                    <a:pt x="1131" y="5022"/>
                  </a:cubicBezTo>
                  <a:lnTo>
                    <a:pt x="3477" y="4700"/>
                  </a:lnTo>
                  <a:cubicBezTo>
                    <a:pt x="3655" y="4676"/>
                    <a:pt x="3810" y="4593"/>
                    <a:pt x="3917" y="4462"/>
                  </a:cubicBezTo>
                  <a:lnTo>
                    <a:pt x="4703" y="3652"/>
                  </a:lnTo>
                  <a:cubicBezTo>
                    <a:pt x="4953" y="3509"/>
                    <a:pt x="5120" y="3236"/>
                    <a:pt x="5072" y="2938"/>
                  </a:cubicBezTo>
                  <a:lnTo>
                    <a:pt x="4763" y="581"/>
                  </a:lnTo>
                  <a:cubicBezTo>
                    <a:pt x="4720" y="247"/>
                    <a:pt x="4433" y="1"/>
                    <a:pt x="4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806;p60"/>
            <p:cNvSpPr/>
            <p:nvPr/>
          </p:nvSpPr>
          <p:spPr>
            <a:xfrm>
              <a:off x="943550" y="3442975"/>
              <a:ext cx="425675" cy="89575"/>
            </a:xfrm>
            <a:custGeom>
              <a:avLst/>
              <a:gdLst/>
              <a:ahLst/>
              <a:cxnLst/>
              <a:rect l="l" t="t" r="r" b="b"/>
              <a:pathLst>
                <a:path w="17027" h="3583" extrusionOk="0">
                  <a:moveTo>
                    <a:pt x="15852" y="1"/>
                  </a:moveTo>
                  <a:cubicBezTo>
                    <a:pt x="15815" y="1"/>
                    <a:pt x="15778" y="2"/>
                    <a:pt x="15741" y="6"/>
                  </a:cubicBezTo>
                  <a:lnTo>
                    <a:pt x="1084" y="1316"/>
                  </a:lnTo>
                  <a:cubicBezTo>
                    <a:pt x="465" y="1375"/>
                    <a:pt x="1" y="1923"/>
                    <a:pt x="60" y="2542"/>
                  </a:cubicBezTo>
                  <a:cubicBezTo>
                    <a:pt x="116" y="3136"/>
                    <a:pt x="606" y="3583"/>
                    <a:pt x="1190" y="3583"/>
                  </a:cubicBezTo>
                  <a:cubicBezTo>
                    <a:pt x="1226" y="3583"/>
                    <a:pt x="1262" y="3581"/>
                    <a:pt x="1299" y="3578"/>
                  </a:cubicBezTo>
                  <a:lnTo>
                    <a:pt x="15955" y="2268"/>
                  </a:lnTo>
                  <a:cubicBezTo>
                    <a:pt x="16586" y="2209"/>
                    <a:pt x="17027" y="1649"/>
                    <a:pt x="16979" y="1030"/>
                  </a:cubicBezTo>
                  <a:cubicBezTo>
                    <a:pt x="16923" y="436"/>
                    <a:pt x="16435" y="1"/>
                    <a:pt x="15852" y="1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807;p60"/>
            <p:cNvSpPr/>
            <p:nvPr/>
          </p:nvSpPr>
          <p:spPr>
            <a:xfrm>
              <a:off x="1092100" y="3912225"/>
              <a:ext cx="8650" cy="53300"/>
            </a:xfrm>
            <a:custGeom>
              <a:avLst/>
              <a:gdLst/>
              <a:ahLst/>
              <a:cxnLst/>
              <a:rect l="l" t="t" r="r" b="b"/>
              <a:pathLst>
                <a:path w="346" h="2132" extrusionOk="0">
                  <a:moveTo>
                    <a:pt x="71" y="0"/>
                  </a:moveTo>
                  <a:cubicBezTo>
                    <a:pt x="12" y="0"/>
                    <a:pt x="0" y="488"/>
                    <a:pt x="60" y="1072"/>
                  </a:cubicBezTo>
                  <a:cubicBezTo>
                    <a:pt x="118" y="1660"/>
                    <a:pt x="200" y="2132"/>
                    <a:pt x="260" y="2132"/>
                  </a:cubicBezTo>
                  <a:cubicBezTo>
                    <a:pt x="261" y="2132"/>
                    <a:pt x="261" y="2132"/>
                    <a:pt x="262" y="2131"/>
                  </a:cubicBezTo>
                  <a:cubicBezTo>
                    <a:pt x="322" y="2131"/>
                    <a:pt x="345" y="1631"/>
                    <a:pt x="286" y="1060"/>
                  </a:cubicBezTo>
                  <a:cubicBezTo>
                    <a:pt x="226" y="476"/>
                    <a:pt x="131" y="0"/>
                    <a:pt x="71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808;p60"/>
            <p:cNvSpPr/>
            <p:nvPr/>
          </p:nvSpPr>
          <p:spPr>
            <a:xfrm>
              <a:off x="1302825" y="3893175"/>
              <a:ext cx="8650" cy="53300"/>
            </a:xfrm>
            <a:custGeom>
              <a:avLst/>
              <a:gdLst/>
              <a:ahLst/>
              <a:cxnLst/>
              <a:rect l="l" t="t" r="r" b="b"/>
              <a:pathLst>
                <a:path w="346" h="2132" extrusionOk="0">
                  <a:moveTo>
                    <a:pt x="72" y="0"/>
                  </a:moveTo>
                  <a:cubicBezTo>
                    <a:pt x="13" y="12"/>
                    <a:pt x="1" y="488"/>
                    <a:pt x="48" y="1084"/>
                  </a:cubicBezTo>
                  <a:cubicBezTo>
                    <a:pt x="107" y="1660"/>
                    <a:pt x="201" y="2132"/>
                    <a:pt x="260" y="2132"/>
                  </a:cubicBezTo>
                  <a:cubicBezTo>
                    <a:pt x="261" y="2132"/>
                    <a:pt x="262" y="2132"/>
                    <a:pt x="263" y="2131"/>
                  </a:cubicBezTo>
                  <a:cubicBezTo>
                    <a:pt x="334" y="2131"/>
                    <a:pt x="346" y="1643"/>
                    <a:pt x="286" y="1060"/>
                  </a:cubicBezTo>
                  <a:cubicBezTo>
                    <a:pt x="239" y="465"/>
                    <a:pt x="144" y="0"/>
                    <a:pt x="72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809;p60"/>
            <p:cNvSpPr/>
            <p:nvPr/>
          </p:nvSpPr>
          <p:spPr>
            <a:xfrm>
              <a:off x="1145975" y="3931275"/>
              <a:ext cx="113125" cy="58625"/>
            </a:xfrm>
            <a:custGeom>
              <a:avLst/>
              <a:gdLst/>
              <a:ahLst/>
              <a:cxnLst/>
              <a:rect l="l" t="t" r="r" b="b"/>
              <a:pathLst>
                <a:path w="4525" h="2345" extrusionOk="0">
                  <a:moveTo>
                    <a:pt x="4501" y="0"/>
                  </a:moveTo>
                  <a:lnTo>
                    <a:pt x="0" y="393"/>
                  </a:lnTo>
                  <a:cubicBezTo>
                    <a:pt x="179" y="1510"/>
                    <a:pt x="1123" y="2345"/>
                    <a:pt x="2223" y="2345"/>
                  </a:cubicBezTo>
                  <a:cubicBezTo>
                    <a:pt x="2295" y="2345"/>
                    <a:pt x="2368" y="2341"/>
                    <a:pt x="2441" y="2334"/>
                  </a:cubicBezTo>
                  <a:cubicBezTo>
                    <a:pt x="3631" y="2227"/>
                    <a:pt x="4524" y="1191"/>
                    <a:pt x="4501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810;p60"/>
            <p:cNvSpPr/>
            <p:nvPr/>
          </p:nvSpPr>
          <p:spPr>
            <a:xfrm>
              <a:off x="1171275" y="3961375"/>
              <a:ext cx="69675" cy="28775"/>
            </a:xfrm>
            <a:custGeom>
              <a:avLst/>
              <a:gdLst/>
              <a:ahLst/>
              <a:cxnLst/>
              <a:rect l="l" t="t" r="r" b="b"/>
              <a:pathLst>
                <a:path w="2787" h="1151" extrusionOk="0">
                  <a:moveTo>
                    <a:pt x="1528" y="1"/>
                  </a:moveTo>
                  <a:cubicBezTo>
                    <a:pt x="1468" y="1"/>
                    <a:pt x="1407" y="4"/>
                    <a:pt x="1346" y="11"/>
                  </a:cubicBezTo>
                  <a:cubicBezTo>
                    <a:pt x="786" y="58"/>
                    <a:pt x="310" y="356"/>
                    <a:pt x="0" y="773"/>
                  </a:cubicBezTo>
                  <a:cubicBezTo>
                    <a:pt x="366" y="1003"/>
                    <a:pt x="788" y="1150"/>
                    <a:pt x="1240" y="1150"/>
                  </a:cubicBezTo>
                  <a:cubicBezTo>
                    <a:pt x="1302" y="1150"/>
                    <a:pt x="1365" y="1148"/>
                    <a:pt x="1429" y="1142"/>
                  </a:cubicBezTo>
                  <a:cubicBezTo>
                    <a:pt x="1965" y="1082"/>
                    <a:pt x="2429" y="856"/>
                    <a:pt x="2786" y="523"/>
                  </a:cubicBezTo>
                  <a:cubicBezTo>
                    <a:pt x="2458" y="205"/>
                    <a:pt x="2008" y="1"/>
                    <a:pt x="1528" y="1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3811;p60"/>
          <p:cNvGrpSpPr/>
          <p:nvPr/>
        </p:nvGrpSpPr>
        <p:grpSpPr>
          <a:xfrm>
            <a:off x="2657765" y="1488985"/>
            <a:ext cx="847727" cy="1242133"/>
            <a:chOff x="2018100" y="1736625"/>
            <a:chExt cx="728100" cy="1066850"/>
          </a:xfrm>
        </p:grpSpPr>
        <p:sp>
          <p:nvSpPr>
            <p:cNvPr id="240" name="Google Shape;3812;p60"/>
            <p:cNvSpPr/>
            <p:nvPr/>
          </p:nvSpPr>
          <p:spPr>
            <a:xfrm>
              <a:off x="2018100" y="1736625"/>
              <a:ext cx="728100" cy="1066850"/>
            </a:xfrm>
            <a:custGeom>
              <a:avLst/>
              <a:gdLst/>
              <a:ahLst/>
              <a:cxnLst/>
              <a:rect l="l" t="t" r="r" b="b"/>
              <a:pathLst>
                <a:path w="29124" h="42674" extrusionOk="0">
                  <a:moveTo>
                    <a:pt x="25066" y="0"/>
                  </a:moveTo>
                  <a:cubicBezTo>
                    <a:pt x="24580" y="0"/>
                    <a:pt x="24169" y="275"/>
                    <a:pt x="23861" y="525"/>
                  </a:cubicBezTo>
                  <a:cubicBezTo>
                    <a:pt x="23765" y="597"/>
                    <a:pt x="23682" y="668"/>
                    <a:pt x="23587" y="764"/>
                  </a:cubicBezTo>
                  <a:cubicBezTo>
                    <a:pt x="23358" y="726"/>
                    <a:pt x="23130" y="708"/>
                    <a:pt x="22904" y="708"/>
                  </a:cubicBezTo>
                  <a:cubicBezTo>
                    <a:pt x="21406" y="708"/>
                    <a:pt x="19993" y="1505"/>
                    <a:pt x="19217" y="2788"/>
                  </a:cubicBezTo>
                  <a:cubicBezTo>
                    <a:pt x="19110" y="2752"/>
                    <a:pt x="18991" y="2716"/>
                    <a:pt x="18872" y="2681"/>
                  </a:cubicBezTo>
                  <a:cubicBezTo>
                    <a:pt x="17632" y="2331"/>
                    <a:pt x="16404" y="2150"/>
                    <a:pt x="15203" y="2150"/>
                  </a:cubicBezTo>
                  <a:cubicBezTo>
                    <a:pt x="14686" y="2150"/>
                    <a:pt x="14174" y="2184"/>
                    <a:pt x="13669" y="2252"/>
                  </a:cubicBezTo>
                  <a:lnTo>
                    <a:pt x="13550" y="2264"/>
                  </a:lnTo>
                  <a:cubicBezTo>
                    <a:pt x="13193" y="2311"/>
                    <a:pt x="12835" y="2383"/>
                    <a:pt x="12490" y="2454"/>
                  </a:cubicBezTo>
                  <a:cubicBezTo>
                    <a:pt x="12442" y="2478"/>
                    <a:pt x="12383" y="2490"/>
                    <a:pt x="12335" y="2490"/>
                  </a:cubicBezTo>
                  <a:cubicBezTo>
                    <a:pt x="12252" y="2514"/>
                    <a:pt x="12145" y="2538"/>
                    <a:pt x="12061" y="2561"/>
                  </a:cubicBezTo>
                  <a:lnTo>
                    <a:pt x="11740" y="2657"/>
                  </a:lnTo>
                  <a:cubicBezTo>
                    <a:pt x="11669" y="2681"/>
                    <a:pt x="11585" y="2692"/>
                    <a:pt x="11502" y="2728"/>
                  </a:cubicBezTo>
                  <a:cubicBezTo>
                    <a:pt x="11383" y="2776"/>
                    <a:pt x="11264" y="2811"/>
                    <a:pt x="11133" y="2859"/>
                  </a:cubicBezTo>
                  <a:cubicBezTo>
                    <a:pt x="11085" y="2871"/>
                    <a:pt x="11026" y="2907"/>
                    <a:pt x="10990" y="2919"/>
                  </a:cubicBezTo>
                  <a:cubicBezTo>
                    <a:pt x="10823" y="2978"/>
                    <a:pt x="10656" y="3050"/>
                    <a:pt x="10514" y="3133"/>
                  </a:cubicBezTo>
                  <a:cubicBezTo>
                    <a:pt x="10252" y="3252"/>
                    <a:pt x="10002" y="3371"/>
                    <a:pt x="9764" y="3502"/>
                  </a:cubicBezTo>
                  <a:cubicBezTo>
                    <a:pt x="9513" y="3633"/>
                    <a:pt x="9263" y="3800"/>
                    <a:pt x="9002" y="3966"/>
                  </a:cubicBezTo>
                  <a:cubicBezTo>
                    <a:pt x="8823" y="4085"/>
                    <a:pt x="8668" y="4205"/>
                    <a:pt x="8501" y="4335"/>
                  </a:cubicBezTo>
                  <a:cubicBezTo>
                    <a:pt x="8263" y="4526"/>
                    <a:pt x="8025" y="4716"/>
                    <a:pt x="7811" y="4919"/>
                  </a:cubicBezTo>
                  <a:cubicBezTo>
                    <a:pt x="7620" y="5097"/>
                    <a:pt x="7442" y="5276"/>
                    <a:pt x="7263" y="5467"/>
                  </a:cubicBezTo>
                  <a:cubicBezTo>
                    <a:pt x="7168" y="5550"/>
                    <a:pt x="7085" y="5657"/>
                    <a:pt x="7001" y="5764"/>
                  </a:cubicBezTo>
                  <a:cubicBezTo>
                    <a:pt x="6644" y="6181"/>
                    <a:pt x="6311" y="6621"/>
                    <a:pt x="6001" y="7122"/>
                  </a:cubicBezTo>
                  <a:cubicBezTo>
                    <a:pt x="5894" y="7276"/>
                    <a:pt x="5811" y="7443"/>
                    <a:pt x="5703" y="7610"/>
                  </a:cubicBezTo>
                  <a:cubicBezTo>
                    <a:pt x="5668" y="7669"/>
                    <a:pt x="5644" y="7717"/>
                    <a:pt x="5608" y="7776"/>
                  </a:cubicBezTo>
                  <a:cubicBezTo>
                    <a:pt x="5382" y="8193"/>
                    <a:pt x="5180" y="8622"/>
                    <a:pt x="5001" y="9062"/>
                  </a:cubicBezTo>
                  <a:lnTo>
                    <a:pt x="4965" y="9146"/>
                  </a:lnTo>
                  <a:cubicBezTo>
                    <a:pt x="4882" y="9360"/>
                    <a:pt x="4787" y="9586"/>
                    <a:pt x="4715" y="9824"/>
                  </a:cubicBezTo>
                  <a:lnTo>
                    <a:pt x="4703" y="9860"/>
                  </a:lnTo>
                  <a:cubicBezTo>
                    <a:pt x="4453" y="10586"/>
                    <a:pt x="4251" y="11348"/>
                    <a:pt x="4108" y="12134"/>
                  </a:cubicBezTo>
                  <a:cubicBezTo>
                    <a:pt x="3453" y="12217"/>
                    <a:pt x="2810" y="12479"/>
                    <a:pt x="2251" y="12896"/>
                  </a:cubicBezTo>
                  <a:cubicBezTo>
                    <a:pt x="2036" y="13039"/>
                    <a:pt x="1846" y="13206"/>
                    <a:pt x="1667" y="13384"/>
                  </a:cubicBezTo>
                  <a:cubicBezTo>
                    <a:pt x="1489" y="13563"/>
                    <a:pt x="1310" y="13765"/>
                    <a:pt x="1155" y="13991"/>
                  </a:cubicBezTo>
                  <a:cubicBezTo>
                    <a:pt x="1024" y="14182"/>
                    <a:pt x="917" y="14361"/>
                    <a:pt x="834" y="14563"/>
                  </a:cubicBezTo>
                  <a:cubicBezTo>
                    <a:pt x="0" y="16325"/>
                    <a:pt x="465" y="18552"/>
                    <a:pt x="1893" y="19742"/>
                  </a:cubicBezTo>
                  <a:cubicBezTo>
                    <a:pt x="2263" y="20040"/>
                    <a:pt x="2679" y="20278"/>
                    <a:pt x="3156" y="20409"/>
                  </a:cubicBezTo>
                  <a:lnTo>
                    <a:pt x="3167" y="20409"/>
                  </a:lnTo>
                  <a:lnTo>
                    <a:pt x="3203" y="20421"/>
                  </a:lnTo>
                  <a:lnTo>
                    <a:pt x="3227" y="20433"/>
                  </a:lnTo>
                  <a:cubicBezTo>
                    <a:pt x="3586" y="20533"/>
                    <a:pt x="3958" y="20586"/>
                    <a:pt x="4330" y="20586"/>
                  </a:cubicBezTo>
                  <a:cubicBezTo>
                    <a:pt x="4575" y="20586"/>
                    <a:pt x="4820" y="20563"/>
                    <a:pt x="5061" y="20516"/>
                  </a:cubicBezTo>
                  <a:cubicBezTo>
                    <a:pt x="5215" y="21004"/>
                    <a:pt x="5465" y="21469"/>
                    <a:pt x="5775" y="21861"/>
                  </a:cubicBezTo>
                  <a:lnTo>
                    <a:pt x="5775" y="21897"/>
                  </a:lnTo>
                  <a:cubicBezTo>
                    <a:pt x="5775" y="22623"/>
                    <a:pt x="5775" y="23397"/>
                    <a:pt x="5787" y="24243"/>
                  </a:cubicBezTo>
                  <a:cubicBezTo>
                    <a:pt x="5787" y="25195"/>
                    <a:pt x="5787" y="26207"/>
                    <a:pt x="5811" y="27255"/>
                  </a:cubicBezTo>
                  <a:lnTo>
                    <a:pt x="5811" y="28981"/>
                  </a:lnTo>
                  <a:cubicBezTo>
                    <a:pt x="5823" y="32899"/>
                    <a:pt x="5823" y="37030"/>
                    <a:pt x="5823" y="40102"/>
                  </a:cubicBezTo>
                  <a:cubicBezTo>
                    <a:pt x="5834" y="41257"/>
                    <a:pt x="6596" y="42257"/>
                    <a:pt x="7716" y="42566"/>
                  </a:cubicBezTo>
                  <a:cubicBezTo>
                    <a:pt x="7962" y="42638"/>
                    <a:pt x="8211" y="42673"/>
                    <a:pt x="8455" y="42673"/>
                  </a:cubicBezTo>
                  <a:cubicBezTo>
                    <a:pt x="9340" y="42673"/>
                    <a:pt x="10166" y="42214"/>
                    <a:pt x="10633" y="41411"/>
                  </a:cubicBezTo>
                  <a:lnTo>
                    <a:pt x="19860" y="26422"/>
                  </a:lnTo>
                  <a:cubicBezTo>
                    <a:pt x="20551" y="26362"/>
                    <a:pt x="21241" y="26112"/>
                    <a:pt x="21860" y="25671"/>
                  </a:cubicBezTo>
                  <a:cubicBezTo>
                    <a:pt x="21979" y="25588"/>
                    <a:pt x="22098" y="25493"/>
                    <a:pt x="22217" y="25398"/>
                  </a:cubicBezTo>
                  <a:cubicBezTo>
                    <a:pt x="22682" y="25814"/>
                    <a:pt x="23218" y="26124"/>
                    <a:pt x="23825" y="26302"/>
                  </a:cubicBezTo>
                  <a:lnTo>
                    <a:pt x="23908" y="26314"/>
                  </a:lnTo>
                  <a:cubicBezTo>
                    <a:pt x="24015" y="26350"/>
                    <a:pt x="24122" y="26374"/>
                    <a:pt x="24242" y="26386"/>
                  </a:cubicBezTo>
                  <a:cubicBezTo>
                    <a:pt x="24423" y="26422"/>
                    <a:pt x="24605" y="26438"/>
                    <a:pt x="24787" y="26438"/>
                  </a:cubicBezTo>
                  <a:cubicBezTo>
                    <a:pt x="24843" y="26438"/>
                    <a:pt x="24900" y="26436"/>
                    <a:pt x="24956" y="26433"/>
                  </a:cubicBezTo>
                  <a:cubicBezTo>
                    <a:pt x="25075" y="26433"/>
                    <a:pt x="25194" y="26422"/>
                    <a:pt x="25325" y="26410"/>
                  </a:cubicBezTo>
                  <a:cubicBezTo>
                    <a:pt x="25682" y="26362"/>
                    <a:pt x="26027" y="26255"/>
                    <a:pt x="26373" y="26112"/>
                  </a:cubicBezTo>
                  <a:cubicBezTo>
                    <a:pt x="27111" y="25779"/>
                    <a:pt x="27801" y="25183"/>
                    <a:pt x="28278" y="24469"/>
                  </a:cubicBezTo>
                  <a:cubicBezTo>
                    <a:pt x="28659" y="23886"/>
                    <a:pt x="28897" y="23231"/>
                    <a:pt x="28980" y="22564"/>
                  </a:cubicBezTo>
                  <a:lnTo>
                    <a:pt x="28980" y="22504"/>
                  </a:lnTo>
                  <a:cubicBezTo>
                    <a:pt x="29123" y="21064"/>
                    <a:pt x="28516" y="19659"/>
                    <a:pt x="27468" y="18802"/>
                  </a:cubicBezTo>
                  <a:cubicBezTo>
                    <a:pt x="29064" y="14801"/>
                    <a:pt x="28825" y="10836"/>
                    <a:pt x="26801" y="7788"/>
                  </a:cubicBezTo>
                  <a:cubicBezTo>
                    <a:pt x="26730" y="7669"/>
                    <a:pt x="26635" y="7550"/>
                    <a:pt x="26551" y="7431"/>
                  </a:cubicBezTo>
                  <a:cubicBezTo>
                    <a:pt x="26789" y="7074"/>
                    <a:pt x="26968" y="6669"/>
                    <a:pt x="27099" y="6240"/>
                  </a:cubicBezTo>
                  <a:cubicBezTo>
                    <a:pt x="27528" y="4740"/>
                    <a:pt x="27111" y="3169"/>
                    <a:pt x="26087" y="2085"/>
                  </a:cubicBezTo>
                  <a:cubicBezTo>
                    <a:pt x="26551" y="1407"/>
                    <a:pt x="26361" y="847"/>
                    <a:pt x="26087" y="514"/>
                  </a:cubicBezTo>
                  <a:lnTo>
                    <a:pt x="25837" y="168"/>
                  </a:lnTo>
                  <a:lnTo>
                    <a:pt x="25420" y="49"/>
                  </a:lnTo>
                  <a:cubicBezTo>
                    <a:pt x="25298" y="15"/>
                    <a:pt x="25180" y="0"/>
                    <a:pt x="25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813;p60"/>
            <p:cNvSpPr/>
            <p:nvPr/>
          </p:nvSpPr>
          <p:spPr>
            <a:xfrm>
              <a:off x="2193425" y="2162300"/>
              <a:ext cx="373875" cy="609350"/>
            </a:xfrm>
            <a:custGeom>
              <a:avLst/>
              <a:gdLst/>
              <a:ahLst/>
              <a:cxnLst/>
              <a:rect l="l" t="t" r="r" b="b"/>
              <a:pathLst>
                <a:path w="14955" h="24374" extrusionOk="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close/>
                  <a:moveTo>
                    <a:pt x="1" y="1"/>
                  </a:moveTo>
                  <a:cubicBezTo>
                    <a:pt x="72" y="81"/>
                    <a:pt x="107" y="15143"/>
                    <a:pt x="107" y="23075"/>
                  </a:cubicBezTo>
                  <a:cubicBezTo>
                    <a:pt x="107" y="23882"/>
                    <a:pt x="756" y="24374"/>
                    <a:pt x="1413" y="24374"/>
                  </a:cubicBezTo>
                  <a:cubicBezTo>
                    <a:pt x="1831" y="24374"/>
                    <a:pt x="2253" y="24174"/>
                    <a:pt x="2512" y="23730"/>
                  </a:cubicBezTo>
                  <a:lnTo>
                    <a:pt x="14954" y="3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814;p60"/>
            <p:cNvSpPr/>
            <p:nvPr/>
          </p:nvSpPr>
          <p:spPr>
            <a:xfrm>
              <a:off x="2195800" y="2169450"/>
              <a:ext cx="353350" cy="599500"/>
            </a:xfrm>
            <a:custGeom>
              <a:avLst/>
              <a:gdLst/>
              <a:ahLst/>
              <a:cxnLst/>
              <a:rect l="l" t="t" r="r" b="b"/>
              <a:pathLst>
                <a:path w="14134" h="23980" extrusionOk="0">
                  <a:moveTo>
                    <a:pt x="7180" y="1560"/>
                  </a:moveTo>
                  <a:cubicBezTo>
                    <a:pt x="7478" y="2310"/>
                    <a:pt x="7775" y="3096"/>
                    <a:pt x="8085" y="3882"/>
                  </a:cubicBezTo>
                  <a:cubicBezTo>
                    <a:pt x="7430" y="4370"/>
                    <a:pt x="6763" y="4870"/>
                    <a:pt x="6096" y="5370"/>
                  </a:cubicBezTo>
                  <a:cubicBezTo>
                    <a:pt x="5787" y="4584"/>
                    <a:pt x="5489" y="3810"/>
                    <a:pt x="5192" y="3048"/>
                  </a:cubicBezTo>
                  <a:cubicBezTo>
                    <a:pt x="5858" y="2560"/>
                    <a:pt x="6525" y="2048"/>
                    <a:pt x="7180" y="1560"/>
                  </a:cubicBezTo>
                  <a:close/>
                  <a:moveTo>
                    <a:pt x="10335" y="2465"/>
                  </a:moveTo>
                  <a:cubicBezTo>
                    <a:pt x="10633" y="3227"/>
                    <a:pt x="10930" y="4001"/>
                    <a:pt x="11240" y="4810"/>
                  </a:cubicBezTo>
                  <a:cubicBezTo>
                    <a:pt x="10609" y="5287"/>
                    <a:pt x="9930" y="5787"/>
                    <a:pt x="9252" y="6299"/>
                  </a:cubicBezTo>
                  <a:cubicBezTo>
                    <a:pt x="8942" y="5501"/>
                    <a:pt x="8644" y="4727"/>
                    <a:pt x="8347" y="3977"/>
                  </a:cubicBezTo>
                  <a:cubicBezTo>
                    <a:pt x="9013" y="3453"/>
                    <a:pt x="9680" y="2941"/>
                    <a:pt x="10335" y="2465"/>
                  </a:cubicBezTo>
                  <a:close/>
                  <a:moveTo>
                    <a:pt x="5025" y="3179"/>
                  </a:moveTo>
                  <a:cubicBezTo>
                    <a:pt x="5323" y="3941"/>
                    <a:pt x="5620" y="4715"/>
                    <a:pt x="5930" y="5501"/>
                  </a:cubicBezTo>
                  <a:cubicBezTo>
                    <a:pt x="5275" y="6001"/>
                    <a:pt x="4608" y="6489"/>
                    <a:pt x="3941" y="6989"/>
                  </a:cubicBezTo>
                  <a:cubicBezTo>
                    <a:pt x="3620" y="6203"/>
                    <a:pt x="3322" y="5430"/>
                    <a:pt x="3025" y="4691"/>
                  </a:cubicBezTo>
                  <a:cubicBezTo>
                    <a:pt x="3703" y="4179"/>
                    <a:pt x="4370" y="3679"/>
                    <a:pt x="5025" y="3179"/>
                  </a:cubicBezTo>
                  <a:close/>
                  <a:moveTo>
                    <a:pt x="8168" y="4096"/>
                  </a:moveTo>
                  <a:cubicBezTo>
                    <a:pt x="8466" y="4846"/>
                    <a:pt x="8763" y="5620"/>
                    <a:pt x="9073" y="6418"/>
                  </a:cubicBezTo>
                  <a:cubicBezTo>
                    <a:pt x="8418" y="6906"/>
                    <a:pt x="7763" y="7394"/>
                    <a:pt x="7073" y="7906"/>
                  </a:cubicBezTo>
                  <a:cubicBezTo>
                    <a:pt x="6763" y="7108"/>
                    <a:pt x="6466" y="6334"/>
                    <a:pt x="6168" y="5584"/>
                  </a:cubicBezTo>
                  <a:cubicBezTo>
                    <a:pt x="6858" y="5072"/>
                    <a:pt x="7513" y="4572"/>
                    <a:pt x="8168" y="4096"/>
                  </a:cubicBezTo>
                  <a:close/>
                  <a:moveTo>
                    <a:pt x="2846" y="4810"/>
                  </a:moveTo>
                  <a:cubicBezTo>
                    <a:pt x="3144" y="5560"/>
                    <a:pt x="3441" y="6334"/>
                    <a:pt x="3763" y="7132"/>
                  </a:cubicBezTo>
                  <a:cubicBezTo>
                    <a:pt x="3084" y="7632"/>
                    <a:pt x="2417" y="8120"/>
                    <a:pt x="1763" y="8620"/>
                  </a:cubicBezTo>
                  <a:cubicBezTo>
                    <a:pt x="1453" y="7823"/>
                    <a:pt x="1132" y="7049"/>
                    <a:pt x="858" y="6299"/>
                  </a:cubicBezTo>
                  <a:cubicBezTo>
                    <a:pt x="1358" y="5918"/>
                    <a:pt x="1870" y="5537"/>
                    <a:pt x="2382" y="5144"/>
                  </a:cubicBezTo>
                  <a:cubicBezTo>
                    <a:pt x="2536" y="5025"/>
                    <a:pt x="2703" y="4906"/>
                    <a:pt x="2846" y="4810"/>
                  </a:cubicBezTo>
                  <a:close/>
                  <a:moveTo>
                    <a:pt x="11311" y="4989"/>
                  </a:moveTo>
                  <a:cubicBezTo>
                    <a:pt x="11621" y="5739"/>
                    <a:pt x="11919" y="6513"/>
                    <a:pt x="12228" y="7311"/>
                  </a:cubicBezTo>
                  <a:cubicBezTo>
                    <a:pt x="11573" y="7787"/>
                    <a:pt x="10918" y="8287"/>
                    <a:pt x="10228" y="8799"/>
                  </a:cubicBezTo>
                  <a:cubicBezTo>
                    <a:pt x="9918" y="8001"/>
                    <a:pt x="9621" y="7227"/>
                    <a:pt x="9323" y="6477"/>
                  </a:cubicBezTo>
                  <a:cubicBezTo>
                    <a:pt x="10014" y="5965"/>
                    <a:pt x="10680" y="5465"/>
                    <a:pt x="11311" y="4989"/>
                  </a:cubicBezTo>
                  <a:close/>
                  <a:moveTo>
                    <a:pt x="5989" y="5715"/>
                  </a:moveTo>
                  <a:cubicBezTo>
                    <a:pt x="6287" y="6477"/>
                    <a:pt x="6585" y="7251"/>
                    <a:pt x="6894" y="8037"/>
                  </a:cubicBezTo>
                  <a:cubicBezTo>
                    <a:pt x="6454" y="8358"/>
                    <a:pt x="6001" y="8704"/>
                    <a:pt x="5549" y="9049"/>
                  </a:cubicBezTo>
                  <a:cubicBezTo>
                    <a:pt x="5334" y="9216"/>
                    <a:pt x="5108" y="9370"/>
                    <a:pt x="4906" y="9525"/>
                  </a:cubicBezTo>
                  <a:cubicBezTo>
                    <a:pt x="4608" y="8739"/>
                    <a:pt x="4299" y="7966"/>
                    <a:pt x="4001" y="7204"/>
                  </a:cubicBezTo>
                  <a:cubicBezTo>
                    <a:pt x="4013" y="7204"/>
                    <a:pt x="4013" y="7180"/>
                    <a:pt x="4025" y="7180"/>
                  </a:cubicBezTo>
                  <a:cubicBezTo>
                    <a:pt x="4691" y="6692"/>
                    <a:pt x="5346" y="6203"/>
                    <a:pt x="5989" y="5715"/>
                  </a:cubicBezTo>
                  <a:close/>
                  <a:moveTo>
                    <a:pt x="9144" y="6620"/>
                  </a:moveTo>
                  <a:cubicBezTo>
                    <a:pt x="9442" y="7370"/>
                    <a:pt x="9740" y="8144"/>
                    <a:pt x="10037" y="8918"/>
                  </a:cubicBezTo>
                  <a:cubicBezTo>
                    <a:pt x="10037" y="8930"/>
                    <a:pt x="10049" y="8930"/>
                    <a:pt x="10049" y="8942"/>
                  </a:cubicBezTo>
                  <a:cubicBezTo>
                    <a:pt x="9394" y="9418"/>
                    <a:pt x="8740" y="9906"/>
                    <a:pt x="8061" y="10418"/>
                  </a:cubicBezTo>
                  <a:cubicBezTo>
                    <a:pt x="7954" y="10168"/>
                    <a:pt x="7870" y="9930"/>
                    <a:pt x="7763" y="9668"/>
                  </a:cubicBezTo>
                  <a:cubicBezTo>
                    <a:pt x="7549" y="9132"/>
                    <a:pt x="7347" y="8620"/>
                    <a:pt x="7144" y="8108"/>
                  </a:cubicBezTo>
                  <a:cubicBezTo>
                    <a:pt x="7835" y="7608"/>
                    <a:pt x="8490" y="7108"/>
                    <a:pt x="9144" y="6620"/>
                  </a:cubicBezTo>
                  <a:close/>
                  <a:moveTo>
                    <a:pt x="3834" y="7335"/>
                  </a:moveTo>
                  <a:cubicBezTo>
                    <a:pt x="4132" y="8096"/>
                    <a:pt x="4430" y="8870"/>
                    <a:pt x="4739" y="9656"/>
                  </a:cubicBezTo>
                  <a:cubicBezTo>
                    <a:pt x="4072" y="10168"/>
                    <a:pt x="3406" y="10656"/>
                    <a:pt x="2751" y="11144"/>
                  </a:cubicBezTo>
                  <a:cubicBezTo>
                    <a:pt x="2429" y="10347"/>
                    <a:pt x="2132" y="9585"/>
                    <a:pt x="1834" y="8823"/>
                  </a:cubicBezTo>
                  <a:cubicBezTo>
                    <a:pt x="2489" y="8335"/>
                    <a:pt x="3167" y="7846"/>
                    <a:pt x="3834" y="7335"/>
                  </a:cubicBezTo>
                  <a:close/>
                  <a:moveTo>
                    <a:pt x="6977" y="8204"/>
                  </a:moveTo>
                  <a:cubicBezTo>
                    <a:pt x="7168" y="8704"/>
                    <a:pt x="7358" y="9216"/>
                    <a:pt x="7573" y="9716"/>
                  </a:cubicBezTo>
                  <a:lnTo>
                    <a:pt x="7882" y="10525"/>
                  </a:lnTo>
                  <a:cubicBezTo>
                    <a:pt x="7656" y="10716"/>
                    <a:pt x="7430" y="10894"/>
                    <a:pt x="7192" y="11061"/>
                  </a:cubicBezTo>
                  <a:cubicBezTo>
                    <a:pt x="6751" y="11383"/>
                    <a:pt x="6323" y="11716"/>
                    <a:pt x="5882" y="12026"/>
                  </a:cubicBezTo>
                  <a:cubicBezTo>
                    <a:pt x="5692" y="11514"/>
                    <a:pt x="5501" y="11014"/>
                    <a:pt x="5287" y="10502"/>
                  </a:cubicBezTo>
                  <a:lnTo>
                    <a:pt x="4977" y="9704"/>
                  </a:lnTo>
                  <a:cubicBezTo>
                    <a:pt x="5203" y="9537"/>
                    <a:pt x="5442" y="9359"/>
                    <a:pt x="5668" y="9180"/>
                  </a:cubicBezTo>
                  <a:cubicBezTo>
                    <a:pt x="6108" y="8858"/>
                    <a:pt x="6537" y="8525"/>
                    <a:pt x="6977" y="8204"/>
                  </a:cubicBezTo>
                  <a:close/>
                  <a:moveTo>
                    <a:pt x="4811" y="9835"/>
                  </a:moveTo>
                  <a:cubicBezTo>
                    <a:pt x="4918" y="10085"/>
                    <a:pt x="5001" y="10347"/>
                    <a:pt x="5108" y="10597"/>
                  </a:cubicBezTo>
                  <a:cubicBezTo>
                    <a:pt x="5323" y="11133"/>
                    <a:pt x="5525" y="11656"/>
                    <a:pt x="5727" y="12157"/>
                  </a:cubicBezTo>
                  <a:cubicBezTo>
                    <a:pt x="5037" y="12668"/>
                    <a:pt x="4382" y="13157"/>
                    <a:pt x="3727" y="13645"/>
                  </a:cubicBezTo>
                  <a:cubicBezTo>
                    <a:pt x="3429" y="12907"/>
                    <a:pt x="3132" y="12133"/>
                    <a:pt x="2834" y="11359"/>
                  </a:cubicBezTo>
                  <a:cubicBezTo>
                    <a:pt x="2834" y="11335"/>
                    <a:pt x="2822" y="11335"/>
                    <a:pt x="2822" y="11323"/>
                  </a:cubicBezTo>
                  <a:cubicBezTo>
                    <a:pt x="3477" y="10835"/>
                    <a:pt x="4132" y="10347"/>
                    <a:pt x="4811" y="9835"/>
                  </a:cubicBezTo>
                  <a:close/>
                  <a:moveTo>
                    <a:pt x="2656" y="11454"/>
                  </a:moveTo>
                  <a:cubicBezTo>
                    <a:pt x="2965" y="12252"/>
                    <a:pt x="3263" y="13026"/>
                    <a:pt x="3560" y="13776"/>
                  </a:cubicBezTo>
                  <a:cubicBezTo>
                    <a:pt x="2882" y="14288"/>
                    <a:pt x="2215" y="14788"/>
                    <a:pt x="1572" y="15264"/>
                  </a:cubicBezTo>
                  <a:cubicBezTo>
                    <a:pt x="1274" y="14514"/>
                    <a:pt x="965" y="13740"/>
                    <a:pt x="667" y="12942"/>
                  </a:cubicBezTo>
                  <a:cubicBezTo>
                    <a:pt x="1322" y="12466"/>
                    <a:pt x="1977" y="11966"/>
                    <a:pt x="2656" y="11454"/>
                  </a:cubicBezTo>
                  <a:close/>
                  <a:moveTo>
                    <a:pt x="5799" y="12347"/>
                  </a:moveTo>
                  <a:cubicBezTo>
                    <a:pt x="6108" y="13157"/>
                    <a:pt x="6418" y="13931"/>
                    <a:pt x="6704" y="14669"/>
                  </a:cubicBezTo>
                  <a:cubicBezTo>
                    <a:pt x="6025" y="15181"/>
                    <a:pt x="5370" y="15681"/>
                    <a:pt x="4715" y="16157"/>
                  </a:cubicBezTo>
                  <a:cubicBezTo>
                    <a:pt x="4418" y="15407"/>
                    <a:pt x="4120" y="14633"/>
                    <a:pt x="3799" y="13835"/>
                  </a:cubicBezTo>
                  <a:cubicBezTo>
                    <a:pt x="4453" y="13347"/>
                    <a:pt x="5108" y="12859"/>
                    <a:pt x="5799" y="12347"/>
                  </a:cubicBezTo>
                  <a:close/>
                  <a:moveTo>
                    <a:pt x="3644" y="13978"/>
                  </a:moveTo>
                  <a:cubicBezTo>
                    <a:pt x="3953" y="14764"/>
                    <a:pt x="4251" y="15538"/>
                    <a:pt x="4549" y="16300"/>
                  </a:cubicBezTo>
                  <a:cubicBezTo>
                    <a:pt x="3858" y="16800"/>
                    <a:pt x="3191" y="17312"/>
                    <a:pt x="2548" y="17800"/>
                  </a:cubicBezTo>
                  <a:cubicBezTo>
                    <a:pt x="2251" y="17038"/>
                    <a:pt x="1953" y="16264"/>
                    <a:pt x="1643" y="15466"/>
                  </a:cubicBezTo>
                  <a:cubicBezTo>
                    <a:pt x="2286" y="14990"/>
                    <a:pt x="2953" y="14478"/>
                    <a:pt x="3644" y="13978"/>
                  </a:cubicBezTo>
                  <a:close/>
                  <a:moveTo>
                    <a:pt x="2465" y="18110"/>
                  </a:moveTo>
                  <a:cubicBezTo>
                    <a:pt x="2775" y="18919"/>
                    <a:pt x="3084" y="19693"/>
                    <a:pt x="3382" y="20443"/>
                  </a:cubicBezTo>
                  <a:cubicBezTo>
                    <a:pt x="2691" y="20967"/>
                    <a:pt x="2013" y="21467"/>
                    <a:pt x="1382" y="21955"/>
                  </a:cubicBezTo>
                  <a:cubicBezTo>
                    <a:pt x="1084" y="21193"/>
                    <a:pt x="762" y="20408"/>
                    <a:pt x="453" y="19598"/>
                  </a:cubicBezTo>
                  <a:cubicBezTo>
                    <a:pt x="1096" y="19122"/>
                    <a:pt x="1763" y="18634"/>
                    <a:pt x="2465" y="18110"/>
                  </a:cubicBezTo>
                  <a:close/>
                  <a:moveTo>
                    <a:pt x="1001" y="0"/>
                  </a:moveTo>
                  <a:lnTo>
                    <a:pt x="1001" y="0"/>
                  </a:lnTo>
                  <a:cubicBezTo>
                    <a:pt x="1274" y="679"/>
                    <a:pt x="1536" y="1381"/>
                    <a:pt x="1822" y="2131"/>
                  </a:cubicBezTo>
                  <a:cubicBezTo>
                    <a:pt x="1429" y="2429"/>
                    <a:pt x="1036" y="2703"/>
                    <a:pt x="643" y="3001"/>
                  </a:cubicBezTo>
                  <a:cubicBezTo>
                    <a:pt x="441" y="3167"/>
                    <a:pt x="215" y="3334"/>
                    <a:pt x="0" y="3477"/>
                  </a:cubicBezTo>
                  <a:lnTo>
                    <a:pt x="0" y="3739"/>
                  </a:lnTo>
                  <a:cubicBezTo>
                    <a:pt x="262" y="3536"/>
                    <a:pt x="512" y="3346"/>
                    <a:pt x="762" y="3167"/>
                  </a:cubicBezTo>
                  <a:cubicBezTo>
                    <a:pt x="1155" y="2882"/>
                    <a:pt x="1524" y="2608"/>
                    <a:pt x="1894" y="2322"/>
                  </a:cubicBezTo>
                  <a:cubicBezTo>
                    <a:pt x="2179" y="3060"/>
                    <a:pt x="2489" y="3834"/>
                    <a:pt x="2798" y="4644"/>
                  </a:cubicBezTo>
                  <a:cubicBezTo>
                    <a:pt x="2644" y="4775"/>
                    <a:pt x="2465" y="4894"/>
                    <a:pt x="2298" y="5025"/>
                  </a:cubicBezTo>
                  <a:cubicBezTo>
                    <a:pt x="1786" y="5406"/>
                    <a:pt x="1298" y="5775"/>
                    <a:pt x="810" y="6144"/>
                  </a:cubicBezTo>
                  <a:cubicBezTo>
                    <a:pt x="536" y="5441"/>
                    <a:pt x="274" y="4775"/>
                    <a:pt x="0" y="4120"/>
                  </a:cubicBezTo>
                  <a:lnTo>
                    <a:pt x="0" y="4656"/>
                  </a:lnTo>
                  <a:cubicBezTo>
                    <a:pt x="215" y="5179"/>
                    <a:pt x="417" y="5715"/>
                    <a:pt x="631" y="6263"/>
                  </a:cubicBezTo>
                  <a:cubicBezTo>
                    <a:pt x="417" y="6418"/>
                    <a:pt x="215" y="6573"/>
                    <a:pt x="24" y="6727"/>
                  </a:cubicBezTo>
                  <a:lnTo>
                    <a:pt x="24" y="6977"/>
                  </a:lnTo>
                  <a:cubicBezTo>
                    <a:pt x="239" y="6799"/>
                    <a:pt x="477" y="6632"/>
                    <a:pt x="715" y="6453"/>
                  </a:cubicBezTo>
                  <a:cubicBezTo>
                    <a:pt x="1012" y="7215"/>
                    <a:pt x="1310" y="7989"/>
                    <a:pt x="1632" y="8775"/>
                  </a:cubicBezTo>
                  <a:cubicBezTo>
                    <a:pt x="1096" y="9180"/>
                    <a:pt x="560" y="9585"/>
                    <a:pt x="36" y="9966"/>
                  </a:cubicBezTo>
                  <a:lnTo>
                    <a:pt x="36" y="10228"/>
                  </a:lnTo>
                  <a:cubicBezTo>
                    <a:pt x="584" y="9823"/>
                    <a:pt x="1132" y="9406"/>
                    <a:pt x="1703" y="8978"/>
                  </a:cubicBezTo>
                  <a:cubicBezTo>
                    <a:pt x="2001" y="9728"/>
                    <a:pt x="2298" y="10502"/>
                    <a:pt x="2608" y="11299"/>
                  </a:cubicBezTo>
                  <a:cubicBezTo>
                    <a:pt x="1929" y="11799"/>
                    <a:pt x="1274" y="12311"/>
                    <a:pt x="620" y="12788"/>
                  </a:cubicBezTo>
                  <a:cubicBezTo>
                    <a:pt x="536" y="12609"/>
                    <a:pt x="477" y="12430"/>
                    <a:pt x="405" y="12252"/>
                  </a:cubicBezTo>
                  <a:cubicBezTo>
                    <a:pt x="286" y="11930"/>
                    <a:pt x="155" y="11621"/>
                    <a:pt x="36" y="11311"/>
                  </a:cubicBezTo>
                  <a:lnTo>
                    <a:pt x="36" y="11895"/>
                  </a:lnTo>
                  <a:lnTo>
                    <a:pt x="215" y="12335"/>
                  </a:lnTo>
                  <a:cubicBezTo>
                    <a:pt x="286" y="12526"/>
                    <a:pt x="358" y="12740"/>
                    <a:pt x="453" y="12930"/>
                  </a:cubicBezTo>
                  <a:cubicBezTo>
                    <a:pt x="322" y="13038"/>
                    <a:pt x="179" y="13145"/>
                    <a:pt x="48" y="13228"/>
                  </a:cubicBezTo>
                  <a:lnTo>
                    <a:pt x="48" y="13466"/>
                  </a:lnTo>
                  <a:cubicBezTo>
                    <a:pt x="215" y="13347"/>
                    <a:pt x="358" y="13228"/>
                    <a:pt x="524" y="13109"/>
                  </a:cubicBezTo>
                  <a:cubicBezTo>
                    <a:pt x="834" y="13895"/>
                    <a:pt x="1132" y="14669"/>
                    <a:pt x="1429" y="15431"/>
                  </a:cubicBezTo>
                  <a:cubicBezTo>
                    <a:pt x="953" y="15788"/>
                    <a:pt x="500" y="16133"/>
                    <a:pt x="48" y="16478"/>
                  </a:cubicBezTo>
                  <a:lnTo>
                    <a:pt x="48" y="16717"/>
                  </a:lnTo>
                  <a:cubicBezTo>
                    <a:pt x="524" y="16359"/>
                    <a:pt x="1001" y="16002"/>
                    <a:pt x="1513" y="15621"/>
                  </a:cubicBezTo>
                  <a:cubicBezTo>
                    <a:pt x="1822" y="16419"/>
                    <a:pt x="2132" y="17205"/>
                    <a:pt x="2429" y="17967"/>
                  </a:cubicBezTo>
                  <a:cubicBezTo>
                    <a:pt x="1727" y="18479"/>
                    <a:pt x="1072" y="18991"/>
                    <a:pt x="441" y="19467"/>
                  </a:cubicBezTo>
                  <a:cubicBezTo>
                    <a:pt x="322" y="19157"/>
                    <a:pt x="179" y="18824"/>
                    <a:pt x="60" y="18514"/>
                  </a:cubicBezTo>
                  <a:lnTo>
                    <a:pt x="60" y="19062"/>
                  </a:lnTo>
                  <a:cubicBezTo>
                    <a:pt x="143" y="19241"/>
                    <a:pt x="203" y="19419"/>
                    <a:pt x="274" y="19598"/>
                  </a:cubicBezTo>
                  <a:cubicBezTo>
                    <a:pt x="203" y="19657"/>
                    <a:pt x="143" y="19705"/>
                    <a:pt x="60" y="19753"/>
                  </a:cubicBezTo>
                  <a:lnTo>
                    <a:pt x="60" y="19967"/>
                  </a:lnTo>
                  <a:cubicBezTo>
                    <a:pt x="155" y="19896"/>
                    <a:pt x="239" y="19836"/>
                    <a:pt x="334" y="19765"/>
                  </a:cubicBezTo>
                  <a:cubicBezTo>
                    <a:pt x="643" y="20562"/>
                    <a:pt x="953" y="21360"/>
                    <a:pt x="1251" y="22110"/>
                  </a:cubicBezTo>
                  <a:cubicBezTo>
                    <a:pt x="858" y="22432"/>
                    <a:pt x="453" y="22729"/>
                    <a:pt x="84" y="23003"/>
                  </a:cubicBezTo>
                  <a:cubicBezTo>
                    <a:pt x="96" y="23063"/>
                    <a:pt x="96" y="23122"/>
                    <a:pt x="108" y="23182"/>
                  </a:cubicBezTo>
                  <a:cubicBezTo>
                    <a:pt x="500" y="22908"/>
                    <a:pt x="893" y="22610"/>
                    <a:pt x="1310" y="22289"/>
                  </a:cubicBezTo>
                  <a:cubicBezTo>
                    <a:pt x="1536" y="22872"/>
                    <a:pt x="1763" y="23444"/>
                    <a:pt x="1989" y="23979"/>
                  </a:cubicBezTo>
                  <a:cubicBezTo>
                    <a:pt x="2024" y="23944"/>
                    <a:pt x="2084" y="23920"/>
                    <a:pt x="2132" y="23872"/>
                  </a:cubicBezTo>
                  <a:cubicBezTo>
                    <a:pt x="1929" y="23325"/>
                    <a:pt x="1703" y="22753"/>
                    <a:pt x="1477" y="22170"/>
                  </a:cubicBezTo>
                  <a:cubicBezTo>
                    <a:pt x="2072" y="21634"/>
                    <a:pt x="2751" y="21146"/>
                    <a:pt x="3441" y="20622"/>
                  </a:cubicBezTo>
                  <a:cubicBezTo>
                    <a:pt x="3537" y="20860"/>
                    <a:pt x="3632" y="21098"/>
                    <a:pt x="3727" y="21336"/>
                  </a:cubicBezTo>
                  <a:lnTo>
                    <a:pt x="3846" y="21146"/>
                  </a:lnTo>
                  <a:cubicBezTo>
                    <a:pt x="3775" y="20943"/>
                    <a:pt x="3679" y="20729"/>
                    <a:pt x="3608" y="20527"/>
                  </a:cubicBezTo>
                  <a:cubicBezTo>
                    <a:pt x="3977" y="20241"/>
                    <a:pt x="4382" y="19955"/>
                    <a:pt x="4763" y="19657"/>
                  </a:cubicBezTo>
                  <a:lnTo>
                    <a:pt x="5049" y="19217"/>
                  </a:lnTo>
                  <a:lnTo>
                    <a:pt x="5049" y="19217"/>
                  </a:lnTo>
                  <a:cubicBezTo>
                    <a:pt x="4525" y="19598"/>
                    <a:pt x="4025" y="19991"/>
                    <a:pt x="3537" y="20348"/>
                  </a:cubicBezTo>
                  <a:cubicBezTo>
                    <a:pt x="3239" y="19586"/>
                    <a:pt x="2941" y="18812"/>
                    <a:pt x="2620" y="18002"/>
                  </a:cubicBezTo>
                  <a:cubicBezTo>
                    <a:pt x="3263" y="17526"/>
                    <a:pt x="3929" y="17026"/>
                    <a:pt x="4620" y="16514"/>
                  </a:cubicBezTo>
                  <a:cubicBezTo>
                    <a:pt x="4906" y="17217"/>
                    <a:pt x="5168" y="17907"/>
                    <a:pt x="5418" y="18574"/>
                  </a:cubicBezTo>
                  <a:lnTo>
                    <a:pt x="5561" y="18360"/>
                  </a:lnTo>
                  <a:cubicBezTo>
                    <a:pt x="5299" y="17729"/>
                    <a:pt x="5049" y="17074"/>
                    <a:pt x="4787" y="16383"/>
                  </a:cubicBezTo>
                  <a:cubicBezTo>
                    <a:pt x="5442" y="15895"/>
                    <a:pt x="6108" y="15407"/>
                    <a:pt x="6775" y="14895"/>
                  </a:cubicBezTo>
                  <a:lnTo>
                    <a:pt x="7132" y="15788"/>
                  </a:lnTo>
                  <a:lnTo>
                    <a:pt x="7263" y="15586"/>
                  </a:lnTo>
                  <a:lnTo>
                    <a:pt x="6954" y="14776"/>
                  </a:lnTo>
                  <a:cubicBezTo>
                    <a:pt x="7442" y="14407"/>
                    <a:pt x="7954" y="14038"/>
                    <a:pt x="8454" y="13657"/>
                  </a:cubicBezTo>
                  <a:lnTo>
                    <a:pt x="8752" y="13180"/>
                  </a:lnTo>
                  <a:lnTo>
                    <a:pt x="8752" y="13180"/>
                  </a:lnTo>
                  <a:cubicBezTo>
                    <a:pt x="8120" y="13657"/>
                    <a:pt x="7489" y="14121"/>
                    <a:pt x="6882" y="14585"/>
                  </a:cubicBezTo>
                  <a:cubicBezTo>
                    <a:pt x="6585" y="13823"/>
                    <a:pt x="6287" y="13049"/>
                    <a:pt x="5977" y="12264"/>
                  </a:cubicBezTo>
                  <a:cubicBezTo>
                    <a:pt x="6418" y="11930"/>
                    <a:pt x="6870" y="11597"/>
                    <a:pt x="7323" y="11252"/>
                  </a:cubicBezTo>
                  <a:cubicBezTo>
                    <a:pt x="7537" y="11085"/>
                    <a:pt x="7763" y="10918"/>
                    <a:pt x="7966" y="10775"/>
                  </a:cubicBezTo>
                  <a:cubicBezTo>
                    <a:pt x="8263" y="11537"/>
                    <a:pt x="8561" y="12287"/>
                    <a:pt x="8847" y="13026"/>
                  </a:cubicBezTo>
                  <a:lnTo>
                    <a:pt x="8978" y="12799"/>
                  </a:lnTo>
                  <a:cubicBezTo>
                    <a:pt x="8692" y="12085"/>
                    <a:pt x="8418" y="11371"/>
                    <a:pt x="8132" y="10644"/>
                  </a:cubicBezTo>
                  <a:cubicBezTo>
                    <a:pt x="8799" y="10132"/>
                    <a:pt x="9466" y="9644"/>
                    <a:pt x="10121" y="9156"/>
                  </a:cubicBezTo>
                  <a:cubicBezTo>
                    <a:pt x="10276" y="9525"/>
                    <a:pt x="10406" y="9882"/>
                    <a:pt x="10561" y="10252"/>
                  </a:cubicBezTo>
                  <a:lnTo>
                    <a:pt x="10692" y="10025"/>
                  </a:lnTo>
                  <a:cubicBezTo>
                    <a:pt x="10561" y="9704"/>
                    <a:pt x="10442" y="9359"/>
                    <a:pt x="10299" y="9037"/>
                  </a:cubicBezTo>
                  <a:cubicBezTo>
                    <a:pt x="10942" y="8561"/>
                    <a:pt x="11573" y="8085"/>
                    <a:pt x="12181" y="7632"/>
                  </a:cubicBezTo>
                  <a:lnTo>
                    <a:pt x="12466" y="7168"/>
                  </a:lnTo>
                  <a:lnTo>
                    <a:pt x="12466" y="7168"/>
                  </a:lnTo>
                  <a:cubicBezTo>
                    <a:pt x="12442" y="7192"/>
                    <a:pt x="12419" y="7204"/>
                    <a:pt x="12407" y="7215"/>
                  </a:cubicBezTo>
                  <a:cubicBezTo>
                    <a:pt x="12085" y="6430"/>
                    <a:pt x="11788" y="5656"/>
                    <a:pt x="11490" y="4894"/>
                  </a:cubicBezTo>
                  <a:cubicBezTo>
                    <a:pt x="12181" y="4370"/>
                    <a:pt x="12847" y="3882"/>
                    <a:pt x="13490" y="3394"/>
                  </a:cubicBezTo>
                  <a:cubicBezTo>
                    <a:pt x="13657" y="3822"/>
                    <a:pt x="13835" y="4251"/>
                    <a:pt x="13990" y="4691"/>
                  </a:cubicBezTo>
                  <a:lnTo>
                    <a:pt x="14133" y="4465"/>
                  </a:lnTo>
                  <a:cubicBezTo>
                    <a:pt x="13966" y="4060"/>
                    <a:pt x="13812" y="3655"/>
                    <a:pt x="13657" y="3263"/>
                  </a:cubicBezTo>
                  <a:cubicBezTo>
                    <a:pt x="13752" y="3179"/>
                    <a:pt x="13847" y="3108"/>
                    <a:pt x="13955" y="3036"/>
                  </a:cubicBezTo>
                  <a:lnTo>
                    <a:pt x="13728" y="2977"/>
                  </a:lnTo>
                  <a:cubicBezTo>
                    <a:pt x="13681" y="3001"/>
                    <a:pt x="13633" y="3048"/>
                    <a:pt x="13597" y="3084"/>
                  </a:cubicBezTo>
                  <a:cubicBezTo>
                    <a:pt x="13574" y="3036"/>
                    <a:pt x="13550" y="2977"/>
                    <a:pt x="13538" y="2929"/>
                  </a:cubicBezTo>
                  <a:lnTo>
                    <a:pt x="13300" y="2870"/>
                  </a:lnTo>
                  <a:lnTo>
                    <a:pt x="13300" y="2870"/>
                  </a:lnTo>
                  <a:cubicBezTo>
                    <a:pt x="13335" y="2977"/>
                    <a:pt x="13383" y="3096"/>
                    <a:pt x="13431" y="3203"/>
                  </a:cubicBezTo>
                  <a:cubicBezTo>
                    <a:pt x="12788" y="3679"/>
                    <a:pt x="12121" y="4167"/>
                    <a:pt x="11430" y="4691"/>
                  </a:cubicBezTo>
                  <a:cubicBezTo>
                    <a:pt x="11121" y="3894"/>
                    <a:pt x="10811" y="3108"/>
                    <a:pt x="10514" y="2346"/>
                  </a:cubicBezTo>
                  <a:cubicBezTo>
                    <a:pt x="10561" y="2322"/>
                    <a:pt x="10597" y="2274"/>
                    <a:pt x="10657" y="2251"/>
                  </a:cubicBezTo>
                  <a:lnTo>
                    <a:pt x="10228" y="2143"/>
                  </a:lnTo>
                  <a:lnTo>
                    <a:pt x="10228" y="2143"/>
                  </a:lnTo>
                  <a:cubicBezTo>
                    <a:pt x="10240" y="2191"/>
                    <a:pt x="10276" y="2251"/>
                    <a:pt x="10287" y="2286"/>
                  </a:cubicBezTo>
                  <a:cubicBezTo>
                    <a:pt x="9644" y="2763"/>
                    <a:pt x="8978" y="3274"/>
                    <a:pt x="8299" y="3775"/>
                  </a:cubicBezTo>
                  <a:cubicBezTo>
                    <a:pt x="7978" y="2989"/>
                    <a:pt x="7680" y="2215"/>
                    <a:pt x="7382" y="1477"/>
                  </a:cubicBezTo>
                  <a:lnTo>
                    <a:pt x="7120" y="1417"/>
                  </a:lnTo>
                  <a:cubicBezTo>
                    <a:pt x="6477" y="1893"/>
                    <a:pt x="5823" y="2382"/>
                    <a:pt x="5144" y="2882"/>
                  </a:cubicBezTo>
                  <a:cubicBezTo>
                    <a:pt x="4858" y="2155"/>
                    <a:pt x="4572" y="1441"/>
                    <a:pt x="4310" y="762"/>
                  </a:cubicBezTo>
                  <a:lnTo>
                    <a:pt x="4084" y="715"/>
                  </a:lnTo>
                  <a:lnTo>
                    <a:pt x="4084" y="715"/>
                  </a:lnTo>
                  <a:cubicBezTo>
                    <a:pt x="4370" y="1453"/>
                    <a:pt x="4668" y="2215"/>
                    <a:pt x="4977" y="3024"/>
                  </a:cubicBezTo>
                  <a:cubicBezTo>
                    <a:pt x="4322" y="3513"/>
                    <a:pt x="3656" y="4001"/>
                    <a:pt x="2965" y="4513"/>
                  </a:cubicBezTo>
                  <a:cubicBezTo>
                    <a:pt x="2656" y="3703"/>
                    <a:pt x="2346" y="2941"/>
                    <a:pt x="2060" y="2203"/>
                  </a:cubicBezTo>
                  <a:cubicBezTo>
                    <a:pt x="2727" y="1691"/>
                    <a:pt x="3394" y="1203"/>
                    <a:pt x="4049" y="715"/>
                  </a:cubicBezTo>
                  <a:lnTo>
                    <a:pt x="3799" y="655"/>
                  </a:lnTo>
                  <a:cubicBezTo>
                    <a:pt x="3203" y="1096"/>
                    <a:pt x="2608" y="1548"/>
                    <a:pt x="1989" y="2012"/>
                  </a:cubicBezTo>
                  <a:cubicBezTo>
                    <a:pt x="1715" y="1322"/>
                    <a:pt x="1465" y="679"/>
                    <a:pt x="1215" y="48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815;p60"/>
            <p:cNvSpPr/>
            <p:nvPr/>
          </p:nvSpPr>
          <p:spPr>
            <a:xfrm>
              <a:off x="2053825" y="1822375"/>
              <a:ext cx="661100" cy="542850"/>
            </a:xfrm>
            <a:custGeom>
              <a:avLst/>
              <a:gdLst/>
              <a:ahLst/>
              <a:cxnLst/>
              <a:rect l="l" t="t" r="r" b="b"/>
              <a:pathLst>
                <a:path w="26444" h="21714" extrusionOk="0">
                  <a:moveTo>
                    <a:pt x="13747" y="1"/>
                  </a:moveTo>
                  <a:cubicBezTo>
                    <a:pt x="12336" y="1"/>
                    <a:pt x="10926" y="270"/>
                    <a:pt x="9597" y="870"/>
                  </a:cubicBezTo>
                  <a:cubicBezTo>
                    <a:pt x="6049" y="2477"/>
                    <a:pt x="4215" y="6109"/>
                    <a:pt x="3786" y="10026"/>
                  </a:cubicBezTo>
                  <a:cubicBezTo>
                    <a:pt x="3595" y="9977"/>
                    <a:pt x="3400" y="9954"/>
                    <a:pt x="3204" y="9954"/>
                  </a:cubicBezTo>
                  <a:cubicBezTo>
                    <a:pt x="2140" y="9954"/>
                    <a:pt x="1056" y="10633"/>
                    <a:pt x="584" y="11669"/>
                  </a:cubicBezTo>
                  <a:cubicBezTo>
                    <a:pt x="0" y="12895"/>
                    <a:pt x="310" y="14490"/>
                    <a:pt x="1298" y="15288"/>
                  </a:cubicBezTo>
                  <a:cubicBezTo>
                    <a:pt x="1751" y="15664"/>
                    <a:pt x="2324" y="15850"/>
                    <a:pt x="2907" y="15850"/>
                  </a:cubicBezTo>
                  <a:cubicBezTo>
                    <a:pt x="3581" y="15850"/>
                    <a:pt x="4268" y="15601"/>
                    <a:pt x="4798" y="15110"/>
                  </a:cubicBezTo>
                  <a:lnTo>
                    <a:pt x="4798" y="15110"/>
                  </a:lnTo>
                  <a:cubicBezTo>
                    <a:pt x="4501" y="16550"/>
                    <a:pt x="5298" y="18074"/>
                    <a:pt x="6560" y="18515"/>
                  </a:cubicBezTo>
                  <a:cubicBezTo>
                    <a:pt x="6808" y="18598"/>
                    <a:pt x="7067" y="18638"/>
                    <a:pt x="7327" y="18638"/>
                  </a:cubicBezTo>
                  <a:cubicBezTo>
                    <a:pt x="8405" y="18638"/>
                    <a:pt x="9512" y="17958"/>
                    <a:pt x="10001" y="16884"/>
                  </a:cubicBezTo>
                  <a:lnTo>
                    <a:pt x="10001" y="16884"/>
                  </a:lnTo>
                  <a:cubicBezTo>
                    <a:pt x="9859" y="18300"/>
                    <a:pt x="10811" y="19705"/>
                    <a:pt x="12085" y="20003"/>
                  </a:cubicBezTo>
                  <a:cubicBezTo>
                    <a:pt x="12334" y="20089"/>
                    <a:pt x="12596" y="20130"/>
                    <a:pt x="12860" y="20130"/>
                  </a:cubicBezTo>
                  <a:cubicBezTo>
                    <a:pt x="13908" y="20130"/>
                    <a:pt x="14996" y="19485"/>
                    <a:pt x="15490" y="18467"/>
                  </a:cubicBezTo>
                  <a:lnTo>
                    <a:pt x="15490" y="18467"/>
                  </a:lnTo>
                  <a:cubicBezTo>
                    <a:pt x="15312" y="19908"/>
                    <a:pt x="16252" y="21348"/>
                    <a:pt x="17562" y="21646"/>
                  </a:cubicBezTo>
                  <a:cubicBezTo>
                    <a:pt x="17732" y="21685"/>
                    <a:pt x="17906" y="21704"/>
                    <a:pt x="18081" y="21704"/>
                  </a:cubicBezTo>
                  <a:cubicBezTo>
                    <a:pt x="19237" y="21704"/>
                    <a:pt x="20427" y="20883"/>
                    <a:pt x="20872" y="19694"/>
                  </a:cubicBezTo>
                  <a:cubicBezTo>
                    <a:pt x="21178" y="20874"/>
                    <a:pt x="22288" y="21714"/>
                    <a:pt x="23435" y="21714"/>
                  </a:cubicBezTo>
                  <a:cubicBezTo>
                    <a:pt x="23537" y="21714"/>
                    <a:pt x="23639" y="21707"/>
                    <a:pt x="23741" y="21694"/>
                  </a:cubicBezTo>
                  <a:cubicBezTo>
                    <a:pt x="24991" y="21563"/>
                    <a:pt x="26111" y="20372"/>
                    <a:pt x="26253" y="19015"/>
                  </a:cubicBezTo>
                  <a:cubicBezTo>
                    <a:pt x="26408" y="17658"/>
                    <a:pt x="25599" y="16312"/>
                    <a:pt x="24396" y="15919"/>
                  </a:cubicBezTo>
                  <a:cubicBezTo>
                    <a:pt x="26111" y="12359"/>
                    <a:pt x="26444" y="8311"/>
                    <a:pt x="24289" y="5073"/>
                  </a:cubicBezTo>
                  <a:cubicBezTo>
                    <a:pt x="22729" y="2727"/>
                    <a:pt x="20253" y="1286"/>
                    <a:pt x="17609" y="644"/>
                  </a:cubicBezTo>
                  <a:cubicBezTo>
                    <a:pt x="16362" y="231"/>
                    <a:pt x="15054" y="1"/>
                    <a:pt x="13747" y="1"/>
                  </a:cubicBezTo>
                  <a:close/>
                </a:path>
              </a:pathLst>
            </a:custGeom>
            <a:solidFill>
              <a:srgbClr val="FF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816;p60"/>
            <p:cNvSpPr/>
            <p:nvPr/>
          </p:nvSpPr>
          <p:spPr>
            <a:xfrm>
              <a:off x="2324975" y="2010150"/>
              <a:ext cx="25325" cy="72725"/>
            </a:xfrm>
            <a:custGeom>
              <a:avLst/>
              <a:gdLst/>
              <a:ahLst/>
              <a:cxnLst/>
              <a:rect l="l" t="t" r="r" b="b"/>
              <a:pathLst>
                <a:path w="1013" h="2909" extrusionOk="0">
                  <a:moveTo>
                    <a:pt x="921" y="1"/>
                  </a:moveTo>
                  <a:cubicBezTo>
                    <a:pt x="820" y="1"/>
                    <a:pt x="566" y="619"/>
                    <a:pt x="346" y="1395"/>
                  </a:cubicBezTo>
                  <a:cubicBezTo>
                    <a:pt x="108" y="2205"/>
                    <a:pt x="1" y="2872"/>
                    <a:pt x="96" y="2908"/>
                  </a:cubicBezTo>
                  <a:cubicBezTo>
                    <a:pt x="98" y="2908"/>
                    <a:pt x="99" y="2908"/>
                    <a:pt x="101" y="2908"/>
                  </a:cubicBezTo>
                  <a:cubicBezTo>
                    <a:pt x="190" y="2908"/>
                    <a:pt x="457" y="2297"/>
                    <a:pt x="679" y="1503"/>
                  </a:cubicBezTo>
                  <a:cubicBezTo>
                    <a:pt x="894" y="705"/>
                    <a:pt x="1013" y="26"/>
                    <a:pt x="929" y="2"/>
                  </a:cubicBezTo>
                  <a:cubicBezTo>
                    <a:pt x="927" y="1"/>
                    <a:pt x="924" y="1"/>
                    <a:pt x="921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817;p60"/>
            <p:cNvSpPr/>
            <p:nvPr/>
          </p:nvSpPr>
          <p:spPr>
            <a:xfrm>
              <a:off x="2505950" y="2061950"/>
              <a:ext cx="25325" cy="72425"/>
            </a:xfrm>
            <a:custGeom>
              <a:avLst/>
              <a:gdLst/>
              <a:ahLst/>
              <a:cxnLst/>
              <a:rect l="l" t="t" r="r" b="b"/>
              <a:pathLst>
                <a:path w="1013" h="2897" extrusionOk="0">
                  <a:moveTo>
                    <a:pt x="910" y="1"/>
                  </a:moveTo>
                  <a:cubicBezTo>
                    <a:pt x="819" y="1"/>
                    <a:pt x="555" y="619"/>
                    <a:pt x="346" y="1395"/>
                  </a:cubicBezTo>
                  <a:cubicBezTo>
                    <a:pt x="120" y="2205"/>
                    <a:pt x="1" y="2872"/>
                    <a:pt x="84" y="2895"/>
                  </a:cubicBezTo>
                  <a:cubicBezTo>
                    <a:pt x="87" y="2896"/>
                    <a:pt x="89" y="2897"/>
                    <a:pt x="92" y="2897"/>
                  </a:cubicBezTo>
                  <a:cubicBezTo>
                    <a:pt x="193" y="2897"/>
                    <a:pt x="447" y="2278"/>
                    <a:pt x="667" y="1502"/>
                  </a:cubicBezTo>
                  <a:cubicBezTo>
                    <a:pt x="894" y="693"/>
                    <a:pt x="1013" y="26"/>
                    <a:pt x="918" y="2"/>
                  </a:cubicBezTo>
                  <a:cubicBezTo>
                    <a:pt x="915" y="1"/>
                    <a:pt x="913" y="1"/>
                    <a:pt x="910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818;p60"/>
            <p:cNvSpPr/>
            <p:nvPr/>
          </p:nvSpPr>
          <p:spPr>
            <a:xfrm>
              <a:off x="2375875" y="2056625"/>
              <a:ext cx="103025" cy="66050"/>
            </a:xfrm>
            <a:custGeom>
              <a:avLst/>
              <a:gdLst/>
              <a:ahLst/>
              <a:cxnLst/>
              <a:rect l="l" t="t" r="r" b="b"/>
              <a:pathLst>
                <a:path w="4121" h="2642" extrusionOk="0">
                  <a:moveTo>
                    <a:pt x="167" y="1"/>
                  </a:moveTo>
                  <a:cubicBezTo>
                    <a:pt x="155" y="1"/>
                    <a:pt x="96" y="72"/>
                    <a:pt x="60" y="239"/>
                  </a:cubicBezTo>
                  <a:cubicBezTo>
                    <a:pt x="25" y="406"/>
                    <a:pt x="1" y="656"/>
                    <a:pt x="60" y="953"/>
                  </a:cubicBezTo>
                  <a:cubicBezTo>
                    <a:pt x="120" y="1251"/>
                    <a:pt x="263" y="1608"/>
                    <a:pt x="525" y="1918"/>
                  </a:cubicBezTo>
                  <a:cubicBezTo>
                    <a:pt x="798" y="2239"/>
                    <a:pt x="1215" y="2489"/>
                    <a:pt x="1668" y="2596"/>
                  </a:cubicBezTo>
                  <a:cubicBezTo>
                    <a:pt x="1816" y="2627"/>
                    <a:pt x="1965" y="2641"/>
                    <a:pt x="2112" y="2641"/>
                  </a:cubicBezTo>
                  <a:cubicBezTo>
                    <a:pt x="2425" y="2641"/>
                    <a:pt x="2726" y="2575"/>
                    <a:pt x="2977" y="2453"/>
                  </a:cubicBezTo>
                  <a:cubicBezTo>
                    <a:pt x="3358" y="2275"/>
                    <a:pt x="3620" y="2013"/>
                    <a:pt x="3799" y="1763"/>
                  </a:cubicBezTo>
                  <a:cubicBezTo>
                    <a:pt x="3977" y="1501"/>
                    <a:pt x="4049" y="1263"/>
                    <a:pt x="4085" y="1108"/>
                  </a:cubicBezTo>
                  <a:cubicBezTo>
                    <a:pt x="4120" y="929"/>
                    <a:pt x="4096" y="834"/>
                    <a:pt x="4085" y="822"/>
                  </a:cubicBezTo>
                  <a:cubicBezTo>
                    <a:pt x="4084" y="822"/>
                    <a:pt x="4083" y="822"/>
                    <a:pt x="4082" y="822"/>
                  </a:cubicBezTo>
                  <a:cubicBezTo>
                    <a:pt x="4023" y="822"/>
                    <a:pt x="3960" y="1175"/>
                    <a:pt x="3608" y="1596"/>
                  </a:cubicBezTo>
                  <a:cubicBezTo>
                    <a:pt x="3430" y="1799"/>
                    <a:pt x="3180" y="2013"/>
                    <a:pt x="2846" y="2144"/>
                  </a:cubicBezTo>
                  <a:cubicBezTo>
                    <a:pt x="2634" y="2230"/>
                    <a:pt x="2390" y="2281"/>
                    <a:pt x="2132" y="2281"/>
                  </a:cubicBezTo>
                  <a:cubicBezTo>
                    <a:pt x="2000" y="2281"/>
                    <a:pt x="1864" y="2267"/>
                    <a:pt x="1727" y="2239"/>
                  </a:cubicBezTo>
                  <a:cubicBezTo>
                    <a:pt x="1334" y="2144"/>
                    <a:pt x="989" y="1953"/>
                    <a:pt x="751" y="1703"/>
                  </a:cubicBezTo>
                  <a:cubicBezTo>
                    <a:pt x="513" y="1441"/>
                    <a:pt x="358" y="1144"/>
                    <a:pt x="286" y="894"/>
                  </a:cubicBezTo>
                  <a:cubicBezTo>
                    <a:pt x="144" y="370"/>
                    <a:pt x="215" y="1"/>
                    <a:pt x="167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819;p60"/>
            <p:cNvSpPr/>
            <p:nvPr/>
          </p:nvSpPr>
          <p:spPr>
            <a:xfrm>
              <a:off x="2320225" y="1854025"/>
              <a:ext cx="92600" cy="32250"/>
            </a:xfrm>
            <a:custGeom>
              <a:avLst/>
              <a:gdLst/>
              <a:ahLst/>
              <a:cxnLst/>
              <a:rect l="l" t="t" r="r" b="b"/>
              <a:pathLst>
                <a:path w="3704" h="1290" extrusionOk="0">
                  <a:moveTo>
                    <a:pt x="2942" y="1"/>
                  </a:moveTo>
                  <a:cubicBezTo>
                    <a:pt x="2610" y="1"/>
                    <a:pt x="2188" y="55"/>
                    <a:pt x="1739" y="163"/>
                  </a:cubicBezTo>
                  <a:cubicBezTo>
                    <a:pt x="750" y="378"/>
                    <a:pt x="0" y="794"/>
                    <a:pt x="60" y="1068"/>
                  </a:cubicBezTo>
                  <a:cubicBezTo>
                    <a:pt x="93" y="1214"/>
                    <a:pt x="368" y="1289"/>
                    <a:pt x="776" y="1289"/>
                  </a:cubicBezTo>
                  <a:cubicBezTo>
                    <a:pt x="1105" y="1289"/>
                    <a:pt x="1519" y="1240"/>
                    <a:pt x="1965" y="1140"/>
                  </a:cubicBezTo>
                  <a:cubicBezTo>
                    <a:pt x="2965" y="913"/>
                    <a:pt x="3703" y="497"/>
                    <a:pt x="3644" y="235"/>
                  </a:cubicBezTo>
                  <a:cubicBezTo>
                    <a:pt x="3611" y="79"/>
                    <a:pt x="3341" y="1"/>
                    <a:pt x="2942" y="1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820;p60"/>
            <p:cNvSpPr/>
            <p:nvPr/>
          </p:nvSpPr>
          <p:spPr>
            <a:xfrm>
              <a:off x="2268425" y="1891150"/>
              <a:ext cx="81575" cy="59700"/>
            </a:xfrm>
            <a:custGeom>
              <a:avLst/>
              <a:gdLst/>
              <a:ahLst/>
              <a:cxnLst/>
              <a:rect l="l" t="t" r="r" b="b"/>
              <a:pathLst>
                <a:path w="3263" h="2388" extrusionOk="0">
                  <a:moveTo>
                    <a:pt x="359" y="0"/>
                  </a:moveTo>
                  <a:cubicBezTo>
                    <a:pt x="271" y="0"/>
                    <a:pt x="205" y="23"/>
                    <a:pt x="167" y="71"/>
                  </a:cubicBezTo>
                  <a:cubicBezTo>
                    <a:pt x="1" y="298"/>
                    <a:pt x="513" y="976"/>
                    <a:pt x="1322" y="1595"/>
                  </a:cubicBezTo>
                  <a:cubicBezTo>
                    <a:pt x="1962" y="2085"/>
                    <a:pt x="2594" y="2388"/>
                    <a:pt x="2914" y="2388"/>
                  </a:cubicBezTo>
                  <a:cubicBezTo>
                    <a:pt x="2998" y="2388"/>
                    <a:pt x="3061" y="2367"/>
                    <a:pt x="3096" y="2322"/>
                  </a:cubicBezTo>
                  <a:cubicBezTo>
                    <a:pt x="3263" y="2095"/>
                    <a:pt x="2751" y="1417"/>
                    <a:pt x="1941" y="798"/>
                  </a:cubicBezTo>
                  <a:cubicBezTo>
                    <a:pt x="1304" y="311"/>
                    <a:pt x="682" y="0"/>
                    <a:pt x="359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821;p60"/>
            <p:cNvSpPr/>
            <p:nvPr/>
          </p:nvSpPr>
          <p:spPr>
            <a:xfrm>
              <a:off x="2413675" y="1918075"/>
              <a:ext cx="57775" cy="81300"/>
            </a:xfrm>
            <a:custGeom>
              <a:avLst/>
              <a:gdLst/>
              <a:ahLst/>
              <a:cxnLst/>
              <a:rect l="l" t="t" r="r" b="b"/>
              <a:pathLst>
                <a:path w="2311" h="3252" extrusionOk="0">
                  <a:moveTo>
                    <a:pt x="314" y="0"/>
                  </a:moveTo>
                  <a:cubicBezTo>
                    <a:pt x="286" y="0"/>
                    <a:pt x="261" y="6"/>
                    <a:pt x="239" y="18"/>
                  </a:cubicBezTo>
                  <a:cubicBezTo>
                    <a:pt x="1" y="173"/>
                    <a:pt x="203" y="1007"/>
                    <a:pt x="715" y="1876"/>
                  </a:cubicBezTo>
                  <a:cubicBezTo>
                    <a:pt x="1169" y="2686"/>
                    <a:pt x="1721" y="3251"/>
                    <a:pt x="1997" y="3251"/>
                  </a:cubicBezTo>
                  <a:cubicBezTo>
                    <a:pt x="2025" y="3251"/>
                    <a:pt x="2050" y="3245"/>
                    <a:pt x="2072" y="3233"/>
                  </a:cubicBezTo>
                  <a:cubicBezTo>
                    <a:pt x="2311" y="3102"/>
                    <a:pt x="2096" y="2269"/>
                    <a:pt x="1596" y="1376"/>
                  </a:cubicBezTo>
                  <a:cubicBezTo>
                    <a:pt x="1132" y="565"/>
                    <a:pt x="589" y="0"/>
                    <a:pt x="314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822;p60"/>
            <p:cNvSpPr/>
            <p:nvPr/>
          </p:nvSpPr>
          <p:spPr>
            <a:xfrm>
              <a:off x="2478575" y="1882000"/>
              <a:ext cx="91700" cy="38850"/>
            </a:xfrm>
            <a:custGeom>
              <a:avLst/>
              <a:gdLst/>
              <a:ahLst/>
              <a:cxnLst/>
              <a:rect l="l" t="t" r="r" b="b"/>
              <a:pathLst>
                <a:path w="3668" h="1554" extrusionOk="0">
                  <a:moveTo>
                    <a:pt x="3108" y="0"/>
                  </a:moveTo>
                  <a:cubicBezTo>
                    <a:pt x="2749" y="0"/>
                    <a:pt x="2226" y="101"/>
                    <a:pt x="1667" y="295"/>
                  </a:cubicBezTo>
                  <a:cubicBezTo>
                    <a:pt x="715" y="640"/>
                    <a:pt x="0" y="1128"/>
                    <a:pt x="96" y="1390"/>
                  </a:cubicBezTo>
                  <a:cubicBezTo>
                    <a:pt x="136" y="1500"/>
                    <a:pt x="310" y="1553"/>
                    <a:pt x="571" y="1553"/>
                  </a:cubicBezTo>
                  <a:cubicBezTo>
                    <a:pt x="931" y="1553"/>
                    <a:pt x="1454" y="1452"/>
                    <a:pt x="2013" y="1259"/>
                  </a:cubicBezTo>
                  <a:cubicBezTo>
                    <a:pt x="2965" y="914"/>
                    <a:pt x="3667" y="425"/>
                    <a:pt x="3584" y="164"/>
                  </a:cubicBezTo>
                  <a:cubicBezTo>
                    <a:pt x="3544" y="53"/>
                    <a:pt x="3369" y="0"/>
                    <a:pt x="3108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823;p60"/>
            <p:cNvSpPr/>
            <p:nvPr/>
          </p:nvSpPr>
          <p:spPr>
            <a:xfrm>
              <a:off x="2539300" y="1971875"/>
              <a:ext cx="92000" cy="35600"/>
            </a:xfrm>
            <a:custGeom>
              <a:avLst/>
              <a:gdLst/>
              <a:ahLst/>
              <a:cxnLst/>
              <a:rect l="l" t="t" r="r" b="b"/>
              <a:pathLst>
                <a:path w="3680" h="1424" extrusionOk="0">
                  <a:moveTo>
                    <a:pt x="652" y="0"/>
                  </a:moveTo>
                  <a:cubicBezTo>
                    <a:pt x="332" y="0"/>
                    <a:pt x="118" y="63"/>
                    <a:pt x="84" y="188"/>
                  </a:cubicBezTo>
                  <a:cubicBezTo>
                    <a:pt x="0" y="462"/>
                    <a:pt x="715" y="926"/>
                    <a:pt x="1703" y="1200"/>
                  </a:cubicBezTo>
                  <a:cubicBezTo>
                    <a:pt x="2206" y="1349"/>
                    <a:pt x="2683" y="1424"/>
                    <a:pt x="3035" y="1424"/>
                  </a:cubicBezTo>
                  <a:cubicBezTo>
                    <a:pt x="3357" y="1424"/>
                    <a:pt x="3574" y="1361"/>
                    <a:pt x="3608" y="1236"/>
                  </a:cubicBezTo>
                  <a:cubicBezTo>
                    <a:pt x="3679" y="962"/>
                    <a:pt x="2953" y="510"/>
                    <a:pt x="1989" y="224"/>
                  </a:cubicBezTo>
                  <a:cubicBezTo>
                    <a:pt x="1479" y="75"/>
                    <a:pt x="1002" y="0"/>
                    <a:pt x="652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824;p60"/>
            <p:cNvSpPr/>
            <p:nvPr/>
          </p:nvSpPr>
          <p:spPr>
            <a:xfrm>
              <a:off x="2505950" y="1786675"/>
              <a:ext cx="170000" cy="152800"/>
            </a:xfrm>
            <a:custGeom>
              <a:avLst/>
              <a:gdLst/>
              <a:ahLst/>
              <a:cxnLst/>
              <a:rect l="l" t="t" r="r" b="b"/>
              <a:pathLst>
                <a:path w="6800" h="6112" extrusionOk="0">
                  <a:moveTo>
                    <a:pt x="3398" y="0"/>
                  </a:moveTo>
                  <a:cubicBezTo>
                    <a:pt x="2068" y="0"/>
                    <a:pt x="839" y="875"/>
                    <a:pt x="465" y="2214"/>
                  </a:cubicBezTo>
                  <a:cubicBezTo>
                    <a:pt x="1" y="3834"/>
                    <a:pt x="941" y="5536"/>
                    <a:pt x="2561" y="5989"/>
                  </a:cubicBezTo>
                  <a:cubicBezTo>
                    <a:pt x="2844" y="6072"/>
                    <a:pt x="3129" y="6112"/>
                    <a:pt x="3410" y="6112"/>
                  </a:cubicBezTo>
                  <a:cubicBezTo>
                    <a:pt x="4737" y="6112"/>
                    <a:pt x="5962" y="5229"/>
                    <a:pt x="6335" y="3893"/>
                  </a:cubicBezTo>
                  <a:cubicBezTo>
                    <a:pt x="6799" y="2274"/>
                    <a:pt x="5859" y="571"/>
                    <a:pt x="4239" y="119"/>
                  </a:cubicBezTo>
                  <a:cubicBezTo>
                    <a:pt x="3959" y="39"/>
                    <a:pt x="3677" y="0"/>
                    <a:pt x="3398" y="0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825;p60"/>
            <p:cNvSpPr/>
            <p:nvPr/>
          </p:nvSpPr>
          <p:spPr>
            <a:xfrm>
              <a:off x="2575600" y="1805100"/>
              <a:ext cx="67300" cy="30550"/>
            </a:xfrm>
            <a:custGeom>
              <a:avLst/>
              <a:gdLst/>
              <a:ahLst/>
              <a:cxnLst/>
              <a:rect l="l" t="t" r="r" b="b"/>
              <a:pathLst>
                <a:path w="2692" h="1222" extrusionOk="0">
                  <a:moveTo>
                    <a:pt x="29" y="0"/>
                  </a:moveTo>
                  <a:cubicBezTo>
                    <a:pt x="27" y="0"/>
                    <a:pt x="26" y="1"/>
                    <a:pt x="25" y="1"/>
                  </a:cubicBezTo>
                  <a:cubicBezTo>
                    <a:pt x="1" y="13"/>
                    <a:pt x="37" y="192"/>
                    <a:pt x="203" y="430"/>
                  </a:cubicBezTo>
                  <a:cubicBezTo>
                    <a:pt x="370" y="668"/>
                    <a:pt x="679" y="965"/>
                    <a:pt x="1108" y="1120"/>
                  </a:cubicBezTo>
                  <a:cubicBezTo>
                    <a:pt x="1328" y="1192"/>
                    <a:pt x="1546" y="1221"/>
                    <a:pt x="1744" y="1221"/>
                  </a:cubicBezTo>
                  <a:cubicBezTo>
                    <a:pt x="1942" y="1221"/>
                    <a:pt x="2120" y="1192"/>
                    <a:pt x="2263" y="1144"/>
                  </a:cubicBezTo>
                  <a:cubicBezTo>
                    <a:pt x="2537" y="1085"/>
                    <a:pt x="2692" y="965"/>
                    <a:pt x="2680" y="942"/>
                  </a:cubicBezTo>
                  <a:cubicBezTo>
                    <a:pt x="2675" y="934"/>
                    <a:pt x="2663" y="931"/>
                    <a:pt x="2646" y="931"/>
                  </a:cubicBezTo>
                  <a:cubicBezTo>
                    <a:pt x="2583" y="931"/>
                    <a:pt x="2442" y="973"/>
                    <a:pt x="2227" y="1001"/>
                  </a:cubicBezTo>
                  <a:cubicBezTo>
                    <a:pt x="2149" y="1008"/>
                    <a:pt x="2060" y="1013"/>
                    <a:pt x="1964" y="1013"/>
                  </a:cubicBezTo>
                  <a:cubicBezTo>
                    <a:pt x="1738" y="1013"/>
                    <a:pt x="1470" y="986"/>
                    <a:pt x="1203" y="894"/>
                  </a:cubicBezTo>
                  <a:cubicBezTo>
                    <a:pt x="810" y="763"/>
                    <a:pt x="537" y="525"/>
                    <a:pt x="334" y="323"/>
                  </a:cubicBezTo>
                  <a:cubicBezTo>
                    <a:pt x="151" y="139"/>
                    <a:pt x="67" y="0"/>
                    <a:pt x="29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826;p60"/>
            <p:cNvSpPr/>
            <p:nvPr/>
          </p:nvSpPr>
          <p:spPr>
            <a:xfrm>
              <a:off x="2605075" y="1768900"/>
              <a:ext cx="40800" cy="64525"/>
            </a:xfrm>
            <a:custGeom>
              <a:avLst/>
              <a:gdLst/>
              <a:ahLst/>
              <a:cxnLst/>
              <a:rect l="l" t="t" r="r" b="b"/>
              <a:pathLst>
                <a:path w="1632" h="2581" extrusionOk="0">
                  <a:moveTo>
                    <a:pt x="1568" y="0"/>
                  </a:moveTo>
                  <a:cubicBezTo>
                    <a:pt x="1520" y="0"/>
                    <a:pt x="1371" y="85"/>
                    <a:pt x="1179" y="247"/>
                  </a:cubicBezTo>
                  <a:cubicBezTo>
                    <a:pt x="953" y="425"/>
                    <a:pt x="691" y="723"/>
                    <a:pt x="465" y="1092"/>
                  </a:cubicBezTo>
                  <a:cubicBezTo>
                    <a:pt x="239" y="1461"/>
                    <a:pt x="108" y="1854"/>
                    <a:pt x="60" y="2116"/>
                  </a:cubicBezTo>
                  <a:cubicBezTo>
                    <a:pt x="1" y="2402"/>
                    <a:pt x="24" y="2580"/>
                    <a:pt x="48" y="2580"/>
                  </a:cubicBezTo>
                  <a:cubicBezTo>
                    <a:pt x="49" y="2580"/>
                    <a:pt x="49" y="2580"/>
                    <a:pt x="50" y="2580"/>
                  </a:cubicBezTo>
                  <a:cubicBezTo>
                    <a:pt x="122" y="2580"/>
                    <a:pt x="266" y="1919"/>
                    <a:pt x="679" y="1211"/>
                  </a:cubicBezTo>
                  <a:cubicBezTo>
                    <a:pt x="1108" y="497"/>
                    <a:pt x="1632" y="68"/>
                    <a:pt x="1584" y="8"/>
                  </a:cubicBezTo>
                  <a:cubicBezTo>
                    <a:pt x="1582" y="3"/>
                    <a:pt x="1577" y="0"/>
                    <a:pt x="1568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3827;p60"/>
          <p:cNvGrpSpPr/>
          <p:nvPr/>
        </p:nvGrpSpPr>
        <p:grpSpPr>
          <a:xfrm>
            <a:off x="1219884" y="1477196"/>
            <a:ext cx="976644" cy="1099594"/>
            <a:chOff x="783125" y="1726500"/>
            <a:chExt cx="838825" cy="944425"/>
          </a:xfrm>
        </p:grpSpPr>
        <p:sp>
          <p:nvSpPr>
            <p:cNvPr id="256" name="Google Shape;3828;p60"/>
            <p:cNvSpPr/>
            <p:nvPr/>
          </p:nvSpPr>
          <p:spPr>
            <a:xfrm>
              <a:off x="783125" y="1726500"/>
              <a:ext cx="838825" cy="944425"/>
            </a:xfrm>
            <a:custGeom>
              <a:avLst/>
              <a:gdLst/>
              <a:ahLst/>
              <a:cxnLst/>
              <a:rect l="l" t="t" r="r" b="b"/>
              <a:pathLst>
                <a:path w="33553" h="37777" extrusionOk="0">
                  <a:moveTo>
                    <a:pt x="24381" y="1"/>
                  </a:moveTo>
                  <a:cubicBezTo>
                    <a:pt x="24118" y="1"/>
                    <a:pt x="23849" y="50"/>
                    <a:pt x="23587" y="157"/>
                  </a:cubicBezTo>
                  <a:lnTo>
                    <a:pt x="17264" y="2645"/>
                  </a:lnTo>
                  <a:cubicBezTo>
                    <a:pt x="17145" y="2681"/>
                    <a:pt x="17026" y="2740"/>
                    <a:pt x="16895" y="2835"/>
                  </a:cubicBezTo>
                  <a:cubicBezTo>
                    <a:pt x="16860" y="2859"/>
                    <a:pt x="16824" y="2883"/>
                    <a:pt x="16800" y="2895"/>
                  </a:cubicBezTo>
                  <a:cubicBezTo>
                    <a:pt x="16717" y="2955"/>
                    <a:pt x="16657" y="3014"/>
                    <a:pt x="16586" y="3074"/>
                  </a:cubicBezTo>
                  <a:lnTo>
                    <a:pt x="16491" y="3157"/>
                  </a:lnTo>
                  <a:cubicBezTo>
                    <a:pt x="16431" y="3240"/>
                    <a:pt x="16360" y="3312"/>
                    <a:pt x="16312" y="3383"/>
                  </a:cubicBezTo>
                  <a:cubicBezTo>
                    <a:pt x="16300" y="3419"/>
                    <a:pt x="16264" y="3443"/>
                    <a:pt x="16252" y="3478"/>
                  </a:cubicBezTo>
                  <a:cubicBezTo>
                    <a:pt x="16181" y="3597"/>
                    <a:pt x="16121" y="3693"/>
                    <a:pt x="16074" y="3812"/>
                  </a:cubicBezTo>
                  <a:cubicBezTo>
                    <a:pt x="15943" y="4157"/>
                    <a:pt x="15883" y="4514"/>
                    <a:pt x="15931" y="4871"/>
                  </a:cubicBezTo>
                  <a:lnTo>
                    <a:pt x="16026" y="5800"/>
                  </a:lnTo>
                  <a:lnTo>
                    <a:pt x="15109" y="6038"/>
                  </a:lnTo>
                  <a:cubicBezTo>
                    <a:pt x="13640" y="4118"/>
                    <a:pt x="11284" y="3014"/>
                    <a:pt x="8830" y="3014"/>
                  </a:cubicBezTo>
                  <a:cubicBezTo>
                    <a:pt x="8103" y="3014"/>
                    <a:pt x="7368" y="3110"/>
                    <a:pt x="6644" y="3312"/>
                  </a:cubicBezTo>
                  <a:cubicBezTo>
                    <a:pt x="6222" y="2713"/>
                    <a:pt x="5773" y="2525"/>
                    <a:pt x="5380" y="2525"/>
                  </a:cubicBezTo>
                  <a:cubicBezTo>
                    <a:pt x="5242" y="2525"/>
                    <a:pt x="5110" y="2548"/>
                    <a:pt x="4989" y="2585"/>
                  </a:cubicBezTo>
                  <a:lnTo>
                    <a:pt x="4882" y="2609"/>
                  </a:lnTo>
                  <a:lnTo>
                    <a:pt x="4799" y="2657"/>
                  </a:lnTo>
                  <a:cubicBezTo>
                    <a:pt x="4441" y="2800"/>
                    <a:pt x="3751" y="3276"/>
                    <a:pt x="4048" y="4550"/>
                  </a:cubicBezTo>
                  <a:cubicBezTo>
                    <a:pt x="1346" y="6431"/>
                    <a:pt x="0" y="9729"/>
                    <a:pt x="762" y="12861"/>
                  </a:cubicBezTo>
                  <a:lnTo>
                    <a:pt x="1012" y="13884"/>
                  </a:lnTo>
                  <a:lnTo>
                    <a:pt x="2072" y="13849"/>
                  </a:lnTo>
                  <a:cubicBezTo>
                    <a:pt x="3572" y="13789"/>
                    <a:pt x="5049" y="13575"/>
                    <a:pt x="6454" y="13206"/>
                  </a:cubicBezTo>
                  <a:cubicBezTo>
                    <a:pt x="6787" y="13111"/>
                    <a:pt x="7132" y="13015"/>
                    <a:pt x="7477" y="12896"/>
                  </a:cubicBezTo>
                  <a:lnTo>
                    <a:pt x="8323" y="15004"/>
                  </a:lnTo>
                  <a:cubicBezTo>
                    <a:pt x="7597" y="15194"/>
                    <a:pt x="6870" y="15397"/>
                    <a:pt x="6156" y="15587"/>
                  </a:cubicBezTo>
                  <a:lnTo>
                    <a:pt x="5834" y="15670"/>
                  </a:lnTo>
                  <a:lnTo>
                    <a:pt x="4370" y="16075"/>
                  </a:lnTo>
                  <a:lnTo>
                    <a:pt x="3751" y="16242"/>
                  </a:lnTo>
                  <a:lnTo>
                    <a:pt x="3513" y="16837"/>
                  </a:lnTo>
                  <a:cubicBezTo>
                    <a:pt x="2298" y="19897"/>
                    <a:pt x="2108" y="23219"/>
                    <a:pt x="2953" y="26434"/>
                  </a:cubicBezTo>
                  <a:cubicBezTo>
                    <a:pt x="4757" y="33248"/>
                    <a:pt x="10870" y="37776"/>
                    <a:pt x="17517" y="37776"/>
                  </a:cubicBezTo>
                  <a:cubicBezTo>
                    <a:pt x="18768" y="37776"/>
                    <a:pt x="20037" y="37616"/>
                    <a:pt x="21301" y="37280"/>
                  </a:cubicBezTo>
                  <a:cubicBezTo>
                    <a:pt x="21515" y="37221"/>
                    <a:pt x="21729" y="37161"/>
                    <a:pt x="21967" y="37090"/>
                  </a:cubicBezTo>
                  <a:cubicBezTo>
                    <a:pt x="22015" y="37078"/>
                    <a:pt x="22075" y="37066"/>
                    <a:pt x="22122" y="37042"/>
                  </a:cubicBezTo>
                  <a:lnTo>
                    <a:pt x="22182" y="37030"/>
                  </a:lnTo>
                  <a:cubicBezTo>
                    <a:pt x="22325" y="36983"/>
                    <a:pt x="22491" y="36923"/>
                    <a:pt x="22646" y="36863"/>
                  </a:cubicBezTo>
                  <a:lnTo>
                    <a:pt x="22860" y="36780"/>
                  </a:lnTo>
                  <a:lnTo>
                    <a:pt x="23313" y="36602"/>
                  </a:lnTo>
                  <a:lnTo>
                    <a:pt x="23372" y="36566"/>
                  </a:lnTo>
                  <a:cubicBezTo>
                    <a:pt x="23420" y="36554"/>
                    <a:pt x="23456" y="36530"/>
                    <a:pt x="23515" y="36506"/>
                  </a:cubicBezTo>
                  <a:cubicBezTo>
                    <a:pt x="23741" y="36411"/>
                    <a:pt x="23932" y="36316"/>
                    <a:pt x="24134" y="36232"/>
                  </a:cubicBezTo>
                  <a:cubicBezTo>
                    <a:pt x="24158" y="36209"/>
                    <a:pt x="24170" y="36197"/>
                    <a:pt x="24206" y="36185"/>
                  </a:cubicBezTo>
                  <a:cubicBezTo>
                    <a:pt x="24384" y="36090"/>
                    <a:pt x="24563" y="36006"/>
                    <a:pt x="24730" y="35899"/>
                  </a:cubicBezTo>
                  <a:cubicBezTo>
                    <a:pt x="24789" y="35875"/>
                    <a:pt x="24825" y="35840"/>
                    <a:pt x="24884" y="35816"/>
                  </a:cubicBezTo>
                  <a:lnTo>
                    <a:pt x="24932" y="35780"/>
                  </a:lnTo>
                  <a:cubicBezTo>
                    <a:pt x="25051" y="35709"/>
                    <a:pt x="25182" y="35637"/>
                    <a:pt x="25301" y="35554"/>
                  </a:cubicBezTo>
                  <a:cubicBezTo>
                    <a:pt x="25384" y="35518"/>
                    <a:pt x="25456" y="35470"/>
                    <a:pt x="25527" y="35411"/>
                  </a:cubicBezTo>
                  <a:cubicBezTo>
                    <a:pt x="25646" y="35339"/>
                    <a:pt x="25765" y="35256"/>
                    <a:pt x="25873" y="35173"/>
                  </a:cubicBezTo>
                  <a:lnTo>
                    <a:pt x="25920" y="35137"/>
                  </a:lnTo>
                  <a:cubicBezTo>
                    <a:pt x="25980" y="35113"/>
                    <a:pt x="26016" y="35066"/>
                    <a:pt x="26075" y="35018"/>
                  </a:cubicBezTo>
                  <a:cubicBezTo>
                    <a:pt x="26242" y="34899"/>
                    <a:pt x="26397" y="34780"/>
                    <a:pt x="26551" y="34661"/>
                  </a:cubicBezTo>
                  <a:cubicBezTo>
                    <a:pt x="26611" y="34625"/>
                    <a:pt x="26658" y="34577"/>
                    <a:pt x="26718" y="34530"/>
                  </a:cubicBezTo>
                  <a:lnTo>
                    <a:pt x="26766" y="34482"/>
                  </a:lnTo>
                  <a:cubicBezTo>
                    <a:pt x="26873" y="34399"/>
                    <a:pt x="26992" y="34304"/>
                    <a:pt x="27087" y="34220"/>
                  </a:cubicBezTo>
                  <a:cubicBezTo>
                    <a:pt x="27170" y="34161"/>
                    <a:pt x="27230" y="34101"/>
                    <a:pt x="27301" y="34030"/>
                  </a:cubicBezTo>
                  <a:lnTo>
                    <a:pt x="27313" y="34006"/>
                  </a:lnTo>
                  <a:cubicBezTo>
                    <a:pt x="27409" y="33935"/>
                    <a:pt x="27480" y="33863"/>
                    <a:pt x="27563" y="33768"/>
                  </a:cubicBezTo>
                  <a:cubicBezTo>
                    <a:pt x="27647" y="33696"/>
                    <a:pt x="27730" y="33625"/>
                    <a:pt x="27801" y="33554"/>
                  </a:cubicBezTo>
                  <a:lnTo>
                    <a:pt x="28028" y="33327"/>
                  </a:lnTo>
                  <a:lnTo>
                    <a:pt x="28075" y="33280"/>
                  </a:lnTo>
                  <a:cubicBezTo>
                    <a:pt x="28135" y="33208"/>
                    <a:pt x="28206" y="33149"/>
                    <a:pt x="28266" y="33077"/>
                  </a:cubicBezTo>
                  <a:cubicBezTo>
                    <a:pt x="28313" y="33030"/>
                    <a:pt x="28361" y="32982"/>
                    <a:pt x="28397" y="32923"/>
                  </a:cubicBezTo>
                  <a:lnTo>
                    <a:pt x="28444" y="32863"/>
                  </a:lnTo>
                  <a:cubicBezTo>
                    <a:pt x="28611" y="32684"/>
                    <a:pt x="28754" y="32506"/>
                    <a:pt x="28909" y="32315"/>
                  </a:cubicBezTo>
                  <a:lnTo>
                    <a:pt x="28956" y="32268"/>
                  </a:lnTo>
                  <a:cubicBezTo>
                    <a:pt x="28980" y="32220"/>
                    <a:pt x="29028" y="32184"/>
                    <a:pt x="29052" y="32137"/>
                  </a:cubicBezTo>
                  <a:cubicBezTo>
                    <a:pt x="29147" y="32030"/>
                    <a:pt x="29218" y="31910"/>
                    <a:pt x="29314" y="31803"/>
                  </a:cubicBezTo>
                  <a:lnTo>
                    <a:pt x="29445" y="31625"/>
                  </a:lnTo>
                  <a:cubicBezTo>
                    <a:pt x="29528" y="31506"/>
                    <a:pt x="29611" y="31410"/>
                    <a:pt x="29695" y="31291"/>
                  </a:cubicBezTo>
                  <a:lnTo>
                    <a:pt x="29790" y="31137"/>
                  </a:lnTo>
                  <a:cubicBezTo>
                    <a:pt x="30087" y="30708"/>
                    <a:pt x="30349" y="30244"/>
                    <a:pt x="30588" y="29779"/>
                  </a:cubicBezTo>
                  <a:lnTo>
                    <a:pt x="30599" y="29755"/>
                  </a:lnTo>
                  <a:cubicBezTo>
                    <a:pt x="30683" y="29601"/>
                    <a:pt x="30754" y="29446"/>
                    <a:pt x="30826" y="29291"/>
                  </a:cubicBezTo>
                  <a:lnTo>
                    <a:pt x="30873" y="29208"/>
                  </a:lnTo>
                  <a:cubicBezTo>
                    <a:pt x="30945" y="29041"/>
                    <a:pt x="31016" y="28886"/>
                    <a:pt x="31099" y="28732"/>
                  </a:cubicBezTo>
                  <a:lnTo>
                    <a:pt x="31111" y="28708"/>
                  </a:lnTo>
                  <a:cubicBezTo>
                    <a:pt x="31409" y="28017"/>
                    <a:pt x="31659" y="27303"/>
                    <a:pt x="31850" y="26553"/>
                  </a:cubicBezTo>
                  <a:lnTo>
                    <a:pt x="31873" y="26505"/>
                  </a:lnTo>
                  <a:cubicBezTo>
                    <a:pt x="32112" y="25576"/>
                    <a:pt x="32266" y="24600"/>
                    <a:pt x="32326" y="23636"/>
                  </a:cubicBezTo>
                  <a:cubicBezTo>
                    <a:pt x="32433" y="21981"/>
                    <a:pt x="32266" y="20338"/>
                    <a:pt x="31838" y="18730"/>
                  </a:cubicBezTo>
                  <a:cubicBezTo>
                    <a:pt x="31659" y="18075"/>
                    <a:pt x="31433" y="17421"/>
                    <a:pt x="31183" y="16778"/>
                  </a:cubicBezTo>
                  <a:lnTo>
                    <a:pt x="31230" y="16551"/>
                  </a:lnTo>
                  <a:cubicBezTo>
                    <a:pt x="31278" y="16540"/>
                    <a:pt x="31314" y="16540"/>
                    <a:pt x="31350" y="16528"/>
                  </a:cubicBezTo>
                  <a:cubicBezTo>
                    <a:pt x="32326" y="16266"/>
                    <a:pt x="33028" y="15516"/>
                    <a:pt x="33302" y="14456"/>
                  </a:cubicBezTo>
                  <a:cubicBezTo>
                    <a:pt x="33552" y="13337"/>
                    <a:pt x="33195" y="12289"/>
                    <a:pt x="32362" y="11610"/>
                  </a:cubicBezTo>
                  <a:cubicBezTo>
                    <a:pt x="32481" y="11277"/>
                    <a:pt x="32504" y="10979"/>
                    <a:pt x="32493" y="10717"/>
                  </a:cubicBezTo>
                  <a:cubicBezTo>
                    <a:pt x="32481" y="10003"/>
                    <a:pt x="32171" y="9312"/>
                    <a:pt x="31611" y="8765"/>
                  </a:cubicBezTo>
                  <a:cubicBezTo>
                    <a:pt x="31054" y="8216"/>
                    <a:pt x="30368" y="7919"/>
                    <a:pt x="29655" y="7919"/>
                  </a:cubicBezTo>
                  <a:cubicBezTo>
                    <a:pt x="29424" y="7919"/>
                    <a:pt x="29190" y="7951"/>
                    <a:pt x="28956" y="8015"/>
                  </a:cubicBezTo>
                  <a:cubicBezTo>
                    <a:pt x="28861" y="8039"/>
                    <a:pt x="28754" y="8074"/>
                    <a:pt x="28671" y="8098"/>
                  </a:cubicBezTo>
                  <a:cubicBezTo>
                    <a:pt x="28152" y="7517"/>
                    <a:pt x="27445" y="7191"/>
                    <a:pt x="26651" y="7191"/>
                  </a:cubicBezTo>
                  <a:cubicBezTo>
                    <a:pt x="26388" y="7191"/>
                    <a:pt x="26115" y="7226"/>
                    <a:pt x="25837" y="7300"/>
                  </a:cubicBezTo>
                  <a:cubicBezTo>
                    <a:pt x="24634" y="7622"/>
                    <a:pt x="23860" y="8539"/>
                    <a:pt x="23741" y="9658"/>
                  </a:cubicBezTo>
                  <a:cubicBezTo>
                    <a:pt x="22670" y="9860"/>
                    <a:pt x="21848" y="10646"/>
                    <a:pt x="21563" y="11741"/>
                  </a:cubicBezTo>
                  <a:cubicBezTo>
                    <a:pt x="21396" y="11789"/>
                    <a:pt x="21229" y="11825"/>
                    <a:pt x="21051" y="11872"/>
                  </a:cubicBezTo>
                  <a:lnTo>
                    <a:pt x="20360" y="6003"/>
                  </a:lnTo>
                  <a:lnTo>
                    <a:pt x="25158" y="4133"/>
                  </a:lnTo>
                  <a:cubicBezTo>
                    <a:pt x="26254" y="3693"/>
                    <a:pt x="26789" y="2466"/>
                    <a:pt x="26361" y="1359"/>
                  </a:cubicBezTo>
                  <a:cubicBezTo>
                    <a:pt x="26033" y="530"/>
                    <a:pt x="25238" y="1"/>
                    <a:pt x="24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829;p60"/>
            <p:cNvSpPr/>
            <p:nvPr/>
          </p:nvSpPr>
          <p:spPr>
            <a:xfrm>
              <a:off x="957850" y="1927150"/>
              <a:ext cx="128300" cy="289650"/>
            </a:xfrm>
            <a:custGeom>
              <a:avLst/>
              <a:gdLst/>
              <a:ahLst/>
              <a:cxnLst/>
              <a:rect l="l" t="t" r="r" b="b"/>
              <a:pathLst>
                <a:path w="5132" h="11586" extrusionOk="0">
                  <a:moveTo>
                    <a:pt x="596" y="1"/>
                  </a:moveTo>
                  <a:lnTo>
                    <a:pt x="0" y="239"/>
                  </a:lnTo>
                  <a:lnTo>
                    <a:pt x="4537" y="11585"/>
                  </a:lnTo>
                  <a:lnTo>
                    <a:pt x="5132" y="11347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830;p60"/>
            <p:cNvSpPr/>
            <p:nvPr/>
          </p:nvSpPr>
          <p:spPr>
            <a:xfrm>
              <a:off x="912600" y="1821725"/>
              <a:ext cx="24725" cy="43350"/>
            </a:xfrm>
            <a:custGeom>
              <a:avLst/>
              <a:gdLst/>
              <a:ahLst/>
              <a:cxnLst/>
              <a:rect l="l" t="t" r="r" b="b"/>
              <a:pathLst>
                <a:path w="989" h="1734" extrusionOk="0">
                  <a:moveTo>
                    <a:pt x="138" y="0"/>
                  </a:moveTo>
                  <a:cubicBezTo>
                    <a:pt x="132" y="0"/>
                    <a:pt x="125" y="1"/>
                    <a:pt x="120" y="3"/>
                  </a:cubicBezTo>
                  <a:cubicBezTo>
                    <a:pt x="1" y="50"/>
                    <a:pt x="84" y="479"/>
                    <a:pt x="286" y="955"/>
                  </a:cubicBezTo>
                  <a:cubicBezTo>
                    <a:pt x="487" y="1402"/>
                    <a:pt x="730" y="1734"/>
                    <a:pt x="848" y="1734"/>
                  </a:cubicBezTo>
                  <a:cubicBezTo>
                    <a:pt x="856" y="1734"/>
                    <a:pt x="863" y="1732"/>
                    <a:pt x="870" y="1729"/>
                  </a:cubicBezTo>
                  <a:cubicBezTo>
                    <a:pt x="989" y="1682"/>
                    <a:pt x="917" y="1253"/>
                    <a:pt x="703" y="777"/>
                  </a:cubicBezTo>
                  <a:cubicBezTo>
                    <a:pt x="511" y="324"/>
                    <a:pt x="264" y="0"/>
                    <a:pt x="138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831;p60"/>
            <p:cNvSpPr/>
            <p:nvPr/>
          </p:nvSpPr>
          <p:spPr>
            <a:xfrm>
              <a:off x="815575" y="1833775"/>
              <a:ext cx="328625" cy="206500"/>
            </a:xfrm>
            <a:custGeom>
              <a:avLst/>
              <a:gdLst/>
              <a:ahLst/>
              <a:cxnLst/>
              <a:rect l="l" t="t" r="r" b="b"/>
              <a:pathLst>
                <a:path w="13145" h="8260" extrusionOk="0">
                  <a:moveTo>
                    <a:pt x="7584" y="0"/>
                  </a:moveTo>
                  <a:cubicBezTo>
                    <a:pt x="6569" y="0"/>
                    <a:pt x="5528" y="221"/>
                    <a:pt x="4536" y="688"/>
                  </a:cubicBezTo>
                  <a:cubicBezTo>
                    <a:pt x="1536" y="2093"/>
                    <a:pt x="0" y="5319"/>
                    <a:pt x="703" y="8260"/>
                  </a:cubicBezTo>
                  <a:cubicBezTo>
                    <a:pt x="3108" y="8177"/>
                    <a:pt x="5477" y="7653"/>
                    <a:pt x="7775" y="6581"/>
                  </a:cubicBezTo>
                  <a:cubicBezTo>
                    <a:pt x="9763" y="5641"/>
                    <a:pt x="11549" y="4450"/>
                    <a:pt x="13145" y="3009"/>
                  </a:cubicBezTo>
                  <a:cubicBezTo>
                    <a:pt x="11963" y="1089"/>
                    <a:pt x="9836" y="0"/>
                    <a:pt x="7584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832;p60"/>
            <p:cNvSpPr/>
            <p:nvPr/>
          </p:nvSpPr>
          <p:spPr>
            <a:xfrm>
              <a:off x="928675" y="1849750"/>
              <a:ext cx="72650" cy="153325"/>
            </a:xfrm>
            <a:custGeom>
              <a:avLst/>
              <a:gdLst/>
              <a:ahLst/>
              <a:cxnLst/>
              <a:rect l="l" t="t" r="r" b="b"/>
              <a:pathLst>
                <a:path w="2906" h="6133" extrusionOk="0">
                  <a:moveTo>
                    <a:pt x="108" y="1"/>
                  </a:moveTo>
                  <a:cubicBezTo>
                    <a:pt x="72" y="13"/>
                    <a:pt x="36" y="25"/>
                    <a:pt x="1" y="49"/>
                  </a:cubicBezTo>
                  <a:cubicBezTo>
                    <a:pt x="334" y="811"/>
                    <a:pt x="774" y="1787"/>
                    <a:pt x="1286" y="2870"/>
                  </a:cubicBezTo>
                  <a:cubicBezTo>
                    <a:pt x="1894" y="4180"/>
                    <a:pt x="2441" y="5359"/>
                    <a:pt x="2810" y="6133"/>
                  </a:cubicBezTo>
                  <a:lnTo>
                    <a:pt x="2906" y="6085"/>
                  </a:lnTo>
                  <a:cubicBezTo>
                    <a:pt x="2560" y="5299"/>
                    <a:pt x="2036" y="4121"/>
                    <a:pt x="1429" y="2799"/>
                  </a:cubicBezTo>
                  <a:cubicBezTo>
                    <a:pt x="941" y="1727"/>
                    <a:pt x="477" y="751"/>
                    <a:pt x="120" y="13"/>
                  </a:cubicBezTo>
                  <a:cubicBezTo>
                    <a:pt x="120" y="13"/>
                    <a:pt x="108" y="13"/>
                    <a:pt x="108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833;p60"/>
            <p:cNvSpPr/>
            <p:nvPr/>
          </p:nvSpPr>
          <p:spPr>
            <a:xfrm>
              <a:off x="922425" y="1851250"/>
              <a:ext cx="17575" cy="173550"/>
            </a:xfrm>
            <a:custGeom>
              <a:avLst/>
              <a:gdLst/>
              <a:ahLst/>
              <a:cxnLst/>
              <a:rect l="l" t="t" r="r" b="b"/>
              <a:pathLst>
                <a:path w="703" h="6942" extrusionOk="0">
                  <a:moveTo>
                    <a:pt x="239" y="1"/>
                  </a:moveTo>
                  <a:lnTo>
                    <a:pt x="239" y="1"/>
                  </a:lnTo>
                  <a:cubicBezTo>
                    <a:pt x="203" y="12"/>
                    <a:pt x="167" y="36"/>
                    <a:pt x="131" y="48"/>
                  </a:cubicBezTo>
                  <a:cubicBezTo>
                    <a:pt x="120" y="155"/>
                    <a:pt x="108" y="274"/>
                    <a:pt x="108" y="393"/>
                  </a:cubicBezTo>
                  <a:cubicBezTo>
                    <a:pt x="24" y="1144"/>
                    <a:pt x="0" y="2203"/>
                    <a:pt x="72" y="3370"/>
                  </a:cubicBezTo>
                  <a:cubicBezTo>
                    <a:pt x="143" y="4525"/>
                    <a:pt x="310" y="5573"/>
                    <a:pt x="477" y="6311"/>
                  </a:cubicBezTo>
                  <a:cubicBezTo>
                    <a:pt x="536" y="6549"/>
                    <a:pt x="584" y="6763"/>
                    <a:pt x="620" y="6942"/>
                  </a:cubicBezTo>
                  <a:cubicBezTo>
                    <a:pt x="655" y="6942"/>
                    <a:pt x="679" y="6918"/>
                    <a:pt x="703" y="6918"/>
                  </a:cubicBezTo>
                  <a:cubicBezTo>
                    <a:pt x="667" y="6739"/>
                    <a:pt x="620" y="6537"/>
                    <a:pt x="584" y="6299"/>
                  </a:cubicBezTo>
                  <a:cubicBezTo>
                    <a:pt x="465" y="5537"/>
                    <a:pt x="310" y="4501"/>
                    <a:pt x="239" y="3346"/>
                  </a:cubicBezTo>
                  <a:cubicBezTo>
                    <a:pt x="167" y="2203"/>
                    <a:pt x="179" y="1144"/>
                    <a:pt x="227" y="405"/>
                  </a:cubicBezTo>
                  <a:cubicBezTo>
                    <a:pt x="227" y="251"/>
                    <a:pt x="239" y="120"/>
                    <a:pt x="239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834;p60"/>
            <p:cNvSpPr/>
            <p:nvPr/>
          </p:nvSpPr>
          <p:spPr>
            <a:xfrm>
              <a:off x="874200" y="1853025"/>
              <a:ext cx="49725" cy="183100"/>
            </a:xfrm>
            <a:custGeom>
              <a:avLst/>
              <a:gdLst/>
              <a:ahLst/>
              <a:cxnLst/>
              <a:rect l="l" t="t" r="r" b="b"/>
              <a:pathLst>
                <a:path w="1989" h="7324" extrusionOk="0">
                  <a:moveTo>
                    <a:pt x="1989" y="1"/>
                  </a:moveTo>
                  <a:cubicBezTo>
                    <a:pt x="1929" y="37"/>
                    <a:pt x="1882" y="60"/>
                    <a:pt x="1822" y="96"/>
                  </a:cubicBezTo>
                  <a:lnTo>
                    <a:pt x="1691" y="275"/>
                  </a:lnTo>
                  <a:cubicBezTo>
                    <a:pt x="1584" y="418"/>
                    <a:pt x="1453" y="584"/>
                    <a:pt x="1346" y="775"/>
                  </a:cubicBezTo>
                  <a:lnTo>
                    <a:pt x="1167" y="1084"/>
                  </a:lnTo>
                  <a:cubicBezTo>
                    <a:pt x="1108" y="1192"/>
                    <a:pt x="1048" y="1311"/>
                    <a:pt x="989" y="1430"/>
                  </a:cubicBezTo>
                  <a:cubicBezTo>
                    <a:pt x="858" y="1668"/>
                    <a:pt x="751" y="1942"/>
                    <a:pt x="632" y="2216"/>
                  </a:cubicBezTo>
                  <a:cubicBezTo>
                    <a:pt x="417" y="2787"/>
                    <a:pt x="227" y="3430"/>
                    <a:pt x="120" y="4132"/>
                  </a:cubicBezTo>
                  <a:cubicBezTo>
                    <a:pt x="24" y="4823"/>
                    <a:pt x="1" y="5478"/>
                    <a:pt x="36" y="6085"/>
                  </a:cubicBezTo>
                  <a:cubicBezTo>
                    <a:pt x="60" y="6383"/>
                    <a:pt x="84" y="6680"/>
                    <a:pt x="144" y="6942"/>
                  </a:cubicBezTo>
                  <a:cubicBezTo>
                    <a:pt x="167" y="7073"/>
                    <a:pt x="179" y="7192"/>
                    <a:pt x="215" y="7323"/>
                  </a:cubicBezTo>
                  <a:cubicBezTo>
                    <a:pt x="263" y="7323"/>
                    <a:pt x="298" y="7311"/>
                    <a:pt x="334" y="7311"/>
                  </a:cubicBezTo>
                  <a:cubicBezTo>
                    <a:pt x="286" y="7192"/>
                    <a:pt x="275" y="7061"/>
                    <a:pt x="263" y="6930"/>
                  </a:cubicBezTo>
                  <a:cubicBezTo>
                    <a:pt x="215" y="6657"/>
                    <a:pt x="203" y="6371"/>
                    <a:pt x="167" y="6073"/>
                  </a:cubicBezTo>
                  <a:cubicBezTo>
                    <a:pt x="144" y="5478"/>
                    <a:pt x="167" y="4823"/>
                    <a:pt x="275" y="4144"/>
                  </a:cubicBezTo>
                  <a:cubicBezTo>
                    <a:pt x="382" y="3454"/>
                    <a:pt x="560" y="2835"/>
                    <a:pt x="763" y="2263"/>
                  </a:cubicBezTo>
                  <a:cubicBezTo>
                    <a:pt x="882" y="1989"/>
                    <a:pt x="977" y="1727"/>
                    <a:pt x="1096" y="1489"/>
                  </a:cubicBezTo>
                  <a:cubicBezTo>
                    <a:pt x="1156" y="1370"/>
                    <a:pt x="1191" y="1251"/>
                    <a:pt x="1251" y="1156"/>
                  </a:cubicBezTo>
                  <a:lnTo>
                    <a:pt x="1429" y="834"/>
                  </a:lnTo>
                  <a:cubicBezTo>
                    <a:pt x="1644" y="477"/>
                    <a:pt x="1834" y="191"/>
                    <a:pt x="1989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835;p60"/>
            <p:cNvSpPr/>
            <p:nvPr/>
          </p:nvSpPr>
          <p:spPr>
            <a:xfrm>
              <a:off x="931650" y="1849175"/>
              <a:ext cx="128625" cy="122950"/>
            </a:xfrm>
            <a:custGeom>
              <a:avLst/>
              <a:gdLst/>
              <a:ahLst/>
              <a:cxnLst/>
              <a:rect l="l" t="t" r="r" b="b"/>
              <a:pathLst>
                <a:path w="5145" h="4918" extrusionOk="0">
                  <a:moveTo>
                    <a:pt x="60" y="0"/>
                  </a:moveTo>
                  <a:cubicBezTo>
                    <a:pt x="48" y="12"/>
                    <a:pt x="12" y="12"/>
                    <a:pt x="1" y="24"/>
                  </a:cubicBezTo>
                  <a:lnTo>
                    <a:pt x="1" y="36"/>
                  </a:lnTo>
                  <a:cubicBezTo>
                    <a:pt x="179" y="155"/>
                    <a:pt x="429" y="322"/>
                    <a:pt x="727" y="536"/>
                  </a:cubicBezTo>
                  <a:cubicBezTo>
                    <a:pt x="1334" y="965"/>
                    <a:pt x="2156" y="1584"/>
                    <a:pt x="2977" y="2393"/>
                  </a:cubicBezTo>
                  <a:cubicBezTo>
                    <a:pt x="3787" y="3191"/>
                    <a:pt x="4418" y="4013"/>
                    <a:pt x="4846" y="4620"/>
                  </a:cubicBezTo>
                  <a:cubicBezTo>
                    <a:pt x="4930" y="4727"/>
                    <a:pt x="5001" y="4834"/>
                    <a:pt x="5061" y="4917"/>
                  </a:cubicBezTo>
                  <a:lnTo>
                    <a:pt x="5144" y="4882"/>
                  </a:lnTo>
                  <a:cubicBezTo>
                    <a:pt x="5085" y="4775"/>
                    <a:pt x="5025" y="4679"/>
                    <a:pt x="4954" y="4560"/>
                  </a:cubicBezTo>
                  <a:cubicBezTo>
                    <a:pt x="4537" y="3929"/>
                    <a:pt x="3918" y="3096"/>
                    <a:pt x="3096" y="2274"/>
                  </a:cubicBezTo>
                  <a:cubicBezTo>
                    <a:pt x="2275" y="1453"/>
                    <a:pt x="1441" y="834"/>
                    <a:pt x="810" y="429"/>
                  </a:cubicBezTo>
                  <a:cubicBezTo>
                    <a:pt x="513" y="238"/>
                    <a:pt x="239" y="84"/>
                    <a:pt x="60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836;p60"/>
            <p:cNvSpPr/>
            <p:nvPr/>
          </p:nvSpPr>
          <p:spPr>
            <a:xfrm>
              <a:off x="934925" y="1845675"/>
              <a:ext cx="179500" cy="89250"/>
            </a:xfrm>
            <a:custGeom>
              <a:avLst/>
              <a:gdLst/>
              <a:ahLst/>
              <a:cxnLst/>
              <a:rect l="l" t="t" r="r" b="b"/>
              <a:pathLst>
                <a:path w="7180" h="3570" extrusionOk="0">
                  <a:moveTo>
                    <a:pt x="584" y="0"/>
                  </a:moveTo>
                  <a:cubicBezTo>
                    <a:pt x="432" y="0"/>
                    <a:pt x="298" y="3"/>
                    <a:pt x="179" y="9"/>
                  </a:cubicBezTo>
                  <a:cubicBezTo>
                    <a:pt x="120" y="45"/>
                    <a:pt x="60" y="57"/>
                    <a:pt x="1" y="93"/>
                  </a:cubicBezTo>
                  <a:cubicBezTo>
                    <a:pt x="262" y="93"/>
                    <a:pt x="632" y="93"/>
                    <a:pt x="1096" y="128"/>
                  </a:cubicBezTo>
                  <a:cubicBezTo>
                    <a:pt x="1989" y="212"/>
                    <a:pt x="3215" y="485"/>
                    <a:pt x="4406" y="1164"/>
                  </a:cubicBezTo>
                  <a:cubicBezTo>
                    <a:pt x="5596" y="1831"/>
                    <a:pt x="6489" y="2748"/>
                    <a:pt x="7013" y="3462"/>
                  </a:cubicBezTo>
                  <a:cubicBezTo>
                    <a:pt x="7049" y="3498"/>
                    <a:pt x="7073" y="3545"/>
                    <a:pt x="7085" y="3569"/>
                  </a:cubicBezTo>
                  <a:cubicBezTo>
                    <a:pt x="7120" y="3557"/>
                    <a:pt x="7144" y="3522"/>
                    <a:pt x="7180" y="3510"/>
                  </a:cubicBezTo>
                  <a:cubicBezTo>
                    <a:pt x="7144" y="3486"/>
                    <a:pt x="7132" y="3450"/>
                    <a:pt x="7109" y="3402"/>
                  </a:cubicBezTo>
                  <a:cubicBezTo>
                    <a:pt x="6585" y="2664"/>
                    <a:pt x="5704" y="1712"/>
                    <a:pt x="4489" y="1021"/>
                  </a:cubicBezTo>
                  <a:cubicBezTo>
                    <a:pt x="3263" y="343"/>
                    <a:pt x="2001" y="81"/>
                    <a:pt x="1096" y="9"/>
                  </a:cubicBezTo>
                  <a:cubicBezTo>
                    <a:pt x="905" y="3"/>
                    <a:pt x="736" y="0"/>
                    <a:pt x="584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837;p60"/>
            <p:cNvSpPr/>
            <p:nvPr/>
          </p:nvSpPr>
          <p:spPr>
            <a:xfrm>
              <a:off x="1212350" y="1758275"/>
              <a:ext cx="204800" cy="425175"/>
            </a:xfrm>
            <a:custGeom>
              <a:avLst/>
              <a:gdLst/>
              <a:ahLst/>
              <a:cxnLst/>
              <a:rect l="l" t="t" r="r" b="b"/>
              <a:pathLst>
                <a:path w="8192" h="17007" extrusionOk="0">
                  <a:moveTo>
                    <a:pt x="7205" y="1"/>
                  </a:moveTo>
                  <a:cubicBezTo>
                    <a:pt x="7106" y="1"/>
                    <a:pt x="7005" y="18"/>
                    <a:pt x="6906" y="52"/>
                  </a:cubicBezTo>
                  <a:lnTo>
                    <a:pt x="572" y="2541"/>
                  </a:lnTo>
                  <a:cubicBezTo>
                    <a:pt x="214" y="2696"/>
                    <a:pt x="0" y="3053"/>
                    <a:pt x="36" y="3434"/>
                  </a:cubicBezTo>
                  <a:lnTo>
                    <a:pt x="1619" y="17007"/>
                  </a:lnTo>
                  <a:lnTo>
                    <a:pt x="3286" y="16566"/>
                  </a:lnTo>
                  <a:lnTo>
                    <a:pt x="1810" y="3886"/>
                  </a:lnTo>
                  <a:lnTo>
                    <a:pt x="7525" y="1648"/>
                  </a:lnTo>
                  <a:cubicBezTo>
                    <a:pt x="7965" y="1493"/>
                    <a:pt x="8192" y="993"/>
                    <a:pt x="8013" y="552"/>
                  </a:cubicBezTo>
                  <a:cubicBezTo>
                    <a:pt x="7875" y="201"/>
                    <a:pt x="7550" y="1"/>
                    <a:pt x="7205" y="1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838;p60"/>
            <p:cNvSpPr/>
            <p:nvPr/>
          </p:nvSpPr>
          <p:spPr>
            <a:xfrm>
              <a:off x="1246875" y="2105450"/>
              <a:ext cx="43175" cy="56575"/>
            </a:xfrm>
            <a:custGeom>
              <a:avLst/>
              <a:gdLst/>
              <a:ahLst/>
              <a:cxnLst/>
              <a:rect l="l" t="t" r="r" b="b"/>
              <a:pathLst>
                <a:path w="1727" h="2263" extrusionOk="0">
                  <a:moveTo>
                    <a:pt x="1596" y="0"/>
                  </a:moveTo>
                  <a:cubicBezTo>
                    <a:pt x="1060" y="358"/>
                    <a:pt x="524" y="715"/>
                    <a:pt x="0" y="1072"/>
                  </a:cubicBezTo>
                  <a:lnTo>
                    <a:pt x="131" y="2263"/>
                  </a:lnTo>
                  <a:cubicBezTo>
                    <a:pt x="667" y="1905"/>
                    <a:pt x="1203" y="1548"/>
                    <a:pt x="1727" y="1191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rgbClr val="F3C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839;p60"/>
            <p:cNvSpPr/>
            <p:nvPr/>
          </p:nvSpPr>
          <p:spPr>
            <a:xfrm>
              <a:off x="1239425" y="2043250"/>
              <a:ext cx="43475" cy="54475"/>
            </a:xfrm>
            <a:custGeom>
              <a:avLst/>
              <a:gdLst/>
              <a:ahLst/>
              <a:cxnLst/>
              <a:rect l="l" t="t" r="r" b="b"/>
              <a:pathLst>
                <a:path w="1739" h="2179" extrusionOk="0">
                  <a:moveTo>
                    <a:pt x="1608" y="0"/>
                  </a:moveTo>
                  <a:cubicBezTo>
                    <a:pt x="1072" y="345"/>
                    <a:pt x="536" y="691"/>
                    <a:pt x="1" y="1012"/>
                  </a:cubicBezTo>
                  <a:lnTo>
                    <a:pt x="132" y="2179"/>
                  </a:lnTo>
                  <a:cubicBezTo>
                    <a:pt x="667" y="1845"/>
                    <a:pt x="1203" y="1524"/>
                    <a:pt x="1739" y="1179"/>
                  </a:cubicBezTo>
                  <a:lnTo>
                    <a:pt x="1608" y="0"/>
                  </a:ln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840;p60"/>
            <p:cNvSpPr/>
            <p:nvPr/>
          </p:nvSpPr>
          <p:spPr>
            <a:xfrm>
              <a:off x="1232275" y="1981025"/>
              <a:ext cx="43500" cy="54500"/>
            </a:xfrm>
            <a:custGeom>
              <a:avLst/>
              <a:gdLst/>
              <a:ahLst/>
              <a:cxnLst/>
              <a:rect l="l" t="t" r="r" b="b"/>
              <a:pathLst>
                <a:path w="1740" h="2180" extrusionOk="0">
                  <a:moveTo>
                    <a:pt x="1608" y="1"/>
                  </a:moveTo>
                  <a:cubicBezTo>
                    <a:pt x="1072" y="346"/>
                    <a:pt x="537" y="667"/>
                    <a:pt x="1" y="1013"/>
                  </a:cubicBezTo>
                  <a:lnTo>
                    <a:pt x="132" y="2179"/>
                  </a:lnTo>
                  <a:cubicBezTo>
                    <a:pt x="668" y="1834"/>
                    <a:pt x="1203" y="1513"/>
                    <a:pt x="1739" y="1167"/>
                  </a:cubicBezTo>
                  <a:lnTo>
                    <a:pt x="1608" y="1"/>
                  </a:ln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841;p60"/>
            <p:cNvSpPr/>
            <p:nvPr/>
          </p:nvSpPr>
          <p:spPr>
            <a:xfrm>
              <a:off x="1224850" y="1916725"/>
              <a:ext cx="43475" cy="54800"/>
            </a:xfrm>
            <a:custGeom>
              <a:avLst/>
              <a:gdLst/>
              <a:ahLst/>
              <a:cxnLst/>
              <a:rect l="l" t="t" r="r" b="b"/>
              <a:pathLst>
                <a:path w="1739" h="2192" extrusionOk="0">
                  <a:moveTo>
                    <a:pt x="1608" y="1"/>
                  </a:moveTo>
                  <a:cubicBezTo>
                    <a:pt x="1072" y="358"/>
                    <a:pt x="536" y="703"/>
                    <a:pt x="0" y="1025"/>
                  </a:cubicBezTo>
                  <a:lnTo>
                    <a:pt x="131" y="2192"/>
                  </a:lnTo>
                  <a:cubicBezTo>
                    <a:pt x="667" y="1846"/>
                    <a:pt x="1203" y="1525"/>
                    <a:pt x="1739" y="1180"/>
                  </a:cubicBezTo>
                  <a:lnTo>
                    <a:pt x="1608" y="1"/>
                  </a:ln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842;p60"/>
            <p:cNvSpPr/>
            <p:nvPr/>
          </p:nvSpPr>
          <p:spPr>
            <a:xfrm>
              <a:off x="1217700" y="1881025"/>
              <a:ext cx="45875" cy="28300"/>
            </a:xfrm>
            <a:custGeom>
              <a:avLst/>
              <a:gdLst/>
              <a:ahLst/>
              <a:cxnLst/>
              <a:rect l="l" t="t" r="r" b="b"/>
              <a:pathLst>
                <a:path w="1835" h="1132" extrusionOk="0">
                  <a:moveTo>
                    <a:pt x="1715" y="0"/>
                  </a:moveTo>
                  <a:cubicBezTo>
                    <a:pt x="1155" y="36"/>
                    <a:pt x="572" y="60"/>
                    <a:pt x="0" y="72"/>
                  </a:cubicBezTo>
                  <a:lnTo>
                    <a:pt x="120" y="1131"/>
                  </a:lnTo>
                  <a:cubicBezTo>
                    <a:pt x="691" y="1119"/>
                    <a:pt x="1274" y="1084"/>
                    <a:pt x="1834" y="1060"/>
                  </a:cubicBezTo>
                  <a:lnTo>
                    <a:pt x="1715" y="0"/>
                  </a:ln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843;p60"/>
            <p:cNvSpPr/>
            <p:nvPr/>
          </p:nvSpPr>
          <p:spPr>
            <a:xfrm>
              <a:off x="1214725" y="1817925"/>
              <a:ext cx="66100" cy="45850"/>
            </a:xfrm>
            <a:custGeom>
              <a:avLst/>
              <a:gdLst/>
              <a:ahLst/>
              <a:cxnLst/>
              <a:rect l="l" t="t" r="r" b="b"/>
              <a:pathLst>
                <a:path w="2644" h="1834" extrusionOk="0">
                  <a:moveTo>
                    <a:pt x="929" y="0"/>
                  </a:moveTo>
                  <a:lnTo>
                    <a:pt x="477" y="179"/>
                  </a:lnTo>
                  <a:cubicBezTo>
                    <a:pt x="262" y="262"/>
                    <a:pt x="96" y="441"/>
                    <a:pt x="0" y="643"/>
                  </a:cubicBezTo>
                  <a:cubicBezTo>
                    <a:pt x="584" y="1048"/>
                    <a:pt x="1179" y="1453"/>
                    <a:pt x="1763" y="1834"/>
                  </a:cubicBezTo>
                  <a:lnTo>
                    <a:pt x="1715" y="1512"/>
                  </a:lnTo>
                  <a:lnTo>
                    <a:pt x="2644" y="1155"/>
                  </a:lnTo>
                  <a:cubicBezTo>
                    <a:pt x="2072" y="774"/>
                    <a:pt x="1489" y="381"/>
                    <a:pt x="929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844;p60"/>
            <p:cNvSpPr/>
            <p:nvPr/>
          </p:nvSpPr>
          <p:spPr>
            <a:xfrm>
              <a:off x="1269800" y="1794100"/>
              <a:ext cx="66700" cy="42000"/>
            </a:xfrm>
            <a:custGeom>
              <a:avLst/>
              <a:gdLst/>
              <a:ahLst/>
              <a:cxnLst/>
              <a:rect l="l" t="t" r="r" b="b"/>
              <a:pathLst>
                <a:path w="2668" h="1680" extrusionOk="0">
                  <a:moveTo>
                    <a:pt x="1131" y="1"/>
                  </a:moveTo>
                  <a:lnTo>
                    <a:pt x="0" y="441"/>
                  </a:lnTo>
                  <a:cubicBezTo>
                    <a:pt x="512" y="858"/>
                    <a:pt x="1036" y="1263"/>
                    <a:pt x="1536" y="1679"/>
                  </a:cubicBezTo>
                  <a:lnTo>
                    <a:pt x="2667" y="1227"/>
                  </a:lnTo>
                  <a:cubicBezTo>
                    <a:pt x="2167" y="810"/>
                    <a:pt x="1643" y="417"/>
                    <a:pt x="1131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845;p60"/>
            <p:cNvSpPr/>
            <p:nvPr/>
          </p:nvSpPr>
          <p:spPr>
            <a:xfrm>
              <a:off x="1332900" y="1769700"/>
              <a:ext cx="62525" cy="42875"/>
            </a:xfrm>
            <a:custGeom>
              <a:avLst/>
              <a:gdLst/>
              <a:ahLst/>
              <a:cxnLst/>
              <a:rect l="l" t="t" r="r" b="b"/>
              <a:pathLst>
                <a:path w="2501" h="1715" extrusionOk="0">
                  <a:moveTo>
                    <a:pt x="1096" y="0"/>
                  </a:moveTo>
                  <a:lnTo>
                    <a:pt x="0" y="441"/>
                  </a:lnTo>
                  <a:cubicBezTo>
                    <a:pt x="453" y="869"/>
                    <a:pt x="929" y="1298"/>
                    <a:pt x="1393" y="1715"/>
                  </a:cubicBezTo>
                  <a:lnTo>
                    <a:pt x="2501" y="1286"/>
                  </a:lnTo>
                  <a:cubicBezTo>
                    <a:pt x="2036" y="857"/>
                    <a:pt x="1560" y="417"/>
                    <a:pt x="1096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846;p60"/>
            <p:cNvSpPr/>
            <p:nvPr/>
          </p:nvSpPr>
          <p:spPr>
            <a:xfrm>
              <a:off x="867050" y="2026275"/>
              <a:ext cx="729600" cy="611875"/>
            </a:xfrm>
            <a:custGeom>
              <a:avLst/>
              <a:gdLst/>
              <a:ahLst/>
              <a:cxnLst/>
              <a:rect l="l" t="t" r="r" b="b"/>
              <a:pathLst>
                <a:path w="29184" h="24475" extrusionOk="0">
                  <a:moveTo>
                    <a:pt x="22766" y="0"/>
                  </a:moveTo>
                  <a:cubicBezTo>
                    <a:pt x="15610" y="1679"/>
                    <a:pt x="8431" y="3346"/>
                    <a:pt x="1323" y="5299"/>
                  </a:cubicBezTo>
                  <a:cubicBezTo>
                    <a:pt x="251" y="7989"/>
                    <a:pt x="1" y="11049"/>
                    <a:pt x="799" y="14085"/>
                  </a:cubicBezTo>
                  <a:cubicBezTo>
                    <a:pt x="2450" y="20332"/>
                    <a:pt x="8025" y="24475"/>
                    <a:pt x="14096" y="24475"/>
                  </a:cubicBezTo>
                  <a:cubicBezTo>
                    <a:pt x="15245" y="24475"/>
                    <a:pt x="16413" y="24326"/>
                    <a:pt x="17575" y="24015"/>
                  </a:cubicBezTo>
                  <a:cubicBezTo>
                    <a:pt x="24861" y="22086"/>
                    <a:pt x="29183" y="14490"/>
                    <a:pt x="27207" y="7061"/>
                  </a:cubicBezTo>
                  <a:cubicBezTo>
                    <a:pt x="26445" y="4191"/>
                    <a:pt x="24849" y="1762"/>
                    <a:pt x="22766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847;p60"/>
            <p:cNvSpPr/>
            <p:nvPr/>
          </p:nvSpPr>
          <p:spPr>
            <a:xfrm>
              <a:off x="1132875" y="2248600"/>
              <a:ext cx="29475" cy="87575"/>
            </a:xfrm>
            <a:custGeom>
              <a:avLst/>
              <a:gdLst/>
              <a:ahLst/>
              <a:cxnLst/>
              <a:rect l="l" t="t" r="r" b="b"/>
              <a:pathLst>
                <a:path w="1179" h="3503" extrusionOk="0">
                  <a:moveTo>
                    <a:pt x="125" y="1"/>
                  </a:moveTo>
                  <a:cubicBezTo>
                    <a:pt x="123" y="1"/>
                    <a:pt x="121" y="1"/>
                    <a:pt x="119" y="1"/>
                  </a:cubicBezTo>
                  <a:cubicBezTo>
                    <a:pt x="0" y="37"/>
                    <a:pt x="107" y="835"/>
                    <a:pt x="381" y="1799"/>
                  </a:cubicBezTo>
                  <a:cubicBezTo>
                    <a:pt x="627" y="2760"/>
                    <a:pt x="931" y="3502"/>
                    <a:pt x="1054" y="3502"/>
                  </a:cubicBezTo>
                  <a:cubicBezTo>
                    <a:pt x="1056" y="3502"/>
                    <a:pt x="1058" y="3502"/>
                    <a:pt x="1060" y="3502"/>
                  </a:cubicBezTo>
                  <a:cubicBezTo>
                    <a:pt x="1179" y="3466"/>
                    <a:pt x="1072" y="2668"/>
                    <a:pt x="810" y="1704"/>
                  </a:cubicBezTo>
                  <a:cubicBezTo>
                    <a:pt x="564" y="743"/>
                    <a:pt x="248" y="1"/>
                    <a:pt x="125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848;p60"/>
            <p:cNvSpPr/>
            <p:nvPr/>
          </p:nvSpPr>
          <p:spPr>
            <a:xfrm>
              <a:off x="1390650" y="2180125"/>
              <a:ext cx="29475" cy="87575"/>
            </a:xfrm>
            <a:custGeom>
              <a:avLst/>
              <a:gdLst/>
              <a:ahLst/>
              <a:cxnLst/>
              <a:rect l="l" t="t" r="r" b="b"/>
              <a:pathLst>
                <a:path w="1179" h="3503" extrusionOk="0">
                  <a:moveTo>
                    <a:pt x="127" y="1"/>
                  </a:moveTo>
                  <a:cubicBezTo>
                    <a:pt x="125" y="1"/>
                    <a:pt x="122" y="1"/>
                    <a:pt x="119" y="2"/>
                  </a:cubicBezTo>
                  <a:cubicBezTo>
                    <a:pt x="0" y="38"/>
                    <a:pt x="107" y="835"/>
                    <a:pt x="381" y="1800"/>
                  </a:cubicBezTo>
                  <a:cubicBezTo>
                    <a:pt x="627" y="2761"/>
                    <a:pt x="931" y="3503"/>
                    <a:pt x="1054" y="3503"/>
                  </a:cubicBezTo>
                  <a:cubicBezTo>
                    <a:pt x="1056" y="3503"/>
                    <a:pt x="1058" y="3503"/>
                    <a:pt x="1060" y="3502"/>
                  </a:cubicBezTo>
                  <a:cubicBezTo>
                    <a:pt x="1179" y="3467"/>
                    <a:pt x="1083" y="2669"/>
                    <a:pt x="810" y="1693"/>
                  </a:cubicBezTo>
                  <a:cubicBezTo>
                    <a:pt x="565" y="75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849;p60"/>
            <p:cNvSpPr/>
            <p:nvPr/>
          </p:nvSpPr>
          <p:spPr>
            <a:xfrm>
              <a:off x="1348675" y="1937825"/>
              <a:ext cx="240225" cy="230225"/>
            </a:xfrm>
            <a:custGeom>
              <a:avLst/>
              <a:gdLst/>
              <a:ahLst/>
              <a:cxnLst/>
              <a:rect l="l" t="t" r="r" b="b"/>
              <a:pathLst>
                <a:path w="9609" h="9209" extrusionOk="0">
                  <a:moveTo>
                    <a:pt x="5120" y="3324"/>
                  </a:moveTo>
                  <a:cubicBezTo>
                    <a:pt x="5179" y="3550"/>
                    <a:pt x="5287" y="3753"/>
                    <a:pt x="5453" y="3919"/>
                  </a:cubicBezTo>
                  <a:cubicBezTo>
                    <a:pt x="5632" y="4098"/>
                    <a:pt x="5858" y="4205"/>
                    <a:pt x="6108" y="4253"/>
                  </a:cubicBezTo>
                  <a:cubicBezTo>
                    <a:pt x="5941" y="4408"/>
                    <a:pt x="5822" y="4610"/>
                    <a:pt x="5763" y="4848"/>
                  </a:cubicBezTo>
                  <a:cubicBezTo>
                    <a:pt x="5703" y="5086"/>
                    <a:pt x="5715" y="5336"/>
                    <a:pt x="5810" y="5574"/>
                  </a:cubicBezTo>
                  <a:cubicBezTo>
                    <a:pt x="5694" y="5525"/>
                    <a:pt x="5577" y="5501"/>
                    <a:pt x="5461" y="5501"/>
                  </a:cubicBezTo>
                  <a:cubicBezTo>
                    <a:pt x="5354" y="5501"/>
                    <a:pt x="5247" y="5522"/>
                    <a:pt x="5144" y="5562"/>
                  </a:cubicBezTo>
                  <a:cubicBezTo>
                    <a:pt x="4906" y="5634"/>
                    <a:pt x="4691" y="5777"/>
                    <a:pt x="4525" y="5979"/>
                  </a:cubicBezTo>
                  <a:cubicBezTo>
                    <a:pt x="4465" y="5753"/>
                    <a:pt x="4346" y="5539"/>
                    <a:pt x="4167" y="5396"/>
                  </a:cubicBezTo>
                  <a:cubicBezTo>
                    <a:pt x="3989" y="5229"/>
                    <a:pt x="3751" y="5122"/>
                    <a:pt x="3513" y="5086"/>
                  </a:cubicBezTo>
                  <a:cubicBezTo>
                    <a:pt x="3679" y="4919"/>
                    <a:pt x="3798" y="4705"/>
                    <a:pt x="3846" y="4491"/>
                  </a:cubicBezTo>
                  <a:cubicBezTo>
                    <a:pt x="3905" y="4205"/>
                    <a:pt x="3858" y="3919"/>
                    <a:pt x="3739" y="3669"/>
                  </a:cubicBezTo>
                  <a:lnTo>
                    <a:pt x="3739" y="3669"/>
                  </a:lnTo>
                  <a:cubicBezTo>
                    <a:pt x="3896" y="3722"/>
                    <a:pt x="4062" y="3755"/>
                    <a:pt x="4226" y="3755"/>
                  </a:cubicBezTo>
                  <a:cubicBezTo>
                    <a:pt x="4324" y="3755"/>
                    <a:pt x="4420" y="3744"/>
                    <a:pt x="4513" y="3717"/>
                  </a:cubicBezTo>
                  <a:cubicBezTo>
                    <a:pt x="4751" y="3657"/>
                    <a:pt x="4965" y="3503"/>
                    <a:pt x="5120" y="3324"/>
                  </a:cubicBezTo>
                  <a:close/>
                  <a:moveTo>
                    <a:pt x="4012" y="0"/>
                  </a:moveTo>
                  <a:cubicBezTo>
                    <a:pt x="3861" y="0"/>
                    <a:pt x="3705" y="21"/>
                    <a:pt x="3548" y="62"/>
                  </a:cubicBezTo>
                  <a:cubicBezTo>
                    <a:pt x="2715" y="288"/>
                    <a:pt x="2179" y="990"/>
                    <a:pt x="2477" y="2086"/>
                  </a:cubicBezTo>
                  <a:cubicBezTo>
                    <a:pt x="2536" y="2300"/>
                    <a:pt x="2608" y="2503"/>
                    <a:pt x="2715" y="2681"/>
                  </a:cubicBezTo>
                  <a:cubicBezTo>
                    <a:pt x="2536" y="2610"/>
                    <a:pt x="2358" y="2538"/>
                    <a:pt x="2143" y="2491"/>
                  </a:cubicBezTo>
                  <a:cubicBezTo>
                    <a:pt x="1972" y="2454"/>
                    <a:pt x="1810" y="2436"/>
                    <a:pt x="1660" y="2436"/>
                  </a:cubicBezTo>
                  <a:cubicBezTo>
                    <a:pt x="838" y="2436"/>
                    <a:pt x="330" y="2955"/>
                    <a:pt x="179" y="3669"/>
                  </a:cubicBezTo>
                  <a:cubicBezTo>
                    <a:pt x="0" y="4515"/>
                    <a:pt x="381" y="5300"/>
                    <a:pt x="1489" y="5539"/>
                  </a:cubicBezTo>
                  <a:cubicBezTo>
                    <a:pt x="1608" y="5574"/>
                    <a:pt x="1750" y="5586"/>
                    <a:pt x="1870" y="5598"/>
                  </a:cubicBezTo>
                  <a:cubicBezTo>
                    <a:pt x="1774" y="5681"/>
                    <a:pt x="1703" y="5753"/>
                    <a:pt x="1631" y="5824"/>
                  </a:cubicBezTo>
                  <a:cubicBezTo>
                    <a:pt x="857" y="6658"/>
                    <a:pt x="1000" y="7539"/>
                    <a:pt x="1643" y="8122"/>
                  </a:cubicBezTo>
                  <a:cubicBezTo>
                    <a:pt x="1957" y="8401"/>
                    <a:pt x="2321" y="8566"/>
                    <a:pt x="2701" y="8566"/>
                  </a:cubicBezTo>
                  <a:cubicBezTo>
                    <a:pt x="3102" y="8566"/>
                    <a:pt x="3521" y="8383"/>
                    <a:pt x="3917" y="7956"/>
                  </a:cubicBezTo>
                  <a:cubicBezTo>
                    <a:pt x="4013" y="7860"/>
                    <a:pt x="4084" y="7765"/>
                    <a:pt x="4156" y="7658"/>
                  </a:cubicBezTo>
                  <a:cubicBezTo>
                    <a:pt x="4167" y="7765"/>
                    <a:pt x="4203" y="7860"/>
                    <a:pt x="4227" y="7967"/>
                  </a:cubicBezTo>
                  <a:cubicBezTo>
                    <a:pt x="4492" y="8829"/>
                    <a:pt x="5065" y="9208"/>
                    <a:pt x="5708" y="9208"/>
                  </a:cubicBezTo>
                  <a:cubicBezTo>
                    <a:pt x="5874" y="9208"/>
                    <a:pt x="6044" y="9183"/>
                    <a:pt x="6215" y="9134"/>
                  </a:cubicBezTo>
                  <a:cubicBezTo>
                    <a:pt x="7025" y="8872"/>
                    <a:pt x="7549" y="8182"/>
                    <a:pt x="7227" y="7075"/>
                  </a:cubicBezTo>
                  <a:cubicBezTo>
                    <a:pt x="7192" y="6955"/>
                    <a:pt x="7132" y="6836"/>
                    <a:pt x="7084" y="6717"/>
                  </a:cubicBezTo>
                  <a:lnTo>
                    <a:pt x="7084" y="6717"/>
                  </a:lnTo>
                  <a:cubicBezTo>
                    <a:pt x="7192" y="6765"/>
                    <a:pt x="7299" y="6789"/>
                    <a:pt x="7406" y="6824"/>
                  </a:cubicBezTo>
                  <a:cubicBezTo>
                    <a:pt x="7596" y="6870"/>
                    <a:pt x="7774" y="6891"/>
                    <a:pt x="7940" y="6891"/>
                  </a:cubicBezTo>
                  <a:cubicBezTo>
                    <a:pt x="8729" y="6891"/>
                    <a:pt x="9237" y="6404"/>
                    <a:pt x="9394" y="5705"/>
                  </a:cubicBezTo>
                  <a:cubicBezTo>
                    <a:pt x="9609" y="4884"/>
                    <a:pt x="9263" y="4086"/>
                    <a:pt x="8144" y="3800"/>
                  </a:cubicBezTo>
                  <a:cubicBezTo>
                    <a:pt x="8025" y="3776"/>
                    <a:pt x="7894" y="3753"/>
                    <a:pt x="7775" y="3741"/>
                  </a:cubicBezTo>
                  <a:cubicBezTo>
                    <a:pt x="7858" y="3669"/>
                    <a:pt x="7942" y="3610"/>
                    <a:pt x="8013" y="3515"/>
                  </a:cubicBezTo>
                  <a:cubicBezTo>
                    <a:pt x="8811" y="2705"/>
                    <a:pt x="8680" y="1836"/>
                    <a:pt x="8073" y="1229"/>
                  </a:cubicBezTo>
                  <a:cubicBezTo>
                    <a:pt x="7769" y="925"/>
                    <a:pt x="7397" y="746"/>
                    <a:pt x="7000" y="746"/>
                  </a:cubicBezTo>
                  <a:cubicBezTo>
                    <a:pt x="6602" y="746"/>
                    <a:pt x="6180" y="925"/>
                    <a:pt x="5775" y="1336"/>
                  </a:cubicBezTo>
                  <a:cubicBezTo>
                    <a:pt x="5691" y="1419"/>
                    <a:pt x="5620" y="1526"/>
                    <a:pt x="5537" y="1610"/>
                  </a:cubicBezTo>
                  <a:cubicBezTo>
                    <a:pt x="5525" y="1514"/>
                    <a:pt x="5513" y="1407"/>
                    <a:pt x="5477" y="1288"/>
                  </a:cubicBezTo>
                  <a:cubicBezTo>
                    <a:pt x="5235" y="389"/>
                    <a:pt x="4664" y="0"/>
                    <a:pt x="4012" y="0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850;p60"/>
            <p:cNvSpPr/>
            <p:nvPr/>
          </p:nvSpPr>
          <p:spPr>
            <a:xfrm>
              <a:off x="1383500" y="2036225"/>
              <a:ext cx="75325" cy="16700"/>
            </a:xfrm>
            <a:custGeom>
              <a:avLst/>
              <a:gdLst/>
              <a:ahLst/>
              <a:cxnLst/>
              <a:rect l="l" t="t" r="r" b="b"/>
              <a:pathLst>
                <a:path w="3013" h="668" extrusionOk="0">
                  <a:moveTo>
                    <a:pt x="102" y="0"/>
                  </a:moveTo>
                  <a:cubicBezTo>
                    <a:pt x="44" y="0"/>
                    <a:pt x="12" y="6"/>
                    <a:pt x="12" y="19"/>
                  </a:cubicBezTo>
                  <a:cubicBezTo>
                    <a:pt x="0" y="79"/>
                    <a:pt x="667" y="269"/>
                    <a:pt x="1489" y="448"/>
                  </a:cubicBezTo>
                  <a:cubicBezTo>
                    <a:pt x="2133" y="580"/>
                    <a:pt x="2703" y="668"/>
                    <a:pt x="2914" y="668"/>
                  </a:cubicBezTo>
                  <a:cubicBezTo>
                    <a:pt x="2968" y="668"/>
                    <a:pt x="2998" y="662"/>
                    <a:pt x="3001" y="650"/>
                  </a:cubicBezTo>
                  <a:cubicBezTo>
                    <a:pt x="3013" y="591"/>
                    <a:pt x="2346" y="400"/>
                    <a:pt x="1524" y="221"/>
                  </a:cubicBezTo>
                  <a:cubicBezTo>
                    <a:pt x="871" y="81"/>
                    <a:pt x="313" y="0"/>
                    <a:pt x="102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851;p60"/>
            <p:cNvSpPr/>
            <p:nvPr/>
          </p:nvSpPr>
          <p:spPr>
            <a:xfrm>
              <a:off x="1443925" y="1969125"/>
              <a:ext cx="22925" cy="74450"/>
            </a:xfrm>
            <a:custGeom>
              <a:avLst/>
              <a:gdLst/>
              <a:ahLst/>
              <a:cxnLst/>
              <a:rect l="l" t="t" r="r" b="b"/>
              <a:pathLst>
                <a:path w="917" h="2978" extrusionOk="0">
                  <a:moveTo>
                    <a:pt x="61" y="0"/>
                  </a:moveTo>
                  <a:cubicBezTo>
                    <a:pt x="61" y="0"/>
                    <a:pt x="60" y="0"/>
                    <a:pt x="60" y="0"/>
                  </a:cubicBezTo>
                  <a:cubicBezTo>
                    <a:pt x="0" y="24"/>
                    <a:pt x="119" y="703"/>
                    <a:pt x="346" y="1524"/>
                  </a:cubicBezTo>
                  <a:cubicBezTo>
                    <a:pt x="556" y="2343"/>
                    <a:pt x="789" y="2978"/>
                    <a:pt x="854" y="2978"/>
                  </a:cubicBezTo>
                  <a:cubicBezTo>
                    <a:pt x="855" y="2978"/>
                    <a:pt x="856" y="2977"/>
                    <a:pt x="857" y="2977"/>
                  </a:cubicBezTo>
                  <a:cubicBezTo>
                    <a:pt x="917" y="2965"/>
                    <a:pt x="798" y="2286"/>
                    <a:pt x="572" y="1465"/>
                  </a:cubicBezTo>
                  <a:cubicBezTo>
                    <a:pt x="348" y="651"/>
                    <a:pt x="123" y="0"/>
                    <a:pt x="61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852;p60"/>
            <p:cNvSpPr/>
            <p:nvPr/>
          </p:nvSpPr>
          <p:spPr>
            <a:xfrm>
              <a:off x="1474275" y="1990475"/>
              <a:ext cx="56000" cy="54650"/>
            </a:xfrm>
            <a:custGeom>
              <a:avLst/>
              <a:gdLst/>
              <a:ahLst/>
              <a:cxnLst/>
              <a:rect l="l" t="t" r="r" b="b"/>
              <a:pathLst>
                <a:path w="2240" h="2186" extrusionOk="0">
                  <a:moveTo>
                    <a:pt x="2193" y="0"/>
                  </a:moveTo>
                  <a:cubicBezTo>
                    <a:pt x="2106" y="0"/>
                    <a:pt x="1604" y="449"/>
                    <a:pt x="1037" y="1016"/>
                  </a:cubicBezTo>
                  <a:cubicBezTo>
                    <a:pt x="441" y="1623"/>
                    <a:pt x="1" y="2159"/>
                    <a:pt x="36" y="2182"/>
                  </a:cubicBezTo>
                  <a:cubicBezTo>
                    <a:pt x="39" y="2185"/>
                    <a:pt x="42" y="2186"/>
                    <a:pt x="46" y="2186"/>
                  </a:cubicBezTo>
                  <a:cubicBezTo>
                    <a:pt x="134" y="2186"/>
                    <a:pt x="636" y="1738"/>
                    <a:pt x="1203" y="1170"/>
                  </a:cubicBezTo>
                  <a:cubicBezTo>
                    <a:pt x="1799" y="563"/>
                    <a:pt x="2239" y="39"/>
                    <a:pt x="2203" y="4"/>
                  </a:cubicBezTo>
                  <a:cubicBezTo>
                    <a:pt x="2201" y="1"/>
                    <a:pt x="2198" y="0"/>
                    <a:pt x="2193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853;p60"/>
            <p:cNvSpPr/>
            <p:nvPr/>
          </p:nvSpPr>
          <p:spPr>
            <a:xfrm>
              <a:off x="1479050" y="2054450"/>
              <a:ext cx="75025" cy="19100"/>
            </a:xfrm>
            <a:custGeom>
              <a:avLst/>
              <a:gdLst/>
              <a:ahLst/>
              <a:cxnLst/>
              <a:rect l="l" t="t" r="r" b="b"/>
              <a:pathLst>
                <a:path w="3001" h="764" extrusionOk="0">
                  <a:moveTo>
                    <a:pt x="77" y="1"/>
                  </a:moveTo>
                  <a:cubicBezTo>
                    <a:pt x="37" y="1"/>
                    <a:pt x="14" y="6"/>
                    <a:pt x="12" y="16"/>
                  </a:cubicBezTo>
                  <a:cubicBezTo>
                    <a:pt x="0" y="76"/>
                    <a:pt x="655" y="290"/>
                    <a:pt x="1477" y="493"/>
                  </a:cubicBezTo>
                  <a:cubicBezTo>
                    <a:pt x="2125" y="655"/>
                    <a:pt x="2698" y="764"/>
                    <a:pt x="2906" y="764"/>
                  </a:cubicBezTo>
                  <a:cubicBezTo>
                    <a:pt x="2957" y="764"/>
                    <a:pt x="2986" y="757"/>
                    <a:pt x="2989" y="743"/>
                  </a:cubicBezTo>
                  <a:cubicBezTo>
                    <a:pt x="3001" y="683"/>
                    <a:pt x="2346" y="457"/>
                    <a:pt x="1536" y="266"/>
                  </a:cubicBezTo>
                  <a:cubicBezTo>
                    <a:pt x="849" y="109"/>
                    <a:pt x="268" y="1"/>
                    <a:pt x="77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854;p60"/>
            <p:cNvSpPr/>
            <p:nvPr/>
          </p:nvSpPr>
          <p:spPr>
            <a:xfrm>
              <a:off x="1471600" y="2063450"/>
              <a:ext cx="24725" cy="73575"/>
            </a:xfrm>
            <a:custGeom>
              <a:avLst/>
              <a:gdLst/>
              <a:ahLst/>
              <a:cxnLst/>
              <a:rect l="l" t="t" r="r" b="b"/>
              <a:pathLst>
                <a:path w="989" h="2943" extrusionOk="0">
                  <a:moveTo>
                    <a:pt x="65" y="0"/>
                  </a:moveTo>
                  <a:cubicBezTo>
                    <a:pt x="63" y="0"/>
                    <a:pt x="62" y="1"/>
                    <a:pt x="60" y="2"/>
                  </a:cubicBezTo>
                  <a:cubicBezTo>
                    <a:pt x="1" y="14"/>
                    <a:pt x="143" y="680"/>
                    <a:pt x="382" y="1502"/>
                  </a:cubicBezTo>
                  <a:cubicBezTo>
                    <a:pt x="617" y="2316"/>
                    <a:pt x="877" y="2943"/>
                    <a:pt x="928" y="2943"/>
                  </a:cubicBezTo>
                  <a:cubicBezTo>
                    <a:pt x="928" y="2943"/>
                    <a:pt x="929" y="2943"/>
                    <a:pt x="929" y="2942"/>
                  </a:cubicBezTo>
                  <a:cubicBezTo>
                    <a:pt x="989" y="2931"/>
                    <a:pt x="846" y="2264"/>
                    <a:pt x="608" y="1442"/>
                  </a:cubicBezTo>
                  <a:cubicBezTo>
                    <a:pt x="364" y="642"/>
                    <a:pt x="132" y="0"/>
                    <a:pt x="65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855;p60"/>
            <p:cNvSpPr/>
            <p:nvPr/>
          </p:nvSpPr>
          <p:spPr>
            <a:xfrm>
              <a:off x="1409100" y="2061900"/>
              <a:ext cx="54775" cy="56725"/>
            </a:xfrm>
            <a:custGeom>
              <a:avLst/>
              <a:gdLst/>
              <a:ahLst/>
              <a:cxnLst/>
              <a:rect l="l" t="t" r="r" b="b"/>
              <a:pathLst>
                <a:path w="2191" h="2269" extrusionOk="0">
                  <a:moveTo>
                    <a:pt x="2134" y="1"/>
                  </a:moveTo>
                  <a:cubicBezTo>
                    <a:pt x="2049" y="1"/>
                    <a:pt x="1569" y="461"/>
                    <a:pt x="1012" y="1052"/>
                  </a:cubicBezTo>
                  <a:cubicBezTo>
                    <a:pt x="429" y="1683"/>
                    <a:pt x="0" y="2219"/>
                    <a:pt x="60" y="2266"/>
                  </a:cubicBezTo>
                  <a:cubicBezTo>
                    <a:pt x="61" y="2268"/>
                    <a:pt x="64" y="2268"/>
                    <a:pt x="66" y="2268"/>
                  </a:cubicBezTo>
                  <a:cubicBezTo>
                    <a:pt x="143" y="2268"/>
                    <a:pt x="628" y="1804"/>
                    <a:pt x="1191" y="1207"/>
                  </a:cubicBezTo>
                  <a:cubicBezTo>
                    <a:pt x="1750" y="576"/>
                    <a:pt x="2191" y="40"/>
                    <a:pt x="2143" y="4"/>
                  </a:cubicBezTo>
                  <a:cubicBezTo>
                    <a:pt x="2141" y="2"/>
                    <a:pt x="2138" y="1"/>
                    <a:pt x="2134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856;p60"/>
            <p:cNvSpPr/>
            <p:nvPr/>
          </p:nvSpPr>
          <p:spPr>
            <a:xfrm>
              <a:off x="1418325" y="2011700"/>
              <a:ext cx="100925" cy="91075"/>
            </a:xfrm>
            <a:custGeom>
              <a:avLst/>
              <a:gdLst/>
              <a:ahLst/>
              <a:cxnLst/>
              <a:rect l="l" t="t" r="r" b="b"/>
              <a:pathLst>
                <a:path w="4037" h="3643" extrusionOk="0">
                  <a:moveTo>
                    <a:pt x="2015" y="1"/>
                  </a:moveTo>
                  <a:cubicBezTo>
                    <a:pt x="1861" y="1"/>
                    <a:pt x="1705" y="20"/>
                    <a:pt x="1548" y="59"/>
                  </a:cubicBezTo>
                  <a:cubicBezTo>
                    <a:pt x="584" y="310"/>
                    <a:pt x="0" y="1310"/>
                    <a:pt x="250" y="2286"/>
                  </a:cubicBezTo>
                  <a:cubicBezTo>
                    <a:pt x="471" y="3107"/>
                    <a:pt x="1205" y="3642"/>
                    <a:pt x="2022" y="3642"/>
                  </a:cubicBezTo>
                  <a:cubicBezTo>
                    <a:pt x="2175" y="3642"/>
                    <a:pt x="2332" y="3623"/>
                    <a:pt x="2489" y="3584"/>
                  </a:cubicBezTo>
                  <a:cubicBezTo>
                    <a:pt x="3453" y="3334"/>
                    <a:pt x="4037" y="2334"/>
                    <a:pt x="3786" y="1357"/>
                  </a:cubicBezTo>
                  <a:cubicBezTo>
                    <a:pt x="3566" y="536"/>
                    <a:pt x="2831" y="1"/>
                    <a:pt x="2015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857;p60"/>
            <p:cNvSpPr/>
            <p:nvPr/>
          </p:nvSpPr>
          <p:spPr>
            <a:xfrm>
              <a:off x="1198950" y="2239400"/>
              <a:ext cx="164325" cy="106500"/>
            </a:xfrm>
            <a:custGeom>
              <a:avLst/>
              <a:gdLst/>
              <a:ahLst/>
              <a:cxnLst/>
              <a:rect l="l" t="t" r="r" b="b"/>
              <a:pathLst>
                <a:path w="6573" h="4260" extrusionOk="0">
                  <a:moveTo>
                    <a:pt x="6025" y="0"/>
                  </a:moveTo>
                  <a:lnTo>
                    <a:pt x="0" y="1608"/>
                  </a:lnTo>
                  <a:cubicBezTo>
                    <a:pt x="12" y="1715"/>
                    <a:pt x="36" y="1834"/>
                    <a:pt x="72" y="1929"/>
                  </a:cubicBezTo>
                  <a:cubicBezTo>
                    <a:pt x="442" y="3330"/>
                    <a:pt x="1712" y="4259"/>
                    <a:pt x="3104" y="4259"/>
                  </a:cubicBezTo>
                  <a:cubicBezTo>
                    <a:pt x="3368" y="4259"/>
                    <a:pt x="3637" y="4226"/>
                    <a:pt x="3906" y="4156"/>
                  </a:cubicBezTo>
                  <a:cubicBezTo>
                    <a:pt x="5573" y="3703"/>
                    <a:pt x="6573" y="1989"/>
                    <a:pt x="6120" y="310"/>
                  </a:cubicBezTo>
                  <a:cubicBezTo>
                    <a:pt x="6096" y="203"/>
                    <a:pt x="6073" y="107"/>
                    <a:pt x="6025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858;p60"/>
            <p:cNvSpPr/>
            <p:nvPr/>
          </p:nvSpPr>
          <p:spPr>
            <a:xfrm>
              <a:off x="1235850" y="2282400"/>
              <a:ext cx="108375" cy="63375"/>
            </a:xfrm>
            <a:custGeom>
              <a:avLst/>
              <a:gdLst/>
              <a:ahLst/>
              <a:cxnLst/>
              <a:rect l="l" t="t" r="r" b="b"/>
              <a:pathLst>
                <a:path w="4335" h="2535" extrusionOk="0">
                  <a:moveTo>
                    <a:pt x="2401" y="0"/>
                  </a:moveTo>
                  <a:cubicBezTo>
                    <a:pt x="2198" y="0"/>
                    <a:pt x="1992" y="25"/>
                    <a:pt x="1787" y="78"/>
                  </a:cubicBezTo>
                  <a:cubicBezTo>
                    <a:pt x="822" y="328"/>
                    <a:pt x="144" y="1150"/>
                    <a:pt x="1" y="2090"/>
                  </a:cubicBezTo>
                  <a:cubicBezTo>
                    <a:pt x="485" y="2377"/>
                    <a:pt x="1047" y="2534"/>
                    <a:pt x="1627" y="2534"/>
                  </a:cubicBezTo>
                  <a:cubicBezTo>
                    <a:pt x="1889" y="2534"/>
                    <a:pt x="2155" y="2502"/>
                    <a:pt x="2418" y="2436"/>
                  </a:cubicBezTo>
                  <a:cubicBezTo>
                    <a:pt x="3263" y="2209"/>
                    <a:pt x="3930" y="1662"/>
                    <a:pt x="4335" y="947"/>
                  </a:cubicBezTo>
                  <a:cubicBezTo>
                    <a:pt x="3874" y="355"/>
                    <a:pt x="3161" y="0"/>
                    <a:pt x="2401" y="0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3859;p60"/>
          <p:cNvGrpSpPr/>
          <p:nvPr/>
        </p:nvGrpSpPr>
        <p:grpSpPr>
          <a:xfrm>
            <a:off x="4052927" y="1441876"/>
            <a:ext cx="769425" cy="1336338"/>
            <a:chOff x="3159600" y="1702550"/>
            <a:chExt cx="774225" cy="1344675"/>
          </a:xfrm>
        </p:grpSpPr>
        <p:sp>
          <p:nvSpPr>
            <p:cNvPr id="288" name="Google Shape;3860;p60"/>
            <p:cNvSpPr/>
            <p:nvPr/>
          </p:nvSpPr>
          <p:spPr>
            <a:xfrm>
              <a:off x="3204550" y="1702550"/>
              <a:ext cx="729275" cy="1344675"/>
            </a:xfrm>
            <a:custGeom>
              <a:avLst/>
              <a:gdLst/>
              <a:ahLst/>
              <a:cxnLst/>
              <a:rect l="l" t="t" r="r" b="b"/>
              <a:pathLst>
                <a:path w="29171" h="53787" extrusionOk="0">
                  <a:moveTo>
                    <a:pt x="8766" y="0"/>
                  </a:moveTo>
                  <a:cubicBezTo>
                    <a:pt x="7616" y="0"/>
                    <a:pt x="6675" y="591"/>
                    <a:pt x="6180" y="1591"/>
                  </a:cubicBezTo>
                  <a:cubicBezTo>
                    <a:pt x="6061" y="1555"/>
                    <a:pt x="5942" y="1531"/>
                    <a:pt x="5835" y="1519"/>
                  </a:cubicBezTo>
                  <a:cubicBezTo>
                    <a:pt x="5702" y="1500"/>
                    <a:pt x="5570" y="1491"/>
                    <a:pt x="5440" y="1491"/>
                  </a:cubicBezTo>
                  <a:cubicBezTo>
                    <a:pt x="4506" y="1491"/>
                    <a:pt x="3644" y="1969"/>
                    <a:pt x="3049" y="2805"/>
                  </a:cubicBezTo>
                  <a:cubicBezTo>
                    <a:pt x="2322" y="3865"/>
                    <a:pt x="2311" y="5067"/>
                    <a:pt x="2930" y="6056"/>
                  </a:cubicBezTo>
                  <a:cubicBezTo>
                    <a:pt x="2191" y="6913"/>
                    <a:pt x="2025" y="8080"/>
                    <a:pt x="2549" y="9211"/>
                  </a:cubicBezTo>
                  <a:cubicBezTo>
                    <a:pt x="2989" y="10175"/>
                    <a:pt x="3811" y="10818"/>
                    <a:pt x="4799" y="10949"/>
                  </a:cubicBezTo>
                  <a:cubicBezTo>
                    <a:pt x="4954" y="10961"/>
                    <a:pt x="5120" y="10985"/>
                    <a:pt x="5287" y="10985"/>
                  </a:cubicBezTo>
                  <a:cubicBezTo>
                    <a:pt x="5489" y="11616"/>
                    <a:pt x="5906" y="12152"/>
                    <a:pt x="6490" y="12497"/>
                  </a:cubicBezTo>
                  <a:cubicBezTo>
                    <a:pt x="6168" y="15057"/>
                    <a:pt x="5632" y="17128"/>
                    <a:pt x="4918" y="18510"/>
                  </a:cubicBezTo>
                  <a:cubicBezTo>
                    <a:pt x="3573" y="21117"/>
                    <a:pt x="1" y="28046"/>
                    <a:pt x="2513" y="33404"/>
                  </a:cubicBezTo>
                  <a:cubicBezTo>
                    <a:pt x="3739" y="36024"/>
                    <a:pt x="6204" y="37869"/>
                    <a:pt x="9835" y="38905"/>
                  </a:cubicBezTo>
                  <a:lnTo>
                    <a:pt x="8668" y="47751"/>
                  </a:lnTo>
                  <a:cubicBezTo>
                    <a:pt x="7973" y="47700"/>
                    <a:pt x="7293" y="47674"/>
                    <a:pt x="6648" y="47674"/>
                  </a:cubicBezTo>
                  <a:cubicBezTo>
                    <a:pt x="5934" y="47674"/>
                    <a:pt x="5262" y="47706"/>
                    <a:pt x="4656" y="47775"/>
                  </a:cubicBezTo>
                  <a:cubicBezTo>
                    <a:pt x="3739" y="47858"/>
                    <a:pt x="1584" y="48085"/>
                    <a:pt x="1370" y="49644"/>
                  </a:cubicBezTo>
                  <a:cubicBezTo>
                    <a:pt x="1144" y="51264"/>
                    <a:pt x="3346" y="52002"/>
                    <a:pt x="4311" y="52299"/>
                  </a:cubicBezTo>
                  <a:cubicBezTo>
                    <a:pt x="5751" y="52776"/>
                    <a:pt x="7680" y="53169"/>
                    <a:pt x="9752" y="53454"/>
                  </a:cubicBezTo>
                  <a:cubicBezTo>
                    <a:pt x="11386" y="53680"/>
                    <a:pt x="12954" y="53787"/>
                    <a:pt x="14285" y="53787"/>
                  </a:cubicBezTo>
                  <a:cubicBezTo>
                    <a:pt x="14642" y="53787"/>
                    <a:pt x="14981" y="53779"/>
                    <a:pt x="15300" y="53764"/>
                  </a:cubicBezTo>
                  <a:cubicBezTo>
                    <a:pt x="16288" y="53728"/>
                    <a:pt x="18610" y="53597"/>
                    <a:pt x="18836" y="51966"/>
                  </a:cubicBezTo>
                  <a:cubicBezTo>
                    <a:pt x="19039" y="50406"/>
                    <a:pt x="17015" y="49632"/>
                    <a:pt x="16157" y="49287"/>
                  </a:cubicBezTo>
                  <a:cubicBezTo>
                    <a:pt x="15074" y="48870"/>
                    <a:pt x="13741" y="48513"/>
                    <a:pt x="12300" y="48228"/>
                  </a:cubicBezTo>
                  <a:lnTo>
                    <a:pt x="13479" y="39369"/>
                  </a:lnTo>
                  <a:cubicBezTo>
                    <a:pt x="13586" y="39369"/>
                    <a:pt x="13729" y="39369"/>
                    <a:pt x="13848" y="39357"/>
                  </a:cubicBezTo>
                  <a:lnTo>
                    <a:pt x="14074" y="39357"/>
                  </a:lnTo>
                  <a:cubicBezTo>
                    <a:pt x="14276" y="39345"/>
                    <a:pt x="14467" y="39345"/>
                    <a:pt x="14633" y="39334"/>
                  </a:cubicBezTo>
                  <a:lnTo>
                    <a:pt x="14812" y="39357"/>
                  </a:lnTo>
                  <a:lnTo>
                    <a:pt x="14943" y="39310"/>
                  </a:lnTo>
                  <a:cubicBezTo>
                    <a:pt x="15110" y="39298"/>
                    <a:pt x="15276" y="39286"/>
                    <a:pt x="15467" y="39250"/>
                  </a:cubicBezTo>
                  <a:lnTo>
                    <a:pt x="15646" y="39226"/>
                  </a:lnTo>
                  <a:cubicBezTo>
                    <a:pt x="15824" y="39191"/>
                    <a:pt x="15991" y="39179"/>
                    <a:pt x="16157" y="39155"/>
                  </a:cubicBezTo>
                  <a:lnTo>
                    <a:pt x="16312" y="39119"/>
                  </a:lnTo>
                  <a:cubicBezTo>
                    <a:pt x="16753" y="39048"/>
                    <a:pt x="17170" y="38941"/>
                    <a:pt x="17551" y="38822"/>
                  </a:cubicBezTo>
                  <a:lnTo>
                    <a:pt x="17670" y="38774"/>
                  </a:lnTo>
                  <a:cubicBezTo>
                    <a:pt x="17836" y="38738"/>
                    <a:pt x="18003" y="38679"/>
                    <a:pt x="18146" y="38619"/>
                  </a:cubicBezTo>
                  <a:lnTo>
                    <a:pt x="18265" y="38572"/>
                  </a:lnTo>
                  <a:cubicBezTo>
                    <a:pt x="18634" y="38417"/>
                    <a:pt x="19003" y="38274"/>
                    <a:pt x="19348" y="38083"/>
                  </a:cubicBezTo>
                  <a:lnTo>
                    <a:pt x="19408" y="38048"/>
                  </a:lnTo>
                  <a:cubicBezTo>
                    <a:pt x="19563" y="37976"/>
                    <a:pt x="19706" y="37881"/>
                    <a:pt x="19872" y="37798"/>
                  </a:cubicBezTo>
                  <a:lnTo>
                    <a:pt x="19932" y="37762"/>
                  </a:lnTo>
                  <a:cubicBezTo>
                    <a:pt x="20253" y="37560"/>
                    <a:pt x="20575" y="37345"/>
                    <a:pt x="20849" y="37107"/>
                  </a:cubicBezTo>
                  <a:lnTo>
                    <a:pt x="20884" y="37095"/>
                  </a:lnTo>
                  <a:cubicBezTo>
                    <a:pt x="21015" y="36988"/>
                    <a:pt x="21146" y="36869"/>
                    <a:pt x="21277" y="36750"/>
                  </a:cubicBezTo>
                  <a:lnTo>
                    <a:pt x="21313" y="36726"/>
                  </a:lnTo>
                  <a:cubicBezTo>
                    <a:pt x="25992" y="32333"/>
                    <a:pt x="24230" y="24117"/>
                    <a:pt x="23575" y="21022"/>
                  </a:cubicBezTo>
                  <a:cubicBezTo>
                    <a:pt x="22575" y="16366"/>
                    <a:pt x="25040" y="8270"/>
                    <a:pt x="25063" y="8175"/>
                  </a:cubicBezTo>
                  <a:lnTo>
                    <a:pt x="25516" y="6734"/>
                  </a:lnTo>
                  <a:lnTo>
                    <a:pt x="21587" y="6210"/>
                  </a:lnTo>
                  <a:lnTo>
                    <a:pt x="21849" y="5282"/>
                  </a:lnTo>
                  <a:lnTo>
                    <a:pt x="27004" y="5377"/>
                  </a:lnTo>
                  <a:cubicBezTo>
                    <a:pt x="27123" y="5377"/>
                    <a:pt x="27242" y="5377"/>
                    <a:pt x="27373" y="5353"/>
                  </a:cubicBezTo>
                  <a:cubicBezTo>
                    <a:pt x="27421" y="5353"/>
                    <a:pt x="27445" y="5341"/>
                    <a:pt x="27492" y="5317"/>
                  </a:cubicBezTo>
                  <a:cubicBezTo>
                    <a:pt x="27576" y="5306"/>
                    <a:pt x="27659" y="5282"/>
                    <a:pt x="27730" y="5246"/>
                  </a:cubicBezTo>
                  <a:cubicBezTo>
                    <a:pt x="28576" y="4948"/>
                    <a:pt x="29159" y="4163"/>
                    <a:pt x="29171" y="3270"/>
                  </a:cubicBezTo>
                  <a:cubicBezTo>
                    <a:pt x="29135" y="2091"/>
                    <a:pt x="28207" y="1115"/>
                    <a:pt x="27016" y="1079"/>
                  </a:cubicBezTo>
                  <a:lnTo>
                    <a:pt x="20218" y="948"/>
                  </a:lnTo>
                  <a:cubicBezTo>
                    <a:pt x="20209" y="948"/>
                    <a:pt x="20200" y="948"/>
                    <a:pt x="20191" y="948"/>
                  </a:cubicBezTo>
                  <a:cubicBezTo>
                    <a:pt x="19226" y="948"/>
                    <a:pt x="18381" y="1587"/>
                    <a:pt x="18110" y="2496"/>
                  </a:cubicBezTo>
                  <a:lnTo>
                    <a:pt x="17241" y="5603"/>
                  </a:lnTo>
                  <a:lnTo>
                    <a:pt x="14622" y="5246"/>
                  </a:lnTo>
                  <a:cubicBezTo>
                    <a:pt x="14633" y="4806"/>
                    <a:pt x="14562" y="4329"/>
                    <a:pt x="14360" y="3877"/>
                  </a:cubicBezTo>
                  <a:cubicBezTo>
                    <a:pt x="13931" y="2865"/>
                    <a:pt x="13098" y="2198"/>
                    <a:pt x="12086" y="2067"/>
                  </a:cubicBezTo>
                  <a:cubicBezTo>
                    <a:pt x="11955" y="2055"/>
                    <a:pt x="11824" y="2031"/>
                    <a:pt x="11681" y="2031"/>
                  </a:cubicBezTo>
                  <a:cubicBezTo>
                    <a:pt x="11359" y="948"/>
                    <a:pt x="10466" y="186"/>
                    <a:pt x="9228" y="31"/>
                  </a:cubicBezTo>
                  <a:cubicBezTo>
                    <a:pt x="9071" y="10"/>
                    <a:pt x="8917" y="0"/>
                    <a:pt x="87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861;p60"/>
            <p:cNvSpPr/>
            <p:nvPr/>
          </p:nvSpPr>
          <p:spPr>
            <a:xfrm>
              <a:off x="3159600" y="1845000"/>
              <a:ext cx="683075" cy="1169950"/>
            </a:xfrm>
            <a:custGeom>
              <a:avLst/>
              <a:gdLst/>
              <a:ahLst/>
              <a:cxnLst/>
              <a:rect l="l" t="t" r="r" b="b"/>
              <a:pathLst>
                <a:path w="27323" h="46798" extrusionOk="0">
                  <a:moveTo>
                    <a:pt x="9883" y="0"/>
                  </a:moveTo>
                  <a:cubicBezTo>
                    <a:pt x="9883" y="1"/>
                    <a:pt x="10181" y="8823"/>
                    <a:pt x="7811" y="13407"/>
                  </a:cubicBezTo>
                  <a:cubicBezTo>
                    <a:pt x="5549" y="17812"/>
                    <a:pt x="1" y="29337"/>
                    <a:pt x="13026" y="32254"/>
                  </a:cubicBezTo>
                  <a:lnTo>
                    <a:pt x="11538" y="43458"/>
                  </a:lnTo>
                  <a:cubicBezTo>
                    <a:pt x="10399" y="43325"/>
                    <a:pt x="9320" y="43265"/>
                    <a:pt x="8363" y="43265"/>
                  </a:cubicBezTo>
                  <a:cubicBezTo>
                    <a:pt x="6070" y="43265"/>
                    <a:pt x="4473" y="43609"/>
                    <a:pt x="4406" y="44113"/>
                  </a:cubicBezTo>
                  <a:cubicBezTo>
                    <a:pt x="4299" y="44863"/>
                    <a:pt x="7561" y="45923"/>
                    <a:pt x="11669" y="46470"/>
                  </a:cubicBezTo>
                  <a:cubicBezTo>
                    <a:pt x="13298" y="46692"/>
                    <a:pt x="14817" y="46798"/>
                    <a:pt x="16064" y="46798"/>
                  </a:cubicBezTo>
                  <a:cubicBezTo>
                    <a:pt x="17972" y="46798"/>
                    <a:pt x="19243" y="46550"/>
                    <a:pt x="19301" y="46089"/>
                  </a:cubicBezTo>
                  <a:cubicBezTo>
                    <a:pt x="19408" y="45363"/>
                    <a:pt x="16443" y="44173"/>
                    <a:pt x="12598" y="43589"/>
                  </a:cubicBezTo>
                  <a:lnTo>
                    <a:pt x="14086" y="32385"/>
                  </a:lnTo>
                  <a:cubicBezTo>
                    <a:pt x="14405" y="32400"/>
                    <a:pt x="14715" y="32407"/>
                    <a:pt x="15016" y="32407"/>
                  </a:cubicBezTo>
                  <a:cubicBezTo>
                    <a:pt x="27322" y="32407"/>
                    <a:pt x="25074" y="20304"/>
                    <a:pt x="24063" y="15586"/>
                  </a:cubicBezTo>
                  <a:cubicBezTo>
                    <a:pt x="22992" y="10537"/>
                    <a:pt x="25587" y="2096"/>
                    <a:pt x="25587" y="2096"/>
                  </a:cubicBezTo>
                  <a:lnTo>
                    <a:pt x="18098" y="1096"/>
                  </a:lnTo>
                  <a:lnTo>
                    <a:pt x="17372" y="1001"/>
                  </a:lnTo>
                  <a:lnTo>
                    <a:pt x="9883" y="0"/>
                  </a:ln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862;p60"/>
            <p:cNvSpPr/>
            <p:nvPr/>
          </p:nvSpPr>
          <p:spPr>
            <a:xfrm>
              <a:off x="3556375" y="1758375"/>
              <a:ext cx="344125" cy="497625"/>
            </a:xfrm>
            <a:custGeom>
              <a:avLst/>
              <a:gdLst/>
              <a:ahLst/>
              <a:cxnLst/>
              <a:rect l="l" t="t" r="r" b="b"/>
              <a:pathLst>
                <a:path w="13765" h="19905" extrusionOk="0">
                  <a:moveTo>
                    <a:pt x="6109" y="1"/>
                  </a:moveTo>
                  <a:cubicBezTo>
                    <a:pt x="5728" y="1"/>
                    <a:pt x="5383" y="251"/>
                    <a:pt x="5275" y="620"/>
                  </a:cubicBezTo>
                  <a:lnTo>
                    <a:pt x="120" y="18813"/>
                  </a:lnTo>
                  <a:cubicBezTo>
                    <a:pt x="1" y="19265"/>
                    <a:pt x="251" y="19729"/>
                    <a:pt x="715" y="19860"/>
                  </a:cubicBezTo>
                  <a:cubicBezTo>
                    <a:pt x="751" y="19884"/>
                    <a:pt x="787" y="19896"/>
                    <a:pt x="834" y="19896"/>
                  </a:cubicBezTo>
                  <a:cubicBezTo>
                    <a:pt x="875" y="19902"/>
                    <a:pt x="916" y="19905"/>
                    <a:pt x="956" y="19905"/>
                  </a:cubicBezTo>
                  <a:cubicBezTo>
                    <a:pt x="1325" y="19905"/>
                    <a:pt x="1654" y="19662"/>
                    <a:pt x="1751" y="19265"/>
                  </a:cubicBezTo>
                  <a:lnTo>
                    <a:pt x="6740" y="1727"/>
                  </a:lnTo>
                  <a:lnTo>
                    <a:pt x="12872" y="1846"/>
                  </a:lnTo>
                  <a:cubicBezTo>
                    <a:pt x="12879" y="1846"/>
                    <a:pt x="12886" y="1847"/>
                    <a:pt x="12894" y="1847"/>
                  </a:cubicBezTo>
                  <a:cubicBezTo>
                    <a:pt x="13360" y="1847"/>
                    <a:pt x="13729" y="1482"/>
                    <a:pt x="13753" y="1013"/>
                  </a:cubicBezTo>
                  <a:cubicBezTo>
                    <a:pt x="13765" y="537"/>
                    <a:pt x="13395" y="144"/>
                    <a:pt x="12919" y="132"/>
                  </a:cubicBezTo>
                  <a:lnTo>
                    <a:pt x="6109" y="1"/>
                  </a:ln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863;p60"/>
            <p:cNvSpPr/>
            <p:nvPr/>
          </p:nvSpPr>
          <p:spPr>
            <a:xfrm>
              <a:off x="3200675" y="2135775"/>
              <a:ext cx="608300" cy="484975"/>
            </a:xfrm>
            <a:custGeom>
              <a:avLst/>
              <a:gdLst/>
              <a:ahLst/>
              <a:cxnLst/>
              <a:rect l="l" t="t" r="r" b="b"/>
              <a:pathLst>
                <a:path w="24332" h="19399" extrusionOk="0">
                  <a:moveTo>
                    <a:pt x="8010" y="0"/>
                  </a:moveTo>
                  <a:cubicBezTo>
                    <a:pt x="7979" y="0"/>
                    <a:pt x="7949" y="1"/>
                    <a:pt x="7919" y="2"/>
                  </a:cubicBezTo>
                  <a:cubicBezTo>
                    <a:pt x="7680" y="919"/>
                    <a:pt x="7383" y="1776"/>
                    <a:pt x="6990" y="2502"/>
                  </a:cubicBezTo>
                  <a:cubicBezTo>
                    <a:pt x="4966" y="6431"/>
                    <a:pt x="1" y="16754"/>
                    <a:pt x="11764" y="19290"/>
                  </a:cubicBezTo>
                  <a:cubicBezTo>
                    <a:pt x="11764" y="19290"/>
                    <a:pt x="11979" y="19349"/>
                    <a:pt x="12098" y="19349"/>
                  </a:cubicBezTo>
                  <a:cubicBezTo>
                    <a:pt x="12205" y="19373"/>
                    <a:pt x="12419" y="19373"/>
                    <a:pt x="12419" y="19373"/>
                  </a:cubicBezTo>
                  <a:cubicBezTo>
                    <a:pt x="12745" y="19390"/>
                    <a:pt x="13061" y="19399"/>
                    <a:pt x="13366" y="19399"/>
                  </a:cubicBezTo>
                  <a:cubicBezTo>
                    <a:pt x="24332" y="19399"/>
                    <a:pt x="22324" y="8624"/>
                    <a:pt x="21432" y="4431"/>
                  </a:cubicBezTo>
                  <a:cubicBezTo>
                    <a:pt x="21254" y="3562"/>
                    <a:pt x="21194" y="2586"/>
                    <a:pt x="21206" y="1573"/>
                  </a:cubicBezTo>
                  <a:cubicBezTo>
                    <a:pt x="21143" y="1572"/>
                    <a:pt x="21081" y="1571"/>
                    <a:pt x="21018" y="1571"/>
                  </a:cubicBezTo>
                  <a:cubicBezTo>
                    <a:pt x="19115" y="1571"/>
                    <a:pt x="17038" y="2211"/>
                    <a:pt x="15265" y="2211"/>
                  </a:cubicBezTo>
                  <a:cubicBezTo>
                    <a:pt x="15165" y="2211"/>
                    <a:pt x="15065" y="2209"/>
                    <a:pt x="14967" y="2205"/>
                  </a:cubicBezTo>
                  <a:cubicBezTo>
                    <a:pt x="13467" y="2145"/>
                    <a:pt x="12205" y="1585"/>
                    <a:pt x="10859" y="954"/>
                  </a:cubicBezTo>
                  <a:cubicBezTo>
                    <a:pt x="9993" y="550"/>
                    <a:pt x="8993" y="0"/>
                    <a:pt x="8010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864;p60"/>
            <p:cNvSpPr/>
            <p:nvPr/>
          </p:nvSpPr>
          <p:spPr>
            <a:xfrm>
              <a:off x="3578125" y="2134025"/>
              <a:ext cx="52700" cy="28600"/>
            </a:xfrm>
            <a:custGeom>
              <a:avLst/>
              <a:gdLst/>
              <a:ahLst/>
              <a:cxnLst/>
              <a:rect l="l" t="t" r="r" b="b"/>
              <a:pathLst>
                <a:path w="2108" h="1144" extrusionOk="0">
                  <a:moveTo>
                    <a:pt x="2107" y="0"/>
                  </a:moveTo>
                  <a:lnTo>
                    <a:pt x="2107" y="0"/>
                  </a:lnTo>
                  <a:cubicBezTo>
                    <a:pt x="1488" y="96"/>
                    <a:pt x="869" y="179"/>
                    <a:pt x="262" y="250"/>
                  </a:cubicBezTo>
                  <a:lnTo>
                    <a:pt x="0" y="1143"/>
                  </a:lnTo>
                  <a:cubicBezTo>
                    <a:pt x="619" y="1072"/>
                    <a:pt x="1238" y="1001"/>
                    <a:pt x="1846" y="905"/>
                  </a:cubicBezTo>
                  <a:lnTo>
                    <a:pt x="2107" y="0"/>
                  </a:ln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865;p60"/>
            <p:cNvSpPr/>
            <p:nvPr/>
          </p:nvSpPr>
          <p:spPr>
            <a:xfrm>
              <a:off x="3597450" y="2065850"/>
              <a:ext cx="52125" cy="27725"/>
            </a:xfrm>
            <a:custGeom>
              <a:avLst/>
              <a:gdLst/>
              <a:ahLst/>
              <a:cxnLst/>
              <a:rect l="l" t="t" r="r" b="b"/>
              <a:pathLst>
                <a:path w="2085" h="1109" extrusionOk="0">
                  <a:moveTo>
                    <a:pt x="2085" y="1"/>
                  </a:moveTo>
                  <a:lnTo>
                    <a:pt x="2085" y="1"/>
                  </a:lnTo>
                  <a:cubicBezTo>
                    <a:pt x="1477" y="84"/>
                    <a:pt x="870" y="144"/>
                    <a:pt x="263" y="215"/>
                  </a:cubicBezTo>
                  <a:lnTo>
                    <a:pt x="1" y="1108"/>
                  </a:lnTo>
                  <a:cubicBezTo>
                    <a:pt x="620" y="1037"/>
                    <a:pt x="1227" y="977"/>
                    <a:pt x="1835" y="894"/>
                  </a:cubicBezTo>
                  <a:lnTo>
                    <a:pt x="2085" y="1"/>
                  </a:ln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866;p60"/>
            <p:cNvSpPr/>
            <p:nvPr/>
          </p:nvSpPr>
          <p:spPr>
            <a:xfrm>
              <a:off x="3618300" y="1992925"/>
              <a:ext cx="52700" cy="28025"/>
            </a:xfrm>
            <a:custGeom>
              <a:avLst/>
              <a:gdLst/>
              <a:ahLst/>
              <a:cxnLst/>
              <a:rect l="l" t="t" r="r" b="b"/>
              <a:pathLst>
                <a:path w="2108" h="1121" extrusionOk="0">
                  <a:moveTo>
                    <a:pt x="2108" y="1"/>
                  </a:moveTo>
                  <a:cubicBezTo>
                    <a:pt x="1489" y="84"/>
                    <a:pt x="870" y="156"/>
                    <a:pt x="262" y="227"/>
                  </a:cubicBezTo>
                  <a:lnTo>
                    <a:pt x="0" y="1120"/>
                  </a:lnTo>
                  <a:cubicBezTo>
                    <a:pt x="620" y="1049"/>
                    <a:pt x="1239" y="977"/>
                    <a:pt x="1846" y="894"/>
                  </a:cubicBezTo>
                  <a:lnTo>
                    <a:pt x="2108" y="1"/>
                  </a:ln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867;p60"/>
            <p:cNvSpPr/>
            <p:nvPr/>
          </p:nvSpPr>
          <p:spPr>
            <a:xfrm>
              <a:off x="3636750" y="1928650"/>
              <a:ext cx="52425" cy="28300"/>
            </a:xfrm>
            <a:custGeom>
              <a:avLst/>
              <a:gdLst/>
              <a:ahLst/>
              <a:cxnLst/>
              <a:rect l="l" t="t" r="r" b="b"/>
              <a:pathLst>
                <a:path w="2097" h="1132" extrusionOk="0">
                  <a:moveTo>
                    <a:pt x="2096" y="0"/>
                  </a:moveTo>
                  <a:lnTo>
                    <a:pt x="2096" y="0"/>
                  </a:lnTo>
                  <a:cubicBezTo>
                    <a:pt x="1489" y="72"/>
                    <a:pt x="858" y="167"/>
                    <a:pt x="251" y="238"/>
                  </a:cubicBezTo>
                  <a:lnTo>
                    <a:pt x="1" y="1131"/>
                  </a:lnTo>
                  <a:cubicBezTo>
                    <a:pt x="608" y="1060"/>
                    <a:pt x="1227" y="965"/>
                    <a:pt x="1846" y="893"/>
                  </a:cubicBezTo>
                  <a:lnTo>
                    <a:pt x="2096" y="0"/>
                  </a:ln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868;p60"/>
            <p:cNvSpPr/>
            <p:nvPr/>
          </p:nvSpPr>
          <p:spPr>
            <a:xfrm>
              <a:off x="3658175" y="1851250"/>
              <a:ext cx="53025" cy="29200"/>
            </a:xfrm>
            <a:custGeom>
              <a:avLst/>
              <a:gdLst/>
              <a:ahLst/>
              <a:cxnLst/>
              <a:rect l="l" t="t" r="r" b="b"/>
              <a:pathLst>
                <a:path w="2121" h="1168" extrusionOk="0">
                  <a:moveTo>
                    <a:pt x="2120" y="1"/>
                  </a:moveTo>
                  <a:cubicBezTo>
                    <a:pt x="1489" y="96"/>
                    <a:pt x="882" y="179"/>
                    <a:pt x="251" y="274"/>
                  </a:cubicBezTo>
                  <a:lnTo>
                    <a:pt x="1" y="1167"/>
                  </a:lnTo>
                  <a:cubicBezTo>
                    <a:pt x="632" y="1072"/>
                    <a:pt x="1239" y="989"/>
                    <a:pt x="1858" y="893"/>
                  </a:cubicBezTo>
                  <a:lnTo>
                    <a:pt x="2120" y="1"/>
                  </a:ln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869;p60"/>
            <p:cNvSpPr/>
            <p:nvPr/>
          </p:nvSpPr>
          <p:spPr>
            <a:xfrm>
              <a:off x="3681400" y="1778325"/>
              <a:ext cx="53000" cy="40500"/>
            </a:xfrm>
            <a:custGeom>
              <a:avLst/>
              <a:gdLst/>
              <a:ahLst/>
              <a:cxnLst/>
              <a:rect l="l" t="t" r="r" b="b"/>
              <a:pathLst>
                <a:path w="2120" h="1620" extrusionOk="0">
                  <a:moveTo>
                    <a:pt x="227" y="0"/>
                  </a:moveTo>
                  <a:lnTo>
                    <a:pt x="1" y="846"/>
                  </a:lnTo>
                  <a:cubicBezTo>
                    <a:pt x="512" y="1108"/>
                    <a:pt x="1036" y="1358"/>
                    <a:pt x="1560" y="1620"/>
                  </a:cubicBezTo>
                  <a:lnTo>
                    <a:pt x="1751" y="941"/>
                  </a:lnTo>
                  <a:lnTo>
                    <a:pt x="2120" y="941"/>
                  </a:lnTo>
                  <a:cubicBezTo>
                    <a:pt x="1501" y="632"/>
                    <a:pt x="858" y="310"/>
                    <a:pt x="227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870;p60"/>
            <p:cNvSpPr/>
            <p:nvPr/>
          </p:nvSpPr>
          <p:spPr>
            <a:xfrm>
              <a:off x="3738850" y="1758975"/>
              <a:ext cx="70875" cy="44375"/>
            </a:xfrm>
            <a:custGeom>
              <a:avLst/>
              <a:gdLst/>
              <a:ahLst/>
              <a:cxnLst/>
              <a:rect l="l" t="t" r="r" b="b"/>
              <a:pathLst>
                <a:path w="2835" h="1775" extrusionOk="0">
                  <a:moveTo>
                    <a:pt x="0" y="1"/>
                  </a:moveTo>
                  <a:cubicBezTo>
                    <a:pt x="560" y="584"/>
                    <a:pt x="1096" y="1167"/>
                    <a:pt x="1643" y="1739"/>
                  </a:cubicBezTo>
                  <a:lnTo>
                    <a:pt x="2834" y="1775"/>
                  </a:lnTo>
                  <a:cubicBezTo>
                    <a:pt x="2286" y="1191"/>
                    <a:pt x="1751" y="608"/>
                    <a:pt x="1191" y="2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871;p60"/>
            <p:cNvSpPr/>
            <p:nvPr/>
          </p:nvSpPr>
          <p:spPr>
            <a:xfrm>
              <a:off x="3823675" y="1760775"/>
              <a:ext cx="64025" cy="44075"/>
            </a:xfrm>
            <a:custGeom>
              <a:avLst/>
              <a:gdLst/>
              <a:ahLst/>
              <a:cxnLst/>
              <a:rect l="l" t="t" r="r" b="b"/>
              <a:pathLst>
                <a:path w="2561" h="1763" extrusionOk="0">
                  <a:moveTo>
                    <a:pt x="1" y="0"/>
                  </a:moveTo>
                  <a:cubicBezTo>
                    <a:pt x="513" y="572"/>
                    <a:pt x="1013" y="1143"/>
                    <a:pt x="1489" y="1738"/>
                  </a:cubicBezTo>
                  <a:lnTo>
                    <a:pt x="2168" y="1762"/>
                  </a:lnTo>
                  <a:cubicBezTo>
                    <a:pt x="2322" y="1762"/>
                    <a:pt x="2465" y="1715"/>
                    <a:pt x="2561" y="1667"/>
                  </a:cubicBezTo>
                  <a:cubicBezTo>
                    <a:pt x="2108" y="1119"/>
                    <a:pt x="1644" y="572"/>
                    <a:pt x="1168" y="2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872;p60"/>
            <p:cNvSpPr/>
            <p:nvPr/>
          </p:nvSpPr>
          <p:spPr>
            <a:xfrm>
              <a:off x="3286400" y="1735025"/>
              <a:ext cx="256625" cy="259700"/>
            </a:xfrm>
            <a:custGeom>
              <a:avLst/>
              <a:gdLst/>
              <a:ahLst/>
              <a:cxnLst/>
              <a:rect l="l" t="t" r="r" b="b"/>
              <a:pathLst>
                <a:path w="10265" h="10388" extrusionOk="0">
                  <a:moveTo>
                    <a:pt x="4454" y="3733"/>
                  </a:moveTo>
                  <a:lnTo>
                    <a:pt x="4454" y="3733"/>
                  </a:lnTo>
                  <a:cubicBezTo>
                    <a:pt x="4680" y="3935"/>
                    <a:pt x="4930" y="4066"/>
                    <a:pt x="5228" y="4102"/>
                  </a:cubicBezTo>
                  <a:cubicBezTo>
                    <a:pt x="5280" y="4106"/>
                    <a:pt x="5333" y="4109"/>
                    <a:pt x="5386" y="4109"/>
                  </a:cubicBezTo>
                  <a:cubicBezTo>
                    <a:pt x="5606" y="4109"/>
                    <a:pt x="5821" y="4067"/>
                    <a:pt x="6014" y="3971"/>
                  </a:cubicBezTo>
                  <a:lnTo>
                    <a:pt x="6014" y="3971"/>
                  </a:lnTo>
                  <a:cubicBezTo>
                    <a:pt x="5978" y="4221"/>
                    <a:pt x="6002" y="4471"/>
                    <a:pt x="6109" y="4709"/>
                  </a:cubicBezTo>
                  <a:cubicBezTo>
                    <a:pt x="6216" y="4959"/>
                    <a:pt x="6406" y="5173"/>
                    <a:pt x="6633" y="5316"/>
                  </a:cubicBezTo>
                  <a:cubicBezTo>
                    <a:pt x="6395" y="5423"/>
                    <a:pt x="6180" y="5578"/>
                    <a:pt x="6037" y="5781"/>
                  </a:cubicBezTo>
                  <a:cubicBezTo>
                    <a:pt x="5871" y="6007"/>
                    <a:pt x="5775" y="6269"/>
                    <a:pt x="5764" y="6543"/>
                  </a:cubicBezTo>
                  <a:cubicBezTo>
                    <a:pt x="5561" y="6388"/>
                    <a:pt x="5323" y="6293"/>
                    <a:pt x="5061" y="6257"/>
                  </a:cubicBezTo>
                  <a:cubicBezTo>
                    <a:pt x="5023" y="6253"/>
                    <a:pt x="4985" y="6252"/>
                    <a:pt x="4947" y="6252"/>
                  </a:cubicBezTo>
                  <a:cubicBezTo>
                    <a:pt x="4721" y="6252"/>
                    <a:pt x="4489" y="6311"/>
                    <a:pt x="4275" y="6424"/>
                  </a:cubicBezTo>
                  <a:cubicBezTo>
                    <a:pt x="4311" y="6174"/>
                    <a:pt x="4275" y="5912"/>
                    <a:pt x="4168" y="5673"/>
                  </a:cubicBezTo>
                  <a:cubicBezTo>
                    <a:pt x="4049" y="5423"/>
                    <a:pt x="3859" y="5233"/>
                    <a:pt x="3632" y="5078"/>
                  </a:cubicBezTo>
                  <a:cubicBezTo>
                    <a:pt x="3870" y="4983"/>
                    <a:pt x="4061" y="4816"/>
                    <a:pt x="4216" y="4602"/>
                  </a:cubicBezTo>
                  <a:cubicBezTo>
                    <a:pt x="4394" y="4352"/>
                    <a:pt x="4466" y="4042"/>
                    <a:pt x="4454" y="3733"/>
                  </a:cubicBezTo>
                  <a:close/>
                  <a:moveTo>
                    <a:pt x="5489" y="0"/>
                  </a:moveTo>
                  <a:cubicBezTo>
                    <a:pt x="4663" y="0"/>
                    <a:pt x="3961" y="498"/>
                    <a:pt x="3811" y="1625"/>
                  </a:cubicBezTo>
                  <a:cubicBezTo>
                    <a:pt x="3787" y="1863"/>
                    <a:pt x="3787" y="2102"/>
                    <a:pt x="3799" y="2328"/>
                  </a:cubicBezTo>
                  <a:cubicBezTo>
                    <a:pt x="3656" y="2173"/>
                    <a:pt x="3489" y="2030"/>
                    <a:pt x="3311" y="1899"/>
                  </a:cubicBezTo>
                  <a:cubicBezTo>
                    <a:pt x="2899" y="1619"/>
                    <a:pt x="2508" y="1494"/>
                    <a:pt x="2152" y="1494"/>
                  </a:cubicBezTo>
                  <a:cubicBezTo>
                    <a:pt x="1602" y="1494"/>
                    <a:pt x="1136" y="1791"/>
                    <a:pt x="811" y="2268"/>
                  </a:cubicBezTo>
                  <a:cubicBezTo>
                    <a:pt x="275" y="3054"/>
                    <a:pt x="322" y="4018"/>
                    <a:pt x="1346" y="4733"/>
                  </a:cubicBezTo>
                  <a:cubicBezTo>
                    <a:pt x="1465" y="4816"/>
                    <a:pt x="1584" y="4888"/>
                    <a:pt x="1704" y="4947"/>
                  </a:cubicBezTo>
                  <a:cubicBezTo>
                    <a:pt x="1584" y="4971"/>
                    <a:pt x="1477" y="5019"/>
                    <a:pt x="1358" y="5078"/>
                  </a:cubicBezTo>
                  <a:cubicBezTo>
                    <a:pt x="215" y="5602"/>
                    <a:pt x="1" y="6555"/>
                    <a:pt x="406" y="7412"/>
                  </a:cubicBezTo>
                  <a:cubicBezTo>
                    <a:pt x="692" y="8026"/>
                    <a:pt x="1198" y="8438"/>
                    <a:pt x="1873" y="8438"/>
                  </a:cubicBezTo>
                  <a:cubicBezTo>
                    <a:pt x="2154" y="8438"/>
                    <a:pt x="2463" y="8367"/>
                    <a:pt x="2799" y="8209"/>
                  </a:cubicBezTo>
                  <a:cubicBezTo>
                    <a:pt x="2942" y="8150"/>
                    <a:pt x="3061" y="8067"/>
                    <a:pt x="3156" y="8007"/>
                  </a:cubicBezTo>
                  <a:lnTo>
                    <a:pt x="3156" y="8007"/>
                  </a:lnTo>
                  <a:cubicBezTo>
                    <a:pt x="3132" y="8126"/>
                    <a:pt x="3120" y="8245"/>
                    <a:pt x="3097" y="8364"/>
                  </a:cubicBezTo>
                  <a:cubicBezTo>
                    <a:pt x="2966" y="9614"/>
                    <a:pt x="3680" y="10293"/>
                    <a:pt x="4632" y="10376"/>
                  </a:cubicBezTo>
                  <a:cubicBezTo>
                    <a:pt x="4707" y="10384"/>
                    <a:pt x="4780" y="10388"/>
                    <a:pt x="4852" y="10388"/>
                  </a:cubicBezTo>
                  <a:cubicBezTo>
                    <a:pt x="5709" y="10388"/>
                    <a:pt x="6417" y="9862"/>
                    <a:pt x="6537" y="8710"/>
                  </a:cubicBezTo>
                  <a:cubicBezTo>
                    <a:pt x="6549" y="8579"/>
                    <a:pt x="6549" y="8424"/>
                    <a:pt x="6549" y="8293"/>
                  </a:cubicBezTo>
                  <a:cubicBezTo>
                    <a:pt x="6645" y="8364"/>
                    <a:pt x="6728" y="8460"/>
                    <a:pt x="6835" y="8531"/>
                  </a:cubicBezTo>
                  <a:cubicBezTo>
                    <a:pt x="7250" y="8839"/>
                    <a:pt x="7654" y="8974"/>
                    <a:pt x="8023" y="8974"/>
                  </a:cubicBezTo>
                  <a:cubicBezTo>
                    <a:pt x="8555" y="8974"/>
                    <a:pt x="9017" y="8695"/>
                    <a:pt x="9347" y="8245"/>
                  </a:cubicBezTo>
                  <a:cubicBezTo>
                    <a:pt x="9907" y="7483"/>
                    <a:pt x="9883" y="6495"/>
                    <a:pt x="8871" y="5745"/>
                  </a:cubicBezTo>
                  <a:cubicBezTo>
                    <a:pt x="8752" y="5662"/>
                    <a:pt x="8633" y="5590"/>
                    <a:pt x="8514" y="5531"/>
                  </a:cubicBezTo>
                  <a:cubicBezTo>
                    <a:pt x="8633" y="5495"/>
                    <a:pt x="8740" y="5447"/>
                    <a:pt x="8859" y="5412"/>
                  </a:cubicBezTo>
                  <a:cubicBezTo>
                    <a:pt x="10014" y="4911"/>
                    <a:pt x="10264" y="3983"/>
                    <a:pt x="9883" y="3102"/>
                  </a:cubicBezTo>
                  <a:cubicBezTo>
                    <a:pt x="9616" y="2463"/>
                    <a:pt x="9098" y="2037"/>
                    <a:pt x="8397" y="2037"/>
                  </a:cubicBezTo>
                  <a:cubicBezTo>
                    <a:pt x="8132" y="2037"/>
                    <a:pt x="7840" y="2098"/>
                    <a:pt x="7526" y="2233"/>
                  </a:cubicBezTo>
                  <a:cubicBezTo>
                    <a:pt x="7383" y="2292"/>
                    <a:pt x="7264" y="2352"/>
                    <a:pt x="7145" y="2435"/>
                  </a:cubicBezTo>
                  <a:cubicBezTo>
                    <a:pt x="7180" y="2316"/>
                    <a:pt x="7204" y="2197"/>
                    <a:pt x="7228" y="2078"/>
                  </a:cubicBezTo>
                  <a:cubicBezTo>
                    <a:pt x="7383" y="828"/>
                    <a:pt x="6704" y="137"/>
                    <a:pt x="5764" y="18"/>
                  </a:cubicBezTo>
                  <a:cubicBezTo>
                    <a:pt x="5671" y="6"/>
                    <a:pt x="5579" y="0"/>
                    <a:pt x="5489" y="0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873;p60"/>
            <p:cNvSpPr/>
            <p:nvPr/>
          </p:nvSpPr>
          <p:spPr>
            <a:xfrm>
              <a:off x="3333450" y="1810625"/>
              <a:ext cx="71750" cy="48550"/>
            </a:xfrm>
            <a:custGeom>
              <a:avLst/>
              <a:gdLst/>
              <a:ahLst/>
              <a:cxnLst/>
              <a:rect l="l" t="t" r="r" b="b"/>
              <a:pathLst>
                <a:path w="2870" h="1942" extrusionOk="0">
                  <a:moveTo>
                    <a:pt x="62" y="0"/>
                  </a:moveTo>
                  <a:cubicBezTo>
                    <a:pt x="54" y="0"/>
                    <a:pt x="49" y="2"/>
                    <a:pt x="48" y="6"/>
                  </a:cubicBezTo>
                  <a:cubicBezTo>
                    <a:pt x="0" y="66"/>
                    <a:pt x="595" y="542"/>
                    <a:pt x="1369" y="1078"/>
                  </a:cubicBezTo>
                  <a:cubicBezTo>
                    <a:pt x="2090" y="1577"/>
                    <a:pt x="2707" y="1941"/>
                    <a:pt x="2808" y="1941"/>
                  </a:cubicBezTo>
                  <a:cubicBezTo>
                    <a:pt x="2816" y="1941"/>
                    <a:pt x="2820" y="1939"/>
                    <a:pt x="2822" y="1935"/>
                  </a:cubicBezTo>
                  <a:cubicBezTo>
                    <a:pt x="2870" y="1876"/>
                    <a:pt x="2274" y="1399"/>
                    <a:pt x="1500" y="864"/>
                  </a:cubicBezTo>
                  <a:cubicBezTo>
                    <a:pt x="780" y="365"/>
                    <a:pt x="163" y="0"/>
                    <a:pt x="62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874;p60"/>
            <p:cNvSpPr/>
            <p:nvPr/>
          </p:nvSpPr>
          <p:spPr>
            <a:xfrm>
              <a:off x="3412925" y="1769100"/>
              <a:ext cx="14600" cy="83975"/>
            </a:xfrm>
            <a:custGeom>
              <a:avLst/>
              <a:gdLst/>
              <a:ahLst/>
              <a:cxnLst/>
              <a:rect l="l" t="t" r="r" b="b"/>
              <a:pathLst>
                <a:path w="584" h="3359" extrusionOk="0">
                  <a:moveTo>
                    <a:pt x="522" y="0"/>
                  </a:moveTo>
                  <a:cubicBezTo>
                    <a:pt x="450" y="0"/>
                    <a:pt x="297" y="734"/>
                    <a:pt x="179" y="1667"/>
                  </a:cubicBezTo>
                  <a:cubicBezTo>
                    <a:pt x="48" y="2584"/>
                    <a:pt x="0" y="3346"/>
                    <a:pt x="83" y="3358"/>
                  </a:cubicBezTo>
                  <a:cubicBezTo>
                    <a:pt x="85" y="3358"/>
                    <a:pt x="86" y="3359"/>
                    <a:pt x="87" y="3359"/>
                  </a:cubicBezTo>
                  <a:cubicBezTo>
                    <a:pt x="159" y="3359"/>
                    <a:pt x="300" y="2617"/>
                    <a:pt x="417" y="1691"/>
                  </a:cubicBezTo>
                  <a:cubicBezTo>
                    <a:pt x="536" y="774"/>
                    <a:pt x="583" y="12"/>
                    <a:pt x="524" y="0"/>
                  </a:cubicBezTo>
                  <a:cubicBezTo>
                    <a:pt x="523" y="0"/>
                    <a:pt x="523" y="0"/>
                    <a:pt x="522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875;p60"/>
            <p:cNvSpPr/>
            <p:nvPr/>
          </p:nvSpPr>
          <p:spPr>
            <a:xfrm>
              <a:off x="3423925" y="1825725"/>
              <a:ext cx="79200" cy="33525"/>
            </a:xfrm>
            <a:custGeom>
              <a:avLst/>
              <a:gdLst/>
              <a:ahLst/>
              <a:cxnLst/>
              <a:rect l="l" t="t" r="r" b="b"/>
              <a:pathLst>
                <a:path w="3168" h="1341" extrusionOk="0">
                  <a:moveTo>
                    <a:pt x="3103" y="0"/>
                  </a:moveTo>
                  <a:cubicBezTo>
                    <a:pt x="2959" y="0"/>
                    <a:pt x="2304" y="226"/>
                    <a:pt x="1525" y="557"/>
                  </a:cubicBezTo>
                  <a:cubicBezTo>
                    <a:pt x="679" y="914"/>
                    <a:pt x="1" y="1272"/>
                    <a:pt x="24" y="1331"/>
                  </a:cubicBezTo>
                  <a:cubicBezTo>
                    <a:pt x="28" y="1337"/>
                    <a:pt x="39" y="1340"/>
                    <a:pt x="56" y="1340"/>
                  </a:cubicBezTo>
                  <a:cubicBezTo>
                    <a:pt x="209" y="1340"/>
                    <a:pt x="863" y="1114"/>
                    <a:pt x="1632" y="783"/>
                  </a:cubicBezTo>
                  <a:cubicBezTo>
                    <a:pt x="2489" y="414"/>
                    <a:pt x="3168" y="69"/>
                    <a:pt x="3132" y="9"/>
                  </a:cubicBezTo>
                  <a:cubicBezTo>
                    <a:pt x="3129" y="3"/>
                    <a:pt x="3120" y="0"/>
                    <a:pt x="3103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876;p60"/>
            <p:cNvSpPr/>
            <p:nvPr/>
          </p:nvSpPr>
          <p:spPr>
            <a:xfrm>
              <a:off x="3423325" y="1870450"/>
              <a:ext cx="70875" cy="50625"/>
            </a:xfrm>
            <a:custGeom>
              <a:avLst/>
              <a:gdLst/>
              <a:ahLst/>
              <a:cxnLst/>
              <a:rect l="l" t="t" r="r" b="b"/>
              <a:pathLst>
                <a:path w="2835" h="2025" extrusionOk="0">
                  <a:moveTo>
                    <a:pt x="63" y="1"/>
                  </a:moveTo>
                  <a:cubicBezTo>
                    <a:pt x="56" y="1"/>
                    <a:pt x="51" y="3"/>
                    <a:pt x="48" y="6"/>
                  </a:cubicBezTo>
                  <a:cubicBezTo>
                    <a:pt x="1" y="66"/>
                    <a:pt x="584" y="554"/>
                    <a:pt x="1346" y="1102"/>
                  </a:cubicBezTo>
                  <a:cubicBezTo>
                    <a:pt x="2059" y="1626"/>
                    <a:pt x="2658" y="2024"/>
                    <a:pt x="2771" y="2024"/>
                  </a:cubicBezTo>
                  <a:cubicBezTo>
                    <a:pt x="2778" y="2024"/>
                    <a:pt x="2784" y="2022"/>
                    <a:pt x="2787" y="2019"/>
                  </a:cubicBezTo>
                  <a:cubicBezTo>
                    <a:pt x="2834" y="1959"/>
                    <a:pt x="2251" y="1471"/>
                    <a:pt x="1489" y="911"/>
                  </a:cubicBezTo>
                  <a:cubicBezTo>
                    <a:pt x="788" y="388"/>
                    <a:pt x="170" y="1"/>
                    <a:pt x="63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877;p60"/>
            <p:cNvSpPr/>
            <p:nvPr/>
          </p:nvSpPr>
          <p:spPr>
            <a:xfrm>
              <a:off x="3403975" y="1876250"/>
              <a:ext cx="12525" cy="83975"/>
            </a:xfrm>
            <a:custGeom>
              <a:avLst/>
              <a:gdLst/>
              <a:ahLst/>
              <a:cxnLst/>
              <a:rect l="l" t="t" r="r" b="b"/>
              <a:pathLst>
                <a:path w="501" h="3359" extrusionOk="0">
                  <a:moveTo>
                    <a:pt x="418" y="1"/>
                  </a:moveTo>
                  <a:cubicBezTo>
                    <a:pt x="346" y="1"/>
                    <a:pt x="215" y="739"/>
                    <a:pt x="120" y="1668"/>
                  </a:cubicBezTo>
                  <a:cubicBezTo>
                    <a:pt x="37" y="2608"/>
                    <a:pt x="1" y="3358"/>
                    <a:pt x="84" y="3358"/>
                  </a:cubicBezTo>
                  <a:cubicBezTo>
                    <a:pt x="156" y="3358"/>
                    <a:pt x="287" y="2620"/>
                    <a:pt x="382" y="1691"/>
                  </a:cubicBezTo>
                  <a:cubicBezTo>
                    <a:pt x="465" y="775"/>
                    <a:pt x="501" y="13"/>
                    <a:pt x="418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878;p60"/>
            <p:cNvSpPr/>
            <p:nvPr/>
          </p:nvSpPr>
          <p:spPr>
            <a:xfrm>
              <a:off x="3326600" y="1870375"/>
              <a:ext cx="78600" cy="35875"/>
            </a:xfrm>
            <a:custGeom>
              <a:avLst/>
              <a:gdLst/>
              <a:ahLst/>
              <a:cxnLst/>
              <a:rect l="l" t="t" r="r" b="b"/>
              <a:pathLst>
                <a:path w="3144" h="1435" extrusionOk="0">
                  <a:moveTo>
                    <a:pt x="3091" y="1"/>
                  </a:moveTo>
                  <a:cubicBezTo>
                    <a:pt x="2947" y="1"/>
                    <a:pt x="2289" y="249"/>
                    <a:pt x="1524" y="605"/>
                  </a:cubicBezTo>
                  <a:cubicBezTo>
                    <a:pt x="667" y="998"/>
                    <a:pt x="0" y="1367"/>
                    <a:pt x="36" y="1426"/>
                  </a:cubicBezTo>
                  <a:cubicBezTo>
                    <a:pt x="38" y="1432"/>
                    <a:pt x="46" y="1434"/>
                    <a:pt x="60" y="1434"/>
                  </a:cubicBezTo>
                  <a:cubicBezTo>
                    <a:pt x="193" y="1434"/>
                    <a:pt x="853" y="1177"/>
                    <a:pt x="1631" y="831"/>
                  </a:cubicBezTo>
                  <a:cubicBezTo>
                    <a:pt x="2477" y="438"/>
                    <a:pt x="3144" y="69"/>
                    <a:pt x="3120" y="9"/>
                  </a:cubicBezTo>
                  <a:cubicBezTo>
                    <a:pt x="3116" y="4"/>
                    <a:pt x="3107" y="1"/>
                    <a:pt x="3091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879;p60"/>
            <p:cNvSpPr/>
            <p:nvPr/>
          </p:nvSpPr>
          <p:spPr>
            <a:xfrm>
              <a:off x="3359050" y="1818075"/>
              <a:ext cx="107175" cy="100675"/>
            </a:xfrm>
            <a:custGeom>
              <a:avLst/>
              <a:gdLst/>
              <a:ahLst/>
              <a:cxnLst/>
              <a:rect l="l" t="t" r="r" b="b"/>
              <a:pathLst>
                <a:path w="4287" h="4027" extrusionOk="0">
                  <a:moveTo>
                    <a:pt x="2150" y="1"/>
                  </a:moveTo>
                  <a:cubicBezTo>
                    <a:pt x="1152" y="1"/>
                    <a:pt x="286" y="727"/>
                    <a:pt x="155" y="1744"/>
                  </a:cubicBezTo>
                  <a:cubicBezTo>
                    <a:pt x="0" y="2852"/>
                    <a:pt x="774" y="3864"/>
                    <a:pt x="1881" y="4006"/>
                  </a:cubicBezTo>
                  <a:cubicBezTo>
                    <a:pt x="1975" y="4020"/>
                    <a:pt x="2068" y="4026"/>
                    <a:pt x="2160" y="4026"/>
                  </a:cubicBezTo>
                  <a:cubicBezTo>
                    <a:pt x="3144" y="4026"/>
                    <a:pt x="4002" y="3292"/>
                    <a:pt x="4143" y="2280"/>
                  </a:cubicBezTo>
                  <a:cubicBezTo>
                    <a:pt x="4286" y="1185"/>
                    <a:pt x="3512" y="173"/>
                    <a:pt x="2417" y="18"/>
                  </a:cubicBezTo>
                  <a:cubicBezTo>
                    <a:pt x="2327" y="6"/>
                    <a:pt x="2238" y="1"/>
                    <a:pt x="2150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880;p60"/>
            <p:cNvSpPr/>
            <p:nvPr/>
          </p:nvSpPr>
          <p:spPr>
            <a:xfrm>
              <a:off x="3358750" y="2255500"/>
              <a:ext cx="158675" cy="157100"/>
            </a:xfrm>
            <a:custGeom>
              <a:avLst/>
              <a:gdLst/>
              <a:ahLst/>
              <a:cxnLst/>
              <a:rect l="l" t="t" r="r" b="b"/>
              <a:pathLst>
                <a:path w="6347" h="6284" extrusionOk="0">
                  <a:moveTo>
                    <a:pt x="4964" y="245"/>
                  </a:moveTo>
                  <a:cubicBezTo>
                    <a:pt x="5051" y="245"/>
                    <a:pt x="5130" y="260"/>
                    <a:pt x="5203" y="297"/>
                  </a:cubicBezTo>
                  <a:lnTo>
                    <a:pt x="4191" y="1345"/>
                  </a:lnTo>
                  <a:cubicBezTo>
                    <a:pt x="4072" y="1280"/>
                    <a:pt x="3924" y="1237"/>
                    <a:pt x="3776" y="1237"/>
                  </a:cubicBezTo>
                  <a:cubicBezTo>
                    <a:pt x="3731" y="1237"/>
                    <a:pt x="3687" y="1241"/>
                    <a:pt x="3643" y="1249"/>
                  </a:cubicBezTo>
                  <a:lnTo>
                    <a:pt x="1536" y="1571"/>
                  </a:lnTo>
                  <a:lnTo>
                    <a:pt x="1500" y="1392"/>
                  </a:lnTo>
                  <a:cubicBezTo>
                    <a:pt x="1465" y="1249"/>
                    <a:pt x="1512" y="1106"/>
                    <a:pt x="1596" y="987"/>
                  </a:cubicBezTo>
                  <a:lnTo>
                    <a:pt x="1798" y="785"/>
                  </a:lnTo>
                  <a:cubicBezTo>
                    <a:pt x="1858" y="737"/>
                    <a:pt x="1929" y="725"/>
                    <a:pt x="2024" y="714"/>
                  </a:cubicBezTo>
                  <a:lnTo>
                    <a:pt x="4882" y="249"/>
                  </a:lnTo>
                  <a:cubicBezTo>
                    <a:pt x="4910" y="246"/>
                    <a:pt x="4937" y="245"/>
                    <a:pt x="4964" y="245"/>
                  </a:cubicBezTo>
                  <a:close/>
                  <a:moveTo>
                    <a:pt x="1238" y="1309"/>
                  </a:moveTo>
                  <a:cubicBezTo>
                    <a:pt x="1250" y="1345"/>
                    <a:pt x="1250" y="1380"/>
                    <a:pt x="1250" y="1428"/>
                  </a:cubicBezTo>
                  <a:lnTo>
                    <a:pt x="1274" y="1607"/>
                  </a:lnTo>
                  <a:lnTo>
                    <a:pt x="893" y="1654"/>
                  </a:lnTo>
                  <a:lnTo>
                    <a:pt x="1238" y="1309"/>
                  </a:lnTo>
                  <a:close/>
                  <a:moveTo>
                    <a:pt x="5394" y="428"/>
                  </a:moveTo>
                  <a:cubicBezTo>
                    <a:pt x="5489" y="511"/>
                    <a:pt x="5548" y="618"/>
                    <a:pt x="5584" y="749"/>
                  </a:cubicBezTo>
                  <a:lnTo>
                    <a:pt x="6025" y="3642"/>
                  </a:lnTo>
                  <a:cubicBezTo>
                    <a:pt x="6037" y="3738"/>
                    <a:pt x="6025" y="3845"/>
                    <a:pt x="6001" y="3940"/>
                  </a:cubicBezTo>
                  <a:lnTo>
                    <a:pt x="5679" y="4285"/>
                  </a:lnTo>
                  <a:cubicBezTo>
                    <a:pt x="5644" y="4309"/>
                    <a:pt x="5584" y="4321"/>
                    <a:pt x="5525" y="4321"/>
                  </a:cubicBezTo>
                  <a:lnTo>
                    <a:pt x="4989" y="4416"/>
                  </a:lnTo>
                  <a:lnTo>
                    <a:pt x="4596" y="1964"/>
                  </a:lnTo>
                  <a:cubicBezTo>
                    <a:pt x="4560" y="1785"/>
                    <a:pt x="4489" y="1630"/>
                    <a:pt x="4370" y="1499"/>
                  </a:cubicBezTo>
                  <a:lnTo>
                    <a:pt x="5394" y="428"/>
                  </a:lnTo>
                  <a:close/>
                  <a:moveTo>
                    <a:pt x="3765" y="1481"/>
                  </a:moveTo>
                  <a:cubicBezTo>
                    <a:pt x="4054" y="1481"/>
                    <a:pt x="4314" y="1695"/>
                    <a:pt x="4358" y="1988"/>
                  </a:cubicBezTo>
                  <a:lnTo>
                    <a:pt x="4751" y="4440"/>
                  </a:lnTo>
                  <a:lnTo>
                    <a:pt x="2631" y="4774"/>
                  </a:lnTo>
                  <a:cubicBezTo>
                    <a:pt x="2603" y="4778"/>
                    <a:pt x="2574" y="4780"/>
                    <a:pt x="2545" y="4780"/>
                  </a:cubicBezTo>
                  <a:cubicBezTo>
                    <a:pt x="2255" y="4780"/>
                    <a:pt x="1985" y="4565"/>
                    <a:pt x="1953" y="4262"/>
                  </a:cubicBezTo>
                  <a:lnTo>
                    <a:pt x="1560" y="1809"/>
                  </a:lnTo>
                  <a:lnTo>
                    <a:pt x="3679" y="1487"/>
                  </a:lnTo>
                  <a:cubicBezTo>
                    <a:pt x="3708" y="1483"/>
                    <a:pt x="3737" y="1481"/>
                    <a:pt x="3765" y="1481"/>
                  </a:cubicBezTo>
                  <a:close/>
                  <a:moveTo>
                    <a:pt x="5382" y="4595"/>
                  </a:moveTo>
                  <a:lnTo>
                    <a:pt x="5072" y="4940"/>
                  </a:lnTo>
                  <a:cubicBezTo>
                    <a:pt x="5072" y="4905"/>
                    <a:pt x="5072" y="4881"/>
                    <a:pt x="5060" y="4833"/>
                  </a:cubicBezTo>
                  <a:lnTo>
                    <a:pt x="5025" y="4654"/>
                  </a:lnTo>
                  <a:lnTo>
                    <a:pt x="5382" y="4595"/>
                  </a:lnTo>
                  <a:close/>
                  <a:moveTo>
                    <a:pt x="1322" y="1845"/>
                  </a:moveTo>
                  <a:lnTo>
                    <a:pt x="1715" y="4297"/>
                  </a:lnTo>
                  <a:cubicBezTo>
                    <a:pt x="1738" y="4500"/>
                    <a:pt x="1846" y="4666"/>
                    <a:pt x="1977" y="4797"/>
                  </a:cubicBezTo>
                  <a:lnTo>
                    <a:pt x="905" y="5833"/>
                  </a:lnTo>
                  <a:cubicBezTo>
                    <a:pt x="822" y="5750"/>
                    <a:pt x="762" y="5631"/>
                    <a:pt x="726" y="5500"/>
                  </a:cubicBezTo>
                  <a:lnTo>
                    <a:pt x="286" y="2619"/>
                  </a:lnTo>
                  <a:cubicBezTo>
                    <a:pt x="250" y="2452"/>
                    <a:pt x="298" y="2297"/>
                    <a:pt x="381" y="2178"/>
                  </a:cubicBezTo>
                  <a:lnTo>
                    <a:pt x="524" y="2035"/>
                  </a:lnTo>
                  <a:cubicBezTo>
                    <a:pt x="595" y="1976"/>
                    <a:pt x="679" y="1940"/>
                    <a:pt x="786" y="1928"/>
                  </a:cubicBezTo>
                  <a:lnTo>
                    <a:pt x="1322" y="1845"/>
                  </a:lnTo>
                  <a:close/>
                  <a:moveTo>
                    <a:pt x="4786" y="4702"/>
                  </a:moveTo>
                  <a:lnTo>
                    <a:pt x="4822" y="4881"/>
                  </a:lnTo>
                  <a:cubicBezTo>
                    <a:pt x="4870" y="5202"/>
                    <a:pt x="4644" y="5512"/>
                    <a:pt x="4310" y="5559"/>
                  </a:cubicBezTo>
                  <a:lnTo>
                    <a:pt x="1429" y="6012"/>
                  </a:lnTo>
                  <a:cubicBezTo>
                    <a:pt x="1402" y="6015"/>
                    <a:pt x="1375" y="6016"/>
                    <a:pt x="1349" y="6016"/>
                  </a:cubicBezTo>
                  <a:cubicBezTo>
                    <a:pt x="1269" y="6016"/>
                    <a:pt x="1191" y="6003"/>
                    <a:pt x="1119" y="5976"/>
                  </a:cubicBezTo>
                  <a:lnTo>
                    <a:pt x="2191" y="4952"/>
                  </a:lnTo>
                  <a:cubicBezTo>
                    <a:pt x="2303" y="5008"/>
                    <a:pt x="2430" y="5028"/>
                    <a:pt x="2565" y="5028"/>
                  </a:cubicBezTo>
                  <a:cubicBezTo>
                    <a:pt x="2603" y="5028"/>
                    <a:pt x="2641" y="5026"/>
                    <a:pt x="2679" y="5024"/>
                  </a:cubicBezTo>
                  <a:lnTo>
                    <a:pt x="4786" y="4702"/>
                  </a:lnTo>
                  <a:close/>
                  <a:moveTo>
                    <a:pt x="4979" y="1"/>
                  </a:moveTo>
                  <a:cubicBezTo>
                    <a:pt x="4935" y="1"/>
                    <a:pt x="4891" y="4"/>
                    <a:pt x="4846" y="11"/>
                  </a:cubicBezTo>
                  <a:lnTo>
                    <a:pt x="1965" y="452"/>
                  </a:lnTo>
                  <a:cubicBezTo>
                    <a:pt x="1715" y="499"/>
                    <a:pt x="1500" y="630"/>
                    <a:pt x="1381" y="845"/>
                  </a:cubicBezTo>
                  <a:lnTo>
                    <a:pt x="381" y="1857"/>
                  </a:lnTo>
                  <a:cubicBezTo>
                    <a:pt x="143" y="2035"/>
                    <a:pt x="0" y="2345"/>
                    <a:pt x="60" y="2678"/>
                  </a:cubicBezTo>
                  <a:lnTo>
                    <a:pt x="500" y="5559"/>
                  </a:lnTo>
                  <a:cubicBezTo>
                    <a:pt x="565" y="5980"/>
                    <a:pt x="933" y="6284"/>
                    <a:pt x="1338" y="6284"/>
                  </a:cubicBezTo>
                  <a:cubicBezTo>
                    <a:pt x="1380" y="6284"/>
                    <a:pt x="1422" y="6280"/>
                    <a:pt x="1465" y="6274"/>
                  </a:cubicBezTo>
                  <a:lnTo>
                    <a:pt x="4358" y="5833"/>
                  </a:lnTo>
                  <a:cubicBezTo>
                    <a:pt x="4584" y="5797"/>
                    <a:pt x="4763" y="5678"/>
                    <a:pt x="4894" y="5512"/>
                  </a:cubicBezTo>
                  <a:lnTo>
                    <a:pt x="5846" y="4500"/>
                  </a:lnTo>
                  <a:cubicBezTo>
                    <a:pt x="6156" y="4333"/>
                    <a:pt x="6346" y="3988"/>
                    <a:pt x="6287" y="3631"/>
                  </a:cubicBezTo>
                  <a:lnTo>
                    <a:pt x="5846" y="737"/>
                  </a:lnTo>
                  <a:cubicBezTo>
                    <a:pt x="5749" y="296"/>
                    <a:pt x="5390" y="1"/>
                    <a:pt x="4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881;p60"/>
            <p:cNvSpPr/>
            <p:nvPr/>
          </p:nvSpPr>
          <p:spPr>
            <a:xfrm>
              <a:off x="3539425" y="2259675"/>
              <a:ext cx="191700" cy="146400"/>
            </a:xfrm>
            <a:custGeom>
              <a:avLst/>
              <a:gdLst/>
              <a:ahLst/>
              <a:cxnLst/>
              <a:rect l="l" t="t" r="r" b="b"/>
              <a:pathLst>
                <a:path w="7668" h="5856" extrusionOk="0">
                  <a:moveTo>
                    <a:pt x="3548" y="308"/>
                  </a:moveTo>
                  <a:lnTo>
                    <a:pt x="3548" y="308"/>
                  </a:lnTo>
                  <a:cubicBezTo>
                    <a:pt x="3513" y="332"/>
                    <a:pt x="3501" y="368"/>
                    <a:pt x="3489" y="392"/>
                  </a:cubicBezTo>
                  <a:lnTo>
                    <a:pt x="3382" y="558"/>
                  </a:lnTo>
                  <a:lnTo>
                    <a:pt x="3060" y="344"/>
                  </a:lnTo>
                  <a:lnTo>
                    <a:pt x="3548" y="308"/>
                  </a:lnTo>
                  <a:close/>
                  <a:moveTo>
                    <a:pt x="4334" y="249"/>
                  </a:moveTo>
                  <a:cubicBezTo>
                    <a:pt x="4406" y="261"/>
                    <a:pt x="4489" y="285"/>
                    <a:pt x="4560" y="320"/>
                  </a:cubicBezTo>
                  <a:lnTo>
                    <a:pt x="7013" y="1856"/>
                  </a:lnTo>
                  <a:cubicBezTo>
                    <a:pt x="7120" y="1916"/>
                    <a:pt x="7180" y="1999"/>
                    <a:pt x="7239" y="2094"/>
                  </a:cubicBezTo>
                  <a:lnTo>
                    <a:pt x="5775" y="2237"/>
                  </a:lnTo>
                  <a:cubicBezTo>
                    <a:pt x="5715" y="2059"/>
                    <a:pt x="5596" y="1916"/>
                    <a:pt x="5418" y="1809"/>
                  </a:cubicBezTo>
                  <a:lnTo>
                    <a:pt x="3608" y="689"/>
                  </a:lnTo>
                  <a:lnTo>
                    <a:pt x="3715" y="523"/>
                  </a:lnTo>
                  <a:cubicBezTo>
                    <a:pt x="3786" y="404"/>
                    <a:pt x="3905" y="320"/>
                    <a:pt x="4036" y="273"/>
                  </a:cubicBezTo>
                  <a:lnTo>
                    <a:pt x="4334" y="249"/>
                  </a:lnTo>
                  <a:close/>
                  <a:moveTo>
                    <a:pt x="2524" y="404"/>
                  </a:moveTo>
                  <a:cubicBezTo>
                    <a:pt x="2608" y="404"/>
                    <a:pt x="2715" y="439"/>
                    <a:pt x="2786" y="499"/>
                  </a:cubicBezTo>
                  <a:lnTo>
                    <a:pt x="3251" y="785"/>
                  </a:lnTo>
                  <a:lnTo>
                    <a:pt x="1953" y="2892"/>
                  </a:lnTo>
                  <a:cubicBezTo>
                    <a:pt x="1846" y="3071"/>
                    <a:pt x="1798" y="3261"/>
                    <a:pt x="1834" y="3464"/>
                  </a:cubicBezTo>
                  <a:lnTo>
                    <a:pt x="346" y="3547"/>
                  </a:lnTo>
                  <a:cubicBezTo>
                    <a:pt x="346" y="3416"/>
                    <a:pt x="381" y="3297"/>
                    <a:pt x="453" y="3178"/>
                  </a:cubicBezTo>
                  <a:lnTo>
                    <a:pt x="1965" y="689"/>
                  </a:lnTo>
                  <a:cubicBezTo>
                    <a:pt x="2060" y="558"/>
                    <a:pt x="2179" y="463"/>
                    <a:pt x="2322" y="427"/>
                  </a:cubicBezTo>
                  <a:lnTo>
                    <a:pt x="2524" y="404"/>
                  </a:lnTo>
                  <a:close/>
                  <a:moveTo>
                    <a:pt x="3477" y="904"/>
                  </a:moveTo>
                  <a:lnTo>
                    <a:pt x="5287" y="2011"/>
                  </a:lnTo>
                  <a:cubicBezTo>
                    <a:pt x="5572" y="2190"/>
                    <a:pt x="5656" y="2571"/>
                    <a:pt x="5477" y="2844"/>
                  </a:cubicBezTo>
                  <a:lnTo>
                    <a:pt x="4191" y="4964"/>
                  </a:lnTo>
                  <a:lnTo>
                    <a:pt x="2370" y="3845"/>
                  </a:lnTo>
                  <a:cubicBezTo>
                    <a:pt x="2084" y="3666"/>
                    <a:pt x="2000" y="3297"/>
                    <a:pt x="2179" y="3011"/>
                  </a:cubicBezTo>
                  <a:lnTo>
                    <a:pt x="3477" y="904"/>
                  </a:lnTo>
                  <a:close/>
                  <a:moveTo>
                    <a:pt x="7287" y="2332"/>
                  </a:moveTo>
                  <a:lnTo>
                    <a:pt x="7287" y="2332"/>
                  </a:lnTo>
                  <a:cubicBezTo>
                    <a:pt x="7311" y="2452"/>
                    <a:pt x="7287" y="2571"/>
                    <a:pt x="7204" y="2666"/>
                  </a:cubicBezTo>
                  <a:lnTo>
                    <a:pt x="5691" y="5154"/>
                  </a:lnTo>
                  <a:cubicBezTo>
                    <a:pt x="5632" y="5249"/>
                    <a:pt x="5560" y="5321"/>
                    <a:pt x="5465" y="5357"/>
                  </a:cubicBezTo>
                  <a:lnTo>
                    <a:pt x="5001" y="5416"/>
                  </a:lnTo>
                  <a:cubicBezTo>
                    <a:pt x="4941" y="5404"/>
                    <a:pt x="4906" y="5392"/>
                    <a:pt x="4858" y="5357"/>
                  </a:cubicBezTo>
                  <a:lnTo>
                    <a:pt x="4394" y="5083"/>
                  </a:lnTo>
                  <a:lnTo>
                    <a:pt x="5691" y="2964"/>
                  </a:lnTo>
                  <a:cubicBezTo>
                    <a:pt x="5775" y="2821"/>
                    <a:pt x="5822" y="2642"/>
                    <a:pt x="5810" y="2475"/>
                  </a:cubicBezTo>
                  <a:lnTo>
                    <a:pt x="7287" y="2332"/>
                  </a:lnTo>
                  <a:close/>
                  <a:moveTo>
                    <a:pt x="4275" y="5285"/>
                  </a:moveTo>
                  <a:lnTo>
                    <a:pt x="4584" y="5488"/>
                  </a:lnTo>
                  <a:lnTo>
                    <a:pt x="4132" y="5547"/>
                  </a:lnTo>
                  <a:cubicBezTo>
                    <a:pt x="4144" y="5511"/>
                    <a:pt x="4167" y="5488"/>
                    <a:pt x="4191" y="5452"/>
                  </a:cubicBezTo>
                  <a:lnTo>
                    <a:pt x="4275" y="5285"/>
                  </a:lnTo>
                  <a:close/>
                  <a:moveTo>
                    <a:pt x="1929" y="3702"/>
                  </a:moveTo>
                  <a:cubicBezTo>
                    <a:pt x="2000" y="3845"/>
                    <a:pt x="2108" y="3964"/>
                    <a:pt x="2251" y="4071"/>
                  </a:cubicBezTo>
                  <a:lnTo>
                    <a:pt x="4072" y="5190"/>
                  </a:lnTo>
                  <a:lnTo>
                    <a:pt x="3965" y="5345"/>
                  </a:lnTo>
                  <a:cubicBezTo>
                    <a:pt x="3848" y="5532"/>
                    <a:pt x="3649" y="5638"/>
                    <a:pt x="3445" y="5638"/>
                  </a:cubicBezTo>
                  <a:cubicBezTo>
                    <a:pt x="3338" y="5638"/>
                    <a:pt x="3230" y="5609"/>
                    <a:pt x="3132" y="5547"/>
                  </a:cubicBezTo>
                  <a:lnTo>
                    <a:pt x="643" y="4011"/>
                  </a:lnTo>
                  <a:cubicBezTo>
                    <a:pt x="560" y="3952"/>
                    <a:pt x="476" y="3880"/>
                    <a:pt x="441" y="3785"/>
                  </a:cubicBezTo>
                  <a:lnTo>
                    <a:pt x="1929" y="3702"/>
                  </a:lnTo>
                  <a:close/>
                  <a:moveTo>
                    <a:pt x="4211" y="1"/>
                  </a:moveTo>
                  <a:cubicBezTo>
                    <a:pt x="4126" y="1"/>
                    <a:pt x="4039" y="13"/>
                    <a:pt x="3953" y="35"/>
                  </a:cubicBezTo>
                  <a:lnTo>
                    <a:pt x="2536" y="154"/>
                  </a:lnTo>
                  <a:cubicBezTo>
                    <a:pt x="2524" y="153"/>
                    <a:pt x="2511" y="153"/>
                    <a:pt x="2499" y="153"/>
                  </a:cubicBezTo>
                  <a:cubicBezTo>
                    <a:pt x="2213" y="153"/>
                    <a:pt x="1922" y="285"/>
                    <a:pt x="1762" y="558"/>
                  </a:cubicBezTo>
                  <a:lnTo>
                    <a:pt x="238" y="3047"/>
                  </a:lnTo>
                  <a:cubicBezTo>
                    <a:pt x="0" y="3440"/>
                    <a:pt x="119" y="3964"/>
                    <a:pt x="524" y="4214"/>
                  </a:cubicBezTo>
                  <a:lnTo>
                    <a:pt x="3013" y="5738"/>
                  </a:lnTo>
                  <a:cubicBezTo>
                    <a:pt x="3143" y="5819"/>
                    <a:pt x="3284" y="5856"/>
                    <a:pt x="3425" y="5856"/>
                  </a:cubicBezTo>
                  <a:cubicBezTo>
                    <a:pt x="3490" y="5856"/>
                    <a:pt x="3556" y="5848"/>
                    <a:pt x="3620" y="5833"/>
                  </a:cubicBezTo>
                  <a:lnTo>
                    <a:pt x="5001" y="5678"/>
                  </a:lnTo>
                  <a:cubicBezTo>
                    <a:pt x="5057" y="5690"/>
                    <a:pt x="5113" y="5695"/>
                    <a:pt x="5170" y="5695"/>
                  </a:cubicBezTo>
                  <a:cubicBezTo>
                    <a:pt x="5461" y="5695"/>
                    <a:pt x="5746" y="5545"/>
                    <a:pt x="5906" y="5285"/>
                  </a:cubicBezTo>
                  <a:lnTo>
                    <a:pt x="7430" y="2797"/>
                  </a:lnTo>
                  <a:cubicBezTo>
                    <a:pt x="7668" y="2404"/>
                    <a:pt x="7537" y="1880"/>
                    <a:pt x="7132" y="1642"/>
                  </a:cubicBezTo>
                  <a:lnTo>
                    <a:pt x="4644" y="130"/>
                  </a:lnTo>
                  <a:cubicBezTo>
                    <a:pt x="4507" y="39"/>
                    <a:pt x="4361" y="1"/>
                    <a:pt x="4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882;p60"/>
            <p:cNvSpPr/>
            <p:nvPr/>
          </p:nvSpPr>
          <p:spPr>
            <a:xfrm>
              <a:off x="3464100" y="2410475"/>
              <a:ext cx="162850" cy="176800"/>
            </a:xfrm>
            <a:custGeom>
              <a:avLst/>
              <a:gdLst/>
              <a:ahLst/>
              <a:cxnLst/>
              <a:rect l="l" t="t" r="r" b="b"/>
              <a:pathLst>
                <a:path w="6514" h="7072" extrusionOk="0">
                  <a:moveTo>
                    <a:pt x="2111" y="261"/>
                  </a:moveTo>
                  <a:cubicBezTo>
                    <a:pt x="2190" y="261"/>
                    <a:pt x="2265" y="276"/>
                    <a:pt x="2346" y="313"/>
                  </a:cubicBezTo>
                  <a:lnTo>
                    <a:pt x="5013" y="1492"/>
                  </a:lnTo>
                  <a:cubicBezTo>
                    <a:pt x="5085" y="1515"/>
                    <a:pt x="5144" y="1563"/>
                    <a:pt x="5204" y="1623"/>
                  </a:cubicBezTo>
                  <a:lnTo>
                    <a:pt x="5359" y="1873"/>
                  </a:lnTo>
                  <a:cubicBezTo>
                    <a:pt x="5394" y="2004"/>
                    <a:pt x="5383" y="2158"/>
                    <a:pt x="5323" y="2289"/>
                  </a:cubicBezTo>
                  <a:lnTo>
                    <a:pt x="5252" y="2468"/>
                  </a:lnTo>
                  <a:lnTo>
                    <a:pt x="3299" y="1611"/>
                  </a:lnTo>
                  <a:cubicBezTo>
                    <a:pt x="3184" y="1565"/>
                    <a:pt x="3053" y="1538"/>
                    <a:pt x="2931" y="1538"/>
                  </a:cubicBezTo>
                  <a:cubicBezTo>
                    <a:pt x="2863" y="1538"/>
                    <a:pt x="2798" y="1546"/>
                    <a:pt x="2739" y="1563"/>
                  </a:cubicBezTo>
                  <a:lnTo>
                    <a:pt x="2037" y="265"/>
                  </a:lnTo>
                  <a:cubicBezTo>
                    <a:pt x="2062" y="262"/>
                    <a:pt x="2087" y="261"/>
                    <a:pt x="2111" y="261"/>
                  </a:cubicBezTo>
                  <a:close/>
                  <a:moveTo>
                    <a:pt x="5573" y="2277"/>
                  </a:moveTo>
                  <a:lnTo>
                    <a:pt x="5811" y="2706"/>
                  </a:lnTo>
                  <a:lnTo>
                    <a:pt x="5454" y="2551"/>
                  </a:lnTo>
                  <a:lnTo>
                    <a:pt x="5537" y="2373"/>
                  </a:lnTo>
                  <a:cubicBezTo>
                    <a:pt x="5561" y="2349"/>
                    <a:pt x="5573" y="2325"/>
                    <a:pt x="5573" y="2277"/>
                  </a:cubicBezTo>
                  <a:close/>
                  <a:moveTo>
                    <a:pt x="1799" y="325"/>
                  </a:moveTo>
                  <a:lnTo>
                    <a:pt x="2513" y="1634"/>
                  </a:lnTo>
                  <a:cubicBezTo>
                    <a:pt x="2358" y="1730"/>
                    <a:pt x="2239" y="1861"/>
                    <a:pt x="2168" y="2027"/>
                  </a:cubicBezTo>
                  <a:lnTo>
                    <a:pt x="1156" y="4290"/>
                  </a:lnTo>
                  <a:lnTo>
                    <a:pt x="668" y="4063"/>
                  </a:lnTo>
                  <a:cubicBezTo>
                    <a:pt x="620" y="4040"/>
                    <a:pt x="561" y="4004"/>
                    <a:pt x="537" y="3980"/>
                  </a:cubicBezTo>
                  <a:lnTo>
                    <a:pt x="322" y="3563"/>
                  </a:lnTo>
                  <a:cubicBezTo>
                    <a:pt x="311" y="3456"/>
                    <a:pt x="322" y="3349"/>
                    <a:pt x="370" y="3266"/>
                  </a:cubicBezTo>
                  <a:lnTo>
                    <a:pt x="1561" y="599"/>
                  </a:lnTo>
                  <a:cubicBezTo>
                    <a:pt x="1608" y="491"/>
                    <a:pt x="1692" y="384"/>
                    <a:pt x="1799" y="325"/>
                  </a:cubicBezTo>
                  <a:close/>
                  <a:moveTo>
                    <a:pt x="739" y="4361"/>
                  </a:moveTo>
                  <a:lnTo>
                    <a:pt x="1073" y="4516"/>
                  </a:lnTo>
                  <a:lnTo>
                    <a:pt x="989" y="4694"/>
                  </a:lnTo>
                  <a:cubicBezTo>
                    <a:pt x="977" y="4718"/>
                    <a:pt x="965" y="4754"/>
                    <a:pt x="965" y="4778"/>
                  </a:cubicBezTo>
                  <a:lnTo>
                    <a:pt x="739" y="4361"/>
                  </a:lnTo>
                  <a:close/>
                  <a:moveTo>
                    <a:pt x="2961" y="1766"/>
                  </a:moveTo>
                  <a:cubicBezTo>
                    <a:pt x="3038" y="1766"/>
                    <a:pt x="3116" y="1781"/>
                    <a:pt x="3192" y="1813"/>
                  </a:cubicBezTo>
                  <a:lnTo>
                    <a:pt x="5144" y="2682"/>
                  </a:lnTo>
                  <a:lnTo>
                    <a:pt x="4132" y="4944"/>
                  </a:lnTo>
                  <a:cubicBezTo>
                    <a:pt x="4036" y="5173"/>
                    <a:pt x="3815" y="5304"/>
                    <a:pt x="3582" y="5304"/>
                  </a:cubicBezTo>
                  <a:cubicBezTo>
                    <a:pt x="3499" y="5304"/>
                    <a:pt x="3415" y="5288"/>
                    <a:pt x="3335" y="5254"/>
                  </a:cubicBezTo>
                  <a:lnTo>
                    <a:pt x="1382" y="4397"/>
                  </a:lnTo>
                  <a:lnTo>
                    <a:pt x="2394" y="2135"/>
                  </a:lnTo>
                  <a:cubicBezTo>
                    <a:pt x="2493" y="1910"/>
                    <a:pt x="2721" y="1766"/>
                    <a:pt x="2961" y="1766"/>
                  </a:cubicBezTo>
                  <a:close/>
                  <a:moveTo>
                    <a:pt x="5383" y="2789"/>
                  </a:moveTo>
                  <a:lnTo>
                    <a:pt x="5871" y="3004"/>
                  </a:lnTo>
                  <a:cubicBezTo>
                    <a:pt x="5966" y="3051"/>
                    <a:pt x="6037" y="3111"/>
                    <a:pt x="6097" y="3182"/>
                  </a:cubicBezTo>
                  <a:lnTo>
                    <a:pt x="6204" y="3361"/>
                  </a:lnTo>
                  <a:cubicBezTo>
                    <a:pt x="6240" y="3492"/>
                    <a:pt x="6240" y="3659"/>
                    <a:pt x="6180" y="3813"/>
                  </a:cubicBezTo>
                  <a:lnTo>
                    <a:pt x="4990" y="6468"/>
                  </a:lnTo>
                  <a:cubicBezTo>
                    <a:pt x="4918" y="6576"/>
                    <a:pt x="4835" y="6671"/>
                    <a:pt x="4728" y="6742"/>
                  </a:cubicBezTo>
                  <a:lnTo>
                    <a:pt x="3966" y="5468"/>
                  </a:lnTo>
                  <a:cubicBezTo>
                    <a:pt x="4132" y="5373"/>
                    <a:pt x="4287" y="5242"/>
                    <a:pt x="4371" y="5052"/>
                  </a:cubicBezTo>
                  <a:lnTo>
                    <a:pt x="5383" y="2789"/>
                  </a:lnTo>
                  <a:close/>
                  <a:moveTo>
                    <a:pt x="1275" y="4599"/>
                  </a:moveTo>
                  <a:lnTo>
                    <a:pt x="3228" y="5468"/>
                  </a:lnTo>
                  <a:cubicBezTo>
                    <a:pt x="3344" y="5518"/>
                    <a:pt x="3454" y="5539"/>
                    <a:pt x="3567" y="5539"/>
                  </a:cubicBezTo>
                  <a:cubicBezTo>
                    <a:pt x="3616" y="5539"/>
                    <a:pt x="3665" y="5535"/>
                    <a:pt x="3716" y="5528"/>
                  </a:cubicBezTo>
                  <a:lnTo>
                    <a:pt x="4478" y="6802"/>
                  </a:lnTo>
                  <a:cubicBezTo>
                    <a:pt x="4452" y="6805"/>
                    <a:pt x="4427" y="6806"/>
                    <a:pt x="4402" y="6806"/>
                  </a:cubicBezTo>
                  <a:cubicBezTo>
                    <a:pt x="4321" y="6806"/>
                    <a:pt x="4241" y="6791"/>
                    <a:pt x="4168" y="6754"/>
                  </a:cubicBezTo>
                  <a:lnTo>
                    <a:pt x="1513" y="5587"/>
                  </a:lnTo>
                  <a:cubicBezTo>
                    <a:pt x="1215" y="5444"/>
                    <a:pt x="1073" y="5087"/>
                    <a:pt x="1203" y="4778"/>
                  </a:cubicBezTo>
                  <a:lnTo>
                    <a:pt x="1275" y="4599"/>
                  </a:lnTo>
                  <a:close/>
                  <a:moveTo>
                    <a:pt x="2106" y="1"/>
                  </a:moveTo>
                  <a:cubicBezTo>
                    <a:pt x="1779" y="1"/>
                    <a:pt x="1466" y="187"/>
                    <a:pt x="1334" y="503"/>
                  </a:cubicBezTo>
                  <a:lnTo>
                    <a:pt x="144" y="3170"/>
                  </a:lnTo>
                  <a:cubicBezTo>
                    <a:pt x="1" y="3516"/>
                    <a:pt x="84" y="3897"/>
                    <a:pt x="334" y="4135"/>
                  </a:cubicBezTo>
                  <a:lnTo>
                    <a:pt x="977" y="5373"/>
                  </a:lnTo>
                  <a:cubicBezTo>
                    <a:pt x="1073" y="5564"/>
                    <a:pt x="1203" y="5718"/>
                    <a:pt x="1406" y="5802"/>
                  </a:cubicBezTo>
                  <a:lnTo>
                    <a:pt x="4073" y="6992"/>
                  </a:lnTo>
                  <a:cubicBezTo>
                    <a:pt x="4187" y="7046"/>
                    <a:pt x="4306" y="7071"/>
                    <a:pt x="4424" y="7071"/>
                  </a:cubicBezTo>
                  <a:cubicBezTo>
                    <a:pt x="4750" y="7071"/>
                    <a:pt x="5061" y="6878"/>
                    <a:pt x="5192" y="6564"/>
                  </a:cubicBezTo>
                  <a:lnTo>
                    <a:pt x="6383" y="3897"/>
                  </a:lnTo>
                  <a:cubicBezTo>
                    <a:pt x="6514" y="3599"/>
                    <a:pt x="6454" y="3278"/>
                    <a:pt x="6276" y="3027"/>
                  </a:cubicBezTo>
                  <a:lnTo>
                    <a:pt x="5573" y="1789"/>
                  </a:lnTo>
                  <a:cubicBezTo>
                    <a:pt x="5502" y="1563"/>
                    <a:pt x="5335" y="1373"/>
                    <a:pt x="5109" y="1265"/>
                  </a:cubicBezTo>
                  <a:lnTo>
                    <a:pt x="2454" y="75"/>
                  </a:lnTo>
                  <a:cubicBezTo>
                    <a:pt x="2341" y="25"/>
                    <a:pt x="2222" y="1"/>
                    <a:pt x="2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883;p60"/>
          <p:cNvGrpSpPr/>
          <p:nvPr/>
        </p:nvGrpSpPr>
        <p:grpSpPr>
          <a:xfrm>
            <a:off x="5530763" y="1407018"/>
            <a:ext cx="715666" cy="1397073"/>
            <a:chOff x="4485675" y="1666225"/>
            <a:chExt cx="614675" cy="1199925"/>
          </a:xfrm>
        </p:grpSpPr>
        <p:sp>
          <p:nvSpPr>
            <p:cNvPr id="312" name="Google Shape;3884;p60"/>
            <p:cNvSpPr/>
            <p:nvPr/>
          </p:nvSpPr>
          <p:spPr>
            <a:xfrm>
              <a:off x="4485675" y="1666225"/>
              <a:ext cx="614675" cy="1199925"/>
            </a:xfrm>
            <a:custGeom>
              <a:avLst/>
              <a:gdLst/>
              <a:ahLst/>
              <a:cxnLst/>
              <a:rect l="l" t="t" r="r" b="b"/>
              <a:pathLst>
                <a:path w="24587" h="47997" extrusionOk="0">
                  <a:moveTo>
                    <a:pt x="19538" y="0"/>
                  </a:moveTo>
                  <a:cubicBezTo>
                    <a:pt x="19444" y="0"/>
                    <a:pt x="19348" y="6"/>
                    <a:pt x="19253" y="20"/>
                  </a:cubicBezTo>
                  <a:cubicBezTo>
                    <a:pt x="19110" y="32"/>
                    <a:pt x="18955" y="79"/>
                    <a:pt x="18824" y="127"/>
                  </a:cubicBezTo>
                  <a:lnTo>
                    <a:pt x="9823" y="3484"/>
                  </a:lnTo>
                  <a:cubicBezTo>
                    <a:pt x="8942" y="3818"/>
                    <a:pt x="8406" y="4699"/>
                    <a:pt x="8513" y="5627"/>
                  </a:cubicBezTo>
                  <a:lnTo>
                    <a:pt x="8799" y="8080"/>
                  </a:lnTo>
                  <a:lnTo>
                    <a:pt x="8525" y="8175"/>
                  </a:lnTo>
                  <a:cubicBezTo>
                    <a:pt x="3608" y="9795"/>
                    <a:pt x="441" y="14379"/>
                    <a:pt x="941" y="19177"/>
                  </a:cubicBezTo>
                  <a:cubicBezTo>
                    <a:pt x="345" y="19665"/>
                    <a:pt x="0" y="20451"/>
                    <a:pt x="119" y="21284"/>
                  </a:cubicBezTo>
                  <a:cubicBezTo>
                    <a:pt x="250" y="22284"/>
                    <a:pt x="1012" y="23046"/>
                    <a:pt x="1953" y="23249"/>
                  </a:cubicBezTo>
                  <a:lnTo>
                    <a:pt x="7215" y="45025"/>
                  </a:lnTo>
                  <a:cubicBezTo>
                    <a:pt x="7370" y="45609"/>
                    <a:pt x="7632" y="46156"/>
                    <a:pt x="8025" y="46621"/>
                  </a:cubicBezTo>
                  <a:cubicBezTo>
                    <a:pt x="8573" y="47275"/>
                    <a:pt x="9347" y="47740"/>
                    <a:pt x="10192" y="47918"/>
                  </a:cubicBezTo>
                  <a:cubicBezTo>
                    <a:pt x="10359" y="47942"/>
                    <a:pt x="10537" y="47978"/>
                    <a:pt x="10704" y="47990"/>
                  </a:cubicBezTo>
                  <a:cubicBezTo>
                    <a:pt x="10799" y="47994"/>
                    <a:pt x="10892" y="47996"/>
                    <a:pt x="10983" y="47996"/>
                  </a:cubicBezTo>
                  <a:cubicBezTo>
                    <a:pt x="11166" y="47996"/>
                    <a:pt x="11343" y="47986"/>
                    <a:pt x="11525" y="47954"/>
                  </a:cubicBezTo>
                  <a:lnTo>
                    <a:pt x="20705" y="46692"/>
                  </a:lnTo>
                  <a:cubicBezTo>
                    <a:pt x="20943" y="46656"/>
                    <a:pt x="21181" y="46609"/>
                    <a:pt x="21420" y="46525"/>
                  </a:cubicBezTo>
                  <a:cubicBezTo>
                    <a:pt x="21860" y="46382"/>
                    <a:pt x="22277" y="46144"/>
                    <a:pt x="22658" y="45847"/>
                  </a:cubicBezTo>
                  <a:cubicBezTo>
                    <a:pt x="23015" y="45549"/>
                    <a:pt x="23313" y="45192"/>
                    <a:pt x="23551" y="44787"/>
                  </a:cubicBezTo>
                  <a:cubicBezTo>
                    <a:pt x="23908" y="44156"/>
                    <a:pt x="24075" y="43442"/>
                    <a:pt x="24051" y="42727"/>
                  </a:cubicBezTo>
                  <a:lnTo>
                    <a:pt x="23217" y="20344"/>
                  </a:lnTo>
                  <a:cubicBezTo>
                    <a:pt x="24063" y="19903"/>
                    <a:pt x="24587" y="18962"/>
                    <a:pt x="24456" y="17962"/>
                  </a:cubicBezTo>
                  <a:cubicBezTo>
                    <a:pt x="24337" y="17093"/>
                    <a:pt x="23801" y="16426"/>
                    <a:pt x="23098" y="16105"/>
                  </a:cubicBezTo>
                  <a:cubicBezTo>
                    <a:pt x="22265" y="11319"/>
                    <a:pt x="18038" y="7806"/>
                    <a:pt x="12847" y="7580"/>
                  </a:cubicBezTo>
                  <a:lnTo>
                    <a:pt x="12740" y="6735"/>
                  </a:lnTo>
                  <a:lnTo>
                    <a:pt x="20253" y="3937"/>
                  </a:lnTo>
                  <a:cubicBezTo>
                    <a:pt x="21312" y="3544"/>
                    <a:pt x="21836" y="2377"/>
                    <a:pt x="21443" y="1317"/>
                  </a:cubicBezTo>
                  <a:cubicBezTo>
                    <a:pt x="21133" y="514"/>
                    <a:pt x="20379" y="0"/>
                    <a:pt x="19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885;p60"/>
            <p:cNvSpPr/>
            <p:nvPr/>
          </p:nvSpPr>
          <p:spPr>
            <a:xfrm>
              <a:off x="4557100" y="2134025"/>
              <a:ext cx="500100" cy="698700"/>
            </a:xfrm>
            <a:custGeom>
              <a:avLst/>
              <a:gdLst/>
              <a:ahLst/>
              <a:cxnLst/>
              <a:rect l="l" t="t" r="r" b="b"/>
              <a:pathLst>
                <a:path w="20004" h="27948" extrusionOk="0">
                  <a:moveTo>
                    <a:pt x="19063" y="0"/>
                  </a:moveTo>
                  <a:lnTo>
                    <a:pt x="10597" y="810"/>
                  </a:lnTo>
                  <a:lnTo>
                    <a:pt x="10585" y="703"/>
                  </a:lnTo>
                  <a:lnTo>
                    <a:pt x="9454" y="905"/>
                  </a:lnTo>
                  <a:lnTo>
                    <a:pt x="8311" y="1012"/>
                  </a:lnTo>
                  <a:lnTo>
                    <a:pt x="8323" y="1120"/>
                  </a:lnTo>
                  <a:lnTo>
                    <a:pt x="1" y="2644"/>
                  </a:lnTo>
                  <a:lnTo>
                    <a:pt x="5656" y="25968"/>
                  </a:lnTo>
                  <a:cubicBezTo>
                    <a:pt x="5936" y="27143"/>
                    <a:pt x="6978" y="27947"/>
                    <a:pt x="8154" y="27947"/>
                  </a:cubicBezTo>
                  <a:cubicBezTo>
                    <a:pt x="8277" y="27947"/>
                    <a:pt x="8401" y="27939"/>
                    <a:pt x="8526" y="27921"/>
                  </a:cubicBezTo>
                  <a:lnTo>
                    <a:pt x="11978" y="27444"/>
                  </a:lnTo>
                  <a:lnTo>
                    <a:pt x="14276" y="27135"/>
                  </a:lnTo>
                  <a:lnTo>
                    <a:pt x="17729" y="26658"/>
                  </a:lnTo>
                  <a:cubicBezTo>
                    <a:pt x="19039" y="26480"/>
                    <a:pt x="20003" y="25325"/>
                    <a:pt x="19956" y="23991"/>
                  </a:cubicBezTo>
                  <a:lnTo>
                    <a:pt x="19063" y="0"/>
                  </a:ln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886;p60"/>
            <p:cNvSpPr/>
            <p:nvPr/>
          </p:nvSpPr>
          <p:spPr>
            <a:xfrm>
              <a:off x="4729450" y="1697850"/>
              <a:ext cx="266125" cy="806250"/>
            </a:xfrm>
            <a:custGeom>
              <a:avLst/>
              <a:gdLst/>
              <a:ahLst/>
              <a:cxnLst/>
              <a:rect l="l" t="t" r="r" b="b"/>
              <a:pathLst>
                <a:path w="10645" h="32250" extrusionOk="0">
                  <a:moveTo>
                    <a:pt x="9792" y="0"/>
                  </a:moveTo>
                  <a:cubicBezTo>
                    <a:pt x="9703" y="0"/>
                    <a:pt x="9613" y="17"/>
                    <a:pt x="9525" y="52"/>
                  </a:cubicBezTo>
                  <a:lnTo>
                    <a:pt x="524" y="3410"/>
                  </a:lnTo>
                  <a:cubicBezTo>
                    <a:pt x="203" y="3529"/>
                    <a:pt x="0" y="3862"/>
                    <a:pt x="48" y="4208"/>
                  </a:cubicBezTo>
                  <a:lnTo>
                    <a:pt x="3239" y="31592"/>
                  </a:lnTo>
                  <a:cubicBezTo>
                    <a:pt x="3284" y="31963"/>
                    <a:pt x="3616" y="32250"/>
                    <a:pt x="4005" y="32250"/>
                  </a:cubicBezTo>
                  <a:cubicBezTo>
                    <a:pt x="4027" y="32250"/>
                    <a:pt x="4050" y="32249"/>
                    <a:pt x="4072" y="32247"/>
                  </a:cubicBezTo>
                  <a:lnTo>
                    <a:pt x="4084" y="32247"/>
                  </a:lnTo>
                  <a:cubicBezTo>
                    <a:pt x="4489" y="32199"/>
                    <a:pt x="4775" y="31830"/>
                    <a:pt x="4715" y="31425"/>
                  </a:cubicBezTo>
                  <a:lnTo>
                    <a:pt x="1596" y="4624"/>
                  </a:lnTo>
                  <a:lnTo>
                    <a:pt x="10049" y="1469"/>
                  </a:lnTo>
                  <a:cubicBezTo>
                    <a:pt x="10430" y="1314"/>
                    <a:pt x="10645" y="886"/>
                    <a:pt x="10490" y="493"/>
                  </a:cubicBezTo>
                  <a:cubicBezTo>
                    <a:pt x="10380" y="190"/>
                    <a:pt x="10092" y="0"/>
                    <a:pt x="9792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887;p60"/>
            <p:cNvSpPr/>
            <p:nvPr/>
          </p:nvSpPr>
          <p:spPr>
            <a:xfrm>
              <a:off x="4527050" y="1887850"/>
              <a:ext cx="507825" cy="295300"/>
            </a:xfrm>
            <a:custGeom>
              <a:avLst/>
              <a:gdLst/>
              <a:ahLst/>
              <a:cxnLst/>
              <a:rect l="l" t="t" r="r" b="b"/>
              <a:pathLst>
                <a:path w="20313" h="11812" extrusionOk="0">
                  <a:moveTo>
                    <a:pt x="10775" y="1"/>
                  </a:moveTo>
                  <a:cubicBezTo>
                    <a:pt x="10490" y="561"/>
                    <a:pt x="9954" y="1013"/>
                    <a:pt x="9120" y="1132"/>
                  </a:cubicBezTo>
                  <a:cubicBezTo>
                    <a:pt x="9008" y="1146"/>
                    <a:pt x="8900" y="1152"/>
                    <a:pt x="8794" y="1152"/>
                  </a:cubicBezTo>
                  <a:cubicBezTo>
                    <a:pt x="8159" y="1152"/>
                    <a:pt x="7642" y="915"/>
                    <a:pt x="7275" y="537"/>
                  </a:cubicBezTo>
                  <a:cubicBezTo>
                    <a:pt x="2881" y="1977"/>
                    <a:pt x="0" y="6097"/>
                    <a:pt x="607" y="10478"/>
                  </a:cubicBezTo>
                  <a:cubicBezTo>
                    <a:pt x="667" y="10931"/>
                    <a:pt x="774" y="11383"/>
                    <a:pt x="905" y="11812"/>
                  </a:cubicBezTo>
                  <a:lnTo>
                    <a:pt x="20300" y="9133"/>
                  </a:lnTo>
                  <a:cubicBezTo>
                    <a:pt x="20312" y="8669"/>
                    <a:pt x="20288" y="8228"/>
                    <a:pt x="20217" y="7752"/>
                  </a:cubicBezTo>
                  <a:cubicBezTo>
                    <a:pt x="19598" y="3275"/>
                    <a:pt x="15538" y="37"/>
                    <a:pt x="10775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888;p60"/>
            <p:cNvSpPr/>
            <p:nvPr/>
          </p:nvSpPr>
          <p:spPr>
            <a:xfrm>
              <a:off x="4622300" y="2259250"/>
              <a:ext cx="394400" cy="506225"/>
            </a:xfrm>
            <a:custGeom>
              <a:avLst/>
              <a:gdLst/>
              <a:ahLst/>
              <a:cxnLst/>
              <a:rect l="l" t="t" r="r" b="b"/>
              <a:pathLst>
                <a:path w="15776" h="20249" extrusionOk="0">
                  <a:moveTo>
                    <a:pt x="13735" y="0"/>
                  </a:moveTo>
                  <a:cubicBezTo>
                    <a:pt x="13495" y="0"/>
                    <a:pt x="13251" y="32"/>
                    <a:pt x="13002" y="99"/>
                  </a:cubicBezTo>
                  <a:cubicBezTo>
                    <a:pt x="11299" y="564"/>
                    <a:pt x="10061" y="2004"/>
                    <a:pt x="8335" y="2433"/>
                  </a:cubicBezTo>
                  <a:cubicBezTo>
                    <a:pt x="7932" y="2534"/>
                    <a:pt x="7515" y="2587"/>
                    <a:pt x="7097" y="2587"/>
                  </a:cubicBezTo>
                  <a:cubicBezTo>
                    <a:pt x="6577" y="2587"/>
                    <a:pt x="6056" y="2504"/>
                    <a:pt x="5560" y="2326"/>
                  </a:cubicBezTo>
                  <a:cubicBezTo>
                    <a:pt x="4572" y="1992"/>
                    <a:pt x="3620" y="1242"/>
                    <a:pt x="2560" y="1135"/>
                  </a:cubicBezTo>
                  <a:cubicBezTo>
                    <a:pt x="2418" y="1122"/>
                    <a:pt x="2276" y="1115"/>
                    <a:pt x="2134" y="1115"/>
                  </a:cubicBezTo>
                  <a:cubicBezTo>
                    <a:pt x="1386" y="1115"/>
                    <a:pt x="651" y="1300"/>
                    <a:pt x="0" y="1671"/>
                  </a:cubicBezTo>
                  <a:lnTo>
                    <a:pt x="3572" y="16970"/>
                  </a:lnTo>
                  <a:cubicBezTo>
                    <a:pt x="4049" y="18910"/>
                    <a:pt x="5779" y="20249"/>
                    <a:pt x="7738" y="20249"/>
                  </a:cubicBezTo>
                  <a:cubicBezTo>
                    <a:pt x="7931" y="20249"/>
                    <a:pt x="8126" y="20236"/>
                    <a:pt x="8323" y="20209"/>
                  </a:cubicBezTo>
                  <a:lnTo>
                    <a:pt x="12014" y="19697"/>
                  </a:lnTo>
                  <a:cubicBezTo>
                    <a:pt x="14181" y="19399"/>
                    <a:pt x="15776" y="17494"/>
                    <a:pt x="15705" y="15303"/>
                  </a:cubicBezTo>
                  <a:lnTo>
                    <a:pt x="15014" y="290"/>
                  </a:lnTo>
                  <a:cubicBezTo>
                    <a:pt x="14599" y="105"/>
                    <a:pt x="14174" y="0"/>
                    <a:pt x="13735" y="0"/>
                  </a:cubicBezTo>
                  <a:close/>
                </a:path>
              </a:pathLst>
            </a:custGeom>
            <a:solidFill>
              <a:srgbClr val="FF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889;p60"/>
            <p:cNvSpPr/>
            <p:nvPr/>
          </p:nvSpPr>
          <p:spPr>
            <a:xfrm>
              <a:off x="4691350" y="2421550"/>
              <a:ext cx="151825" cy="158450"/>
            </a:xfrm>
            <a:custGeom>
              <a:avLst/>
              <a:gdLst/>
              <a:ahLst/>
              <a:cxnLst/>
              <a:rect l="l" t="t" r="r" b="b"/>
              <a:pathLst>
                <a:path w="6073" h="6338" extrusionOk="0">
                  <a:moveTo>
                    <a:pt x="4381" y="232"/>
                  </a:moveTo>
                  <a:cubicBezTo>
                    <a:pt x="4418" y="232"/>
                    <a:pt x="4454" y="235"/>
                    <a:pt x="4489" y="239"/>
                  </a:cubicBezTo>
                  <a:lnTo>
                    <a:pt x="3715" y="1370"/>
                  </a:lnTo>
                  <a:cubicBezTo>
                    <a:pt x="3624" y="1337"/>
                    <a:pt x="3528" y="1319"/>
                    <a:pt x="3432" y="1319"/>
                  </a:cubicBezTo>
                  <a:cubicBezTo>
                    <a:pt x="3352" y="1319"/>
                    <a:pt x="3272" y="1331"/>
                    <a:pt x="3191" y="1358"/>
                  </a:cubicBezTo>
                  <a:lnTo>
                    <a:pt x="1298" y="1989"/>
                  </a:lnTo>
                  <a:lnTo>
                    <a:pt x="1239" y="1822"/>
                  </a:lnTo>
                  <a:cubicBezTo>
                    <a:pt x="1191" y="1692"/>
                    <a:pt x="1203" y="1549"/>
                    <a:pt x="1251" y="1430"/>
                  </a:cubicBezTo>
                  <a:lnTo>
                    <a:pt x="1417" y="1203"/>
                  </a:lnTo>
                  <a:cubicBezTo>
                    <a:pt x="1477" y="1168"/>
                    <a:pt x="1536" y="1120"/>
                    <a:pt x="1608" y="1108"/>
                  </a:cubicBezTo>
                  <a:lnTo>
                    <a:pt x="4191" y="263"/>
                  </a:lnTo>
                  <a:cubicBezTo>
                    <a:pt x="4252" y="240"/>
                    <a:pt x="4317" y="232"/>
                    <a:pt x="4381" y="232"/>
                  </a:cubicBezTo>
                  <a:close/>
                  <a:moveTo>
                    <a:pt x="1001" y="1787"/>
                  </a:moveTo>
                  <a:cubicBezTo>
                    <a:pt x="1001" y="1822"/>
                    <a:pt x="1012" y="1846"/>
                    <a:pt x="1012" y="1882"/>
                  </a:cubicBezTo>
                  <a:lnTo>
                    <a:pt x="1072" y="2049"/>
                  </a:lnTo>
                  <a:lnTo>
                    <a:pt x="739" y="2168"/>
                  </a:lnTo>
                  <a:lnTo>
                    <a:pt x="1001" y="1787"/>
                  </a:lnTo>
                  <a:close/>
                  <a:moveTo>
                    <a:pt x="4703" y="310"/>
                  </a:moveTo>
                  <a:cubicBezTo>
                    <a:pt x="4787" y="406"/>
                    <a:pt x="4858" y="501"/>
                    <a:pt x="4882" y="620"/>
                  </a:cubicBezTo>
                  <a:lnTo>
                    <a:pt x="5739" y="3192"/>
                  </a:lnTo>
                  <a:cubicBezTo>
                    <a:pt x="5763" y="3275"/>
                    <a:pt x="5763" y="3382"/>
                    <a:pt x="5751" y="3477"/>
                  </a:cubicBezTo>
                  <a:lnTo>
                    <a:pt x="5513" y="3823"/>
                  </a:lnTo>
                  <a:cubicBezTo>
                    <a:pt x="5465" y="3858"/>
                    <a:pt x="5418" y="3882"/>
                    <a:pt x="5382" y="3906"/>
                  </a:cubicBezTo>
                  <a:lnTo>
                    <a:pt x="4906" y="4049"/>
                  </a:lnTo>
                  <a:lnTo>
                    <a:pt x="4191" y="1846"/>
                  </a:lnTo>
                  <a:cubicBezTo>
                    <a:pt x="4120" y="1680"/>
                    <a:pt x="4037" y="1561"/>
                    <a:pt x="3918" y="1465"/>
                  </a:cubicBezTo>
                  <a:lnTo>
                    <a:pt x="4703" y="310"/>
                  </a:lnTo>
                  <a:close/>
                  <a:moveTo>
                    <a:pt x="5287" y="4168"/>
                  </a:moveTo>
                  <a:lnTo>
                    <a:pt x="5049" y="4525"/>
                  </a:lnTo>
                  <a:cubicBezTo>
                    <a:pt x="5049" y="4501"/>
                    <a:pt x="5037" y="4466"/>
                    <a:pt x="5013" y="4442"/>
                  </a:cubicBezTo>
                  <a:lnTo>
                    <a:pt x="4977" y="4275"/>
                  </a:lnTo>
                  <a:lnTo>
                    <a:pt x="5287" y="4168"/>
                  </a:lnTo>
                  <a:close/>
                  <a:moveTo>
                    <a:pt x="3435" y="1540"/>
                  </a:moveTo>
                  <a:cubicBezTo>
                    <a:pt x="3668" y="1540"/>
                    <a:pt x="3880" y="1694"/>
                    <a:pt x="3965" y="1930"/>
                  </a:cubicBezTo>
                  <a:lnTo>
                    <a:pt x="4680" y="4132"/>
                  </a:lnTo>
                  <a:lnTo>
                    <a:pt x="2786" y="4751"/>
                  </a:lnTo>
                  <a:cubicBezTo>
                    <a:pt x="2727" y="4774"/>
                    <a:pt x="2667" y="4784"/>
                    <a:pt x="2607" y="4784"/>
                  </a:cubicBezTo>
                  <a:cubicBezTo>
                    <a:pt x="2377" y="4784"/>
                    <a:pt x="2160" y="4630"/>
                    <a:pt x="2084" y="4394"/>
                  </a:cubicBezTo>
                  <a:lnTo>
                    <a:pt x="1358" y="2192"/>
                  </a:lnTo>
                  <a:lnTo>
                    <a:pt x="3251" y="1572"/>
                  </a:lnTo>
                  <a:cubicBezTo>
                    <a:pt x="3312" y="1550"/>
                    <a:pt x="3374" y="1540"/>
                    <a:pt x="3435" y="1540"/>
                  </a:cubicBezTo>
                  <a:close/>
                  <a:moveTo>
                    <a:pt x="1155" y="2287"/>
                  </a:moveTo>
                  <a:lnTo>
                    <a:pt x="1870" y="4489"/>
                  </a:lnTo>
                  <a:cubicBezTo>
                    <a:pt x="1929" y="4668"/>
                    <a:pt x="2048" y="4811"/>
                    <a:pt x="2191" y="4906"/>
                  </a:cubicBezTo>
                  <a:lnTo>
                    <a:pt x="1358" y="6013"/>
                  </a:lnTo>
                  <a:cubicBezTo>
                    <a:pt x="1274" y="5930"/>
                    <a:pt x="1191" y="5835"/>
                    <a:pt x="1167" y="5716"/>
                  </a:cubicBezTo>
                  <a:lnTo>
                    <a:pt x="322" y="3144"/>
                  </a:lnTo>
                  <a:cubicBezTo>
                    <a:pt x="274" y="3001"/>
                    <a:pt x="286" y="2846"/>
                    <a:pt x="346" y="2727"/>
                  </a:cubicBezTo>
                  <a:lnTo>
                    <a:pt x="453" y="2584"/>
                  </a:lnTo>
                  <a:cubicBezTo>
                    <a:pt x="512" y="2525"/>
                    <a:pt x="584" y="2454"/>
                    <a:pt x="679" y="2430"/>
                  </a:cubicBezTo>
                  <a:lnTo>
                    <a:pt x="1155" y="2287"/>
                  </a:lnTo>
                  <a:close/>
                  <a:moveTo>
                    <a:pt x="4763" y="4347"/>
                  </a:moveTo>
                  <a:lnTo>
                    <a:pt x="4822" y="4513"/>
                  </a:lnTo>
                  <a:cubicBezTo>
                    <a:pt x="4930" y="4811"/>
                    <a:pt x="4763" y="5121"/>
                    <a:pt x="4465" y="5228"/>
                  </a:cubicBezTo>
                  <a:lnTo>
                    <a:pt x="1870" y="6073"/>
                  </a:lnTo>
                  <a:cubicBezTo>
                    <a:pt x="1809" y="6096"/>
                    <a:pt x="1744" y="6104"/>
                    <a:pt x="1683" y="6104"/>
                  </a:cubicBezTo>
                  <a:cubicBezTo>
                    <a:pt x="1648" y="6104"/>
                    <a:pt x="1614" y="6101"/>
                    <a:pt x="1584" y="6097"/>
                  </a:cubicBezTo>
                  <a:lnTo>
                    <a:pt x="2417" y="4990"/>
                  </a:lnTo>
                  <a:cubicBezTo>
                    <a:pt x="2485" y="5012"/>
                    <a:pt x="2555" y="5024"/>
                    <a:pt x="2626" y="5024"/>
                  </a:cubicBezTo>
                  <a:cubicBezTo>
                    <a:pt x="2706" y="5024"/>
                    <a:pt x="2788" y="5009"/>
                    <a:pt x="2870" y="4978"/>
                  </a:cubicBezTo>
                  <a:lnTo>
                    <a:pt x="4763" y="4347"/>
                  </a:lnTo>
                  <a:close/>
                  <a:moveTo>
                    <a:pt x="4342" y="1"/>
                  </a:moveTo>
                  <a:cubicBezTo>
                    <a:pt x="4265" y="1"/>
                    <a:pt x="4186" y="12"/>
                    <a:pt x="4108" y="37"/>
                  </a:cubicBezTo>
                  <a:lnTo>
                    <a:pt x="1536" y="882"/>
                  </a:lnTo>
                  <a:cubicBezTo>
                    <a:pt x="1310" y="953"/>
                    <a:pt x="1155" y="1120"/>
                    <a:pt x="1060" y="1334"/>
                  </a:cubicBezTo>
                  <a:lnTo>
                    <a:pt x="286" y="2418"/>
                  </a:lnTo>
                  <a:cubicBezTo>
                    <a:pt x="96" y="2620"/>
                    <a:pt x="0" y="2918"/>
                    <a:pt x="108" y="3216"/>
                  </a:cubicBezTo>
                  <a:lnTo>
                    <a:pt x="953" y="5799"/>
                  </a:lnTo>
                  <a:cubicBezTo>
                    <a:pt x="1068" y="6133"/>
                    <a:pt x="1374" y="6338"/>
                    <a:pt x="1706" y="6338"/>
                  </a:cubicBezTo>
                  <a:cubicBezTo>
                    <a:pt x="1787" y="6338"/>
                    <a:pt x="1871" y="6325"/>
                    <a:pt x="1953" y="6299"/>
                  </a:cubicBezTo>
                  <a:lnTo>
                    <a:pt x="4525" y="5454"/>
                  </a:lnTo>
                  <a:cubicBezTo>
                    <a:pt x="4715" y="5394"/>
                    <a:pt x="4870" y="5263"/>
                    <a:pt x="4977" y="5097"/>
                  </a:cubicBezTo>
                  <a:lnTo>
                    <a:pt x="5692" y="4013"/>
                  </a:lnTo>
                  <a:cubicBezTo>
                    <a:pt x="5954" y="3811"/>
                    <a:pt x="6073" y="3454"/>
                    <a:pt x="5954" y="3132"/>
                  </a:cubicBezTo>
                  <a:lnTo>
                    <a:pt x="5108" y="560"/>
                  </a:lnTo>
                  <a:cubicBezTo>
                    <a:pt x="5002" y="221"/>
                    <a:pt x="4682" y="1"/>
                    <a:pt x="4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890;p60"/>
            <p:cNvSpPr/>
            <p:nvPr/>
          </p:nvSpPr>
          <p:spPr>
            <a:xfrm>
              <a:off x="4849700" y="2363200"/>
              <a:ext cx="142000" cy="135800"/>
            </a:xfrm>
            <a:custGeom>
              <a:avLst/>
              <a:gdLst/>
              <a:ahLst/>
              <a:cxnLst/>
              <a:rect l="l" t="t" r="r" b="b"/>
              <a:pathLst>
                <a:path w="5680" h="5432" extrusionOk="0">
                  <a:moveTo>
                    <a:pt x="4418" y="847"/>
                  </a:moveTo>
                  <a:lnTo>
                    <a:pt x="4775" y="1132"/>
                  </a:lnTo>
                  <a:lnTo>
                    <a:pt x="4775" y="1132"/>
                  </a:lnTo>
                  <a:lnTo>
                    <a:pt x="4418" y="1120"/>
                  </a:lnTo>
                  <a:lnTo>
                    <a:pt x="4418" y="942"/>
                  </a:lnTo>
                  <a:cubicBezTo>
                    <a:pt x="4430" y="906"/>
                    <a:pt x="4430" y="882"/>
                    <a:pt x="4418" y="847"/>
                  </a:cubicBezTo>
                  <a:close/>
                  <a:moveTo>
                    <a:pt x="953" y="216"/>
                  </a:moveTo>
                  <a:lnTo>
                    <a:pt x="3656" y="346"/>
                  </a:lnTo>
                  <a:cubicBezTo>
                    <a:pt x="3727" y="346"/>
                    <a:pt x="3811" y="358"/>
                    <a:pt x="3870" y="394"/>
                  </a:cubicBezTo>
                  <a:lnTo>
                    <a:pt x="4072" y="549"/>
                  </a:lnTo>
                  <a:cubicBezTo>
                    <a:pt x="4144" y="656"/>
                    <a:pt x="4192" y="775"/>
                    <a:pt x="4192" y="930"/>
                  </a:cubicBezTo>
                  <a:lnTo>
                    <a:pt x="4192" y="1108"/>
                  </a:lnTo>
                  <a:lnTo>
                    <a:pt x="2215" y="1013"/>
                  </a:lnTo>
                  <a:cubicBezTo>
                    <a:pt x="2199" y="1012"/>
                    <a:pt x="2183" y="1012"/>
                    <a:pt x="2167" y="1012"/>
                  </a:cubicBezTo>
                  <a:cubicBezTo>
                    <a:pt x="1997" y="1012"/>
                    <a:pt x="1845" y="1070"/>
                    <a:pt x="1703" y="1168"/>
                  </a:cubicBezTo>
                  <a:lnTo>
                    <a:pt x="655" y="287"/>
                  </a:lnTo>
                  <a:cubicBezTo>
                    <a:pt x="739" y="239"/>
                    <a:pt x="846" y="216"/>
                    <a:pt x="953" y="216"/>
                  </a:cubicBezTo>
                  <a:close/>
                  <a:moveTo>
                    <a:pt x="465" y="454"/>
                  </a:moveTo>
                  <a:lnTo>
                    <a:pt x="1548" y="1347"/>
                  </a:lnTo>
                  <a:cubicBezTo>
                    <a:pt x="1453" y="1466"/>
                    <a:pt x="1394" y="1620"/>
                    <a:pt x="1382" y="1787"/>
                  </a:cubicBezTo>
                  <a:lnTo>
                    <a:pt x="1275" y="4097"/>
                  </a:lnTo>
                  <a:lnTo>
                    <a:pt x="763" y="4085"/>
                  </a:lnTo>
                  <a:cubicBezTo>
                    <a:pt x="703" y="4085"/>
                    <a:pt x="667" y="4061"/>
                    <a:pt x="620" y="4049"/>
                  </a:cubicBezTo>
                  <a:lnTo>
                    <a:pt x="286" y="3764"/>
                  </a:lnTo>
                  <a:cubicBezTo>
                    <a:pt x="251" y="3680"/>
                    <a:pt x="227" y="3585"/>
                    <a:pt x="227" y="3490"/>
                  </a:cubicBezTo>
                  <a:lnTo>
                    <a:pt x="346" y="775"/>
                  </a:lnTo>
                  <a:cubicBezTo>
                    <a:pt x="370" y="656"/>
                    <a:pt x="417" y="537"/>
                    <a:pt x="465" y="454"/>
                  </a:cubicBezTo>
                  <a:close/>
                  <a:moveTo>
                    <a:pt x="2182" y="1251"/>
                  </a:moveTo>
                  <a:cubicBezTo>
                    <a:pt x="2189" y="1251"/>
                    <a:pt x="2196" y="1251"/>
                    <a:pt x="2203" y="1251"/>
                  </a:cubicBezTo>
                  <a:lnTo>
                    <a:pt x="4180" y="1347"/>
                  </a:lnTo>
                  <a:lnTo>
                    <a:pt x="4072" y="3645"/>
                  </a:lnTo>
                  <a:cubicBezTo>
                    <a:pt x="4072" y="3951"/>
                    <a:pt x="3834" y="4182"/>
                    <a:pt x="3533" y="4182"/>
                  </a:cubicBezTo>
                  <a:cubicBezTo>
                    <a:pt x="3519" y="4182"/>
                    <a:pt x="3504" y="4181"/>
                    <a:pt x="3489" y="4180"/>
                  </a:cubicBezTo>
                  <a:lnTo>
                    <a:pt x="1513" y="4097"/>
                  </a:lnTo>
                  <a:lnTo>
                    <a:pt x="1620" y="1787"/>
                  </a:lnTo>
                  <a:cubicBezTo>
                    <a:pt x="1631" y="1485"/>
                    <a:pt x="1893" y="1251"/>
                    <a:pt x="2182" y="1251"/>
                  </a:cubicBezTo>
                  <a:close/>
                  <a:moveTo>
                    <a:pt x="929" y="4299"/>
                  </a:moveTo>
                  <a:lnTo>
                    <a:pt x="1263" y="4323"/>
                  </a:lnTo>
                  <a:lnTo>
                    <a:pt x="1263" y="4502"/>
                  </a:lnTo>
                  <a:lnTo>
                    <a:pt x="1263" y="4585"/>
                  </a:lnTo>
                  <a:lnTo>
                    <a:pt x="929" y="4299"/>
                  </a:lnTo>
                  <a:close/>
                  <a:moveTo>
                    <a:pt x="4418" y="1347"/>
                  </a:moveTo>
                  <a:lnTo>
                    <a:pt x="4918" y="1359"/>
                  </a:lnTo>
                  <a:cubicBezTo>
                    <a:pt x="5013" y="1359"/>
                    <a:pt x="5096" y="1382"/>
                    <a:pt x="5180" y="1430"/>
                  </a:cubicBezTo>
                  <a:lnTo>
                    <a:pt x="5323" y="1549"/>
                  </a:lnTo>
                  <a:cubicBezTo>
                    <a:pt x="5418" y="1656"/>
                    <a:pt x="5477" y="1787"/>
                    <a:pt x="5454" y="1942"/>
                  </a:cubicBezTo>
                  <a:lnTo>
                    <a:pt x="5335" y="4645"/>
                  </a:lnTo>
                  <a:cubicBezTo>
                    <a:pt x="5323" y="4799"/>
                    <a:pt x="5275" y="4895"/>
                    <a:pt x="5204" y="4990"/>
                  </a:cubicBezTo>
                  <a:lnTo>
                    <a:pt x="4108" y="4145"/>
                  </a:lnTo>
                  <a:cubicBezTo>
                    <a:pt x="4227" y="4002"/>
                    <a:pt x="4299" y="3847"/>
                    <a:pt x="4311" y="3645"/>
                  </a:cubicBezTo>
                  <a:lnTo>
                    <a:pt x="4418" y="1347"/>
                  </a:lnTo>
                  <a:close/>
                  <a:moveTo>
                    <a:pt x="3930" y="4299"/>
                  </a:moveTo>
                  <a:lnTo>
                    <a:pt x="5025" y="5157"/>
                  </a:lnTo>
                  <a:cubicBezTo>
                    <a:pt x="4953" y="5188"/>
                    <a:pt x="4872" y="5218"/>
                    <a:pt x="4782" y="5218"/>
                  </a:cubicBezTo>
                  <a:cubicBezTo>
                    <a:pt x="4768" y="5218"/>
                    <a:pt x="4754" y="5218"/>
                    <a:pt x="4739" y="5216"/>
                  </a:cubicBezTo>
                  <a:lnTo>
                    <a:pt x="2037" y="5097"/>
                  </a:lnTo>
                  <a:cubicBezTo>
                    <a:pt x="1727" y="5073"/>
                    <a:pt x="1477" y="4811"/>
                    <a:pt x="1501" y="4514"/>
                  </a:cubicBezTo>
                  <a:lnTo>
                    <a:pt x="1501" y="4335"/>
                  </a:lnTo>
                  <a:lnTo>
                    <a:pt x="3477" y="4418"/>
                  </a:lnTo>
                  <a:cubicBezTo>
                    <a:pt x="3644" y="4418"/>
                    <a:pt x="3787" y="4395"/>
                    <a:pt x="3930" y="4299"/>
                  </a:cubicBezTo>
                  <a:close/>
                  <a:moveTo>
                    <a:pt x="942" y="1"/>
                  </a:moveTo>
                  <a:cubicBezTo>
                    <a:pt x="500" y="1"/>
                    <a:pt x="143" y="342"/>
                    <a:pt x="132" y="763"/>
                  </a:cubicBezTo>
                  <a:lnTo>
                    <a:pt x="12" y="3466"/>
                  </a:lnTo>
                  <a:cubicBezTo>
                    <a:pt x="1" y="3811"/>
                    <a:pt x="203" y="4121"/>
                    <a:pt x="513" y="4240"/>
                  </a:cubicBezTo>
                  <a:lnTo>
                    <a:pt x="1501" y="5085"/>
                  </a:lnTo>
                  <a:cubicBezTo>
                    <a:pt x="1632" y="5228"/>
                    <a:pt x="1810" y="5311"/>
                    <a:pt x="2025" y="5311"/>
                  </a:cubicBezTo>
                  <a:lnTo>
                    <a:pt x="4727" y="5430"/>
                  </a:lnTo>
                  <a:cubicBezTo>
                    <a:pt x="4741" y="5431"/>
                    <a:pt x="4755" y="5432"/>
                    <a:pt x="4769" y="5432"/>
                  </a:cubicBezTo>
                  <a:cubicBezTo>
                    <a:pt x="5180" y="5432"/>
                    <a:pt x="5537" y="5095"/>
                    <a:pt x="5549" y="4668"/>
                  </a:cubicBezTo>
                  <a:lnTo>
                    <a:pt x="5668" y="1966"/>
                  </a:lnTo>
                  <a:cubicBezTo>
                    <a:pt x="5680" y="1668"/>
                    <a:pt x="5513" y="1382"/>
                    <a:pt x="5275" y="1251"/>
                  </a:cubicBezTo>
                  <a:lnTo>
                    <a:pt x="4251" y="418"/>
                  </a:lnTo>
                  <a:cubicBezTo>
                    <a:pt x="4120" y="251"/>
                    <a:pt x="3906" y="132"/>
                    <a:pt x="3668" y="120"/>
                  </a:cubicBezTo>
                  <a:lnTo>
                    <a:pt x="965" y="1"/>
                  </a:lnTo>
                  <a:cubicBezTo>
                    <a:pt x="957" y="1"/>
                    <a:pt x="950" y="1"/>
                    <a:pt x="9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891;p60"/>
            <p:cNvSpPr/>
            <p:nvPr/>
          </p:nvSpPr>
          <p:spPr>
            <a:xfrm>
              <a:off x="4805350" y="2575725"/>
              <a:ext cx="142000" cy="135775"/>
            </a:xfrm>
            <a:custGeom>
              <a:avLst/>
              <a:gdLst/>
              <a:ahLst/>
              <a:cxnLst/>
              <a:rect l="l" t="t" r="r" b="b"/>
              <a:pathLst>
                <a:path w="5680" h="5431" extrusionOk="0">
                  <a:moveTo>
                    <a:pt x="4418" y="835"/>
                  </a:moveTo>
                  <a:lnTo>
                    <a:pt x="4775" y="1120"/>
                  </a:lnTo>
                  <a:lnTo>
                    <a:pt x="4775" y="1120"/>
                  </a:lnTo>
                  <a:lnTo>
                    <a:pt x="4418" y="1097"/>
                  </a:lnTo>
                  <a:lnTo>
                    <a:pt x="4418" y="918"/>
                  </a:lnTo>
                  <a:lnTo>
                    <a:pt x="4418" y="835"/>
                  </a:lnTo>
                  <a:close/>
                  <a:moveTo>
                    <a:pt x="953" y="204"/>
                  </a:moveTo>
                  <a:lnTo>
                    <a:pt x="3656" y="347"/>
                  </a:lnTo>
                  <a:cubicBezTo>
                    <a:pt x="3727" y="347"/>
                    <a:pt x="3811" y="358"/>
                    <a:pt x="3870" y="382"/>
                  </a:cubicBezTo>
                  <a:lnTo>
                    <a:pt x="4072" y="549"/>
                  </a:lnTo>
                  <a:cubicBezTo>
                    <a:pt x="4156" y="656"/>
                    <a:pt x="4192" y="775"/>
                    <a:pt x="4192" y="918"/>
                  </a:cubicBezTo>
                  <a:lnTo>
                    <a:pt x="4192" y="1097"/>
                  </a:lnTo>
                  <a:lnTo>
                    <a:pt x="2215" y="1013"/>
                  </a:lnTo>
                  <a:cubicBezTo>
                    <a:pt x="2199" y="1012"/>
                    <a:pt x="2183" y="1012"/>
                    <a:pt x="2167" y="1012"/>
                  </a:cubicBezTo>
                  <a:cubicBezTo>
                    <a:pt x="1996" y="1012"/>
                    <a:pt x="1846" y="1069"/>
                    <a:pt x="1715" y="1156"/>
                  </a:cubicBezTo>
                  <a:lnTo>
                    <a:pt x="655" y="287"/>
                  </a:lnTo>
                  <a:cubicBezTo>
                    <a:pt x="739" y="239"/>
                    <a:pt x="846" y="204"/>
                    <a:pt x="953" y="204"/>
                  </a:cubicBezTo>
                  <a:close/>
                  <a:moveTo>
                    <a:pt x="477" y="442"/>
                  </a:moveTo>
                  <a:lnTo>
                    <a:pt x="1548" y="1335"/>
                  </a:lnTo>
                  <a:cubicBezTo>
                    <a:pt x="1453" y="1454"/>
                    <a:pt x="1394" y="1621"/>
                    <a:pt x="1382" y="1787"/>
                  </a:cubicBezTo>
                  <a:lnTo>
                    <a:pt x="1274" y="4097"/>
                  </a:lnTo>
                  <a:lnTo>
                    <a:pt x="774" y="4073"/>
                  </a:lnTo>
                  <a:cubicBezTo>
                    <a:pt x="715" y="4073"/>
                    <a:pt x="667" y="4061"/>
                    <a:pt x="620" y="4049"/>
                  </a:cubicBezTo>
                  <a:lnTo>
                    <a:pt x="298" y="3764"/>
                  </a:lnTo>
                  <a:cubicBezTo>
                    <a:pt x="251" y="3680"/>
                    <a:pt x="239" y="3585"/>
                    <a:pt x="239" y="3478"/>
                  </a:cubicBezTo>
                  <a:lnTo>
                    <a:pt x="358" y="775"/>
                  </a:lnTo>
                  <a:cubicBezTo>
                    <a:pt x="358" y="644"/>
                    <a:pt x="405" y="537"/>
                    <a:pt x="477" y="442"/>
                  </a:cubicBezTo>
                  <a:close/>
                  <a:moveTo>
                    <a:pt x="2182" y="1251"/>
                  </a:moveTo>
                  <a:cubicBezTo>
                    <a:pt x="2189" y="1251"/>
                    <a:pt x="2196" y="1251"/>
                    <a:pt x="2203" y="1251"/>
                  </a:cubicBezTo>
                  <a:lnTo>
                    <a:pt x="4180" y="1335"/>
                  </a:lnTo>
                  <a:lnTo>
                    <a:pt x="4072" y="3645"/>
                  </a:lnTo>
                  <a:cubicBezTo>
                    <a:pt x="4061" y="3935"/>
                    <a:pt x="3822" y="4181"/>
                    <a:pt x="3522" y="4181"/>
                  </a:cubicBezTo>
                  <a:cubicBezTo>
                    <a:pt x="3515" y="4181"/>
                    <a:pt x="3508" y="4181"/>
                    <a:pt x="3501" y="4180"/>
                  </a:cubicBezTo>
                  <a:lnTo>
                    <a:pt x="1513" y="4097"/>
                  </a:lnTo>
                  <a:lnTo>
                    <a:pt x="1620" y="1787"/>
                  </a:lnTo>
                  <a:cubicBezTo>
                    <a:pt x="1631" y="1485"/>
                    <a:pt x="1893" y="1251"/>
                    <a:pt x="2182" y="1251"/>
                  </a:cubicBezTo>
                  <a:close/>
                  <a:moveTo>
                    <a:pt x="941" y="4299"/>
                  </a:moveTo>
                  <a:lnTo>
                    <a:pt x="1263" y="4311"/>
                  </a:lnTo>
                  <a:lnTo>
                    <a:pt x="1263" y="4490"/>
                  </a:lnTo>
                  <a:lnTo>
                    <a:pt x="1263" y="4585"/>
                  </a:lnTo>
                  <a:lnTo>
                    <a:pt x="941" y="4299"/>
                  </a:lnTo>
                  <a:close/>
                  <a:moveTo>
                    <a:pt x="4418" y="1335"/>
                  </a:moveTo>
                  <a:lnTo>
                    <a:pt x="4930" y="1359"/>
                  </a:lnTo>
                  <a:cubicBezTo>
                    <a:pt x="5013" y="1359"/>
                    <a:pt x="5108" y="1382"/>
                    <a:pt x="5180" y="1430"/>
                  </a:cubicBezTo>
                  <a:lnTo>
                    <a:pt x="5323" y="1549"/>
                  </a:lnTo>
                  <a:cubicBezTo>
                    <a:pt x="5418" y="1656"/>
                    <a:pt x="5477" y="1787"/>
                    <a:pt x="5465" y="1930"/>
                  </a:cubicBezTo>
                  <a:lnTo>
                    <a:pt x="5346" y="4645"/>
                  </a:lnTo>
                  <a:cubicBezTo>
                    <a:pt x="5323" y="4776"/>
                    <a:pt x="5287" y="4895"/>
                    <a:pt x="5204" y="4990"/>
                  </a:cubicBezTo>
                  <a:lnTo>
                    <a:pt x="4108" y="4133"/>
                  </a:lnTo>
                  <a:cubicBezTo>
                    <a:pt x="4227" y="4002"/>
                    <a:pt x="4299" y="3835"/>
                    <a:pt x="4311" y="3645"/>
                  </a:cubicBezTo>
                  <a:lnTo>
                    <a:pt x="4418" y="1335"/>
                  </a:lnTo>
                  <a:close/>
                  <a:moveTo>
                    <a:pt x="3930" y="4299"/>
                  </a:moveTo>
                  <a:lnTo>
                    <a:pt x="5025" y="5145"/>
                  </a:lnTo>
                  <a:cubicBezTo>
                    <a:pt x="4960" y="5182"/>
                    <a:pt x="4888" y="5212"/>
                    <a:pt x="4814" y="5212"/>
                  </a:cubicBezTo>
                  <a:cubicBezTo>
                    <a:pt x="4793" y="5212"/>
                    <a:pt x="4772" y="5210"/>
                    <a:pt x="4751" y="5204"/>
                  </a:cubicBezTo>
                  <a:lnTo>
                    <a:pt x="2036" y="5085"/>
                  </a:lnTo>
                  <a:cubicBezTo>
                    <a:pt x="1727" y="5073"/>
                    <a:pt x="1489" y="4811"/>
                    <a:pt x="1501" y="4514"/>
                  </a:cubicBezTo>
                  <a:lnTo>
                    <a:pt x="1501" y="4335"/>
                  </a:lnTo>
                  <a:lnTo>
                    <a:pt x="3477" y="4418"/>
                  </a:lnTo>
                  <a:cubicBezTo>
                    <a:pt x="3644" y="4418"/>
                    <a:pt x="3799" y="4395"/>
                    <a:pt x="3930" y="4299"/>
                  </a:cubicBezTo>
                  <a:close/>
                  <a:moveTo>
                    <a:pt x="941" y="1"/>
                  </a:moveTo>
                  <a:cubicBezTo>
                    <a:pt x="511" y="1"/>
                    <a:pt x="143" y="319"/>
                    <a:pt x="131" y="763"/>
                  </a:cubicBezTo>
                  <a:lnTo>
                    <a:pt x="12" y="3466"/>
                  </a:lnTo>
                  <a:cubicBezTo>
                    <a:pt x="1" y="3811"/>
                    <a:pt x="203" y="4121"/>
                    <a:pt x="524" y="4240"/>
                  </a:cubicBezTo>
                  <a:lnTo>
                    <a:pt x="1501" y="5085"/>
                  </a:lnTo>
                  <a:cubicBezTo>
                    <a:pt x="1632" y="5216"/>
                    <a:pt x="1810" y="5311"/>
                    <a:pt x="2025" y="5311"/>
                  </a:cubicBezTo>
                  <a:lnTo>
                    <a:pt x="4727" y="5431"/>
                  </a:lnTo>
                  <a:cubicBezTo>
                    <a:pt x="4735" y="5431"/>
                    <a:pt x="4743" y="5431"/>
                    <a:pt x="4750" y="5431"/>
                  </a:cubicBezTo>
                  <a:cubicBezTo>
                    <a:pt x="5181" y="5431"/>
                    <a:pt x="5537" y="5101"/>
                    <a:pt x="5549" y="4669"/>
                  </a:cubicBezTo>
                  <a:lnTo>
                    <a:pt x="5668" y="1966"/>
                  </a:lnTo>
                  <a:cubicBezTo>
                    <a:pt x="5680" y="1668"/>
                    <a:pt x="5525" y="1382"/>
                    <a:pt x="5287" y="1251"/>
                  </a:cubicBezTo>
                  <a:lnTo>
                    <a:pt x="4251" y="418"/>
                  </a:lnTo>
                  <a:cubicBezTo>
                    <a:pt x="4120" y="251"/>
                    <a:pt x="3918" y="132"/>
                    <a:pt x="3680" y="120"/>
                  </a:cubicBezTo>
                  <a:lnTo>
                    <a:pt x="965" y="1"/>
                  </a:lnTo>
                  <a:cubicBezTo>
                    <a:pt x="957" y="1"/>
                    <a:pt x="949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892;p60"/>
            <p:cNvSpPr/>
            <p:nvPr/>
          </p:nvSpPr>
          <p:spPr>
            <a:xfrm>
              <a:off x="4687775" y="2262900"/>
              <a:ext cx="16100" cy="78925"/>
            </a:xfrm>
            <a:custGeom>
              <a:avLst/>
              <a:gdLst/>
              <a:ahLst/>
              <a:cxnLst/>
              <a:rect l="l" t="t" r="r" b="b"/>
              <a:pathLst>
                <a:path w="644" h="3157" extrusionOk="0">
                  <a:moveTo>
                    <a:pt x="112" y="0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" y="13"/>
                    <a:pt x="1" y="727"/>
                    <a:pt x="120" y="1608"/>
                  </a:cubicBezTo>
                  <a:cubicBezTo>
                    <a:pt x="238" y="2458"/>
                    <a:pt x="414" y="3156"/>
                    <a:pt x="533" y="3156"/>
                  </a:cubicBezTo>
                  <a:cubicBezTo>
                    <a:pt x="534" y="3156"/>
                    <a:pt x="535" y="3156"/>
                    <a:pt x="536" y="3156"/>
                  </a:cubicBezTo>
                  <a:cubicBezTo>
                    <a:pt x="643" y="3132"/>
                    <a:pt x="643" y="2418"/>
                    <a:pt x="524" y="1549"/>
                  </a:cubicBezTo>
                  <a:cubicBezTo>
                    <a:pt x="407" y="694"/>
                    <a:pt x="210" y="0"/>
                    <a:pt x="112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893;p60"/>
            <p:cNvSpPr/>
            <p:nvPr/>
          </p:nvSpPr>
          <p:spPr>
            <a:xfrm>
              <a:off x="4919950" y="2230750"/>
              <a:ext cx="16100" cy="78925"/>
            </a:xfrm>
            <a:custGeom>
              <a:avLst/>
              <a:gdLst/>
              <a:ahLst/>
              <a:cxnLst/>
              <a:rect l="l" t="t" r="r" b="b"/>
              <a:pathLst>
                <a:path w="644" h="3157" extrusionOk="0">
                  <a:moveTo>
                    <a:pt x="110" y="1"/>
                  </a:moveTo>
                  <a:cubicBezTo>
                    <a:pt x="109" y="1"/>
                    <a:pt x="108" y="1"/>
                    <a:pt x="108" y="1"/>
                  </a:cubicBezTo>
                  <a:cubicBezTo>
                    <a:pt x="0" y="13"/>
                    <a:pt x="0" y="727"/>
                    <a:pt x="119" y="1608"/>
                  </a:cubicBezTo>
                  <a:cubicBezTo>
                    <a:pt x="238" y="2470"/>
                    <a:pt x="426" y="3156"/>
                    <a:pt x="533" y="3156"/>
                  </a:cubicBezTo>
                  <a:cubicBezTo>
                    <a:pt x="534" y="3156"/>
                    <a:pt x="535" y="3156"/>
                    <a:pt x="536" y="3156"/>
                  </a:cubicBezTo>
                  <a:cubicBezTo>
                    <a:pt x="643" y="3144"/>
                    <a:pt x="643" y="2430"/>
                    <a:pt x="524" y="1549"/>
                  </a:cubicBezTo>
                  <a:cubicBezTo>
                    <a:pt x="406" y="699"/>
                    <a:pt x="206" y="1"/>
                    <a:pt x="110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894;p60"/>
            <p:cNvSpPr/>
            <p:nvPr/>
          </p:nvSpPr>
          <p:spPr>
            <a:xfrm>
              <a:off x="4741650" y="2277800"/>
              <a:ext cx="142600" cy="85475"/>
            </a:xfrm>
            <a:custGeom>
              <a:avLst/>
              <a:gdLst/>
              <a:ahLst/>
              <a:cxnLst/>
              <a:rect l="l" t="t" r="r" b="b"/>
              <a:pathLst>
                <a:path w="5704" h="3419" extrusionOk="0">
                  <a:moveTo>
                    <a:pt x="5430" y="0"/>
                  </a:moveTo>
                  <a:lnTo>
                    <a:pt x="1" y="750"/>
                  </a:lnTo>
                  <a:cubicBezTo>
                    <a:pt x="1" y="845"/>
                    <a:pt x="12" y="953"/>
                    <a:pt x="36" y="1036"/>
                  </a:cubicBezTo>
                  <a:cubicBezTo>
                    <a:pt x="222" y="2413"/>
                    <a:pt x="1400" y="3418"/>
                    <a:pt x="2771" y="3418"/>
                  </a:cubicBezTo>
                  <a:cubicBezTo>
                    <a:pt x="2894" y="3418"/>
                    <a:pt x="3018" y="3410"/>
                    <a:pt x="3144" y="3393"/>
                  </a:cubicBezTo>
                  <a:cubicBezTo>
                    <a:pt x="4644" y="3179"/>
                    <a:pt x="5704" y="1798"/>
                    <a:pt x="5489" y="274"/>
                  </a:cubicBezTo>
                  <a:cubicBezTo>
                    <a:pt x="5477" y="179"/>
                    <a:pt x="5466" y="83"/>
                    <a:pt x="5430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895;p60"/>
            <p:cNvSpPr/>
            <p:nvPr/>
          </p:nvSpPr>
          <p:spPr>
            <a:xfrm>
              <a:off x="4768150" y="2309150"/>
              <a:ext cx="97350" cy="54050"/>
            </a:xfrm>
            <a:custGeom>
              <a:avLst/>
              <a:gdLst/>
              <a:ahLst/>
              <a:cxnLst/>
              <a:rect l="l" t="t" r="r" b="b"/>
              <a:pathLst>
                <a:path w="3894" h="2162" extrusionOk="0">
                  <a:moveTo>
                    <a:pt x="2063" y="0"/>
                  </a:moveTo>
                  <a:cubicBezTo>
                    <a:pt x="1968" y="0"/>
                    <a:pt x="1871" y="7"/>
                    <a:pt x="1774" y="20"/>
                  </a:cubicBezTo>
                  <a:cubicBezTo>
                    <a:pt x="893" y="139"/>
                    <a:pt x="226" y="782"/>
                    <a:pt x="0" y="1580"/>
                  </a:cubicBezTo>
                  <a:cubicBezTo>
                    <a:pt x="472" y="1951"/>
                    <a:pt x="1079" y="2162"/>
                    <a:pt x="1714" y="2162"/>
                  </a:cubicBezTo>
                  <a:cubicBezTo>
                    <a:pt x="1833" y="2162"/>
                    <a:pt x="1952" y="2154"/>
                    <a:pt x="2072" y="2139"/>
                  </a:cubicBezTo>
                  <a:cubicBezTo>
                    <a:pt x="2822" y="2032"/>
                    <a:pt x="3477" y="1616"/>
                    <a:pt x="3894" y="1044"/>
                  </a:cubicBezTo>
                  <a:cubicBezTo>
                    <a:pt x="3513" y="409"/>
                    <a:pt x="2822" y="0"/>
                    <a:pt x="2063" y="0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896;p60"/>
            <p:cNvSpPr/>
            <p:nvPr/>
          </p:nvSpPr>
          <p:spPr>
            <a:xfrm>
              <a:off x="4518700" y="2095950"/>
              <a:ext cx="548600" cy="120175"/>
            </a:xfrm>
            <a:custGeom>
              <a:avLst/>
              <a:gdLst/>
              <a:ahLst/>
              <a:cxnLst/>
              <a:rect l="l" t="t" r="r" b="b"/>
              <a:pathLst>
                <a:path w="21944" h="4807" extrusionOk="0">
                  <a:moveTo>
                    <a:pt x="20832" y="0"/>
                  </a:moveTo>
                  <a:cubicBezTo>
                    <a:pt x="20782" y="0"/>
                    <a:pt x="20732" y="4"/>
                    <a:pt x="20682" y="11"/>
                  </a:cubicBezTo>
                  <a:lnTo>
                    <a:pt x="977" y="2726"/>
                  </a:lnTo>
                  <a:cubicBezTo>
                    <a:pt x="394" y="2809"/>
                    <a:pt x="1" y="3345"/>
                    <a:pt x="84" y="3905"/>
                  </a:cubicBezTo>
                  <a:cubicBezTo>
                    <a:pt x="150" y="4441"/>
                    <a:pt x="608" y="4806"/>
                    <a:pt x="1116" y="4806"/>
                  </a:cubicBezTo>
                  <a:cubicBezTo>
                    <a:pt x="1161" y="4806"/>
                    <a:pt x="1206" y="4803"/>
                    <a:pt x="1251" y="4798"/>
                  </a:cubicBezTo>
                  <a:lnTo>
                    <a:pt x="20980" y="2071"/>
                  </a:lnTo>
                  <a:cubicBezTo>
                    <a:pt x="21539" y="2000"/>
                    <a:pt x="21944" y="1464"/>
                    <a:pt x="21849" y="904"/>
                  </a:cubicBezTo>
                  <a:cubicBezTo>
                    <a:pt x="21784" y="373"/>
                    <a:pt x="21334" y="0"/>
                    <a:pt x="20832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380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34"/>
          <p:cNvSpPr txBox="1">
            <a:spLocks noGrp="1"/>
          </p:cNvSpPr>
          <p:nvPr>
            <p:ph type="title"/>
          </p:nvPr>
        </p:nvSpPr>
        <p:spPr>
          <a:xfrm>
            <a:off x="1971112" y="2346220"/>
            <a:ext cx="48303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solidFill>
                  <a:srgbClr val="FF0000"/>
                </a:solidFill>
              </a:rPr>
              <a:t>Warm Up</a:t>
            </a:r>
            <a:endParaRPr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2881754" y="876238"/>
            <a:ext cx="3538864" cy="3528470"/>
          </a:xfrm>
          <a:prstGeom prst="ellipse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=""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1" y="102617"/>
            <a:ext cx="1494809" cy="1926426"/>
          </a:xfrm>
          <a:prstGeom prst="rect">
            <a:avLst/>
          </a:prstGeom>
        </p:spPr>
      </p:pic>
      <p:pic>
        <p:nvPicPr>
          <p:cNvPr id="12" name="图片 10">
            <a:extLst>
              <a:ext uri="{FF2B5EF4-FFF2-40B4-BE49-F238E27FC236}">
                <a16:creationId xmlns=""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5274" y="65090"/>
            <a:ext cx="1643309" cy="811148"/>
          </a:xfrm>
          <a:prstGeom prst="rect">
            <a:avLst/>
          </a:prstGeom>
        </p:spPr>
      </p:pic>
      <p:pic>
        <p:nvPicPr>
          <p:cNvPr id="18" name="dartr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5652264" flipH="1">
            <a:off x="4457846" y="2738025"/>
            <a:ext cx="1014632" cy="745856"/>
          </a:xfrm>
          <a:prstGeom prst="rect">
            <a:avLst/>
          </a:prstGeom>
        </p:spPr>
      </p:pic>
      <p:pic>
        <p:nvPicPr>
          <p:cNvPr id="22" name="dartyl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4621643">
            <a:off x="2724133" y="2152290"/>
            <a:ext cx="1014632" cy="745856"/>
          </a:xfrm>
          <a:prstGeom prst="rect">
            <a:avLst/>
          </a:prstGeom>
        </p:spPr>
      </p:pic>
      <p:pic>
        <p:nvPicPr>
          <p:cNvPr id="25" name="dartbl"/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7014384">
            <a:off x="3367417" y="3596236"/>
            <a:ext cx="1014632" cy="745856"/>
          </a:xfrm>
          <a:prstGeom prst="rect">
            <a:avLst/>
          </a:prstGeom>
        </p:spPr>
      </p:pic>
      <p:pic>
        <p:nvPicPr>
          <p:cNvPr id="26" name="dartgr"/>
          <p:cNvPicPr>
            <a:picLocks noChangeAspect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6630209">
            <a:off x="5799464" y="2875717"/>
            <a:ext cx="1014632" cy="74585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95322" y="-4561883"/>
            <a:ext cx="8149406" cy="4343400"/>
            <a:chOff x="487204" y="800100"/>
            <a:chExt cx="10865874" cy="5791200"/>
          </a:xfrm>
        </p:grpSpPr>
        <p:pic>
          <p:nvPicPr>
            <p:cNvPr id="20" name="khu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204" y="800100"/>
              <a:ext cx="9614877" cy="5791200"/>
            </a:xfrm>
            <a:prstGeom prst="rect">
              <a:avLst/>
            </a:prstGeom>
          </p:spPr>
        </p:pic>
        <p:pic>
          <p:nvPicPr>
            <p:cNvPr id="21" name="soc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24761" y="1717328"/>
              <a:ext cx="3128317" cy="3225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1705315" y="1349200"/>
              <a:ext cx="7075573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lnSpc>
                  <a:spcPct val="150000"/>
                </a:lnSpc>
                <a:buClrTx/>
              </a:pPr>
              <a:endParaRPr lang="en-US" sz="21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defTabSz="685800">
                <a:lnSpc>
                  <a:spcPct val="150000"/>
                </a:lnSpc>
                <a:buClrTx/>
              </a:pPr>
              <a:r>
                <a:rPr lang="en-US" sz="1800" b="1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Luật</a:t>
              </a:r>
              <a:r>
                <a:rPr lang="en-US" sz="18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800" b="1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</a:t>
              </a:r>
              <a:r>
                <a:rPr lang="vi-VN" sz="18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ơ</a:t>
              </a:r>
              <a:r>
                <a:rPr lang="en-US" sz="18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i:    </a:t>
              </a:r>
              <a:r>
                <a:rPr lang="en-US" sz="1800" b="1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Bạn</a:t>
              </a:r>
              <a:r>
                <a:rPr lang="en-US" sz="18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có 5s đ</a:t>
              </a:r>
              <a:r>
                <a:rPr lang="vi-VN" sz="18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ể</a:t>
              </a:r>
              <a:r>
                <a:rPr lang="en-US" sz="18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800" b="1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suy</a:t>
              </a:r>
              <a:r>
                <a:rPr lang="en-US" sz="18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800" b="1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nghi</a:t>
              </a:r>
              <a:r>
                <a:rPr lang="en-US" sz="18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̃ </a:t>
              </a:r>
              <a:r>
                <a:rPr lang="en-US" sz="1800" b="1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</a:t>
              </a:r>
              <a:r>
                <a:rPr lang="en-US" sz="18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̀ </a:t>
              </a:r>
            </a:p>
            <a:p>
              <a:pPr defTabSz="685800">
                <a:lnSpc>
                  <a:spcPct val="150000"/>
                </a:lnSpc>
                <a:buClrTx/>
              </a:pPr>
              <a:r>
                <a:rPr lang="en-US" sz="18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               </a:t>
              </a:r>
              <a:r>
                <a:rPr lang="en-US" sz="1800" b="1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</a:t>
              </a:r>
              <a:r>
                <a:rPr lang="vi-VN" sz="18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ả</a:t>
              </a:r>
              <a:r>
                <a:rPr lang="en-US" sz="18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l</a:t>
              </a:r>
              <a:r>
                <a:rPr lang="vi-VN" sz="18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ời</a:t>
              </a:r>
              <a:r>
                <a:rPr lang="en-US" sz="18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800" b="1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các</a:t>
              </a:r>
              <a:r>
                <a:rPr lang="en-US" sz="18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800" b="1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câu</a:t>
              </a:r>
              <a:r>
                <a:rPr lang="en-US" sz="18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</a:t>
              </a:r>
              <a:r>
                <a:rPr lang="vi-VN" sz="18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ỏi</a:t>
              </a:r>
              <a:r>
                <a:rPr lang="en-US" sz="18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  <a:p>
              <a:pPr marL="342900" indent="-342900" defTabSz="685800">
                <a:lnSpc>
                  <a:spcPct val="150000"/>
                </a:lnSpc>
                <a:buClrTx/>
                <a:buFontTx/>
                <a:buChar char="-"/>
              </a:pPr>
              <a:r>
                <a:rPr lang="en-US" sz="1800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</a:t>
              </a:r>
              <a:r>
                <a:rPr lang="vi-VN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ả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l</a:t>
              </a:r>
              <a:r>
                <a:rPr lang="vi-VN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ời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800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đúng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lang="en-US" sz="1800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mũi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800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tiêu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</a:t>
              </a:r>
              <a:r>
                <a:rPr lang="vi-VN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ươ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 </a:t>
              </a:r>
              <a:r>
                <a:rPr lang="vi-VN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ứng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800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trúng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800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đích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800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bạn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800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nhận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đ</a:t>
              </a:r>
              <a:r>
                <a:rPr lang="vi-VN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ược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800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đi</a:t>
              </a:r>
              <a:r>
                <a:rPr lang="vi-VN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ể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 t</a:t>
              </a:r>
              <a:r>
                <a:rPr lang="vi-VN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ươ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 </a:t>
              </a:r>
              <a:r>
                <a:rPr lang="vi-VN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ứng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vị trí </a:t>
              </a:r>
              <a:r>
                <a:rPr lang="en-US" sz="1800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mũi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800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tiêu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  <a:p>
              <a:pPr marL="342900" indent="-342900" defTabSz="685800">
                <a:lnSpc>
                  <a:spcPct val="150000"/>
                </a:lnSpc>
                <a:buClrTx/>
                <a:buFontTx/>
                <a:buChar char="-"/>
              </a:pPr>
              <a:r>
                <a:rPr lang="en-US" sz="1800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</a:t>
              </a:r>
              <a:r>
                <a:rPr lang="vi-VN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ả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l</a:t>
              </a:r>
              <a:r>
                <a:rPr lang="vi-VN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ời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800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sai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lang="en-US" sz="1800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mũi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800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tiêu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r</a:t>
              </a:r>
              <a:r>
                <a:rPr lang="vi-VN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ơ</a:t>
              </a:r>
              <a:r>
                <a:rPr lang="en-US" sz="1800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800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xuống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800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hoặc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800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800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trúng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800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đích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800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̀ </a:t>
              </a:r>
              <a:r>
                <a:rPr lang="en-US" sz="1800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có </a:t>
              </a:r>
              <a:r>
                <a:rPr lang="en-US" sz="1800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đi</a:t>
              </a:r>
              <a:r>
                <a:rPr lang="vi-VN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ể</a:t>
              </a:r>
              <a:r>
                <a:rPr lang="en-US" sz="1800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m.</a:t>
              </a:r>
            </a:p>
          </p:txBody>
        </p:sp>
      </p:grp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7586662" y="4272604"/>
            <a:ext cx="957263" cy="49451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Arial Black" panose="020B0A04020102020204" pitchFamily="34" charset="0"/>
              </a:rPr>
              <a:t>PLAY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8636" y="450830"/>
            <a:ext cx="5528027" cy="864183"/>
          </a:xfrm>
          <a:prstGeom prst="rect">
            <a:avLst/>
          </a:prstGeom>
          <a:effectLst>
            <a:glow rad="139700">
              <a:schemeClr val="accent2">
                <a:satMod val="175000"/>
                <a:alpha val="7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64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4.81481E-6 L -0.01223 1.03703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5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0" name="图片 10">
            <a:extLst>
              <a:ext uri="{FF2B5EF4-FFF2-40B4-BE49-F238E27FC236}">
                <a16:creationId xmlns=""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3065" y="4255693"/>
            <a:ext cx="1643309" cy="811148"/>
          </a:xfrm>
          <a:prstGeom prst="rect">
            <a:avLst/>
          </a:prstGeom>
        </p:spPr>
      </p:pic>
      <p:sp>
        <p:nvSpPr>
          <p:cNvPr id="14" name="DapanA"/>
          <p:cNvSpPr/>
          <p:nvPr/>
        </p:nvSpPr>
        <p:spPr>
          <a:xfrm>
            <a:off x="4257374" y="2316592"/>
            <a:ext cx="2005728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Minh</a:t>
            </a:r>
            <a:endParaRPr lang="en-US" sz="21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DapanB"/>
          <p:cNvSpPr/>
          <p:nvPr/>
        </p:nvSpPr>
        <p:spPr>
          <a:xfrm>
            <a:off x="6433052" y="2316592"/>
            <a:ext cx="2205890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Ben </a:t>
            </a:r>
            <a:endParaRPr lang="en-US" sz="21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DapanC"/>
          <p:cNvSpPr/>
          <p:nvPr/>
        </p:nvSpPr>
        <p:spPr>
          <a:xfrm>
            <a:off x="4257374" y="3684584"/>
            <a:ext cx="2005728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Lucy</a:t>
            </a:r>
            <a:endParaRPr lang="en-US" sz="21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DapanD"/>
          <p:cNvSpPr/>
          <p:nvPr/>
        </p:nvSpPr>
        <p:spPr>
          <a:xfrm>
            <a:off x="6433052" y="3684584"/>
            <a:ext cx="2205890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Mai</a:t>
            </a:r>
            <a:endParaRPr lang="en-US" sz="21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468614" y="706175"/>
            <a:ext cx="3538864" cy="3528470"/>
          </a:xfrm>
          <a:prstGeom prst="ellipse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31682" y="5243605"/>
            <a:ext cx="9783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Abc.xyz789</a:t>
            </a:r>
          </a:p>
        </p:txBody>
      </p:sp>
      <p:sp>
        <p:nvSpPr>
          <p:cNvPr id="2" name="Horizontal Scroll 1"/>
          <p:cNvSpPr/>
          <p:nvPr/>
        </p:nvSpPr>
        <p:spPr>
          <a:xfrm>
            <a:off x="4185995" y="188843"/>
            <a:ext cx="4574497" cy="2051774"/>
          </a:xfrm>
          <a:prstGeom prst="horizontalScroll">
            <a:avLst>
              <a:gd name="adj" fmla="val 11211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1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dartr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5889604" y="4091524"/>
            <a:ext cx="1008188" cy="741119"/>
          </a:xfrm>
          <a:prstGeom prst="rect">
            <a:avLst/>
          </a:prstGeom>
        </p:spPr>
      </p:pic>
      <p:pic>
        <p:nvPicPr>
          <p:cNvPr id="19" name="dartyl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5889604" y="2686179"/>
            <a:ext cx="1008188" cy="741119"/>
          </a:xfrm>
          <a:prstGeom prst="rect">
            <a:avLst/>
          </a:prstGeom>
        </p:spPr>
      </p:pic>
      <p:pic>
        <p:nvPicPr>
          <p:cNvPr id="20" name="dartbl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3728239" y="4054171"/>
            <a:ext cx="1008188" cy="741119"/>
          </a:xfrm>
          <a:prstGeom prst="rect">
            <a:avLst/>
          </a:prstGeom>
        </p:spPr>
      </p:pic>
      <p:pic>
        <p:nvPicPr>
          <p:cNvPr id="22" name="dartgr"/>
          <p:cNvPicPr>
            <a:picLocks noChangeAspect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3677203" y="2691905"/>
            <a:ext cx="1008188" cy="741119"/>
          </a:xfrm>
          <a:prstGeom prst="rect">
            <a:avLst/>
          </a:prstGeom>
        </p:spPr>
      </p:pic>
      <p:pic>
        <p:nvPicPr>
          <p:cNvPr id="23" name="dartr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7115678" flipH="1">
            <a:off x="2010907" y="5654992"/>
            <a:ext cx="1014632" cy="745856"/>
          </a:xfrm>
          <a:prstGeom prst="rect">
            <a:avLst/>
          </a:prstGeom>
        </p:spPr>
      </p:pic>
      <p:pic>
        <p:nvPicPr>
          <p:cNvPr id="24" name="dartyl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130033">
            <a:off x="864495" y="5498826"/>
            <a:ext cx="1014632" cy="745856"/>
          </a:xfrm>
          <a:prstGeom prst="rect">
            <a:avLst/>
          </a:prstGeom>
        </p:spPr>
      </p:pic>
      <p:pic>
        <p:nvPicPr>
          <p:cNvPr id="25" name="dartbl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4871310">
            <a:off x="-134388" y="5438495"/>
            <a:ext cx="1014632" cy="745856"/>
          </a:xfrm>
          <a:prstGeom prst="rect">
            <a:avLst/>
          </a:prstGeom>
        </p:spPr>
      </p:pic>
      <p:pic>
        <p:nvPicPr>
          <p:cNvPr id="27" name="dartgr"/>
          <p:cNvPicPr>
            <a:picLocks noChangeAspect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6200000" flipH="1">
            <a:off x="3301052" y="5557233"/>
            <a:ext cx="1014632" cy="745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8277" y="1673473"/>
            <a:ext cx="901209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/>
              <a:lightRig rig="threePt" dir="t"/>
            </a:scene3d>
          </a:bodyPr>
          <a:lstStyle/>
          <a:p>
            <a:pPr defTabSz="685800">
              <a:buClrTx/>
            </a:pPr>
            <a:r>
              <a:rPr lang="en-US" sz="2400" kern="1200" dirty="0">
                <a:ln w="6600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00B050"/>
                    </a:gs>
                    <a:gs pos="50000">
                      <a:srgbClr val="92D050"/>
                    </a:gs>
                    <a:gs pos="100000">
                      <a:srgbClr val="66FF66"/>
                    </a:gs>
                  </a:gsLst>
                  <a:lin ang="5400000" scaled="1"/>
                  <a:tileRect/>
                </a:gradFill>
                <a:effectLst>
                  <a:outerShdw dist="38100" dir="2700000" algn="tl" rotWithShape="0">
                    <a:srgbClr val="ED7D31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+</a:t>
            </a:r>
            <a:r>
              <a:rPr lang="en-US" sz="3000" kern="1200" dirty="0">
                <a:ln w="6600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00B050"/>
                    </a:gs>
                    <a:gs pos="50000">
                      <a:srgbClr val="92D050"/>
                    </a:gs>
                    <a:gs pos="100000">
                      <a:srgbClr val="66FF66"/>
                    </a:gs>
                  </a:gsLst>
                  <a:lin ang="5400000" scaled="1"/>
                  <a:tileRect/>
                </a:gradFill>
                <a:effectLst>
                  <a:outerShdw dist="38100" dir="2700000" algn="tl" rotWithShape="0">
                    <a:srgbClr val="ED7D31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18</a:t>
            </a:r>
          </a:p>
        </p:txBody>
      </p:sp>
      <p:pic>
        <p:nvPicPr>
          <p:cNvPr id="29" name="图片 20">
            <a:extLst>
              <a:ext uri="{FF2B5EF4-FFF2-40B4-BE49-F238E27FC236}">
                <a16:creationId xmlns=""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1" y="102617"/>
            <a:ext cx="1082102" cy="1394552"/>
          </a:xfrm>
          <a:prstGeom prst="rect">
            <a:avLst/>
          </a:prstGeom>
        </p:spPr>
      </p:pic>
      <p:sp>
        <p:nvSpPr>
          <p:cNvPr id="31" name="Right Arrow 30">
            <a:hlinkClick r:id="rId11" action="ppaction://hlinksldjump"/>
          </p:cNvPr>
          <p:cNvSpPr/>
          <p:nvPr/>
        </p:nvSpPr>
        <p:spPr>
          <a:xfrm>
            <a:off x="8223391" y="4353339"/>
            <a:ext cx="785192" cy="612838"/>
          </a:xfrm>
          <a:prstGeom prst="rightArrow">
            <a:avLst>
              <a:gd name="adj1" fmla="val 56488"/>
              <a:gd name="adj2" fmla="val 41891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Arial Black" panose="020B0A04020102020204" pitchFamily="34" charset="0"/>
              </a:rPr>
              <a:t>Next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6281" y="467162"/>
            <a:ext cx="1393924" cy="14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9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18073 0.54467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29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rry w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-0.18243 -0.63102 " pathEditMode="relative" rAng="0" ptsTypes="AA">
                                      <p:cBhvr>
                                        <p:cTn id="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8" y="-3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2375 0.68704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343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-0.12057 0.1342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81481E-6 L 0.14935 -0.73311 " pathEditMode="relative" rAng="0" ptsTypes="AA"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-3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47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0.15247 0.47314 " pathEditMode="relative" rAng="0" ptsTypes="AA">
                                      <p:cBhvr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9505 -0.55139 " pathEditMode="relative" rAng="0" ptsTypes="AA">
                                      <p:cBhvr>
                                        <p:cTn id="5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-2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rry w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3346 0.46204 " pathEditMode="relative" rAng="0" ptsTypes="AA">
                                      <p:cBhvr>
                                        <p:cTn id="6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6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rry w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6" grpId="0"/>
      <p:bldP spid="6" grpId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0" name="图片 10">
            <a:extLst>
              <a:ext uri="{FF2B5EF4-FFF2-40B4-BE49-F238E27FC236}">
                <a16:creationId xmlns=""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8547" y="4243931"/>
            <a:ext cx="1643309" cy="811148"/>
          </a:xfrm>
          <a:prstGeom prst="rect">
            <a:avLst/>
          </a:prstGeom>
        </p:spPr>
      </p:pic>
      <p:sp>
        <p:nvSpPr>
          <p:cNvPr id="14" name="DapanA"/>
          <p:cNvSpPr/>
          <p:nvPr/>
        </p:nvSpPr>
        <p:spPr>
          <a:xfrm>
            <a:off x="4257374" y="2316592"/>
            <a:ext cx="2005728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Minh</a:t>
            </a:r>
            <a:endParaRPr lang="en-US" sz="21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DapanB"/>
          <p:cNvSpPr/>
          <p:nvPr/>
        </p:nvSpPr>
        <p:spPr>
          <a:xfrm>
            <a:off x="6433052" y="2316592"/>
            <a:ext cx="2205890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Ben</a:t>
            </a:r>
            <a:endParaRPr lang="en-US" sz="21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DapanC"/>
          <p:cNvSpPr/>
          <p:nvPr/>
        </p:nvSpPr>
        <p:spPr>
          <a:xfrm>
            <a:off x="4257374" y="3684584"/>
            <a:ext cx="2005728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Luck</a:t>
            </a:r>
            <a:endParaRPr lang="en-US" sz="21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DapanD"/>
          <p:cNvSpPr/>
          <p:nvPr/>
        </p:nvSpPr>
        <p:spPr>
          <a:xfrm>
            <a:off x="6433052" y="3684584"/>
            <a:ext cx="2205890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Lucy</a:t>
            </a:r>
            <a:endParaRPr lang="en-US" sz="21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468614" y="706175"/>
            <a:ext cx="3538864" cy="3528470"/>
          </a:xfrm>
          <a:prstGeom prst="ellipse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31682" y="5243605"/>
            <a:ext cx="9783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Abc.xyz789</a:t>
            </a:r>
          </a:p>
        </p:txBody>
      </p:sp>
      <p:sp>
        <p:nvSpPr>
          <p:cNvPr id="2" name="Horizontal Scroll 1"/>
          <p:cNvSpPr/>
          <p:nvPr/>
        </p:nvSpPr>
        <p:spPr>
          <a:xfrm>
            <a:off x="4185995" y="188843"/>
            <a:ext cx="4574497" cy="2051774"/>
          </a:xfrm>
          <a:prstGeom prst="horizontalScroll">
            <a:avLst>
              <a:gd name="adj" fmla="val 11211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Listen </a:t>
            </a:r>
            <a:r>
              <a:rPr lang="en-US" sz="2100" b="1" kern="1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and choose</a:t>
            </a:r>
            <a:endParaRPr lang="en-US" sz="21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dartr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5889604" y="4091524"/>
            <a:ext cx="1008188" cy="741119"/>
          </a:xfrm>
          <a:prstGeom prst="rect">
            <a:avLst/>
          </a:prstGeom>
        </p:spPr>
      </p:pic>
      <p:pic>
        <p:nvPicPr>
          <p:cNvPr id="19" name="dartyl"/>
          <p:cNvPicPr>
            <a:picLocks noChangeAspect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5889604" y="2686179"/>
            <a:ext cx="1008188" cy="741119"/>
          </a:xfrm>
          <a:prstGeom prst="rect">
            <a:avLst/>
          </a:prstGeom>
        </p:spPr>
      </p:pic>
      <p:pic>
        <p:nvPicPr>
          <p:cNvPr id="20" name="dartbl"/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3728239" y="4054171"/>
            <a:ext cx="1008188" cy="741119"/>
          </a:xfrm>
          <a:prstGeom prst="rect">
            <a:avLst/>
          </a:prstGeom>
        </p:spPr>
      </p:pic>
      <p:pic>
        <p:nvPicPr>
          <p:cNvPr id="22" name="dartgr"/>
          <p:cNvPicPr>
            <a:picLocks noChangeAspect="1"/>
          </p:cNvPicPr>
          <p:nvPr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3677203" y="2691905"/>
            <a:ext cx="1008188" cy="741119"/>
          </a:xfrm>
          <a:prstGeom prst="rect">
            <a:avLst/>
          </a:prstGeom>
        </p:spPr>
      </p:pic>
      <p:pic>
        <p:nvPicPr>
          <p:cNvPr id="23" name="dartr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757" t="12569"/>
          <a:stretch/>
        </p:blipFill>
        <p:spPr>
          <a:xfrm rot="17482693" flipH="1">
            <a:off x="2096940" y="5783593"/>
            <a:ext cx="1008659" cy="650349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24" name="dartyl"/>
          <p:cNvPicPr>
            <a:picLocks noChangeAspect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3589418">
            <a:off x="1138961" y="5557233"/>
            <a:ext cx="1014632" cy="745856"/>
          </a:xfrm>
          <a:prstGeom prst="rect">
            <a:avLst/>
          </a:prstGeom>
        </p:spPr>
      </p:pic>
      <p:pic>
        <p:nvPicPr>
          <p:cNvPr id="25" name="dartbl"/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572669">
            <a:off x="-134388" y="5438495"/>
            <a:ext cx="1014632" cy="745856"/>
          </a:xfrm>
          <a:prstGeom prst="rect">
            <a:avLst/>
          </a:prstGeom>
        </p:spPr>
      </p:pic>
      <p:pic>
        <p:nvPicPr>
          <p:cNvPr id="27" name="dartgr"/>
          <p:cNvPicPr>
            <a:picLocks noChangeAspect="1"/>
          </p:cNvPicPr>
          <p:nvPr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6200000" flipH="1">
            <a:off x="3301052" y="5557233"/>
            <a:ext cx="1014632" cy="745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4383" y="1785677"/>
            <a:ext cx="901209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/>
              <a:lightRig rig="threePt" dir="t"/>
            </a:scene3d>
          </a:bodyPr>
          <a:lstStyle/>
          <a:p>
            <a:pPr defTabSz="685800">
              <a:buClrTx/>
            </a:pPr>
            <a:r>
              <a:rPr lang="en-US" sz="2400" kern="1200" dirty="0">
                <a:ln w="6600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00B050"/>
                    </a:gs>
                    <a:gs pos="50000">
                      <a:srgbClr val="92D050"/>
                    </a:gs>
                    <a:gs pos="100000">
                      <a:srgbClr val="66FF66"/>
                    </a:gs>
                  </a:gsLst>
                  <a:lin ang="5400000" scaled="1"/>
                  <a:tileRect/>
                </a:gradFill>
                <a:effectLst>
                  <a:outerShdw dist="38100" dir="2700000" algn="tl" rotWithShape="0">
                    <a:srgbClr val="ED7D31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+</a:t>
            </a:r>
            <a:r>
              <a:rPr lang="en-US" sz="3000" kern="1200" dirty="0">
                <a:ln w="6600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00B050"/>
                    </a:gs>
                    <a:gs pos="50000">
                      <a:srgbClr val="92D050"/>
                    </a:gs>
                    <a:gs pos="100000">
                      <a:srgbClr val="66FF66"/>
                    </a:gs>
                  </a:gsLst>
                  <a:lin ang="5400000" scaled="1"/>
                  <a:tileRect/>
                </a:gradFill>
                <a:effectLst>
                  <a:outerShdw dist="38100" dir="2700000" algn="tl" rotWithShape="0">
                    <a:srgbClr val="ED7D31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25</a:t>
            </a:r>
          </a:p>
        </p:txBody>
      </p:sp>
      <p:pic>
        <p:nvPicPr>
          <p:cNvPr id="29" name="图片 20">
            <a:extLst>
              <a:ext uri="{FF2B5EF4-FFF2-40B4-BE49-F238E27FC236}">
                <a16:creationId xmlns=""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1" y="102617"/>
            <a:ext cx="1082102" cy="1394552"/>
          </a:xfrm>
          <a:prstGeom prst="rect">
            <a:avLst/>
          </a:prstGeom>
        </p:spPr>
      </p:pic>
      <p:sp>
        <p:nvSpPr>
          <p:cNvPr id="33" name="Right Arrow 32">
            <a:hlinkClick r:id="rId13" action="ppaction://hlinksldjump"/>
          </p:cNvPr>
          <p:cNvSpPr/>
          <p:nvPr/>
        </p:nvSpPr>
        <p:spPr>
          <a:xfrm>
            <a:off x="8223391" y="4353339"/>
            <a:ext cx="785192" cy="612838"/>
          </a:xfrm>
          <a:prstGeom prst="rightArrow">
            <a:avLst>
              <a:gd name="adj1" fmla="val 56488"/>
              <a:gd name="adj2" fmla="val 41891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Arial Black" panose="020B0A04020102020204" pitchFamily="34" charset="0"/>
              </a:rPr>
              <a:t>Next</a:t>
            </a:r>
          </a:p>
        </p:txBody>
      </p:sp>
      <p:pic>
        <p:nvPicPr>
          <p:cNvPr id="5" name="i'm luc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31197" y="772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18073 0.54467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29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rry w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-0.18243 -0.63102 " pathEditMode="relative" rAng="0" ptsTypes="AA">
                                      <p:cBhvr>
                                        <p:cTn id="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8" y="-3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2375 0.68704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01719 -0.62153 " pathEditMode="relative" rAng="0" ptsTypes="AA">
                                      <p:cBhvr>
                                        <p:cTn id="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-31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rry w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0.15247 0.47314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7968 -0.55023 " pathEditMode="relative" rAng="0" ptsTypes="AA">
                                      <p:cBhvr>
                                        <p:cTn id="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2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rry w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3346 0.46204 " pathEditMode="relative" rAng="0" ptsTypes="AA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2310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-0.12057 -0.14028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02852 -0.60995 " pathEditMode="relative" rAng="0" ptsTypes="AA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47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8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6" grpId="0"/>
      <p:bldP spid="6" grpId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0" name="图片 10">
            <a:extLst>
              <a:ext uri="{FF2B5EF4-FFF2-40B4-BE49-F238E27FC236}">
                <a16:creationId xmlns=""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2319" y="4183149"/>
            <a:ext cx="1643309" cy="811148"/>
          </a:xfrm>
          <a:prstGeom prst="rect">
            <a:avLst/>
          </a:prstGeom>
        </p:spPr>
      </p:pic>
      <p:sp>
        <p:nvSpPr>
          <p:cNvPr id="14" name="DapanA"/>
          <p:cNvSpPr/>
          <p:nvPr/>
        </p:nvSpPr>
        <p:spPr>
          <a:xfrm>
            <a:off x="4257374" y="2316592"/>
            <a:ext cx="2005728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 </a:t>
            </a:r>
            <a:endParaRPr lang="en-US" sz="21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DapanB"/>
          <p:cNvSpPr/>
          <p:nvPr/>
        </p:nvSpPr>
        <p:spPr>
          <a:xfrm>
            <a:off x="6433052" y="2316592"/>
            <a:ext cx="2205890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 am </a:t>
            </a:r>
            <a:endParaRPr lang="en-US" sz="21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DapanC"/>
          <p:cNvSpPr/>
          <p:nvPr/>
        </p:nvSpPr>
        <p:spPr>
          <a:xfrm>
            <a:off x="4257374" y="3684584"/>
            <a:ext cx="2005728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Hi</a:t>
            </a:r>
            <a:endParaRPr lang="en-US" sz="21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DapanD"/>
          <p:cNvSpPr/>
          <p:nvPr/>
        </p:nvSpPr>
        <p:spPr>
          <a:xfrm>
            <a:off x="6433052" y="3684584"/>
            <a:ext cx="2205890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Am </a:t>
            </a:r>
            <a:endParaRPr lang="en-US" sz="21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468614" y="706175"/>
            <a:ext cx="3538864" cy="3528470"/>
          </a:xfrm>
          <a:prstGeom prst="ellipse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31682" y="5243605"/>
            <a:ext cx="9783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Abc.xyz789</a:t>
            </a:r>
          </a:p>
        </p:txBody>
      </p:sp>
      <p:sp>
        <p:nvSpPr>
          <p:cNvPr id="2" name="Horizontal Scroll 1"/>
          <p:cNvSpPr/>
          <p:nvPr/>
        </p:nvSpPr>
        <p:spPr>
          <a:xfrm>
            <a:off x="4288491" y="115615"/>
            <a:ext cx="4574497" cy="2051774"/>
          </a:xfrm>
          <a:prstGeom prst="horizontalScroll">
            <a:avLst>
              <a:gd name="adj" fmla="val 11211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kern="1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…..I’m Nam</a:t>
            </a:r>
            <a:endParaRPr lang="en-US" sz="24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dartr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5889604" y="4091524"/>
            <a:ext cx="1008188" cy="741119"/>
          </a:xfrm>
          <a:prstGeom prst="rect">
            <a:avLst/>
          </a:prstGeom>
        </p:spPr>
      </p:pic>
      <p:pic>
        <p:nvPicPr>
          <p:cNvPr id="19" name="dartyl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5889604" y="2686179"/>
            <a:ext cx="1008188" cy="741119"/>
          </a:xfrm>
          <a:prstGeom prst="rect">
            <a:avLst/>
          </a:prstGeom>
        </p:spPr>
      </p:pic>
      <p:pic>
        <p:nvPicPr>
          <p:cNvPr id="20" name="dartbl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3728239" y="4054171"/>
            <a:ext cx="1008188" cy="741119"/>
          </a:xfrm>
          <a:prstGeom prst="rect">
            <a:avLst/>
          </a:prstGeom>
        </p:spPr>
      </p:pic>
      <p:pic>
        <p:nvPicPr>
          <p:cNvPr id="22" name="dartgr"/>
          <p:cNvPicPr>
            <a:picLocks noChangeAspect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3677203" y="2691905"/>
            <a:ext cx="1008188" cy="741119"/>
          </a:xfrm>
          <a:prstGeom prst="rect">
            <a:avLst/>
          </a:prstGeom>
        </p:spPr>
      </p:pic>
      <p:pic>
        <p:nvPicPr>
          <p:cNvPr id="23" name="dartr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7115678" flipH="1">
            <a:off x="2010907" y="5654992"/>
            <a:ext cx="1014632" cy="745856"/>
          </a:xfrm>
          <a:prstGeom prst="rect">
            <a:avLst/>
          </a:prstGeom>
        </p:spPr>
      </p:pic>
      <p:pic>
        <p:nvPicPr>
          <p:cNvPr id="24" name="dartyl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3589418">
            <a:off x="1138961" y="5557233"/>
            <a:ext cx="1014632" cy="745856"/>
          </a:xfrm>
          <a:prstGeom prst="rect">
            <a:avLst/>
          </a:prstGeom>
        </p:spPr>
      </p:pic>
      <p:pic>
        <p:nvPicPr>
          <p:cNvPr id="25" name="dartbl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6736600">
            <a:off x="-296160" y="5381394"/>
            <a:ext cx="1014632" cy="745856"/>
          </a:xfrm>
          <a:prstGeom prst="rect">
            <a:avLst/>
          </a:prstGeom>
        </p:spPr>
      </p:pic>
      <p:pic>
        <p:nvPicPr>
          <p:cNvPr id="27" name="dartgr"/>
          <p:cNvPicPr>
            <a:picLocks noChangeAspect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6200000" flipH="1">
            <a:off x="3301052" y="5557233"/>
            <a:ext cx="1014632" cy="745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2535" y="2830055"/>
            <a:ext cx="901209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/>
              <a:lightRig rig="threePt" dir="t"/>
            </a:scene3d>
          </a:bodyPr>
          <a:lstStyle/>
          <a:p>
            <a:pPr defTabSz="685800">
              <a:buClrTx/>
            </a:pPr>
            <a:r>
              <a:rPr lang="en-US" sz="2400" kern="1200" dirty="0">
                <a:ln w="6600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00B050"/>
                    </a:gs>
                    <a:gs pos="50000">
                      <a:srgbClr val="92D050"/>
                    </a:gs>
                    <a:gs pos="100000">
                      <a:srgbClr val="66FF66"/>
                    </a:gs>
                  </a:gsLst>
                  <a:lin ang="5400000" scaled="1"/>
                  <a:tileRect/>
                </a:gradFill>
                <a:effectLst>
                  <a:outerShdw dist="38100" dir="2700000" algn="tl" rotWithShape="0">
                    <a:srgbClr val="ED7D31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+</a:t>
            </a:r>
            <a:r>
              <a:rPr lang="en-US" sz="3000" kern="1200" dirty="0">
                <a:ln w="6600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00B050"/>
                    </a:gs>
                    <a:gs pos="50000">
                      <a:srgbClr val="92D050"/>
                    </a:gs>
                    <a:gs pos="100000">
                      <a:srgbClr val="66FF66"/>
                    </a:gs>
                  </a:gsLst>
                  <a:lin ang="5400000" scaled="1"/>
                  <a:tileRect/>
                </a:gradFill>
                <a:effectLst>
                  <a:outerShdw dist="38100" dir="2700000" algn="tl" rotWithShape="0">
                    <a:srgbClr val="ED7D31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17</a:t>
            </a:r>
          </a:p>
        </p:txBody>
      </p:sp>
      <p:sp>
        <p:nvSpPr>
          <p:cNvPr id="26" name="Right Arrow 25">
            <a:hlinkClick r:id="rId10" action="ppaction://hlinksldjump"/>
          </p:cNvPr>
          <p:cNvSpPr/>
          <p:nvPr/>
        </p:nvSpPr>
        <p:spPr>
          <a:xfrm>
            <a:off x="8223391" y="4353339"/>
            <a:ext cx="785192" cy="612838"/>
          </a:xfrm>
          <a:prstGeom prst="rightArrow">
            <a:avLst>
              <a:gd name="adj1" fmla="val 56488"/>
              <a:gd name="adj2" fmla="val 41891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Arial Black" panose="020B0A04020102020204" pitchFamily="34" charset="0"/>
              </a:rPr>
              <a:t>Next</a:t>
            </a:r>
          </a:p>
        </p:txBody>
      </p:sp>
      <p:pic>
        <p:nvPicPr>
          <p:cNvPr id="29" name="图片 20">
            <a:extLst>
              <a:ext uri="{FF2B5EF4-FFF2-40B4-BE49-F238E27FC236}">
                <a16:creationId xmlns=""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1" y="102617"/>
            <a:ext cx="1082102" cy="139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18073 0.54467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29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rry w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-0.17136 -0.77199 " pathEditMode="relative" rAng="0" ptsTypes="AA">
                                      <p:cBhvr>
                                        <p:cTn id="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8" y="-3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2375 0.68704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01719 -0.62153 " pathEditMode="relative" rAng="0" ptsTypes="AA">
                                      <p:cBhvr>
                                        <p:cTn id="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-31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rry w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0.15247 0.47314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21015 -0.3875 " pathEditMode="relative" rAng="0" ptsTypes="AA">
                                      <p:cBhvr>
                                        <p:cTn id="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-1937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12122 -0.14028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47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3346 0.46204 " pathEditMode="relative" rAng="0" ptsTypes="AA">
                                      <p:cBhvr>
                                        <p:cTn id="6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7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rry w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6" grpId="0"/>
      <p:bldP spid="6" grpId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0" name="图片 10">
            <a:extLst>
              <a:ext uri="{FF2B5EF4-FFF2-40B4-BE49-F238E27FC236}">
                <a16:creationId xmlns=""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8547" y="4243931"/>
            <a:ext cx="1643309" cy="811148"/>
          </a:xfrm>
          <a:prstGeom prst="rect">
            <a:avLst/>
          </a:prstGeom>
        </p:spPr>
      </p:pic>
      <p:sp>
        <p:nvSpPr>
          <p:cNvPr id="14" name="DapanA"/>
          <p:cNvSpPr/>
          <p:nvPr/>
        </p:nvSpPr>
        <p:spPr>
          <a:xfrm>
            <a:off x="4257374" y="2316592"/>
            <a:ext cx="2005728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950" b="1" kern="12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195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 Anh Khoi</a:t>
            </a:r>
            <a:endParaRPr lang="en-US" sz="195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DapanB"/>
          <p:cNvSpPr/>
          <p:nvPr/>
        </p:nvSpPr>
        <p:spPr>
          <a:xfrm>
            <a:off x="6477844" y="2284751"/>
            <a:ext cx="2205890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95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Hi, I’m Anh Khoi</a:t>
            </a:r>
            <a:endParaRPr lang="en-US" sz="195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DapanC"/>
          <p:cNvSpPr/>
          <p:nvPr/>
        </p:nvSpPr>
        <p:spPr>
          <a:xfrm>
            <a:off x="4257374" y="3684584"/>
            <a:ext cx="2005728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95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 Anh Khoi</a:t>
            </a:r>
            <a:endParaRPr lang="en-US" sz="195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DapanD"/>
          <p:cNvSpPr/>
          <p:nvPr/>
        </p:nvSpPr>
        <p:spPr>
          <a:xfrm>
            <a:off x="6473242" y="3678644"/>
            <a:ext cx="2205890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95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I’m Anh Khoi</a:t>
            </a:r>
            <a:endParaRPr lang="en-US" sz="195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468614" y="706175"/>
            <a:ext cx="3538864" cy="3528470"/>
          </a:xfrm>
          <a:prstGeom prst="ellipse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31682" y="5243605"/>
            <a:ext cx="9783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Abc.xyz789</a:t>
            </a:r>
          </a:p>
        </p:txBody>
      </p:sp>
      <p:sp>
        <p:nvSpPr>
          <p:cNvPr id="2" name="Horizontal Scroll 1"/>
          <p:cNvSpPr/>
          <p:nvPr/>
        </p:nvSpPr>
        <p:spPr>
          <a:xfrm>
            <a:off x="4185995" y="188843"/>
            <a:ext cx="4574497" cy="2051774"/>
          </a:xfrm>
          <a:prstGeom prst="horizontalScroll">
            <a:avLst>
              <a:gd name="adj" fmla="val 11211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Hello, ……………….</a:t>
            </a:r>
            <a:endParaRPr lang="en-US" sz="21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dartr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5923734" y="4171983"/>
            <a:ext cx="1008188" cy="741119"/>
          </a:xfrm>
          <a:prstGeom prst="rect">
            <a:avLst/>
          </a:prstGeom>
        </p:spPr>
      </p:pic>
      <p:pic>
        <p:nvPicPr>
          <p:cNvPr id="19" name="dartyl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5889604" y="2686179"/>
            <a:ext cx="1008188" cy="741119"/>
          </a:xfrm>
          <a:prstGeom prst="rect">
            <a:avLst/>
          </a:prstGeom>
        </p:spPr>
      </p:pic>
      <p:pic>
        <p:nvPicPr>
          <p:cNvPr id="20" name="dartbl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3728239" y="4054171"/>
            <a:ext cx="1008188" cy="741119"/>
          </a:xfrm>
          <a:prstGeom prst="rect">
            <a:avLst/>
          </a:prstGeom>
        </p:spPr>
      </p:pic>
      <p:pic>
        <p:nvPicPr>
          <p:cNvPr id="22" name="dartgr"/>
          <p:cNvPicPr>
            <a:picLocks noChangeAspect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3677203" y="2691905"/>
            <a:ext cx="1008188" cy="741119"/>
          </a:xfrm>
          <a:prstGeom prst="rect">
            <a:avLst/>
          </a:prstGeom>
        </p:spPr>
      </p:pic>
      <p:pic>
        <p:nvPicPr>
          <p:cNvPr id="23" name="dartr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757" t="12569"/>
          <a:stretch/>
        </p:blipFill>
        <p:spPr>
          <a:xfrm rot="16451257" flipH="1">
            <a:off x="4221934" y="5791824"/>
            <a:ext cx="1008659" cy="650349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24" name="dartyl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3589418">
            <a:off x="1138961" y="5557233"/>
            <a:ext cx="1014632" cy="745856"/>
          </a:xfrm>
          <a:prstGeom prst="rect">
            <a:avLst/>
          </a:prstGeom>
        </p:spPr>
      </p:pic>
      <p:pic>
        <p:nvPicPr>
          <p:cNvPr id="25" name="dartbl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572669">
            <a:off x="-134388" y="5438495"/>
            <a:ext cx="1014632" cy="745856"/>
          </a:xfrm>
          <a:prstGeom prst="rect">
            <a:avLst/>
          </a:prstGeom>
        </p:spPr>
      </p:pic>
      <p:pic>
        <p:nvPicPr>
          <p:cNvPr id="27" name="dartgr"/>
          <p:cNvPicPr>
            <a:picLocks noChangeAspect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6200000" flipH="1">
            <a:off x="3301052" y="5557233"/>
            <a:ext cx="1014632" cy="745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4383" y="1785677"/>
            <a:ext cx="901209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/>
              <a:lightRig rig="threePt" dir="t"/>
            </a:scene3d>
          </a:bodyPr>
          <a:lstStyle/>
          <a:p>
            <a:pPr defTabSz="685800">
              <a:buClrTx/>
            </a:pPr>
            <a:r>
              <a:rPr lang="en-US" sz="2400" kern="1200" dirty="0">
                <a:ln w="6600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00B050"/>
                    </a:gs>
                    <a:gs pos="50000">
                      <a:srgbClr val="92D050"/>
                    </a:gs>
                    <a:gs pos="100000">
                      <a:srgbClr val="66FF66"/>
                    </a:gs>
                  </a:gsLst>
                  <a:lin ang="5400000" scaled="1"/>
                  <a:tileRect/>
                </a:gradFill>
                <a:effectLst>
                  <a:outerShdw dist="38100" dir="2700000" algn="tl" rotWithShape="0">
                    <a:srgbClr val="ED7D31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+</a:t>
            </a:r>
            <a:r>
              <a:rPr lang="en-US" sz="3000" kern="1200" dirty="0">
                <a:ln w="6600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00B050"/>
                    </a:gs>
                    <a:gs pos="50000">
                      <a:srgbClr val="92D050"/>
                    </a:gs>
                    <a:gs pos="100000">
                      <a:srgbClr val="66FF66"/>
                    </a:gs>
                  </a:gsLst>
                  <a:lin ang="5400000" scaled="1"/>
                  <a:tileRect/>
                </a:gradFill>
                <a:effectLst>
                  <a:outerShdw dist="38100" dir="2700000" algn="tl" rotWithShape="0">
                    <a:srgbClr val="ED7D31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13</a:t>
            </a:r>
          </a:p>
        </p:txBody>
      </p:sp>
      <p:pic>
        <p:nvPicPr>
          <p:cNvPr id="29" name="图片 20">
            <a:extLst>
              <a:ext uri="{FF2B5EF4-FFF2-40B4-BE49-F238E27FC236}">
                <a16:creationId xmlns=""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1" y="102617"/>
            <a:ext cx="1082102" cy="1394552"/>
          </a:xfrm>
          <a:prstGeom prst="rect">
            <a:avLst/>
          </a:prstGeom>
        </p:spPr>
      </p:pic>
      <p:sp>
        <p:nvSpPr>
          <p:cNvPr id="33" name="Right Arrow 32">
            <a:hlinkClick r:id="rId11" action="ppaction://hlinksldjump"/>
          </p:cNvPr>
          <p:cNvSpPr/>
          <p:nvPr/>
        </p:nvSpPr>
        <p:spPr>
          <a:xfrm>
            <a:off x="8223391" y="4353339"/>
            <a:ext cx="785192" cy="612838"/>
          </a:xfrm>
          <a:prstGeom prst="rightArrow">
            <a:avLst>
              <a:gd name="adj1" fmla="val 56488"/>
              <a:gd name="adj2" fmla="val 41891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Arial Black" panose="020B0A040201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74979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18073 0.54467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29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rry w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-0.18243 -0.63102 " pathEditMode="relative" rAng="0" ptsTypes="AA">
                                      <p:cBhvr>
                                        <p:cTn id="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8" y="-3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2375 0.68704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01719 -0.62153 " pathEditMode="relative" rAng="0" ptsTypes="AA">
                                      <p:cBhvr>
                                        <p:cTn id="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-31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rry w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0.15247 0.47314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7968 -0.55023 " pathEditMode="relative" rAng="0" ptsTypes="AA">
                                      <p:cBhvr>
                                        <p:cTn id="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2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rry w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13346 0.46204 " pathEditMode="relative" rAng="0" ptsTypes="AA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2310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58 -0.1402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-0.14987 -0.66227 " pathEditMode="relative" rAng="0" ptsTypes="AA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47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6" grpId="0"/>
      <p:bldP spid="6" grpId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=""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1742" y="4163114"/>
            <a:ext cx="1643309" cy="811148"/>
          </a:xfrm>
          <a:prstGeom prst="rect">
            <a:avLst/>
          </a:prstGeom>
        </p:spPr>
      </p:pic>
      <p:sp>
        <p:nvSpPr>
          <p:cNvPr id="14" name="DapanA"/>
          <p:cNvSpPr/>
          <p:nvPr/>
        </p:nvSpPr>
        <p:spPr>
          <a:xfrm>
            <a:off x="4232333" y="2316592"/>
            <a:ext cx="2005728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Phong</a:t>
            </a:r>
            <a:endParaRPr lang="en-US" sz="21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DapanB"/>
          <p:cNvSpPr/>
          <p:nvPr/>
        </p:nvSpPr>
        <p:spPr>
          <a:xfrm>
            <a:off x="6433052" y="2316592"/>
            <a:ext cx="2205890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Hoa</a:t>
            </a:r>
            <a:endParaRPr lang="en-US" sz="21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DapanC"/>
          <p:cNvSpPr/>
          <p:nvPr/>
        </p:nvSpPr>
        <p:spPr>
          <a:xfrm>
            <a:off x="4257374" y="3684584"/>
            <a:ext cx="2005728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Lan </a:t>
            </a:r>
            <a:endParaRPr lang="en-US" sz="21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DapanD"/>
          <p:cNvSpPr/>
          <p:nvPr/>
        </p:nvSpPr>
        <p:spPr>
          <a:xfrm>
            <a:off x="6433052" y="3684584"/>
            <a:ext cx="2205890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Nam</a:t>
            </a:r>
            <a:endParaRPr lang="en-US" sz="21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468614" y="706175"/>
            <a:ext cx="3538864" cy="3528470"/>
          </a:xfrm>
          <a:prstGeom prst="ellipse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31682" y="5243605"/>
            <a:ext cx="9783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Abc.xyz789</a:t>
            </a:r>
          </a:p>
        </p:txBody>
      </p:sp>
      <p:sp>
        <p:nvSpPr>
          <p:cNvPr id="2" name="Horizontal Scroll 1"/>
          <p:cNvSpPr/>
          <p:nvPr/>
        </p:nvSpPr>
        <p:spPr>
          <a:xfrm>
            <a:off x="4185995" y="188843"/>
            <a:ext cx="4574497" cy="2051774"/>
          </a:xfrm>
          <a:prstGeom prst="horizontalScroll">
            <a:avLst>
              <a:gd name="adj" fmla="val 11211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Hi, I’m Peter. </a:t>
            </a:r>
          </a:p>
          <a:p>
            <a:pPr algn="ctr" defTabSz="685800">
              <a:buClrTx/>
            </a:pPr>
            <a:r>
              <a:rPr lang="en-US" sz="2100" b="1" kern="1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Hello Peter. I’m ……………</a:t>
            </a:r>
            <a:endParaRPr lang="en-US" sz="21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dartr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5889604" y="4091524"/>
            <a:ext cx="1008188" cy="741119"/>
          </a:xfrm>
          <a:prstGeom prst="rect">
            <a:avLst/>
          </a:prstGeom>
        </p:spPr>
      </p:pic>
      <p:pic>
        <p:nvPicPr>
          <p:cNvPr id="19" name="dartyl"/>
          <p:cNvPicPr>
            <a:picLocks noChangeAspect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5889604" y="2686179"/>
            <a:ext cx="1008188" cy="741119"/>
          </a:xfrm>
          <a:prstGeom prst="rect">
            <a:avLst/>
          </a:prstGeom>
        </p:spPr>
      </p:pic>
      <p:pic>
        <p:nvPicPr>
          <p:cNvPr id="20" name="dartbl"/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3728239" y="4054171"/>
            <a:ext cx="1008188" cy="741119"/>
          </a:xfrm>
          <a:prstGeom prst="rect">
            <a:avLst/>
          </a:prstGeom>
        </p:spPr>
      </p:pic>
      <p:pic>
        <p:nvPicPr>
          <p:cNvPr id="22" name="dartgr"/>
          <p:cNvPicPr>
            <a:picLocks noChangeAspect="1"/>
          </p:cNvPicPr>
          <p:nvPr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3677203" y="2691905"/>
            <a:ext cx="1008188" cy="741119"/>
          </a:xfrm>
          <a:prstGeom prst="rect">
            <a:avLst/>
          </a:prstGeom>
        </p:spPr>
      </p:pic>
      <p:pic>
        <p:nvPicPr>
          <p:cNvPr id="23" name="dartr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7115678" flipH="1">
            <a:off x="2010907" y="5654992"/>
            <a:ext cx="1014632" cy="745856"/>
          </a:xfrm>
          <a:prstGeom prst="rect">
            <a:avLst/>
          </a:prstGeom>
        </p:spPr>
      </p:pic>
      <p:pic>
        <p:nvPicPr>
          <p:cNvPr id="24" name="dartyl"/>
          <p:cNvPicPr>
            <a:picLocks noChangeAspect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4621643">
            <a:off x="864495" y="5498826"/>
            <a:ext cx="1014632" cy="745856"/>
          </a:xfrm>
          <a:prstGeom prst="rect">
            <a:avLst/>
          </a:prstGeom>
        </p:spPr>
      </p:pic>
      <p:pic>
        <p:nvPicPr>
          <p:cNvPr id="25" name="dartbl"/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4871310">
            <a:off x="-134388" y="5438495"/>
            <a:ext cx="1014632" cy="745856"/>
          </a:xfrm>
          <a:prstGeom prst="rect">
            <a:avLst/>
          </a:prstGeom>
        </p:spPr>
      </p:pic>
      <p:pic>
        <p:nvPicPr>
          <p:cNvPr id="27" name="dartgr"/>
          <p:cNvPicPr>
            <a:picLocks noChangeAspect="1"/>
          </p:cNvPicPr>
          <p:nvPr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6200000" flipH="1">
            <a:off x="3301052" y="5557233"/>
            <a:ext cx="1014632" cy="745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1882" y="1709702"/>
            <a:ext cx="10038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400" kern="1200" dirty="0">
                <a:ln w="6600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00B050"/>
                    </a:gs>
                    <a:gs pos="50000">
                      <a:srgbClr val="92D050"/>
                    </a:gs>
                    <a:gs pos="100000">
                      <a:srgbClr val="66FF66"/>
                    </a:gs>
                  </a:gsLst>
                  <a:lin ang="5400000" scaled="1"/>
                  <a:tileRect/>
                </a:gradFill>
                <a:effectLst>
                  <a:outerShdw dist="38100" dir="2700000" algn="tl" rotWithShape="0">
                    <a:srgbClr val="ED7D31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+ </a:t>
            </a:r>
            <a:r>
              <a:rPr lang="en-US" sz="3000" kern="1200" dirty="0">
                <a:ln w="6600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00B050"/>
                    </a:gs>
                    <a:gs pos="50000">
                      <a:srgbClr val="92D050"/>
                    </a:gs>
                    <a:gs pos="100000">
                      <a:srgbClr val="66FF66"/>
                    </a:gs>
                  </a:gsLst>
                  <a:lin ang="5400000" scaled="1"/>
                  <a:tileRect/>
                </a:gradFill>
                <a:effectLst>
                  <a:outerShdw dist="38100" dir="2700000" algn="tl" rotWithShape="0">
                    <a:srgbClr val="ED7D31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20</a:t>
            </a:r>
          </a:p>
        </p:txBody>
      </p:sp>
      <p:pic>
        <p:nvPicPr>
          <p:cNvPr id="28" name="图片 20">
            <a:extLst>
              <a:ext uri="{FF2B5EF4-FFF2-40B4-BE49-F238E27FC236}">
                <a16:creationId xmlns=""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1" y="102617"/>
            <a:ext cx="1082102" cy="1394552"/>
          </a:xfrm>
          <a:prstGeom prst="rect">
            <a:avLst/>
          </a:prstGeom>
        </p:spPr>
      </p:pic>
      <p:sp>
        <p:nvSpPr>
          <p:cNvPr id="30" name="Right Arrow 29">
            <a:hlinkClick r:id="rId13" action="ppaction://hlinksldjump"/>
          </p:cNvPr>
          <p:cNvSpPr/>
          <p:nvPr/>
        </p:nvSpPr>
        <p:spPr>
          <a:xfrm>
            <a:off x="8223391" y="4353339"/>
            <a:ext cx="785192" cy="612838"/>
          </a:xfrm>
          <a:prstGeom prst="rightArrow">
            <a:avLst>
              <a:gd name="adj1" fmla="val 56488"/>
              <a:gd name="adj2" fmla="val 41891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Arial Black" panose="020B0A04020102020204" pitchFamily="34" charset="0"/>
              </a:rPr>
              <a:t>Next</a:t>
            </a:r>
          </a:p>
        </p:txBody>
      </p:sp>
      <p:pic>
        <p:nvPicPr>
          <p:cNvPr id="5" name="Peter ph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613791" y="4950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18073 0.54467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293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12825 0.1342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-0.15378 -0.77523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5" y="-3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2375 0.68704 " pathEditMode="relative" rAng="0" ptsTypes="AA">
                                      <p:cBhvr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81481E-6 L 0.08151 -0.58426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-2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rry w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0.15247 0.47314 " pathEditMode="relative" rAng="0" ptsTypes="AA">
                                      <p:cBhvr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9505 -0.55139 " pathEditMode="relative" rAng="0" ptsTypes="AA">
                                      <p:cBhvr>
                                        <p:cTn id="5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-2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rry w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3346 0.46204 " pathEditMode="relative" rAng="0" ptsTypes="AA">
                                      <p:cBhvr>
                                        <p:cTn id="6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6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rry w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6" grpId="0"/>
      <p:bldP spid="6" grpId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0" name="图片 10">
            <a:extLst>
              <a:ext uri="{FF2B5EF4-FFF2-40B4-BE49-F238E27FC236}">
                <a16:creationId xmlns=""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8547" y="4243931"/>
            <a:ext cx="1643309" cy="811148"/>
          </a:xfrm>
          <a:prstGeom prst="rect">
            <a:avLst/>
          </a:prstGeom>
        </p:spPr>
      </p:pic>
      <p:sp>
        <p:nvSpPr>
          <p:cNvPr id="14" name="DapanA"/>
          <p:cNvSpPr/>
          <p:nvPr/>
        </p:nvSpPr>
        <p:spPr>
          <a:xfrm>
            <a:off x="4257374" y="2316592"/>
            <a:ext cx="2005728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heoll</a:t>
            </a:r>
            <a:endParaRPr lang="en-US" sz="21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DapanB"/>
          <p:cNvSpPr/>
          <p:nvPr/>
        </p:nvSpPr>
        <p:spPr>
          <a:xfrm>
            <a:off x="6433052" y="2316592"/>
            <a:ext cx="2205890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lehol</a:t>
            </a:r>
            <a:endParaRPr lang="en-US" sz="21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DapanC"/>
          <p:cNvSpPr/>
          <p:nvPr/>
        </p:nvSpPr>
        <p:spPr>
          <a:xfrm>
            <a:off x="4257374" y="3684584"/>
            <a:ext cx="2005728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holle</a:t>
            </a:r>
            <a:endParaRPr lang="en-US" sz="21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DapanD"/>
          <p:cNvSpPr/>
          <p:nvPr/>
        </p:nvSpPr>
        <p:spPr>
          <a:xfrm>
            <a:off x="6433052" y="3684584"/>
            <a:ext cx="2205890" cy="11204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Hello</a:t>
            </a:r>
            <a:endParaRPr lang="en-US" sz="21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468614" y="706175"/>
            <a:ext cx="3538864" cy="3528470"/>
          </a:xfrm>
          <a:prstGeom prst="ellipse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31682" y="5243605"/>
            <a:ext cx="9783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Abc.xyz789</a:t>
            </a:r>
          </a:p>
        </p:txBody>
      </p:sp>
      <p:sp>
        <p:nvSpPr>
          <p:cNvPr id="2" name="Horizontal Scroll 1"/>
          <p:cNvSpPr/>
          <p:nvPr/>
        </p:nvSpPr>
        <p:spPr>
          <a:xfrm>
            <a:off x="4185995" y="188843"/>
            <a:ext cx="4574497" cy="2051774"/>
          </a:xfrm>
          <a:prstGeom prst="horizontalScroll">
            <a:avLst>
              <a:gd name="adj" fmla="val 11211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Reorder the letters:</a:t>
            </a:r>
          </a:p>
          <a:p>
            <a:pPr algn="ctr" defTabSz="685800">
              <a:buClrTx/>
            </a:pPr>
            <a:r>
              <a:rPr lang="en-US" sz="2800" b="1" kern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l-e-o-l-h</a:t>
            </a:r>
            <a:endParaRPr lang="en-US" sz="2800" b="1" kern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dartr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5889604" y="4091524"/>
            <a:ext cx="1008188" cy="741119"/>
          </a:xfrm>
          <a:prstGeom prst="rect">
            <a:avLst/>
          </a:prstGeom>
        </p:spPr>
      </p:pic>
      <p:pic>
        <p:nvPicPr>
          <p:cNvPr id="19" name="dartyl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5889604" y="2686179"/>
            <a:ext cx="1008188" cy="741119"/>
          </a:xfrm>
          <a:prstGeom prst="rect">
            <a:avLst/>
          </a:prstGeom>
        </p:spPr>
      </p:pic>
      <p:pic>
        <p:nvPicPr>
          <p:cNvPr id="20" name="dartbl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3728239" y="4054171"/>
            <a:ext cx="1008188" cy="741119"/>
          </a:xfrm>
          <a:prstGeom prst="rect">
            <a:avLst/>
          </a:prstGeom>
        </p:spPr>
      </p:pic>
      <p:pic>
        <p:nvPicPr>
          <p:cNvPr id="22" name="dartgr"/>
          <p:cNvPicPr>
            <a:picLocks noChangeAspect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3677203" y="2691905"/>
            <a:ext cx="1008188" cy="741119"/>
          </a:xfrm>
          <a:prstGeom prst="rect">
            <a:avLst/>
          </a:prstGeom>
        </p:spPr>
      </p:pic>
      <p:pic>
        <p:nvPicPr>
          <p:cNvPr id="23" name="dartr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757" t="12569"/>
          <a:stretch/>
        </p:blipFill>
        <p:spPr>
          <a:xfrm rot="16451257" flipH="1">
            <a:off x="2206737" y="5722158"/>
            <a:ext cx="1008659" cy="650349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24" name="dartyl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3589418">
            <a:off x="1138961" y="5557233"/>
            <a:ext cx="1014632" cy="745856"/>
          </a:xfrm>
          <a:prstGeom prst="rect">
            <a:avLst/>
          </a:prstGeom>
        </p:spPr>
      </p:pic>
      <p:pic>
        <p:nvPicPr>
          <p:cNvPr id="25" name="dartbl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572669">
            <a:off x="-134388" y="5438495"/>
            <a:ext cx="1014632" cy="745856"/>
          </a:xfrm>
          <a:prstGeom prst="rect">
            <a:avLst/>
          </a:prstGeom>
        </p:spPr>
      </p:pic>
      <p:pic>
        <p:nvPicPr>
          <p:cNvPr id="27" name="dartgr"/>
          <p:cNvPicPr>
            <a:picLocks noChangeAspect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6200000" flipH="1">
            <a:off x="3301052" y="5557233"/>
            <a:ext cx="1014632" cy="745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4383" y="1785677"/>
            <a:ext cx="901209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/>
              <a:lightRig rig="threePt" dir="t"/>
            </a:scene3d>
          </a:bodyPr>
          <a:lstStyle/>
          <a:p>
            <a:pPr defTabSz="685800">
              <a:buClrTx/>
            </a:pPr>
            <a:r>
              <a:rPr lang="en-US" sz="2400" kern="1200" dirty="0">
                <a:ln w="6600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00B050"/>
                    </a:gs>
                    <a:gs pos="50000">
                      <a:srgbClr val="92D050"/>
                    </a:gs>
                    <a:gs pos="100000">
                      <a:srgbClr val="66FF66"/>
                    </a:gs>
                  </a:gsLst>
                  <a:lin ang="5400000" scaled="1"/>
                  <a:tileRect/>
                </a:gradFill>
                <a:effectLst>
                  <a:outerShdw dist="38100" dir="2700000" algn="tl" rotWithShape="0">
                    <a:srgbClr val="ED7D31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+</a:t>
            </a:r>
            <a:r>
              <a:rPr lang="en-US" sz="3000" kern="1200" dirty="0">
                <a:ln w="6600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00B050"/>
                    </a:gs>
                    <a:gs pos="50000">
                      <a:srgbClr val="92D050"/>
                    </a:gs>
                    <a:gs pos="100000">
                      <a:srgbClr val="66FF66"/>
                    </a:gs>
                  </a:gsLst>
                  <a:lin ang="5400000" scaled="1"/>
                  <a:tileRect/>
                </a:gradFill>
                <a:effectLst>
                  <a:outerShdw dist="38100" dir="2700000" algn="tl" rotWithShape="0">
                    <a:srgbClr val="ED7D31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14</a:t>
            </a:r>
          </a:p>
        </p:txBody>
      </p:sp>
      <p:pic>
        <p:nvPicPr>
          <p:cNvPr id="29" name="图片 20">
            <a:extLst>
              <a:ext uri="{FF2B5EF4-FFF2-40B4-BE49-F238E27FC236}">
                <a16:creationId xmlns=""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1" y="102617"/>
            <a:ext cx="1082102" cy="1394552"/>
          </a:xfrm>
          <a:prstGeom prst="rect">
            <a:avLst/>
          </a:prstGeom>
        </p:spPr>
      </p:pic>
      <p:sp>
        <p:nvSpPr>
          <p:cNvPr id="33" name="Right Arrow 32">
            <a:hlinkClick r:id="rId11" action="ppaction://hlinksldjump"/>
          </p:cNvPr>
          <p:cNvSpPr/>
          <p:nvPr/>
        </p:nvSpPr>
        <p:spPr>
          <a:xfrm>
            <a:off x="8223391" y="4353339"/>
            <a:ext cx="785192" cy="612838"/>
          </a:xfrm>
          <a:prstGeom prst="rightArrow">
            <a:avLst>
              <a:gd name="adj1" fmla="val 56488"/>
              <a:gd name="adj2" fmla="val 41891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Arial Black" panose="020B0A040201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25956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18073 0.54467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29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rry w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-0.18243 -0.63102 " pathEditMode="relative" rAng="0" ptsTypes="AA">
                                      <p:cBhvr>
                                        <p:cTn id="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8" y="-3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2375 0.68704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01719 -0.62153 " pathEditMode="relative" rAng="0" ptsTypes="AA">
                                      <p:cBhvr>
                                        <p:cTn id="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-31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rry w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0.15247 0.47314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7968 -0.55023 " pathEditMode="relative" rAng="0" ptsTypes="AA">
                                      <p:cBhvr>
                                        <p:cTn id="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2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rry w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3346 0.46204 " pathEditMode="relative" rAng="0" ptsTypes="AA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2310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-0.12057 -0.14028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0.14987 -0.66226 " pathEditMode="relative" rAng="0" ptsTypes="AA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47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6" grpId="0"/>
      <p:bldP spid="6" grpId="1"/>
      <p:bldP spid="33" grpId="0" animBg="1"/>
    </p:bldLst>
  </p:timing>
</p:sld>
</file>

<file path=ppt/theme/theme1.xml><?xml version="1.0" encoding="utf-8"?>
<a:theme xmlns:a="http://schemas.openxmlformats.org/drawingml/2006/main" name="Fun Games Classroom Kit by Slidesgo">
  <a:themeElements>
    <a:clrScheme name="Simple Light">
      <a:dk1>
        <a:srgbClr val="000000"/>
      </a:dk1>
      <a:lt1>
        <a:srgbClr val="FFFFFF"/>
      </a:lt1>
      <a:dk2>
        <a:srgbClr val="6D60BD"/>
      </a:dk2>
      <a:lt2>
        <a:srgbClr val="4B4095"/>
      </a:lt2>
      <a:accent1>
        <a:srgbClr val="ACA9F1"/>
      </a:accent1>
      <a:accent2>
        <a:srgbClr val="9393E5"/>
      </a:accent2>
      <a:accent3>
        <a:srgbClr val="FFD43F"/>
      </a:accent3>
      <a:accent4>
        <a:srgbClr val="FCA12D"/>
      </a:accent4>
      <a:accent5>
        <a:srgbClr val="F44336"/>
      </a:accent5>
      <a:accent6>
        <a:srgbClr val="674EA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233</Words>
  <Application>Microsoft Office PowerPoint</Application>
  <PresentationFormat>On-screen Show (16:9)</PresentationFormat>
  <Paragraphs>87</Paragraphs>
  <Slides>16</Slides>
  <Notes>16</Notes>
  <HiddenSlides>0</HiddenSlides>
  <MMClips>6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Montserrat</vt:lpstr>
      <vt:lpstr>Arial Black</vt:lpstr>
      <vt:lpstr>Calibri</vt:lpstr>
      <vt:lpstr>Montserrat Medium</vt:lpstr>
      <vt:lpstr>Tahoma</vt:lpstr>
      <vt:lpstr>Times New Roman</vt:lpstr>
      <vt:lpstr>Montserrat ExtraBold</vt:lpstr>
      <vt:lpstr>Concert One</vt:lpstr>
      <vt:lpstr>Comic Sans MS</vt:lpstr>
      <vt:lpstr>Fredoka One</vt:lpstr>
      <vt:lpstr>Century Gothic</vt:lpstr>
      <vt:lpstr>Roboto</vt:lpstr>
      <vt:lpstr>Fun Games Classroom Kit by Slidesgo</vt:lpstr>
      <vt:lpstr>Unit 1: Hello Lesson 1 Part 4 – 5 - 6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BYE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 Lesson 1</dc:title>
  <dc:creator>Hieu Duong</dc:creator>
  <cp:lastModifiedBy>DUC</cp:lastModifiedBy>
  <cp:revision>47</cp:revision>
  <dcterms:modified xsi:type="dcterms:W3CDTF">2022-08-27T04:34:31Z</dcterms:modified>
</cp:coreProperties>
</file>