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14" r:id="rId3"/>
  </p:sldMasterIdLst>
  <p:notesMasterIdLst>
    <p:notesMasterId r:id="rId31"/>
  </p:notesMasterIdLst>
  <p:sldIdLst>
    <p:sldId id="256" r:id="rId4"/>
    <p:sldId id="261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41" r:id="rId13"/>
    <p:sldId id="342" r:id="rId14"/>
    <p:sldId id="343" r:id="rId15"/>
    <p:sldId id="344" r:id="rId16"/>
    <p:sldId id="328" r:id="rId17"/>
    <p:sldId id="329" r:id="rId18"/>
    <p:sldId id="332" r:id="rId19"/>
    <p:sldId id="333" r:id="rId20"/>
    <p:sldId id="334" r:id="rId21"/>
    <p:sldId id="345" r:id="rId22"/>
    <p:sldId id="336" r:id="rId23"/>
    <p:sldId id="337" r:id="rId24"/>
    <p:sldId id="339" r:id="rId25"/>
    <p:sldId id="346" r:id="rId26"/>
    <p:sldId id="347" r:id="rId27"/>
    <p:sldId id="348" r:id="rId28"/>
    <p:sldId id="349" r:id="rId29"/>
    <p:sldId id="3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772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0074D-D12E-4DA8-8C53-9D9AE84B04F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C6BB6D-8942-4C61-9913-1BB6F8545298}" type="pres">
      <dgm:prSet presAssocID="{5840074D-D12E-4DA8-8C53-9D9AE84B04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F1BB5816-9ECC-4011-8056-8227DFB4EC48}" type="presOf" srcId="{5840074D-D12E-4DA8-8C53-9D9AE84B04F9}" destId="{5EC6BB6D-8942-4C61-9913-1BB6F8545298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C7654-B000-4DF8-B255-0D6FA1187F5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2E464-44D7-4ADA-89FE-5D5DF936E54B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HAI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E2EA1-2B77-489A-B095-B21083B47B4D}" type="parTrans" cxnId="{226D8A39-ADDB-44CA-8E7E-D88BB76FE844}">
      <dgm:prSet/>
      <dgm:spPr/>
      <dgm:t>
        <a:bodyPr/>
        <a:lstStyle/>
        <a:p>
          <a:endParaRPr lang="en-US"/>
        </a:p>
      </dgm:t>
    </dgm:pt>
    <dgm:pt modelId="{1726272B-518F-46F1-BEC9-FE26CF517954}" type="sibTrans" cxnId="{226D8A39-ADDB-44CA-8E7E-D88BB76FE844}">
      <dgm:prSet/>
      <dgm:spPr/>
      <dgm:t>
        <a:bodyPr/>
        <a:lstStyle/>
        <a:p>
          <a:endParaRPr lang="en-US"/>
        </a:p>
      </dgm:t>
    </dgm:pt>
    <dgm:pt modelId="{75B7D3DC-1DEB-4849-81FF-70EDEF69D3A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0A2E7-0D07-4015-ABE7-92A9D2F61FB6}" type="parTrans" cxnId="{53A595FC-09CE-41A4-B856-18C5F44500B4}">
      <dgm:prSet/>
      <dgm:spPr/>
      <dgm:t>
        <a:bodyPr/>
        <a:lstStyle/>
        <a:p>
          <a:endParaRPr lang="en-US"/>
        </a:p>
      </dgm:t>
    </dgm:pt>
    <dgm:pt modelId="{244FC473-A01E-4927-9B14-3EBAECAEAF17}" type="sibTrans" cxnId="{53A595FC-09CE-41A4-B856-18C5F44500B4}">
      <dgm:prSet/>
      <dgm:spPr/>
      <dgm:t>
        <a:bodyPr/>
        <a:lstStyle/>
        <a:p>
          <a:endParaRPr lang="en-US"/>
        </a:p>
      </dgm:t>
    </dgm:pt>
    <dgm:pt modelId="{72E6B5F0-2009-4526-A530-4A17D384ABE2}" type="pres">
      <dgm:prSet presAssocID="{824C7654-B000-4DF8-B255-0D6FA1187F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64883-55F0-4ED0-A5C2-7A6A8D265ADC}" type="pres">
      <dgm:prSet presAssocID="{13C2E464-44D7-4ADA-89FE-5D5DF936E54B}" presName="composite" presStyleCnt="0"/>
      <dgm:spPr/>
    </dgm:pt>
    <dgm:pt modelId="{4BB7CD67-F36A-4F54-A2F0-6D638CDC9288}" type="pres">
      <dgm:prSet presAssocID="{13C2E464-44D7-4ADA-89FE-5D5DF936E54B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332D8-92F3-4D1D-8056-522CD92DE120}" type="pres">
      <dgm:prSet presAssocID="{13C2E464-44D7-4ADA-89FE-5D5DF936E54B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DA66370-2965-4195-A03C-C2345EF05988}" type="pres">
      <dgm:prSet presAssocID="{1726272B-518F-46F1-BEC9-FE26CF517954}" presName="sibTrans" presStyleCnt="0"/>
      <dgm:spPr/>
    </dgm:pt>
    <dgm:pt modelId="{6E845AEB-130A-4E82-9785-EC044630209E}" type="pres">
      <dgm:prSet presAssocID="{75B7D3DC-1DEB-4849-81FF-70EDEF69D3A1}" presName="composite" presStyleCnt="0"/>
      <dgm:spPr/>
    </dgm:pt>
    <dgm:pt modelId="{467D5515-9118-482F-84E9-203C9D1764A6}" type="pres">
      <dgm:prSet presAssocID="{75B7D3DC-1DEB-4849-81FF-70EDEF69D3A1}" presName="rect1" presStyleLbl="trAlignAcc1" presStyleIdx="1" presStyleCnt="2" custScaleX="101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3D9AF-FEED-42E2-BCBB-12898E6E6E58}" type="pres">
      <dgm:prSet presAssocID="{75B7D3DC-1DEB-4849-81FF-70EDEF69D3A1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20168C2-8FB5-4491-A3C6-C416438C70F8}" type="presOf" srcId="{13C2E464-44D7-4ADA-89FE-5D5DF936E54B}" destId="{4BB7CD67-F36A-4F54-A2F0-6D638CDC9288}" srcOrd="0" destOrd="0" presId="urn:microsoft.com/office/officeart/2008/layout/PictureStrips"/>
    <dgm:cxn modelId="{F6BD3B13-356E-43EE-B601-E783E61E1F67}" type="presOf" srcId="{75B7D3DC-1DEB-4849-81FF-70EDEF69D3A1}" destId="{467D5515-9118-482F-84E9-203C9D1764A6}" srcOrd="0" destOrd="0" presId="urn:microsoft.com/office/officeart/2008/layout/PictureStrips"/>
    <dgm:cxn modelId="{53A595FC-09CE-41A4-B856-18C5F44500B4}" srcId="{824C7654-B000-4DF8-B255-0D6FA1187F55}" destId="{75B7D3DC-1DEB-4849-81FF-70EDEF69D3A1}" srcOrd="1" destOrd="0" parTransId="{DEE0A2E7-0D07-4015-ABE7-92A9D2F61FB6}" sibTransId="{244FC473-A01E-4927-9B14-3EBAECAEAF17}"/>
    <dgm:cxn modelId="{226D8A39-ADDB-44CA-8E7E-D88BB76FE844}" srcId="{824C7654-B000-4DF8-B255-0D6FA1187F55}" destId="{13C2E464-44D7-4ADA-89FE-5D5DF936E54B}" srcOrd="0" destOrd="0" parTransId="{31CE2EA1-2B77-489A-B095-B21083B47B4D}" sibTransId="{1726272B-518F-46F1-BEC9-FE26CF517954}"/>
    <dgm:cxn modelId="{4559F1CF-5FB0-40A6-BC95-C44EE0B4B2DA}" type="presOf" srcId="{824C7654-B000-4DF8-B255-0D6FA1187F55}" destId="{72E6B5F0-2009-4526-A530-4A17D384ABE2}" srcOrd="0" destOrd="0" presId="urn:microsoft.com/office/officeart/2008/layout/PictureStrips"/>
    <dgm:cxn modelId="{9D2A6DE1-32BD-488A-A7E9-ED8F9237F884}" type="presParOf" srcId="{72E6B5F0-2009-4526-A530-4A17D384ABE2}" destId="{35E64883-55F0-4ED0-A5C2-7A6A8D265ADC}" srcOrd="0" destOrd="0" presId="urn:microsoft.com/office/officeart/2008/layout/PictureStrips"/>
    <dgm:cxn modelId="{507A055B-4FEA-4134-89C7-BD33889BBC98}" type="presParOf" srcId="{35E64883-55F0-4ED0-A5C2-7A6A8D265ADC}" destId="{4BB7CD67-F36A-4F54-A2F0-6D638CDC9288}" srcOrd="0" destOrd="0" presId="urn:microsoft.com/office/officeart/2008/layout/PictureStrips"/>
    <dgm:cxn modelId="{B72C0E47-8E22-4081-BC46-B80C0CB75EF3}" type="presParOf" srcId="{35E64883-55F0-4ED0-A5C2-7A6A8D265ADC}" destId="{C44332D8-92F3-4D1D-8056-522CD92DE120}" srcOrd="1" destOrd="0" presId="urn:microsoft.com/office/officeart/2008/layout/PictureStrips"/>
    <dgm:cxn modelId="{6D941632-8DFE-49E8-BF3D-7397F23F1814}" type="presParOf" srcId="{72E6B5F0-2009-4526-A530-4A17D384ABE2}" destId="{ADA66370-2965-4195-A03C-C2345EF05988}" srcOrd="1" destOrd="0" presId="urn:microsoft.com/office/officeart/2008/layout/PictureStrips"/>
    <dgm:cxn modelId="{989111A1-2A62-4092-9439-DC12A273CCEF}" type="presParOf" srcId="{72E6B5F0-2009-4526-A530-4A17D384ABE2}" destId="{6E845AEB-130A-4E82-9785-EC044630209E}" srcOrd="2" destOrd="0" presId="urn:microsoft.com/office/officeart/2008/layout/PictureStrips"/>
    <dgm:cxn modelId="{0BF127D3-464B-437B-B34A-EADFB976E447}" type="presParOf" srcId="{6E845AEB-130A-4E82-9785-EC044630209E}" destId="{467D5515-9118-482F-84E9-203C9D1764A6}" srcOrd="0" destOrd="0" presId="urn:microsoft.com/office/officeart/2008/layout/PictureStrips"/>
    <dgm:cxn modelId="{EC120466-52F7-4338-8F1B-C5AEF85DF278}" type="presParOf" srcId="{6E845AEB-130A-4E82-9785-EC044630209E}" destId="{D0C3D9AF-FEED-42E2-BCBB-12898E6E6E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C8DC2-A868-48E8-A58B-7CF994F7486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E5C82C2-E897-4B29-806F-35D43AB2EA7A}">
      <dgm:prSet phldrT="[Text]" custT="1"/>
      <dgm:spPr/>
      <dgm:t>
        <a:bodyPr/>
        <a:lstStyle/>
        <a:p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4C1B2A9-67F8-4DA1-89E9-8B02B4D0D174}" type="parTrans" cxnId="{C1556D4A-197E-4A5B-9768-C5083EBF5C37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DD414B-2D9B-415D-B823-A002752CE4F8}" type="sibTrans" cxnId="{C1556D4A-197E-4A5B-9768-C5083EBF5C37}">
      <dgm:prSet/>
      <dgm:spPr/>
      <dgm:t>
        <a:bodyPr/>
        <a:lstStyle/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56E42C-B4B4-47CB-9C58-C62F562305F3}">
      <dgm:prSet phldrT="[Text]" custT="1"/>
      <dgm:spPr/>
      <dgm:t>
        <a:bodyPr/>
        <a:lstStyle/>
        <a:p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DACAC07-85E9-4AD1-897A-27122E66F4ED}" type="parTrans" cxnId="{1BCE7027-5F43-439F-B02D-2187687AFB4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39518B-B632-4B83-A856-7CC29F3A9DAB}" type="sibTrans" cxnId="{1BCE7027-5F43-439F-B02D-2187687AFB4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B83546-0386-4B48-894E-9C7A8C65C59F}" type="pres">
      <dgm:prSet presAssocID="{08EC8DC2-A868-48E8-A58B-7CF994F748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1FF8AAE-4560-4C59-882B-48CF69081FEF}" type="pres">
      <dgm:prSet presAssocID="{08EC8DC2-A868-48E8-A58B-7CF994F74864}" presName="Name1" presStyleCnt="0"/>
      <dgm:spPr/>
      <dgm:t>
        <a:bodyPr/>
        <a:lstStyle/>
        <a:p>
          <a:endParaRPr lang="en-US"/>
        </a:p>
      </dgm:t>
    </dgm:pt>
    <dgm:pt modelId="{48717D5A-30FC-4016-9A03-DCA71B6236BF}" type="pres">
      <dgm:prSet presAssocID="{08EC8DC2-A868-48E8-A58B-7CF994F74864}" presName="cycle" presStyleCnt="0"/>
      <dgm:spPr/>
      <dgm:t>
        <a:bodyPr/>
        <a:lstStyle/>
        <a:p>
          <a:endParaRPr lang="en-US"/>
        </a:p>
      </dgm:t>
    </dgm:pt>
    <dgm:pt modelId="{F54FF9C4-FA53-4FB3-8021-58E316BB1B71}" type="pres">
      <dgm:prSet presAssocID="{08EC8DC2-A868-48E8-A58B-7CF994F74864}" presName="srcNode" presStyleLbl="node1" presStyleIdx="0" presStyleCnt="2"/>
      <dgm:spPr/>
      <dgm:t>
        <a:bodyPr/>
        <a:lstStyle/>
        <a:p>
          <a:endParaRPr lang="en-US"/>
        </a:p>
      </dgm:t>
    </dgm:pt>
    <dgm:pt modelId="{D150B846-5064-4D4A-B856-372FB76ABFF4}" type="pres">
      <dgm:prSet presAssocID="{08EC8DC2-A868-48E8-A58B-7CF994F74864}" presName="conn" presStyleLbl="parChTrans1D2" presStyleIdx="0" presStyleCnt="1"/>
      <dgm:spPr/>
      <dgm:t>
        <a:bodyPr/>
        <a:lstStyle/>
        <a:p>
          <a:endParaRPr lang="en-US"/>
        </a:p>
      </dgm:t>
    </dgm:pt>
    <dgm:pt modelId="{AADCBDD4-A81A-48F7-B257-D466B8A9BA5F}" type="pres">
      <dgm:prSet presAssocID="{08EC8DC2-A868-48E8-A58B-7CF994F74864}" presName="extraNode" presStyleLbl="node1" presStyleIdx="0" presStyleCnt="2"/>
      <dgm:spPr/>
      <dgm:t>
        <a:bodyPr/>
        <a:lstStyle/>
        <a:p>
          <a:endParaRPr lang="en-US"/>
        </a:p>
      </dgm:t>
    </dgm:pt>
    <dgm:pt modelId="{37B4FDEF-CE5B-4A68-8F34-3F3613432297}" type="pres">
      <dgm:prSet presAssocID="{08EC8DC2-A868-48E8-A58B-7CF994F74864}" presName="dstNode" presStyleLbl="node1" presStyleIdx="0" presStyleCnt="2"/>
      <dgm:spPr/>
      <dgm:t>
        <a:bodyPr/>
        <a:lstStyle/>
        <a:p>
          <a:endParaRPr lang="en-US"/>
        </a:p>
      </dgm:t>
    </dgm:pt>
    <dgm:pt modelId="{5B24F566-81E4-4EBE-96CD-32B377505D81}" type="pres">
      <dgm:prSet presAssocID="{6E5C82C2-E897-4B29-806F-35D43AB2EA7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F33E2-AC38-470B-870A-6ABBBF2236C6}" type="pres">
      <dgm:prSet presAssocID="{6E5C82C2-E897-4B29-806F-35D43AB2EA7A}" presName="accent_1" presStyleCnt="0"/>
      <dgm:spPr/>
      <dgm:t>
        <a:bodyPr/>
        <a:lstStyle/>
        <a:p>
          <a:endParaRPr lang="en-US"/>
        </a:p>
      </dgm:t>
    </dgm:pt>
    <dgm:pt modelId="{CC04E8DF-79EB-415B-B40F-00CF9F595A3A}" type="pres">
      <dgm:prSet presAssocID="{6E5C82C2-E897-4B29-806F-35D43AB2EA7A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341EC994-71D9-49BC-B942-0406887C89DC}" type="pres">
      <dgm:prSet presAssocID="{8356E42C-B4B4-47CB-9C58-C62F562305F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5EF03-E801-4414-91FA-2A14F336C99E}" type="pres">
      <dgm:prSet presAssocID="{8356E42C-B4B4-47CB-9C58-C62F562305F3}" presName="accent_2" presStyleCnt="0"/>
      <dgm:spPr/>
      <dgm:t>
        <a:bodyPr/>
        <a:lstStyle/>
        <a:p>
          <a:endParaRPr lang="en-US"/>
        </a:p>
      </dgm:t>
    </dgm:pt>
    <dgm:pt modelId="{D8CFCC5A-28A1-4CF1-B369-7C0B484FB684}" type="pres">
      <dgm:prSet presAssocID="{8356E42C-B4B4-47CB-9C58-C62F562305F3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A7A294C6-8C48-4D25-894D-E392ABD80565}" type="presOf" srcId="{8356E42C-B4B4-47CB-9C58-C62F562305F3}" destId="{341EC994-71D9-49BC-B942-0406887C89DC}" srcOrd="0" destOrd="0" presId="urn:microsoft.com/office/officeart/2008/layout/VerticalCurvedList"/>
    <dgm:cxn modelId="{C1556D4A-197E-4A5B-9768-C5083EBF5C37}" srcId="{08EC8DC2-A868-48E8-A58B-7CF994F74864}" destId="{6E5C82C2-E897-4B29-806F-35D43AB2EA7A}" srcOrd="0" destOrd="0" parTransId="{D4C1B2A9-67F8-4DA1-89E9-8B02B4D0D174}" sibTransId="{60DD414B-2D9B-415D-B823-A002752CE4F8}"/>
    <dgm:cxn modelId="{0FDD0E4E-C1EC-4028-AEE6-2671F46D8269}" type="presOf" srcId="{08EC8DC2-A868-48E8-A58B-7CF994F74864}" destId="{6EB83546-0386-4B48-894E-9C7A8C65C59F}" srcOrd="0" destOrd="0" presId="urn:microsoft.com/office/officeart/2008/layout/VerticalCurvedList"/>
    <dgm:cxn modelId="{367D7C67-ADD1-4737-B778-F9345D7515E7}" type="presOf" srcId="{6E5C82C2-E897-4B29-806F-35D43AB2EA7A}" destId="{5B24F566-81E4-4EBE-96CD-32B377505D81}" srcOrd="0" destOrd="0" presId="urn:microsoft.com/office/officeart/2008/layout/VerticalCurvedList"/>
    <dgm:cxn modelId="{1BCE7027-5F43-439F-B02D-2187687AFB46}" srcId="{08EC8DC2-A868-48E8-A58B-7CF994F74864}" destId="{8356E42C-B4B4-47CB-9C58-C62F562305F3}" srcOrd="1" destOrd="0" parTransId="{BDACAC07-85E9-4AD1-897A-27122E66F4ED}" sibTransId="{4A39518B-B632-4B83-A856-7CC29F3A9DAB}"/>
    <dgm:cxn modelId="{F8E29154-B109-43DA-AF1B-71870807DCDE}" type="presOf" srcId="{60DD414B-2D9B-415D-B823-A002752CE4F8}" destId="{D150B846-5064-4D4A-B856-372FB76ABFF4}" srcOrd="0" destOrd="0" presId="urn:microsoft.com/office/officeart/2008/layout/VerticalCurvedList"/>
    <dgm:cxn modelId="{3C9B654A-10A3-4E37-B518-18231586D4D9}" type="presParOf" srcId="{6EB83546-0386-4B48-894E-9C7A8C65C59F}" destId="{31FF8AAE-4560-4C59-882B-48CF69081FEF}" srcOrd="0" destOrd="0" presId="urn:microsoft.com/office/officeart/2008/layout/VerticalCurvedList"/>
    <dgm:cxn modelId="{0671E353-EAFC-4EC4-85EE-BE2B435F4D22}" type="presParOf" srcId="{31FF8AAE-4560-4C59-882B-48CF69081FEF}" destId="{48717D5A-30FC-4016-9A03-DCA71B6236BF}" srcOrd="0" destOrd="0" presId="urn:microsoft.com/office/officeart/2008/layout/VerticalCurvedList"/>
    <dgm:cxn modelId="{466EF01B-0FD5-4348-BE27-F7B94AE2224C}" type="presParOf" srcId="{48717D5A-30FC-4016-9A03-DCA71B6236BF}" destId="{F54FF9C4-FA53-4FB3-8021-58E316BB1B71}" srcOrd="0" destOrd="0" presId="urn:microsoft.com/office/officeart/2008/layout/VerticalCurvedList"/>
    <dgm:cxn modelId="{4DB25A22-9C42-439A-8415-2FAACB3301E6}" type="presParOf" srcId="{48717D5A-30FC-4016-9A03-DCA71B6236BF}" destId="{D150B846-5064-4D4A-B856-372FB76ABFF4}" srcOrd="1" destOrd="0" presId="urn:microsoft.com/office/officeart/2008/layout/VerticalCurvedList"/>
    <dgm:cxn modelId="{6A8EB12A-6986-49A1-8F14-97BE3C60F047}" type="presParOf" srcId="{48717D5A-30FC-4016-9A03-DCA71B6236BF}" destId="{AADCBDD4-A81A-48F7-B257-D466B8A9BA5F}" srcOrd="2" destOrd="0" presId="urn:microsoft.com/office/officeart/2008/layout/VerticalCurvedList"/>
    <dgm:cxn modelId="{D3190349-EDE1-4EEB-ACB7-1A96D77B1C52}" type="presParOf" srcId="{48717D5A-30FC-4016-9A03-DCA71B6236BF}" destId="{37B4FDEF-CE5B-4A68-8F34-3F3613432297}" srcOrd="3" destOrd="0" presId="urn:microsoft.com/office/officeart/2008/layout/VerticalCurvedList"/>
    <dgm:cxn modelId="{A8FA291D-B6C4-4938-B9CD-AF28EE479A36}" type="presParOf" srcId="{31FF8AAE-4560-4C59-882B-48CF69081FEF}" destId="{5B24F566-81E4-4EBE-96CD-32B377505D81}" srcOrd="1" destOrd="0" presId="urn:microsoft.com/office/officeart/2008/layout/VerticalCurvedList"/>
    <dgm:cxn modelId="{E05C334F-038D-4FF4-A684-6BC456E4E500}" type="presParOf" srcId="{31FF8AAE-4560-4C59-882B-48CF69081FEF}" destId="{679F33E2-AC38-470B-870A-6ABBBF2236C6}" srcOrd="2" destOrd="0" presId="urn:microsoft.com/office/officeart/2008/layout/VerticalCurvedList"/>
    <dgm:cxn modelId="{43B025F9-93EA-4F1F-A025-B2DD463CA33D}" type="presParOf" srcId="{679F33E2-AC38-470B-870A-6ABBBF2236C6}" destId="{CC04E8DF-79EB-415B-B40F-00CF9F595A3A}" srcOrd="0" destOrd="0" presId="urn:microsoft.com/office/officeart/2008/layout/VerticalCurvedList"/>
    <dgm:cxn modelId="{8C82AFB3-0DFF-4679-9CAF-9090452FF72A}" type="presParOf" srcId="{31FF8AAE-4560-4C59-882B-48CF69081FEF}" destId="{341EC994-71D9-49BC-B942-0406887C89DC}" srcOrd="3" destOrd="0" presId="urn:microsoft.com/office/officeart/2008/layout/VerticalCurvedList"/>
    <dgm:cxn modelId="{F8A1C638-6318-4848-B311-2F3457212412}" type="presParOf" srcId="{31FF8AAE-4560-4C59-882B-48CF69081FEF}" destId="{9045EF03-E801-4414-91FA-2A14F336C99E}" srcOrd="4" destOrd="0" presId="urn:microsoft.com/office/officeart/2008/layout/VerticalCurvedList"/>
    <dgm:cxn modelId="{67234D94-9E5F-4A82-8AED-B3C6589C290D}" type="presParOf" srcId="{9045EF03-E801-4414-91FA-2A14F336C99E}" destId="{D8CFCC5A-28A1-4CF1-B369-7C0B484FB6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680859-352F-434E-A73A-7739921AA4E9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HĐ2: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4FB770B0-5DE3-4CE8-AF58-21AE5D741E90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HĐ3: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051D-2385-471C-A754-02BEC3F938E4}" type="parTrans" cxnId="{BF5B4904-B90F-41BC-8E8C-5576631A6420}">
      <dgm:prSet/>
      <dgm:spPr/>
      <dgm:t>
        <a:bodyPr/>
        <a:lstStyle/>
        <a:p>
          <a:endParaRPr lang="en-US"/>
        </a:p>
      </dgm:t>
    </dgm:pt>
    <dgm:pt modelId="{89068A4D-87AB-40B8-BB21-5665644E41C3}" type="sibTrans" cxnId="{BF5B4904-B90F-41BC-8E8C-5576631A6420}">
      <dgm:prSet/>
      <dgm:spPr/>
      <dgm:t>
        <a:bodyPr/>
        <a:lstStyle/>
        <a:p>
          <a:endParaRPr lang="en-US"/>
        </a:p>
      </dgm:t>
    </dgm:pt>
    <dgm:pt modelId="{1AD0D720-2AAC-4B1A-BF4A-B86461B9D0E3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HĐ4: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EA25B-EDAC-4B7C-BBE0-4061AE45867D}" type="parTrans" cxnId="{BF12EF18-DF5A-40CD-89B1-BB9F783C443E}">
      <dgm:prSet/>
      <dgm:spPr/>
      <dgm:t>
        <a:bodyPr/>
        <a:lstStyle/>
        <a:p>
          <a:endParaRPr lang="en-US"/>
        </a:p>
      </dgm:t>
    </dgm:pt>
    <dgm:pt modelId="{B417A5D5-5AC4-46FD-BADD-1775C9A0B100}" type="sibTrans" cxnId="{BF12EF18-DF5A-40CD-89B1-BB9F783C443E}">
      <dgm:prSet/>
      <dgm:spPr/>
      <dgm:t>
        <a:bodyPr/>
        <a:lstStyle/>
        <a:p>
          <a:endParaRPr lang="en-US"/>
        </a:p>
      </dgm:t>
    </dgm:pt>
    <dgm:pt modelId="{0322A640-DBFD-4BC8-9AC7-3C8EC16F3922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HĐ1: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F3648-F79C-4BE7-8F05-697A48025C56}" type="parTrans" cxnId="{BA5D06F1-17B4-472D-8983-083298B04025}">
      <dgm:prSet/>
      <dgm:spPr/>
      <dgm:t>
        <a:bodyPr/>
        <a:lstStyle/>
        <a:p>
          <a:endParaRPr lang="en-US"/>
        </a:p>
      </dgm:t>
    </dgm:pt>
    <dgm:pt modelId="{78522665-1B1F-4A40-8792-A9758C6849C0}" type="sibTrans" cxnId="{BA5D06F1-17B4-472D-8983-083298B04025}">
      <dgm:prSet/>
      <dgm:spPr/>
      <dgm:t>
        <a:bodyPr/>
        <a:lstStyle/>
        <a:p>
          <a:endParaRPr lang="en-US"/>
        </a:p>
      </dgm:t>
    </dgm:pt>
    <dgm:pt modelId="{83B40233-A25D-4315-A765-2B1A5B290F85}">
      <dgm:prSet phldrT="[Text]" custT="1"/>
      <dgm:spPr/>
      <dgm:t>
        <a:bodyPr/>
        <a:lstStyle/>
        <a:p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HĐ5: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6DE68-F686-4A2D-A8BA-4DA39B956AE1}" type="parTrans" cxnId="{DE837E4B-A40D-4433-A41E-A972B40AD8B5}">
      <dgm:prSet/>
      <dgm:spPr/>
      <dgm:t>
        <a:bodyPr/>
        <a:lstStyle/>
        <a:p>
          <a:endParaRPr lang="en-US"/>
        </a:p>
      </dgm:t>
    </dgm:pt>
    <dgm:pt modelId="{63382BA2-59C4-4BB0-80FF-D164D87B194D}" type="sibTrans" cxnId="{DE837E4B-A40D-4433-A41E-A972B40AD8B5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B9B9BD-8BE0-4058-B4DC-4D979E7E2E0C}" type="pres">
      <dgm:prSet presAssocID="{FB4CF04D-DD3C-4A2B-BDEA-1EC7F21DE613}" presName="Name1" presStyleCnt="0"/>
      <dgm:spPr/>
      <dgm:t>
        <a:bodyPr/>
        <a:lstStyle/>
        <a:p>
          <a:endParaRPr lang="en-US"/>
        </a:p>
      </dgm:t>
    </dgm:pt>
    <dgm:pt modelId="{EFDB8930-189C-4094-9064-B6533BA28C00}" type="pres">
      <dgm:prSet presAssocID="{FB4CF04D-DD3C-4A2B-BDEA-1EC7F21DE613}" presName="cycle" presStyleCnt="0"/>
      <dgm:spPr/>
      <dgm:t>
        <a:bodyPr/>
        <a:lstStyle/>
        <a:p>
          <a:endParaRPr lang="en-US"/>
        </a:p>
      </dgm:t>
    </dgm:pt>
    <dgm:pt modelId="{0A3DF740-043E-46DC-8BA4-A6D2B57CCD92}" type="pres">
      <dgm:prSet presAssocID="{FB4CF04D-DD3C-4A2B-BDEA-1EC7F21DE613}" presName="srcNode" presStyleLbl="node1" presStyleIdx="0" presStyleCnt="5"/>
      <dgm:spPr/>
      <dgm:t>
        <a:bodyPr/>
        <a:lstStyle/>
        <a:p>
          <a:endParaRPr lang="en-US"/>
        </a:p>
      </dgm:t>
    </dgm:pt>
    <dgm:pt modelId="{12D52BB3-3BC1-4B43-81C5-A78F99E6E50B}" type="pres">
      <dgm:prSet presAssocID="{FB4CF04D-DD3C-4A2B-BDEA-1EC7F21DE613}" presName="conn" presStyleLbl="parChTrans1D2" presStyleIdx="0" presStyleCnt="1"/>
      <dgm:spPr/>
      <dgm:t>
        <a:bodyPr/>
        <a:lstStyle/>
        <a:p>
          <a:endParaRPr lang="en-US"/>
        </a:p>
      </dgm:t>
    </dgm:pt>
    <dgm:pt modelId="{3CFB681C-9186-45AC-92AF-A176095EDA84}" type="pres">
      <dgm:prSet presAssocID="{FB4CF04D-DD3C-4A2B-BDEA-1EC7F21DE613}" presName="extraNode" presStyleLbl="node1" presStyleIdx="0" presStyleCnt="5"/>
      <dgm:spPr/>
      <dgm:t>
        <a:bodyPr/>
        <a:lstStyle/>
        <a:p>
          <a:endParaRPr lang="en-US"/>
        </a:p>
      </dgm:t>
    </dgm:pt>
    <dgm:pt modelId="{4FDB470C-EC73-4629-8326-56B87ADA1016}" type="pres">
      <dgm:prSet presAssocID="{FB4CF04D-DD3C-4A2B-BDEA-1EC7F21DE613}" presName="dstNode" presStyleLbl="node1" presStyleIdx="0" presStyleCnt="5"/>
      <dgm:spPr/>
      <dgm:t>
        <a:bodyPr/>
        <a:lstStyle/>
        <a:p>
          <a:endParaRPr lang="en-US"/>
        </a:p>
      </dgm:t>
    </dgm:pt>
    <dgm:pt modelId="{4A0F0A5D-1AE7-4410-8248-D0047FAD700A}" type="pres">
      <dgm:prSet presAssocID="{0322A640-DBFD-4BC8-9AC7-3C8EC16F3922}" presName="text_1" presStyleLbl="node1" presStyleIdx="0" presStyleCnt="5" custLinFactNeighborX="27" custLinFactNeighborY="-5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CF71E-A852-4B58-AA52-A6236E9F528C}" type="pres">
      <dgm:prSet presAssocID="{0322A640-DBFD-4BC8-9AC7-3C8EC16F3922}" presName="accent_1" presStyleCnt="0"/>
      <dgm:spPr/>
      <dgm:t>
        <a:bodyPr/>
        <a:lstStyle/>
        <a:p>
          <a:endParaRPr lang="en-US"/>
        </a:p>
      </dgm:t>
    </dgm:pt>
    <dgm:pt modelId="{BA54B76E-BABC-410C-8E69-03C507F3A6C7}" type="pres">
      <dgm:prSet presAssocID="{0322A640-DBFD-4BC8-9AC7-3C8EC16F3922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A6B2460-87A5-4859-990C-915A0ABD6C98}" type="pres">
      <dgm:prSet presAssocID="{24680859-352F-434E-A73A-7739921AA4E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4D980-1351-46E0-A548-DE708233CEEC}" type="pres">
      <dgm:prSet presAssocID="{24680859-352F-434E-A73A-7739921AA4E9}" presName="accent_2" presStyleCnt="0"/>
      <dgm:spPr/>
      <dgm:t>
        <a:bodyPr/>
        <a:lstStyle/>
        <a:p>
          <a:endParaRPr lang="en-US"/>
        </a:p>
      </dgm:t>
    </dgm:pt>
    <dgm:pt modelId="{9AAF3988-A85C-432B-996A-6956DAF6A211}" type="pres">
      <dgm:prSet presAssocID="{24680859-352F-434E-A73A-7739921AA4E9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D328EEB2-58CA-4003-8AE6-2D46C74EF1D6}" type="pres">
      <dgm:prSet presAssocID="{4FB770B0-5DE3-4CE8-AF58-21AE5D741E9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D4A2C-0DCD-4A7E-A6A3-3C0E4A9D6830}" type="pres">
      <dgm:prSet presAssocID="{4FB770B0-5DE3-4CE8-AF58-21AE5D741E90}" presName="accent_3" presStyleCnt="0"/>
      <dgm:spPr/>
      <dgm:t>
        <a:bodyPr/>
        <a:lstStyle/>
        <a:p>
          <a:endParaRPr lang="en-US"/>
        </a:p>
      </dgm:t>
    </dgm:pt>
    <dgm:pt modelId="{98A467B2-A631-461C-9AD1-CEE12BA7CEC4}" type="pres">
      <dgm:prSet presAssocID="{4FB770B0-5DE3-4CE8-AF58-21AE5D741E90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F75323A1-579A-4A3A-8038-6E3BDF500A79}" type="pres">
      <dgm:prSet presAssocID="{1AD0D720-2AAC-4B1A-BF4A-B86461B9D0E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9EC31-E001-4F0F-A6F1-AA0AE77A1808}" type="pres">
      <dgm:prSet presAssocID="{1AD0D720-2AAC-4B1A-BF4A-B86461B9D0E3}" presName="accent_4" presStyleCnt="0"/>
      <dgm:spPr/>
      <dgm:t>
        <a:bodyPr/>
        <a:lstStyle/>
        <a:p>
          <a:endParaRPr lang="en-US"/>
        </a:p>
      </dgm:t>
    </dgm:pt>
    <dgm:pt modelId="{687D3AEC-7D2F-4AB9-BEAB-09252C6A750D}" type="pres">
      <dgm:prSet presAssocID="{1AD0D720-2AAC-4B1A-BF4A-B86461B9D0E3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FB3889C-6271-440E-AB5B-EFE19E08910B}" type="pres">
      <dgm:prSet presAssocID="{83B40233-A25D-4315-A765-2B1A5B290F8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EC0D-705A-469A-A636-DA7EAC3E40AD}" type="pres">
      <dgm:prSet presAssocID="{83B40233-A25D-4315-A765-2B1A5B290F85}" presName="accent_5" presStyleCnt="0"/>
      <dgm:spPr/>
      <dgm:t>
        <a:bodyPr/>
        <a:lstStyle/>
        <a:p>
          <a:endParaRPr lang="en-US"/>
        </a:p>
      </dgm:t>
    </dgm:pt>
    <dgm:pt modelId="{33157358-70E7-4CF1-889B-6A9EB416B3DA}" type="pres">
      <dgm:prSet presAssocID="{83B40233-A25D-4315-A765-2B1A5B290F8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BF12EF18-DF5A-40CD-89B1-BB9F783C443E}" srcId="{FB4CF04D-DD3C-4A2B-BDEA-1EC7F21DE613}" destId="{1AD0D720-2AAC-4B1A-BF4A-B86461B9D0E3}" srcOrd="3" destOrd="0" parTransId="{477EA25B-EDAC-4B7C-BBE0-4061AE45867D}" sibTransId="{B417A5D5-5AC4-46FD-BADD-1775C9A0B100}"/>
    <dgm:cxn modelId="{BA5D06F1-17B4-472D-8983-083298B04025}" srcId="{FB4CF04D-DD3C-4A2B-BDEA-1EC7F21DE613}" destId="{0322A640-DBFD-4BC8-9AC7-3C8EC16F3922}" srcOrd="0" destOrd="0" parTransId="{526F3648-F79C-4BE7-8F05-697A48025C56}" sibTransId="{78522665-1B1F-4A40-8792-A9758C6849C0}"/>
    <dgm:cxn modelId="{B38FA0A0-3CB8-4B3F-8817-364EA3DADD87}" type="presOf" srcId="{24680859-352F-434E-A73A-7739921AA4E9}" destId="{BA6B2460-87A5-4859-990C-915A0ABD6C98}" srcOrd="0" destOrd="0" presId="urn:microsoft.com/office/officeart/2008/layout/VerticalCurvedList"/>
    <dgm:cxn modelId="{41B646DB-F8CE-4400-B918-9733B8319DF6}" type="presOf" srcId="{1AD0D720-2AAC-4B1A-BF4A-B86461B9D0E3}" destId="{F75323A1-579A-4A3A-8038-6E3BDF500A79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927CF3B7-CA9C-47BD-9CA8-8B258C41DCA3}" type="presOf" srcId="{4FB770B0-5DE3-4CE8-AF58-21AE5D741E90}" destId="{D328EEB2-58CA-4003-8AE6-2D46C74EF1D6}" srcOrd="0" destOrd="0" presId="urn:microsoft.com/office/officeart/2008/layout/VerticalCurvedList"/>
    <dgm:cxn modelId="{342ECA94-9FAB-4E53-8B5B-8FA517460411}" type="presOf" srcId="{78522665-1B1F-4A40-8792-A9758C6849C0}" destId="{12D52BB3-3BC1-4B43-81C5-A78F99E6E50B}" srcOrd="0" destOrd="0" presId="urn:microsoft.com/office/officeart/2008/layout/VerticalCurvedList"/>
    <dgm:cxn modelId="{BF5B4904-B90F-41BC-8E8C-5576631A6420}" srcId="{FB4CF04D-DD3C-4A2B-BDEA-1EC7F21DE613}" destId="{4FB770B0-5DE3-4CE8-AF58-21AE5D741E90}" srcOrd="2" destOrd="0" parTransId="{0DDE051D-2385-471C-A754-02BEC3F938E4}" sibTransId="{89068A4D-87AB-40B8-BB21-5665644E41C3}"/>
    <dgm:cxn modelId="{942E3C42-224B-4910-A5E7-0E26072C54E6}" type="presOf" srcId="{0322A640-DBFD-4BC8-9AC7-3C8EC16F3922}" destId="{4A0F0A5D-1AE7-4410-8248-D0047FAD700A}" srcOrd="0" destOrd="0" presId="urn:microsoft.com/office/officeart/2008/layout/VerticalCurvedList"/>
    <dgm:cxn modelId="{DE837E4B-A40D-4433-A41E-A972B40AD8B5}" srcId="{FB4CF04D-DD3C-4A2B-BDEA-1EC7F21DE613}" destId="{83B40233-A25D-4315-A765-2B1A5B290F85}" srcOrd="4" destOrd="0" parTransId="{DDE6DE68-F686-4A2D-A8BA-4DA39B956AE1}" sibTransId="{63382BA2-59C4-4BB0-80FF-D164D87B194D}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B69A28BD-EBB6-48F3-870C-674DB7A422C0}" type="presOf" srcId="{83B40233-A25D-4315-A765-2B1A5B290F85}" destId="{6FB3889C-6271-440E-AB5B-EFE19E08910B}" srcOrd="0" destOrd="0" presId="urn:microsoft.com/office/officeart/2008/layout/VerticalCurvedList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3493B5ED-E885-47AF-B0C4-B52AACBD66F9}" type="presParOf" srcId="{CEB9B9BD-8BE0-4058-B4DC-4D979E7E2E0C}" destId="{4A0F0A5D-1AE7-4410-8248-D0047FAD700A}" srcOrd="1" destOrd="0" presId="urn:microsoft.com/office/officeart/2008/layout/VerticalCurvedList"/>
    <dgm:cxn modelId="{6EBBA396-3A55-4E7E-935D-98770EECAFF4}" type="presParOf" srcId="{CEB9B9BD-8BE0-4058-B4DC-4D979E7E2E0C}" destId="{86ACF71E-A852-4B58-AA52-A6236E9F528C}" srcOrd="2" destOrd="0" presId="urn:microsoft.com/office/officeart/2008/layout/VerticalCurvedList"/>
    <dgm:cxn modelId="{BBB9E5C5-0B3C-43A7-BA5A-41DD442F4737}" type="presParOf" srcId="{86ACF71E-A852-4B58-AA52-A6236E9F528C}" destId="{BA54B76E-BABC-410C-8E69-03C507F3A6C7}" srcOrd="0" destOrd="0" presId="urn:microsoft.com/office/officeart/2008/layout/VerticalCurvedList"/>
    <dgm:cxn modelId="{DF8F45BB-9EB1-4B44-B48D-CF93CF0EC4D2}" type="presParOf" srcId="{CEB9B9BD-8BE0-4058-B4DC-4D979E7E2E0C}" destId="{BA6B2460-87A5-4859-990C-915A0ABD6C98}" srcOrd="3" destOrd="0" presId="urn:microsoft.com/office/officeart/2008/layout/VerticalCurvedList"/>
    <dgm:cxn modelId="{32A0EB23-C914-44F0-8129-8853DEC38AE7}" type="presParOf" srcId="{CEB9B9BD-8BE0-4058-B4DC-4D979E7E2E0C}" destId="{E354D980-1351-46E0-A548-DE708233CEEC}" srcOrd="4" destOrd="0" presId="urn:microsoft.com/office/officeart/2008/layout/VerticalCurvedList"/>
    <dgm:cxn modelId="{D2FD3501-5252-4476-B57F-022C6EFF83EE}" type="presParOf" srcId="{E354D980-1351-46E0-A548-DE708233CEEC}" destId="{9AAF3988-A85C-432B-996A-6956DAF6A211}" srcOrd="0" destOrd="0" presId="urn:microsoft.com/office/officeart/2008/layout/VerticalCurvedList"/>
    <dgm:cxn modelId="{F7EEC4E1-2B03-4BC8-966B-8EB82734325E}" type="presParOf" srcId="{CEB9B9BD-8BE0-4058-B4DC-4D979E7E2E0C}" destId="{D328EEB2-58CA-4003-8AE6-2D46C74EF1D6}" srcOrd="5" destOrd="0" presId="urn:microsoft.com/office/officeart/2008/layout/VerticalCurvedList"/>
    <dgm:cxn modelId="{A4F9FCBE-1432-451C-9A12-5FD6320C3DB4}" type="presParOf" srcId="{CEB9B9BD-8BE0-4058-B4DC-4D979E7E2E0C}" destId="{B51D4A2C-0DCD-4A7E-A6A3-3C0E4A9D6830}" srcOrd="6" destOrd="0" presId="urn:microsoft.com/office/officeart/2008/layout/VerticalCurvedList"/>
    <dgm:cxn modelId="{1E0A7BED-AB19-4BBC-9614-98B2F7E5456F}" type="presParOf" srcId="{B51D4A2C-0DCD-4A7E-A6A3-3C0E4A9D6830}" destId="{98A467B2-A631-461C-9AD1-CEE12BA7CEC4}" srcOrd="0" destOrd="0" presId="urn:microsoft.com/office/officeart/2008/layout/VerticalCurvedList"/>
    <dgm:cxn modelId="{E6EBA0A7-67EF-45F8-ACA8-10A4FB635168}" type="presParOf" srcId="{CEB9B9BD-8BE0-4058-B4DC-4D979E7E2E0C}" destId="{F75323A1-579A-4A3A-8038-6E3BDF500A79}" srcOrd="7" destOrd="0" presId="urn:microsoft.com/office/officeart/2008/layout/VerticalCurvedList"/>
    <dgm:cxn modelId="{146CF3B7-F617-409A-B5FE-61FAE1440B9F}" type="presParOf" srcId="{CEB9B9BD-8BE0-4058-B4DC-4D979E7E2E0C}" destId="{1E49EC31-E001-4F0F-A6F1-AA0AE77A1808}" srcOrd="8" destOrd="0" presId="urn:microsoft.com/office/officeart/2008/layout/VerticalCurvedList"/>
    <dgm:cxn modelId="{12D8A135-59CC-4410-A8C4-CFF4CC8C35B4}" type="presParOf" srcId="{1E49EC31-E001-4F0F-A6F1-AA0AE77A1808}" destId="{687D3AEC-7D2F-4AB9-BEAB-09252C6A750D}" srcOrd="0" destOrd="0" presId="urn:microsoft.com/office/officeart/2008/layout/VerticalCurvedList"/>
    <dgm:cxn modelId="{B1ADCD13-A372-4009-A489-42C88B4455BD}" type="presParOf" srcId="{CEB9B9BD-8BE0-4058-B4DC-4D979E7E2E0C}" destId="{6FB3889C-6271-440E-AB5B-EFE19E08910B}" srcOrd="9" destOrd="0" presId="urn:microsoft.com/office/officeart/2008/layout/VerticalCurvedList"/>
    <dgm:cxn modelId="{1E9F1ED9-FA24-4FBC-8270-11853C3CAE13}" type="presParOf" srcId="{CEB9B9BD-8BE0-4058-B4DC-4D979E7E2E0C}" destId="{BD4DEC0D-705A-469A-A636-DA7EAC3E40AD}" srcOrd="10" destOrd="0" presId="urn:microsoft.com/office/officeart/2008/layout/VerticalCurvedList"/>
    <dgm:cxn modelId="{7F0827DA-3AB3-40D8-9519-C8812FB05D88}" type="presParOf" srcId="{BD4DEC0D-705A-469A-A636-DA7EAC3E40AD}" destId="{33157358-70E7-4CF1-889B-6A9EB416B3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7CD67-F36A-4F54-A2F0-6D638CDC9288}">
      <dsp:nvSpPr>
        <dsp:cNvPr id="0" name=""/>
        <dsp:cNvSpPr/>
      </dsp:nvSpPr>
      <dsp:spPr>
        <a:xfrm>
          <a:off x="1222984" y="370241"/>
          <a:ext cx="6436444" cy="2011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381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HAI </a:t>
          </a:r>
          <a:r>
            <a:rPr lang="en-US" sz="5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endParaRPr lang="en-US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984" y="370241"/>
        <a:ext cx="6436444" cy="2011388"/>
      </dsp:txXfrm>
    </dsp:sp>
    <dsp:sp modelId="{C44332D8-92F3-4D1D-8056-522CD92DE120}">
      <dsp:nvSpPr>
        <dsp:cNvPr id="0" name=""/>
        <dsp:cNvSpPr/>
      </dsp:nvSpPr>
      <dsp:spPr>
        <a:xfrm>
          <a:off x="954799" y="79707"/>
          <a:ext cx="1407972" cy="2111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5515-9118-482F-84E9-203C9D1764A6}">
      <dsp:nvSpPr>
        <dsp:cNvPr id="0" name=""/>
        <dsp:cNvSpPr/>
      </dsp:nvSpPr>
      <dsp:spPr>
        <a:xfrm>
          <a:off x="1154533" y="2902356"/>
          <a:ext cx="6527713" cy="2011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381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endParaRPr lang="en-US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4533" y="2902356"/>
        <a:ext cx="6527713" cy="2011388"/>
      </dsp:txXfrm>
    </dsp:sp>
    <dsp:sp modelId="{D0C3D9AF-FEED-42E2-BCBB-12898E6E6E58}">
      <dsp:nvSpPr>
        <dsp:cNvPr id="0" name=""/>
        <dsp:cNvSpPr/>
      </dsp:nvSpPr>
      <dsp:spPr>
        <a:xfrm>
          <a:off x="931982" y="2611822"/>
          <a:ext cx="1407972" cy="21119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0B846-5064-4D4A-B856-372FB76ABFF4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4F566-81E4-4EBE-96CD-32B377505D81}">
      <dsp:nvSpPr>
        <dsp:cNvPr id="0" name=""/>
        <dsp:cNvSpPr/>
      </dsp:nvSpPr>
      <dsp:spPr>
        <a:xfrm>
          <a:off x="747064" y="580583"/>
          <a:ext cx="7867497" cy="11610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1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747064" y="580583"/>
        <a:ext cx="7867497" cy="1161003"/>
      </dsp:txXfrm>
    </dsp:sp>
    <dsp:sp modelId="{CC04E8DF-79EB-415B-B40F-00CF9F595A3A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1EC994-71D9-49BC-B942-0406887C89DC}">
      <dsp:nvSpPr>
        <dsp:cNvPr id="0" name=""/>
        <dsp:cNvSpPr/>
      </dsp:nvSpPr>
      <dsp:spPr>
        <a:xfrm>
          <a:off x="747064" y="2322413"/>
          <a:ext cx="7867497" cy="11610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154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747064" y="2322413"/>
        <a:ext cx="7867497" cy="1161003"/>
      </dsp:txXfrm>
    </dsp:sp>
    <dsp:sp modelId="{D8CFCC5A-28A1-4CF1-B369-7C0B484FB684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878310" y="-1051632"/>
          <a:ext cx="8186013" cy="818601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0F0A5D-1AE7-4410-8248-D0047FAD700A}">
      <dsp:nvSpPr>
        <dsp:cNvPr id="0" name=""/>
        <dsp:cNvSpPr/>
      </dsp:nvSpPr>
      <dsp:spPr>
        <a:xfrm>
          <a:off x="573560" y="336415"/>
          <a:ext cx="9174959" cy="760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1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HĐ1: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560" y="336415"/>
        <a:ext cx="9174959" cy="760586"/>
      </dsp:txXfrm>
    </dsp:sp>
    <dsp:sp modelId="{BA54B76E-BABC-410C-8E69-03C507F3A6C7}">
      <dsp:nvSpPr>
        <dsp:cNvPr id="0" name=""/>
        <dsp:cNvSpPr/>
      </dsp:nvSpPr>
      <dsp:spPr>
        <a:xfrm>
          <a:off x="95716" y="284976"/>
          <a:ext cx="950733" cy="9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B2460-87A5-4859-990C-915A0ABD6C98}">
      <dsp:nvSpPr>
        <dsp:cNvPr id="0" name=""/>
        <dsp:cNvSpPr/>
      </dsp:nvSpPr>
      <dsp:spPr>
        <a:xfrm>
          <a:off x="1116097" y="1520565"/>
          <a:ext cx="8629945" cy="760586"/>
        </a:xfrm>
        <a:prstGeom prst="rect">
          <a:avLst/>
        </a:prstGeom>
        <a:solidFill>
          <a:schemeClr val="accent2">
            <a:hueOff val="-1434658"/>
            <a:satOff val="2640"/>
            <a:lumOff val="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1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HĐ2: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097" y="1520565"/>
        <a:ext cx="8629945" cy="760586"/>
      </dsp:txXfrm>
    </dsp:sp>
    <dsp:sp modelId="{9AAF3988-A85C-432B-996A-6956DAF6A211}">
      <dsp:nvSpPr>
        <dsp:cNvPr id="0" name=""/>
        <dsp:cNvSpPr/>
      </dsp:nvSpPr>
      <dsp:spPr>
        <a:xfrm>
          <a:off x="640730" y="1425491"/>
          <a:ext cx="950733" cy="9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34658"/>
              <a:satOff val="2640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28EEB2-58CA-4003-8AE6-2D46C74EF1D6}">
      <dsp:nvSpPr>
        <dsp:cNvPr id="0" name=""/>
        <dsp:cNvSpPr/>
      </dsp:nvSpPr>
      <dsp:spPr>
        <a:xfrm>
          <a:off x="1283372" y="2661080"/>
          <a:ext cx="8462669" cy="760586"/>
        </a:xfrm>
        <a:prstGeom prst="rect">
          <a:avLst/>
        </a:prstGeom>
        <a:solidFill>
          <a:schemeClr val="accent2">
            <a:hueOff val="-2869315"/>
            <a:satOff val="5279"/>
            <a:lumOff val="1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1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HĐ3: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3372" y="2661080"/>
        <a:ext cx="8462669" cy="760586"/>
      </dsp:txXfrm>
    </dsp:sp>
    <dsp:sp modelId="{98A467B2-A631-461C-9AD1-CEE12BA7CEC4}">
      <dsp:nvSpPr>
        <dsp:cNvPr id="0" name=""/>
        <dsp:cNvSpPr/>
      </dsp:nvSpPr>
      <dsp:spPr>
        <a:xfrm>
          <a:off x="808005" y="2566007"/>
          <a:ext cx="950733" cy="9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69315"/>
              <a:satOff val="5279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5323A1-579A-4A3A-8038-6E3BDF500A79}">
      <dsp:nvSpPr>
        <dsp:cNvPr id="0" name=""/>
        <dsp:cNvSpPr/>
      </dsp:nvSpPr>
      <dsp:spPr>
        <a:xfrm>
          <a:off x="1116097" y="3801595"/>
          <a:ext cx="8629945" cy="760586"/>
        </a:xfrm>
        <a:prstGeom prst="rect">
          <a:avLst/>
        </a:prstGeom>
        <a:solidFill>
          <a:schemeClr val="accent2">
            <a:hueOff val="-4303973"/>
            <a:satOff val="7919"/>
            <a:lumOff val="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1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HĐ4: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097" y="3801595"/>
        <a:ext cx="8629945" cy="760586"/>
      </dsp:txXfrm>
    </dsp:sp>
    <dsp:sp modelId="{687D3AEC-7D2F-4AB9-BEAB-09252C6A750D}">
      <dsp:nvSpPr>
        <dsp:cNvPr id="0" name=""/>
        <dsp:cNvSpPr/>
      </dsp:nvSpPr>
      <dsp:spPr>
        <a:xfrm>
          <a:off x="640730" y="3706522"/>
          <a:ext cx="950733" cy="9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03973"/>
              <a:satOff val="7919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3889C-6271-440E-AB5B-EFE19E08910B}">
      <dsp:nvSpPr>
        <dsp:cNvPr id="0" name=""/>
        <dsp:cNvSpPr/>
      </dsp:nvSpPr>
      <dsp:spPr>
        <a:xfrm>
          <a:off x="571082" y="4942111"/>
          <a:ext cx="9174959" cy="760586"/>
        </a:xfrm>
        <a:prstGeom prst="rect">
          <a:avLst/>
        </a:prstGeom>
        <a:solidFill>
          <a:schemeClr val="accent2">
            <a:hueOff val="-5738631"/>
            <a:satOff val="10558"/>
            <a:lumOff val="3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716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HĐ5: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82" y="4942111"/>
        <a:ext cx="9174959" cy="760586"/>
      </dsp:txXfrm>
    </dsp:sp>
    <dsp:sp modelId="{33157358-70E7-4CF1-889B-6A9EB416B3DA}">
      <dsp:nvSpPr>
        <dsp:cNvPr id="0" name=""/>
        <dsp:cNvSpPr/>
      </dsp:nvSpPr>
      <dsp:spPr>
        <a:xfrm>
          <a:off x="95716" y="4847037"/>
          <a:ext cx="950733" cy="9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38631"/>
              <a:satOff val="10558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1AB4-CAC3-4335-8CB6-1A3A98AC58A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1EC6E-79AB-4BD0-9BED-88EFA75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Chương trình hôm nay có các phần:</a:t>
            </a:r>
          </a:p>
          <a:p>
            <a:endParaRPr lang="en-US" altLang="en-US" smtClean="0"/>
          </a:p>
          <a:p>
            <a:r>
              <a:rPr lang="en-US" altLang="en-US" smtClean="0"/>
              <a:t>….</a:t>
            </a: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ECA62-3DE2-4889-90C3-B1B55141D079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5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2" name="Rectangle 56"/>
          <p:cNvSpPr>
            <a:spLocks noChangeArrowheads="1"/>
          </p:cNvSpPr>
          <p:nvPr/>
        </p:nvSpPr>
        <p:spPr bwMode="ltGray">
          <a:xfrm>
            <a:off x="0" y="3244850"/>
            <a:ext cx="12192000" cy="36131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33" name="Rectangle 57"/>
          <p:cNvSpPr>
            <a:spLocks noChangeArrowheads="1"/>
          </p:cNvSpPr>
          <p:nvPr/>
        </p:nvSpPr>
        <p:spPr bwMode="gray">
          <a:xfrm flipH="1">
            <a:off x="8026400" y="1"/>
            <a:ext cx="4165600" cy="3908425"/>
          </a:xfrm>
          <a:prstGeom prst="rect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34" name="Rectangle 58"/>
          <p:cNvSpPr>
            <a:spLocks noChangeArrowheads="1"/>
          </p:cNvSpPr>
          <p:nvPr/>
        </p:nvSpPr>
        <p:spPr bwMode="gray">
          <a:xfrm>
            <a:off x="0" y="1"/>
            <a:ext cx="8534400" cy="3908425"/>
          </a:xfrm>
          <a:prstGeom prst="rect">
            <a:avLst/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50235" name="Picture 59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9430" r="12967" b="11002"/>
          <a:stretch>
            <a:fillRect/>
          </a:stretch>
        </p:blipFill>
        <p:spPr bwMode="auto">
          <a:xfrm>
            <a:off x="10426700" y="2992439"/>
            <a:ext cx="11430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6" name="Picture 60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10001" r="12143" b="37653"/>
          <a:stretch>
            <a:fillRect/>
          </a:stretch>
        </p:blipFill>
        <p:spPr bwMode="auto">
          <a:xfrm>
            <a:off x="719667" y="6105526"/>
            <a:ext cx="1447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7" name="Picture 6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5"/>
          <a:stretch>
            <a:fillRect/>
          </a:stretch>
        </p:blipFill>
        <p:spPr bwMode="auto">
          <a:xfrm>
            <a:off x="11184467" y="3429001"/>
            <a:ext cx="100753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8" name="Picture 62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7950" b="-2397"/>
          <a:stretch>
            <a:fillRect/>
          </a:stretch>
        </p:blipFill>
        <p:spPr bwMode="auto">
          <a:xfrm>
            <a:off x="-4233" y="3860801"/>
            <a:ext cx="2800351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9" name="Picture 63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2965" r="8136" b="10847"/>
          <a:stretch>
            <a:fillRect/>
          </a:stretch>
        </p:blipFill>
        <p:spPr bwMode="auto">
          <a:xfrm>
            <a:off x="4368800" y="152401"/>
            <a:ext cx="2142067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0" name="Picture 64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616" r="8974" b="22986"/>
          <a:stretch>
            <a:fillRect/>
          </a:stretch>
        </p:blipFill>
        <p:spPr bwMode="auto">
          <a:xfrm>
            <a:off x="6288618" y="5627688"/>
            <a:ext cx="1934633" cy="1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1" name="Picture 65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3991" flipH="1">
            <a:off x="4938184" y="5932489"/>
            <a:ext cx="584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2" name="Picture 6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616" r="39903" b="10898"/>
          <a:stretch>
            <a:fillRect/>
          </a:stretch>
        </p:blipFill>
        <p:spPr bwMode="auto">
          <a:xfrm>
            <a:off x="11250085" y="620713"/>
            <a:ext cx="941916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3" name="Picture 67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188913"/>
            <a:ext cx="683683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4" name="Picture 68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 flipH="1">
            <a:off x="401109" y="409575"/>
            <a:ext cx="438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45" name="Rectangle 6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21439"/>
            <a:ext cx="21336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0246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2844800" y="6421439"/>
            <a:ext cx="38608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24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6400" y="6421439"/>
            <a:ext cx="18288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10719937" y="628173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 Black" pitchFamily="34" charset="0"/>
              </a:rPr>
              <a:t>L/O/G/O</a:t>
            </a:r>
          </a:p>
        </p:txBody>
      </p:sp>
      <p:grpSp>
        <p:nvGrpSpPr>
          <p:cNvPr id="50249" name="Group 73"/>
          <p:cNvGrpSpPr>
            <a:grpSpLocks/>
          </p:cNvGrpSpPr>
          <p:nvPr/>
        </p:nvGrpSpPr>
        <p:grpSpPr bwMode="auto">
          <a:xfrm>
            <a:off x="977901" y="374651"/>
            <a:ext cx="10325100" cy="5946775"/>
            <a:chOff x="462" y="236"/>
            <a:chExt cx="4878" cy="3746"/>
          </a:xfrm>
        </p:grpSpPr>
        <p:sp>
          <p:nvSpPr>
            <p:cNvPr id="50250" name="Freeform 74"/>
            <p:cNvSpPr>
              <a:spLocks/>
            </p:cNvSpPr>
            <p:nvPr/>
          </p:nvSpPr>
          <p:spPr bwMode="gray">
            <a:xfrm>
              <a:off x="504" y="592"/>
              <a:ext cx="4836" cy="3390"/>
            </a:xfrm>
            <a:custGeom>
              <a:avLst/>
              <a:gdLst>
                <a:gd name="T0" fmla="*/ 0 w 4836"/>
                <a:gd name="T1" fmla="*/ 3390 h 3390"/>
                <a:gd name="T2" fmla="*/ 132 w 4836"/>
                <a:gd name="T3" fmla="*/ 0 h 3390"/>
                <a:gd name="T4" fmla="*/ 4560 w 4836"/>
                <a:gd name="T5" fmla="*/ 132 h 3390"/>
                <a:gd name="T6" fmla="*/ 4836 w 4836"/>
                <a:gd name="T7" fmla="*/ 3210 h 3390"/>
                <a:gd name="T8" fmla="*/ 0 w 4836"/>
                <a:gd name="T9" fmla="*/ 339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6" h="3390">
                  <a:moveTo>
                    <a:pt x="0" y="3390"/>
                  </a:moveTo>
                  <a:lnTo>
                    <a:pt x="132" y="0"/>
                  </a:lnTo>
                  <a:lnTo>
                    <a:pt x="4560" y="132"/>
                  </a:lnTo>
                  <a:lnTo>
                    <a:pt x="4836" y="3210"/>
                  </a:lnTo>
                  <a:lnTo>
                    <a:pt x="0" y="3390"/>
                  </a:lnTo>
                  <a:close/>
                </a:path>
              </a:pathLst>
            </a:custGeom>
            <a:solidFill>
              <a:srgbClr val="333333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03F2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gray">
            <a:xfrm>
              <a:off x="462" y="546"/>
              <a:ext cx="4836" cy="3390"/>
            </a:xfrm>
            <a:custGeom>
              <a:avLst/>
              <a:gdLst>
                <a:gd name="T0" fmla="*/ 0 w 4836"/>
                <a:gd name="T1" fmla="*/ 3390 h 3390"/>
                <a:gd name="T2" fmla="*/ 132 w 4836"/>
                <a:gd name="T3" fmla="*/ 0 h 3390"/>
                <a:gd name="T4" fmla="*/ 4560 w 4836"/>
                <a:gd name="T5" fmla="*/ 132 h 3390"/>
                <a:gd name="T6" fmla="*/ 4836 w 4836"/>
                <a:gd name="T7" fmla="*/ 3210 h 3390"/>
                <a:gd name="T8" fmla="*/ 0 w 4836"/>
                <a:gd name="T9" fmla="*/ 339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6" h="3390">
                  <a:moveTo>
                    <a:pt x="0" y="3390"/>
                  </a:moveTo>
                  <a:lnTo>
                    <a:pt x="132" y="0"/>
                  </a:lnTo>
                  <a:lnTo>
                    <a:pt x="4560" y="132"/>
                  </a:lnTo>
                  <a:lnTo>
                    <a:pt x="4836" y="3210"/>
                  </a:lnTo>
                  <a:lnTo>
                    <a:pt x="0" y="33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9529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2" name="Freeform 76"/>
            <p:cNvSpPr>
              <a:spLocks/>
            </p:cNvSpPr>
            <p:nvPr/>
          </p:nvSpPr>
          <p:spPr bwMode="gray">
            <a:xfrm>
              <a:off x="4926" y="906"/>
              <a:ext cx="288" cy="2718"/>
            </a:xfrm>
            <a:custGeom>
              <a:avLst/>
              <a:gdLst>
                <a:gd name="T0" fmla="*/ 288 w 288"/>
                <a:gd name="T1" fmla="*/ 2718 h 2718"/>
                <a:gd name="T2" fmla="*/ 0 w 288"/>
                <a:gd name="T3" fmla="*/ 0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" h="2718">
                  <a:moveTo>
                    <a:pt x="288" y="2718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503F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gray">
            <a:xfrm>
              <a:off x="516" y="1248"/>
              <a:ext cx="4710" cy="2598"/>
            </a:xfrm>
            <a:custGeom>
              <a:avLst/>
              <a:gdLst>
                <a:gd name="T0" fmla="*/ 108 w 4710"/>
                <a:gd name="T1" fmla="*/ 0 h 2598"/>
                <a:gd name="T2" fmla="*/ 0 w 4710"/>
                <a:gd name="T3" fmla="*/ 2598 h 2598"/>
                <a:gd name="T4" fmla="*/ 4710 w 4710"/>
                <a:gd name="T5" fmla="*/ 2424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10" h="2598">
                  <a:moveTo>
                    <a:pt x="108" y="0"/>
                  </a:moveTo>
                  <a:lnTo>
                    <a:pt x="0" y="2598"/>
                  </a:lnTo>
                  <a:lnTo>
                    <a:pt x="4710" y="2424"/>
                  </a:lnTo>
                </a:path>
              </a:pathLst>
            </a:custGeom>
            <a:noFill/>
            <a:ln w="9525" cap="flat">
              <a:solidFill>
                <a:srgbClr val="503F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4" name="Oval 78"/>
            <p:cNvSpPr>
              <a:spLocks noChangeArrowheads="1"/>
            </p:cNvSpPr>
            <p:nvPr/>
          </p:nvSpPr>
          <p:spPr bwMode="gray">
            <a:xfrm>
              <a:off x="1931" y="660"/>
              <a:ext cx="141" cy="141"/>
            </a:xfrm>
            <a:prstGeom prst="ellipse">
              <a:avLst/>
            </a:prstGeom>
            <a:solidFill>
              <a:schemeClr val="hlink">
                <a:alpha val="39999"/>
              </a:schemeClr>
            </a:soli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gray">
            <a:xfrm>
              <a:off x="3489" y="682"/>
              <a:ext cx="130" cy="1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gray">
            <a:xfrm>
              <a:off x="1985" y="236"/>
              <a:ext cx="1543" cy="548"/>
            </a:xfrm>
            <a:custGeom>
              <a:avLst/>
              <a:gdLst>
                <a:gd name="T0" fmla="*/ 81 w 1555"/>
                <a:gd name="T1" fmla="*/ 508 h 548"/>
                <a:gd name="T2" fmla="*/ 18 w 1555"/>
                <a:gd name="T3" fmla="*/ 469 h 548"/>
                <a:gd name="T4" fmla="*/ 188 w 1555"/>
                <a:gd name="T5" fmla="*/ 254 h 548"/>
                <a:gd name="T6" fmla="*/ 391 w 1555"/>
                <a:gd name="T7" fmla="*/ 62 h 548"/>
                <a:gd name="T8" fmla="*/ 1340 w 1555"/>
                <a:gd name="T9" fmla="*/ 96 h 548"/>
                <a:gd name="T10" fmla="*/ 1543 w 1555"/>
                <a:gd name="T11" fmla="*/ 497 h 548"/>
                <a:gd name="T12" fmla="*/ 1521 w 1555"/>
                <a:gd name="T13" fmla="*/ 531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5" h="548">
                  <a:moveTo>
                    <a:pt x="81" y="508"/>
                  </a:moveTo>
                  <a:cubicBezTo>
                    <a:pt x="71" y="502"/>
                    <a:pt x="0" y="511"/>
                    <a:pt x="18" y="469"/>
                  </a:cubicBezTo>
                  <a:cubicBezTo>
                    <a:pt x="47" y="416"/>
                    <a:pt x="126" y="322"/>
                    <a:pt x="188" y="254"/>
                  </a:cubicBezTo>
                  <a:cubicBezTo>
                    <a:pt x="250" y="186"/>
                    <a:pt x="301" y="49"/>
                    <a:pt x="391" y="62"/>
                  </a:cubicBezTo>
                  <a:cubicBezTo>
                    <a:pt x="481" y="75"/>
                    <a:pt x="950" y="0"/>
                    <a:pt x="1340" y="96"/>
                  </a:cubicBezTo>
                  <a:cubicBezTo>
                    <a:pt x="1425" y="271"/>
                    <a:pt x="1531" y="446"/>
                    <a:pt x="1543" y="497"/>
                  </a:cubicBezTo>
                  <a:cubicBezTo>
                    <a:pt x="1555" y="548"/>
                    <a:pt x="1526" y="524"/>
                    <a:pt x="1521" y="531"/>
                  </a:cubicBezTo>
                </a:path>
              </a:pathLst>
            </a:custGeom>
            <a:noFill/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gray">
            <a:xfrm>
              <a:off x="616" y="912"/>
              <a:ext cx="4544" cy="2864"/>
            </a:xfrm>
            <a:custGeom>
              <a:avLst/>
              <a:gdLst>
                <a:gd name="T0" fmla="*/ 8 w 4544"/>
                <a:gd name="T1" fmla="*/ 2784 h 2864"/>
                <a:gd name="T2" fmla="*/ 80 w 4544"/>
                <a:gd name="T3" fmla="*/ 2864 h 2864"/>
                <a:gd name="T4" fmla="*/ 4480 w 4544"/>
                <a:gd name="T5" fmla="*/ 2720 h 2864"/>
                <a:gd name="T6" fmla="*/ 4536 w 4544"/>
                <a:gd name="T7" fmla="*/ 2592 h 2864"/>
                <a:gd name="T8" fmla="*/ 4256 w 4544"/>
                <a:gd name="T9" fmla="*/ 144 h 2864"/>
                <a:gd name="T10" fmla="*/ 4136 w 4544"/>
                <a:gd name="T11" fmla="*/ 56 h 2864"/>
                <a:gd name="T12" fmla="*/ 232 w 4544"/>
                <a:gd name="T13" fmla="*/ 8 h 2864"/>
                <a:gd name="T14" fmla="*/ 144 w 4544"/>
                <a:gd name="T15" fmla="*/ 104 h 2864"/>
                <a:gd name="T16" fmla="*/ 8 w 4544"/>
                <a:gd name="T17" fmla="*/ 2784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4" h="2864">
                  <a:moveTo>
                    <a:pt x="8" y="2784"/>
                  </a:moveTo>
                  <a:cubicBezTo>
                    <a:pt x="0" y="2864"/>
                    <a:pt x="80" y="2864"/>
                    <a:pt x="80" y="2864"/>
                  </a:cubicBezTo>
                  <a:cubicBezTo>
                    <a:pt x="80" y="2864"/>
                    <a:pt x="2280" y="2792"/>
                    <a:pt x="4480" y="2720"/>
                  </a:cubicBezTo>
                  <a:cubicBezTo>
                    <a:pt x="4544" y="2728"/>
                    <a:pt x="4536" y="2592"/>
                    <a:pt x="4536" y="2592"/>
                  </a:cubicBezTo>
                  <a:lnTo>
                    <a:pt x="4256" y="144"/>
                  </a:lnTo>
                  <a:cubicBezTo>
                    <a:pt x="4256" y="144"/>
                    <a:pt x="4248" y="56"/>
                    <a:pt x="4136" y="56"/>
                  </a:cubicBezTo>
                  <a:cubicBezTo>
                    <a:pt x="3465" y="33"/>
                    <a:pt x="897" y="0"/>
                    <a:pt x="232" y="8"/>
                  </a:cubicBezTo>
                  <a:cubicBezTo>
                    <a:pt x="152" y="16"/>
                    <a:pt x="144" y="104"/>
                    <a:pt x="144" y="104"/>
                  </a:cubicBezTo>
                  <a:cubicBezTo>
                    <a:pt x="107" y="567"/>
                    <a:pt x="36" y="2226"/>
                    <a:pt x="8" y="2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50258" name="Picture 82" descr="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522289"/>
            <a:ext cx="21209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59" name="Picture 83" descr="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476251"/>
            <a:ext cx="2023533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60" name="Rectangle 84"/>
          <p:cNvSpPr>
            <a:spLocks noGrp="1" noChangeArrowheads="1"/>
          </p:cNvSpPr>
          <p:nvPr>
            <p:ph type="ctrTitle"/>
          </p:nvPr>
        </p:nvSpPr>
        <p:spPr>
          <a:xfrm>
            <a:off x="1727200" y="2286001"/>
            <a:ext cx="8737600" cy="151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261" name="Rectangle 85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4143375"/>
            <a:ext cx="8534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0262" name="Picture 86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91">
            <a:off x="2250017" y="2897188"/>
            <a:ext cx="4402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63" name="Picture 87" descr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2133600" y="3733800"/>
            <a:ext cx="82380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07 0.24301 C 0.22292 0.23237 0.18316 0.20786 0.16198 0.17965 C 0.1408 0.15145 0.1349 0.10382 0.10799 0.07399 C 0.08108 0.04416 0.04045 0.02197 5.55556E-7 -9.82659E-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2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4 0.06335 C -0.15191 0.06335 -0.1276 0.06335 -0.09826 0.05272 C -0.06892 0.04208 -0.03455 0.02104 8.33333E-7 1.44509E-6 " pathEditMode="relative" ptsTypes="aaA">
                                      <p:cBhvr>
                                        <p:cTn id="18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60" grpId="0"/>
      <p:bldP spid="502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9347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9347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14326"/>
            <a:ext cx="9347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2100167" y="2009533"/>
            <a:ext cx="79916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00167" y="3685136"/>
            <a:ext cx="79916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33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Freeform 30"/>
          <p:cNvSpPr>
            <a:spLocks/>
          </p:cNvSpPr>
          <p:nvPr/>
        </p:nvSpPr>
        <p:spPr bwMode="gray">
          <a:xfrm>
            <a:off x="933451" y="244475"/>
            <a:ext cx="9804400" cy="4502150"/>
          </a:xfrm>
          <a:custGeom>
            <a:avLst/>
            <a:gdLst>
              <a:gd name="T0" fmla="*/ 1411 w 4506"/>
              <a:gd name="T1" fmla="*/ 387 h 2760"/>
              <a:gd name="T2" fmla="*/ 2418 w 4506"/>
              <a:gd name="T3" fmla="*/ 372 h 2760"/>
              <a:gd name="T4" fmla="*/ 2706 w 4506"/>
              <a:gd name="T5" fmla="*/ 420 h 2760"/>
              <a:gd name="T6" fmla="*/ 2916 w 4506"/>
              <a:gd name="T7" fmla="*/ 336 h 2760"/>
              <a:gd name="T8" fmla="*/ 3624 w 4506"/>
              <a:gd name="T9" fmla="*/ 294 h 2760"/>
              <a:gd name="T10" fmla="*/ 4176 w 4506"/>
              <a:gd name="T11" fmla="*/ 816 h 2760"/>
              <a:gd name="T12" fmla="*/ 4314 w 4506"/>
              <a:gd name="T13" fmla="*/ 1518 h 2760"/>
              <a:gd name="T14" fmla="*/ 4302 w 4506"/>
              <a:gd name="T15" fmla="*/ 1716 h 2760"/>
              <a:gd name="T16" fmla="*/ 4200 w 4506"/>
              <a:gd name="T17" fmla="*/ 2232 h 2760"/>
              <a:gd name="T18" fmla="*/ 4050 w 4506"/>
              <a:gd name="T19" fmla="*/ 2526 h 2760"/>
              <a:gd name="T20" fmla="*/ 990 w 4506"/>
              <a:gd name="T21" fmla="*/ 2742 h 2760"/>
              <a:gd name="T22" fmla="*/ 756 w 4506"/>
              <a:gd name="T23" fmla="*/ 2514 h 2760"/>
              <a:gd name="T24" fmla="*/ 582 w 4506"/>
              <a:gd name="T25" fmla="*/ 2304 h 2760"/>
              <a:gd name="T26" fmla="*/ 534 w 4506"/>
              <a:gd name="T27" fmla="*/ 1506 h 2760"/>
              <a:gd name="T28" fmla="*/ 618 w 4506"/>
              <a:gd name="T29" fmla="*/ 1284 h 2760"/>
              <a:gd name="T30" fmla="*/ 1140 w 4506"/>
              <a:gd name="T31" fmla="*/ 474 h 2760"/>
              <a:gd name="T32" fmla="*/ 1411 w 4506"/>
              <a:gd name="T33" fmla="*/ 387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06" h="2760">
                <a:moveTo>
                  <a:pt x="1411" y="387"/>
                </a:moveTo>
                <a:cubicBezTo>
                  <a:pt x="1674" y="96"/>
                  <a:pt x="2274" y="6"/>
                  <a:pt x="2418" y="372"/>
                </a:cubicBezTo>
                <a:cubicBezTo>
                  <a:pt x="2526" y="234"/>
                  <a:pt x="2670" y="318"/>
                  <a:pt x="2706" y="420"/>
                </a:cubicBezTo>
                <a:cubicBezTo>
                  <a:pt x="2724" y="282"/>
                  <a:pt x="2880" y="276"/>
                  <a:pt x="2916" y="336"/>
                </a:cubicBezTo>
                <a:cubicBezTo>
                  <a:pt x="2886" y="0"/>
                  <a:pt x="3564" y="36"/>
                  <a:pt x="3624" y="294"/>
                </a:cubicBezTo>
                <a:cubicBezTo>
                  <a:pt x="4020" y="282"/>
                  <a:pt x="4212" y="702"/>
                  <a:pt x="4176" y="816"/>
                </a:cubicBezTo>
                <a:cubicBezTo>
                  <a:pt x="4506" y="942"/>
                  <a:pt x="4398" y="1440"/>
                  <a:pt x="4314" y="1518"/>
                </a:cubicBezTo>
                <a:cubicBezTo>
                  <a:pt x="4434" y="1542"/>
                  <a:pt x="4338" y="1704"/>
                  <a:pt x="4302" y="1716"/>
                </a:cubicBezTo>
                <a:cubicBezTo>
                  <a:pt x="4464" y="2010"/>
                  <a:pt x="4248" y="2226"/>
                  <a:pt x="4200" y="2232"/>
                </a:cubicBezTo>
                <a:cubicBezTo>
                  <a:pt x="4230" y="2472"/>
                  <a:pt x="4050" y="2526"/>
                  <a:pt x="4050" y="2526"/>
                </a:cubicBezTo>
                <a:cubicBezTo>
                  <a:pt x="2520" y="2760"/>
                  <a:pt x="990" y="2742"/>
                  <a:pt x="990" y="2742"/>
                </a:cubicBezTo>
                <a:cubicBezTo>
                  <a:pt x="756" y="2742"/>
                  <a:pt x="714" y="2538"/>
                  <a:pt x="756" y="2514"/>
                </a:cubicBezTo>
                <a:cubicBezTo>
                  <a:pt x="588" y="2484"/>
                  <a:pt x="582" y="2304"/>
                  <a:pt x="582" y="2304"/>
                </a:cubicBezTo>
                <a:cubicBezTo>
                  <a:pt x="0" y="1980"/>
                  <a:pt x="312" y="1662"/>
                  <a:pt x="534" y="1506"/>
                </a:cubicBezTo>
                <a:cubicBezTo>
                  <a:pt x="444" y="1344"/>
                  <a:pt x="618" y="1284"/>
                  <a:pt x="618" y="1284"/>
                </a:cubicBezTo>
                <a:cubicBezTo>
                  <a:pt x="348" y="906"/>
                  <a:pt x="948" y="444"/>
                  <a:pt x="1140" y="474"/>
                </a:cubicBezTo>
                <a:cubicBezTo>
                  <a:pt x="1128" y="408"/>
                  <a:pt x="1206" y="276"/>
                  <a:pt x="1411" y="38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570567" y="541338"/>
            <a:ext cx="9086851" cy="3663950"/>
            <a:chOff x="809" y="458"/>
            <a:chExt cx="4176" cy="2246"/>
          </a:xfrm>
        </p:grpSpPr>
        <p:pic>
          <p:nvPicPr>
            <p:cNvPr id="50208" name="Picture 32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92" y="458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25" y="736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380044">
              <a:off x="3883" y="209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1" name="Picture 3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68" y="94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2" name="Picture 36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1255093">
              <a:off x="809" y="2173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3" name="Picture 37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776406">
              <a:off x="1655" y="1584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4" name="Picture 38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26977">
              <a:off x="3080" y="153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9431867" y="3760789"/>
            <a:ext cx="1678517" cy="655637"/>
            <a:chOff x="564" y="845"/>
            <a:chExt cx="2135" cy="1113"/>
          </a:xfrm>
        </p:grpSpPr>
        <p:sp>
          <p:nvSpPr>
            <p:cNvPr id="50216" name="Freeform 40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0220" name="Picture 4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1918" y="1441450"/>
            <a:ext cx="3064933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1" name="Picture 4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76801" y="1635125"/>
            <a:ext cx="28067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2" name="Picture 46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0318" y="1295400"/>
            <a:ext cx="3028949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2825751" y="3419475"/>
            <a:ext cx="7198783" cy="1644650"/>
            <a:chOff x="1335" y="2154"/>
            <a:chExt cx="3401" cy="1036"/>
          </a:xfrm>
        </p:grpSpPr>
        <p:pic>
          <p:nvPicPr>
            <p:cNvPr id="50224" name="Picture 48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35" y="2464"/>
              <a:ext cx="3401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5" name="Picture 49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1" y="2154"/>
              <a:ext cx="2764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6" name="Group 50"/>
          <p:cNvGrpSpPr>
            <a:grpSpLocks/>
          </p:cNvGrpSpPr>
          <p:nvPr/>
        </p:nvGrpSpPr>
        <p:grpSpPr bwMode="auto">
          <a:xfrm rot="459480">
            <a:off x="7065434" y="1689101"/>
            <a:ext cx="2468033" cy="809625"/>
            <a:chOff x="2109" y="1253"/>
            <a:chExt cx="2533" cy="1108"/>
          </a:xfrm>
        </p:grpSpPr>
        <p:sp>
          <p:nvSpPr>
            <p:cNvPr id="50227" name="Freeform 51"/>
            <p:cNvSpPr>
              <a:spLocks/>
            </p:cNvSpPr>
            <p:nvPr/>
          </p:nvSpPr>
          <p:spPr bwMode="gray">
            <a:xfrm>
              <a:off x="2109" y="1253"/>
              <a:ext cx="2533" cy="1108"/>
            </a:xfrm>
            <a:custGeom>
              <a:avLst/>
              <a:gdLst>
                <a:gd name="T0" fmla="*/ 615 w 2533"/>
                <a:gd name="T1" fmla="*/ 71 h 1108"/>
                <a:gd name="T2" fmla="*/ 1212 w 2533"/>
                <a:gd name="T3" fmla="*/ 0 h 1108"/>
                <a:gd name="T4" fmla="*/ 1261 w 2533"/>
                <a:gd name="T5" fmla="*/ 142 h 1108"/>
                <a:gd name="T6" fmla="*/ 1383 w 2533"/>
                <a:gd name="T7" fmla="*/ 41 h 1108"/>
                <a:gd name="T8" fmla="*/ 2533 w 2533"/>
                <a:gd name="T9" fmla="*/ 194 h 1108"/>
                <a:gd name="T10" fmla="*/ 1505 w 2533"/>
                <a:gd name="T11" fmla="*/ 573 h 1108"/>
                <a:gd name="T12" fmla="*/ 1455 w 2533"/>
                <a:gd name="T13" fmla="*/ 1054 h 1108"/>
                <a:gd name="T14" fmla="*/ 0 w 2533"/>
                <a:gd name="T15" fmla="*/ 1108 h 1108"/>
                <a:gd name="T16" fmla="*/ 615 w 2533"/>
                <a:gd name="T17" fmla="*/ 7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3" h="1108">
                  <a:moveTo>
                    <a:pt x="615" y="71"/>
                  </a:moveTo>
                  <a:lnTo>
                    <a:pt x="1212" y="0"/>
                  </a:lnTo>
                  <a:lnTo>
                    <a:pt x="1261" y="142"/>
                  </a:lnTo>
                  <a:lnTo>
                    <a:pt x="1383" y="41"/>
                  </a:lnTo>
                  <a:lnTo>
                    <a:pt x="2533" y="194"/>
                  </a:lnTo>
                  <a:lnTo>
                    <a:pt x="1505" y="573"/>
                  </a:lnTo>
                  <a:lnTo>
                    <a:pt x="1455" y="1054"/>
                  </a:lnTo>
                  <a:lnTo>
                    <a:pt x="0" y="1108"/>
                  </a:lnTo>
                  <a:lnTo>
                    <a:pt x="615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FFFF">
                      <a:alpha val="5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gray">
            <a:xfrm>
              <a:off x="2163" y="1288"/>
              <a:ext cx="1197" cy="1040"/>
            </a:xfrm>
            <a:custGeom>
              <a:avLst/>
              <a:gdLst>
                <a:gd name="T0" fmla="*/ 1160 w 1160"/>
                <a:gd name="T1" fmla="*/ 162 h 1008"/>
                <a:gd name="T2" fmla="*/ 1102 w 1160"/>
                <a:gd name="T3" fmla="*/ 0 h 1008"/>
                <a:gd name="T4" fmla="*/ 568 w 1160"/>
                <a:gd name="T5" fmla="*/ 62 h 1008"/>
                <a:gd name="T6" fmla="*/ 0 w 1160"/>
                <a:gd name="T7" fmla="*/ 1008 h 1008"/>
                <a:gd name="T8" fmla="*/ 1086 w 1160"/>
                <a:gd name="T9" fmla="*/ 42 h 1008"/>
                <a:gd name="T10" fmla="*/ 1136 w 1160"/>
                <a:gd name="T11" fmla="*/ 184 h 1008"/>
                <a:gd name="T12" fmla="*/ 1160 w 1160"/>
                <a:gd name="T13" fmla="*/ 16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008">
                  <a:moveTo>
                    <a:pt x="1160" y="162"/>
                  </a:moveTo>
                  <a:lnTo>
                    <a:pt x="1102" y="0"/>
                  </a:lnTo>
                  <a:lnTo>
                    <a:pt x="568" y="62"/>
                  </a:lnTo>
                  <a:lnTo>
                    <a:pt x="0" y="1008"/>
                  </a:lnTo>
                  <a:lnTo>
                    <a:pt x="1086" y="42"/>
                  </a:lnTo>
                  <a:lnTo>
                    <a:pt x="1136" y="184"/>
                  </a:lnTo>
                  <a:lnTo>
                    <a:pt x="116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gray">
            <a:xfrm>
              <a:off x="2165" y="1330"/>
              <a:ext cx="2325" cy="996"/>
            </a:xfrm>
            <a:custGeom>
              <a:avLst/>
              <a:gdLst>
                <a:gd name="T0" fmla="*/ 0 w 2253"/>
                <a:gd name="T1" fmla="*/ 965 h 965"/>
                <a:gd name="T2" fmla="*/ 2253 w 2253"/>
                <a:gd name="T3" fmla="*/ 126 h 965"/>
                <a:gd name="T4" fmla="*/ 1296 w 2253"/>
                <a:gd name="T5" fmla="*/ 0 h 965"/>
                <a:gd name="T6" fmla="*/ 0 w 2253"/>
                <a:gd name="T7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3" h="965">
                  <a:moveTo>
                    <a:pt x="0" y="965"/>
                  </a:moveTo>
                  <a:lnTo>
                    <a:pt x="2253" y="126"/>
                  </a:lnTo>
                  <a:lnTo>
                    <a:pt x="1296" y="0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230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914400" y="5314950"/>
            <a:ext cx="10363200" cy="85883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1" hangingPunct="1">
              <a:defRPr sz="50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231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010275"/>
            <a:ext cx="8534400" cy="49688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>
                <a:latin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0232" name="Rectangle 5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3E6F847F-E291-4926-A7B6-8A9CBB27065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3" name="Rectangle 5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03988"/>
            <a:ext cx="3860800" cy="265112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34" name="Rectangle 5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FFD4EEE7-EC40-4D6A-A545-F3E87ECA6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gray">
          <a:xfrm>
            <a:off x="406400" y="2286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1143001" y="1689100"/>
            <a:ext cx="986367" cy="601663"/>
            <a:chOff x="334" y="1144"/>
            <a:chExt cx="1884" cy="1532"/>
          </a:xfrm>
        </p:grpSpPr>
        <p:sp>
          <p:nvSpPr>
            <p:cNvPr id="50237" name="Freeform 61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39" name="Freeform 63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40" name="Freeform 64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1 -0.25949 C 0.37621 -0.26088 0.35555 -0.10972 0.29288 -0.06643 C 0.23021 -0.02314 0.09983 0.03542 8.33333E-7 -4.07407E-6 " pathEditMode="relative" rAng="0" ptsTypes="faf">
                                      <p:cBhvr>
                                        <p:cTn id="33" dur="23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146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9167 0.43334 C 0.19097 0.34723 0.19028 0.26112 0.15833 0.1889 C 0.12639 0.11667 0.06319 0.05834 1.11111E-6 7.03704E-6 " pathEditMode="relative" ptsTypes="aaA">
                                      <p:cBhvr>
                                        <p:cTn id="38" dur="23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0E24F-E228-4DCD-933E-F2D1156E13F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E88E-5094-47C6-8DCA-785574926A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131C-6537-4408-8020-AEB736FD89D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B08-697C-48A4-B4B5-F6A9F185C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999A-4878-440F-BCCF-118C9195EAD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2F73-0BFB-4D2A-9664-69289D04A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6383D-61E8-437F-9801-22EAD87BDBAC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ECE2-8BE9-40B9-A733-F1016DA2B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9DB2-6C6B-43D6-98F2-AA9AA2711E23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EF70B-1798-4F43-9507-BC3792C44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C239F-79DD-47F3-8A7A-50CC6618B94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BED9-B409-4DCE-B925-C070A63F03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DBA27-A64A-4B0E-8ABA-D15CF2C4E7C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FCBB-E407-4680-9C43-41FCFFB67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4F585-0932-4181-B961-1D421BA4C12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7CB46-4B31-4575-9554-119C2FC92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7255-BA76-4A9E-A943-476ABCBBB45C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8411D-09EE-4590-A136-BE652920A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422-D74B-4202-B540-26F8A075A2D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9809-2E65-49DD-B08A-9385AFAF0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63505-84B3-4A00-BE3E-F954756F68F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2594-537E-4662-910E-836A15597D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7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5F637-2C6B-43F1-AA4C-432CF68AE2B2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DF78-9781-4FCC-BF3F-EAD24940AD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8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9A049-AE53-4406-A92B-BB93D9E67B02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13D2-8E36-4931-A2F8-F34FA205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0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8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Freeform 30"/>
          <p:cNvSpPr>
            <a:spLocks/>
          </p:cNvSpPr>
          <p:nvPr/>
        </p:nvSpPr>
        <p:spPr bwMode="gray">
          <a:xfrm>
            <a:off x="933451" y="244475"/>
            <a:ext cx="9804400" cy="4502150"/>
          </a:xfrm>
          <a:custGeom>
            <a:avLst/>
            <a:gdLst>
              <a:gd name="T0" fmla="*/ 1411 w 4506"/>
              <a:gd name="T1" fmla="*/ 387 h 2760"/>
              <a:gd name="T2" fmla="*/ 2418 w 4506"/>
              <a:gd name="T3" fmla="*/ 372 h 2760"/>
              <a:gd name="T4" fmla="*/ 2706 w 4506"/>
              <a:gd name="T5" fmla="*/ 420 h 2760"/>
              <a:gd name="T6" fmla="*/ 2916 w 4506"/>
              <a:gd name="T7" fmla="*/ 336 h 2760"/>
              <a:gd name="T8" fmla="*/ 3624 w 4506"/>
              <a:gd name="T9" fmla="*/ 294 h 2760"/>
              <a:gd name="T10" fmla="*/ 4176 w 4506"/>
              <a:gd name="T11" fmla="*/ 816 h 2760"/>
              <a:gd name="T12" fmla="*/ 4314 w 4506"/>
              <a:gd name="T13" fmla="*/ 1518 h 2760"/>
              <a:gd name="T14" fmla="*/ 4302 w 4506"/>
              <a:gd name="T15" fmla="*/ 1716 h 2760"/>
              <a:gd name="T16" fmla="*/ 4200 w 4506"/>
              <a:gd name="T17" fmla="*/ 2232 h 2760"/>
              <a:gd name="T18" fmla="*/ 4050 w 4506"/>
              <a:gd name="T19" fmla="*/ 2526 h 2760"/>
              <a:gd name="T20" fmla="*/ 990 w 4506"/>
              <a:gd name="T21" fmla="*/ 2742 h 2760"/>
              <a:gd name="T22" fmla="*/ 756 w 4506"/>
              <a:gd name="T23" fmla="*/ 2514 h 2760"/>
              <a:gd name="T24" fmla="*/ 582 w 4506"/>
              <a:gd name="T25" fmla="*/ 2304 h 2760"/>
              <a:gd name="T26" fmla="*/ 534 w 4506"/>
              <a:gd name="T27" fmla="*/ 1506 h 2760"/>
              <a:gd name="T28" fmla="*/ 618 w 4506"/>
              <a:gd name="T29" fmla="*/ 1284 h 2760"/>
              <a:gd name="T30" fmla="*/ 1140 w 4506"/>
              <a:gd name="T31" fmla="*/ 474 h 2760"/>
              <a:gd name="T32" fmla="*/ 1411 w 4506"/>
              <a:gd name="T33" fmla="*/ 387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06" h="2760">
                <a:moveTo>
                  <a:pt x="1411" y="387"/>
                </a:moveTo>
                <a:cubicBezTo>
                  <a:pt x="1674" y="96"/>
                  <a:pt x="2274" y="6"/>
                  <a:pt x="2418" y="372"/>
                </a:cubicBezTo>
                <a:cubicBezTo>
                  <a:pt x="2526" y="234"/>
                  <a:pt x="2670" y="318"/>
                  <a:pt x="2706" y="420"/>
                </a:cubicBezTo>
                <a:cubicBezTo>
                  <a:pt x="2724" y="282"/>
                  <a:pt x="2880" y="276"/>
                  <a:pt x="2916" y="336"/>
                </a:cubicBezTo>
                <a:cubicBezTo>
                  <a:pt x="2886" y="0"/>
                  <a:pt x="3564" y="36"/>
                  <a:pt x="3624" y="294"/>
                </a:cubicBezTo>
                <a:cubicBezTo>
                  <a:pt x="4020" y="282"/>
                  <a:pt x="4212" y="702"/>
                  <a:pt x="4176" y="816"/>
                </a:cubicBezTo>
                <a:cubicBezTo>
                  <a:pt x="4506" y="942"/>
                  <a:pt x="4398" y="1440"/>
                  <a:pt x="4314" y="1518"/>
                </a:cubicBezTo>
                <a:cubicBezTo>
                  <a:pt x="4434" y="1542"/>
                  <a:pt x="4338" y="1704"/>
                  <a:pt x="4302" y="1716"/>
                </a:cubicBezTo>
                <a:cubicBezTo>
                  <a:pt x="4464" y="2010"/>
                  <a:pt x="4248" y="2226"/>
                  <a:pt x="4200" y="2232"/>
                </a:cubicBezTo>
                <a:cubicBezTo>
                  <a:pt x="4230" y="2472"/>
                  <a:pt x="4050" y="2526"/>
                  <a:pt x="4050" y="2526"/>
                </a:cubicBezTo>
                <a:cubicBezTo>
                  <a:pt x="2520" y="2760"/>
                  <a:pt x="990" y="2742"/>
                  <a:pt x="990" y="2742"/>
                </a:cubicBezTo>
                <a:cubicBezTo>
                  <a:pt x="756" y="2742"/>
                  <a:pt x="714" y="2538"/>
                  <a:pt x="756" y="2514"/>
                </a:cubicBezTo>
                <a:cubicBezTo>
                  <a:pt x="588" y="2484"/>
                  <a:pt x="582" y="2304"/>
                  <a:pt x="582" y="2304"/>
                </a:cubicBezTo>
                <a:cubicBezTo>
                  <a:pt x="0" y="1980"/>
                  <a:pt x="312" y="1662"/>
                  <a:pt x="534" y="1506"/>
                </a:cubicBezTo>
                <a:cubicBezTo>
                  <a:pt x="444" y="1344"/>
                  <a:pt x="618" y="1284"/>
                  <a:pt x="618" y="1284"/>
                </a:cubicBezTo>
                <a:cubicBezTo>
                  <a:pt x="348" y="906"/>
                  <a:pt x="948" y="444"/>
                  <a:pt x="1140" y="474"/>
                </a:cubicBezTo>
                <a:cubicBezTo>
                  <a:pt x="1128" y="408"/>
                  <a:pt x="1206" y="276"/>
                  <a:pt x="1411" y="38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570567" y="541338"/>
            <a:ext cx="9086851" cy="3663950"/>
            <a:chOff x="809" y="458"/>
            <a:chExt cx="4176" cy="2246"/>
          </a:xfrm>
        </p:grpSpPr>
        <p:pic>
          <p:nvPicPr>
            <p:cNvPr id="50208" name="Picture 32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92" y="458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25" y="736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380044">
              <a:off x="3883" y="209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1" name="Picture 3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68" y="94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2" name="Picture 36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1255093">
              <a:off x="809" y="2173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3" name="Picture 37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776406">
              <a:off x="1655" y="1584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4" name="Picture 38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26977">
              <a:off x="3080" y="153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9431867" y="3760789"/>
            <a:ext cx="1678517" cy="655637"/>
            <a:chOff x="564" y="845"/>
            <a:chExt cx="2135" cy="1113"/>
          </a:xfrm>
        </p:grpSpPr>
        <p:sp>
          <p:nvSpPr>
            <p:cNvPr id="50216" name="Freeform 40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0220" name="Picture 4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1918" y="1441450"/>
            <a:ext cx="3064933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1" name="Picture 4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76801" y="1635125"/>
            <a:ext cx="28067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2" name="Picture 46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0318" y="1295400"/>
            <a:ext cx="3028949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2825751" y="3419475"/>
            <a:ext cx="7198783" cy="1644650"/>
            <a:chOff x="1335" y="2154"/>
            <a:chExt cx="3401" cy="1036"/>
          </a:xfrm>
        </p:grpSpPr>
        <p:pic>
          <p:nvPicPr>
            <p:cNvPr id="50224" name="Picture 48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35" y="2464"/>
              <a:ext cx="3401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5" name="Picture 49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1" y="2154"/>
              <a:ext cx="2764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6" name="Group 50"/>
          <p:cNvGrpSpPr>
            <a:grpSpLocks/>
          </p:cNvGrpSpPr>
          <p:nvPr/>
        </p:nvGrpSpPr>
        <p:grpSpPr bwMode="auto">
          <a:xfrm rot="459480">
            <a:off x="7065434" y="1689101"/>
            <a:ext cx="2468033" cy="809625"/>
            <a:chOff x="2109" y="1253"/>
            <a:chExt cx="2533" cy="1108"/>
          </a:xfrm>
        </p:grpSpPr>
        <p:sp>
          <p:nvSpPr>
            <p:cNvPr id="50227" name="Freeform 51"/>
            <p:cNvSpPr>
              <a:spLocks/>
            </p:cNvSpPr>
            <p:nvPr/>
          </p:nvSpPr>
          <p:spPr bwMode="gray">
            <a:xfrm>
              <a:off x="2109" y="1253"/>
              <a:ext cx="2533" cy="1108"/>
            </a:xfrm>
            <a:custGeom>
              <a:avLst/>
              <a:gdLst>
                <a:gd name="T0" fmla="*/ 615 w 2533"/>
                <a:gd name="T1" fmla="*/ 71 h 1108"/>
                <a:gd name="T2" fmla="*/ 1212 w 2533"/>
                <a:gd name="T3" fmla="*/ 0 h 1108"/>
                <a:gd name="T4" fmla="*/ 1261 w 2533"/>
                <a:gd name="T5" fmla="*/ 142 h 1108"/>
                <a:gd name="T6" fmla="*/ 1383 w 2533"/>
                <a:gd name="T7" fmla="*/ 41 h 1108"/>
                <a:gd name="T8" fmla="*/ 2533 w 2533"/>
                <a:gd name="T9" fmla="*/ 194 h 1108"/>
                <a:gd name="T10" fmla="*/ 1505 w 2533"/>
                <a:gd name="T11" fmla="*/ 573 h 1108"/>
                <a:gd name="T12" fmla="*/ 1455 w 2533"/>
                <a:gd name="T13" fmla="*/ 1054 h 1108"/>
                <a:gd name="T14" fmla="*/ 0 w 2533"/>
                <a:gd name="T15" fmla="*/ 1108 h 1108"/>
                <a:gd name="T16" fmla="*/ 615 w 2533"/>
                <a:gd name="T17" fmla="*/ 7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3" h="1108">
                  <a:moveTo>
                    <a:pt x="615" y="71"/>
                  </a:moveTo>
                  <a:lnTo>
                    <a:pt x="1212" y="0"/>
                  </a:lnTo>
                  <a:lnTo>
                    <a:pt x="1261" y="142"/>
                  </a:lnTo>
                  <a:lnTo>
                    <a:pt x="1383" y="41"/>
                  </a:lnTo>
                  <a:lnTo>
                    <a:pt x="2533" y="194"/>
                  </a:lnTo>
                  <a:lnTo>
                    <a:pt x="1505" y="573"/>
                  </a:lnTo>
                  <a:lnTo>
                    <a:pt x="1455" y="1054"/>
                  </a:lnTo>
                  <a:lnTo>
                    <a:pt x="0" y="1108"/>
                  </a:lnTo>
                  <a:lnTo>
                    <a:pt x="615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FFFF">
                      <a:alpha val="5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gray">
            <a:xfrm>
              <a:off x="2163" y="1288"/>
              <a:ext cx="1197" cy="1040"/>
            </a:xfrm>
            <a:custGeom>
              <a:avLst/>
              <a:gdLst>
                <a:gd name="T0" fmla="*/ 1160 w 1160"/>
                <a:gd name="T1" fmla="*/ 162 h 1008"/>
                <a:gd name="T2" fmla="*/ 1102 w 1160"/>
                <a:gd name="T3" fmla="*/ 0 h 1008"/>
                <a:gd name="T4" fmla="*/ 568 w 1160"/>
                <a:gd name="T5" fmla="*/ 62 h 1008"/>
                <a:gd name="T6" fmla="*/ 0 w 1160"/>
                <a:gd name="T7" fmla="*/ 1008 h 1008"/>
                <a:gd name="T8" fmla="*/ 1086 w 1160"/>
                <a:gd name="T9" fmla="*/ 42 h 1008"/>
                <a:gd name="T10" fmla="*/ 1136 w 1160"/>
                <a:gd name="T11" fmla="*/ 184 h 1008"/>
                <a:gd name="T12" fmla="*/ 1160 w 1160"/>
                <a:gd name="T13" fmla="*/ 16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008">
                  <a:moveTo>
                    <a:pt x="1160" y="162"/>
                  </a:moveTo>
                  <a:lnTo>
                    <a:pt x="1102" y="0"/>
                  </a:lnTo>
                  <a:lnTo>
                    <a:pt x="568" y="62"/>
                  </a:lnTo>
                  <a:lnTo>
                    <a:pt x="0" y="1008"/>
                  </a:lnTo>
                  <a:lnTo>
                    <a:pt x="1086" y="42"/>
                  </a:lnTo>
                  <a:lnTo>
                    <a:pt x="1136" y="184"/>
                  </a:lnTo>
                  <a:lnTo>
                    <a:pt x="116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gray">
            <a:xfrm>
              <a:off x="2165" y="1330"/>
              <a:ext cx="2325" cy="996"/>
            </a:xfrm>
            <a:custGeom>
              <a:avLst/>
              <a:gdLst>
                <a:gd name="T0" fmla="*/ 0 w 2253"/>
                <a:gd name="T1" fmla="*/ 965 h 965"/>
                <a:gd name="T2" fmla="*/ 2253 w 2253"/>
                <a:gd name="T3" fmla="*/ 126 h 965"/>
                <a:gd name="T4" fmla="*/ 1296 w 2253"/>
                <a:gd name="T5" fmla="*/ 0 h 965"/>
                <a:gd name="T6" fmla="*/ 0 w 2253"/>
                <a:gd name="T7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3" h="965">
                  <a:moveTo>
                    <a:pt x="0" y="965"/>
                  </a:moveTo>
                  <a:lnTo>
                    <a:pt x="2253" y="126"/>
                  </a:lnTo>
                  <a:lnTo>
                    <a:pt x="1296" y="0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230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914400" y="5314950"/>
            <a:ext cx="10363200" cy="85883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1" hangingPunct="1">
              <a:defRPr sz="5000"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231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010275"/>
            <a:ext cx="8534400" cy="49688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>
                <a:latin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0232" name="Rectangle 5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3E6F847F-E291-4926-A7B6-8A9CBB27065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3" name="Rectangle 5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03988"/>
            <a:ext cx="3860800" cy="265112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34" name="Rectangle 5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FFD4EEE7-EC40-4D6A-A545-F3E87ECA6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gray">
          <a:xfrm>
            <a:off x="406400" y="2286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1143001" y="1689100"/>
            <a:ext cx="986367" cy="601663"/>
            <a:chOff x="334" y="1144"/>
            <a:chExt cx="1884" cy="1532"/>
          </a:xfrm>
        </p:grpSpPr>
        <p:sp>
          <p:nvSpPr>
            <p:cNvPr id="50237" name="Freeform 61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39" name="Freeform 63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0240" name="Freeform 64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1 -0.25949 C 0.37621 -0.26088 0.35555 -0.10972 0.29288 -0.06643 C 0.23021 -0.02314 0.09983 0.03542 8.33333E-7 -4.07407E-6 " pathEditMode="relative" rAng="0" ptsTypes="faf">
                                      <p:cBhvr>
                                        <p:cTn id="33" dur="23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146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9167 0.43334 C 0.19097 0.34723 0.19028 0.26112 0.15833 0.1889 C 0.12639 0.11667 0.06319 0.05834 1.11111E-6 7.03704E-6 " pathEditMode="relative" ptsTypes="aaA">
                                      <p:cBhvr>
                                        <p:cTn id="38" dur="23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0E24F-E228-4DCD-933E-F2D1156E13F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E88E-5094-47C6-8DCA-785574926A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131C-6537-4408-8020-AEB736FD89D7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B08-697C-48A4-B4B5-F6A9F185C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7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999A-4878-440F-BCCF-118C9195EAD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2F73-0BFB-4D2A-9664-69289D04A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7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6383D-61E8-437F-9801-22EAD87BDBAC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ECE2-8BE9-40B9-A733-F1016DA2B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9DB2-6C6B-43D6-98F2-AA9AA2711E23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EF70B-1798-4F43-9507-BC3792C44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37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C239F-79DD-47F3-8A7A-50CC6618B94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BED9-B409-4DCE-B925-C070A63F03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60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DBA27-A64A-4B0E-8ABA-D15CF2C4E7C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FCBB-E407-4680-9C43-41FCFFB67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39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4F585-0932-4181-B961-1D421BA4C12D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7CB46-4B31-4575-9554-119C2FC92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0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7255-BA76-4A9E-A943-476ABCBBB45C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8411D-09EE-4590-A136-BE652920A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6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422-D74B-4202-B540-26F8A075A2DE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9809-2E65-49DD-B08A-9385AFAF0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8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63505-84B3-4A00-BE3E-F954756F68F6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2594-537E-4662-910E-836A15597D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91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5F637-2C6B-43F1-AA4C-432CF68AE2B2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DF78-9781-4FCC-BF3F-EAD24940AD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0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9A049-AE53-4406-A92B-BB93D9E67B02}" type="datetimeFigureOut">
              <a:rPr lang="en-US">
                <a:solidFill>
                  <a:srgbClr val="000000"/>
                </a:solidFill>
              </a:rPr>
              <a:pPr/>
              <a:t>3/9/2022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13D2-8E36-4931-A2F8-F34FA205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ltGray">
          <a:xfrm flipH="1">
            <a:off x="7924800" y="0"/>
            <a:ext cx="4267200" cy="4114800"/>
          </a:xfrm>
          <a:prstGeom prst="rect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0" y="3733800"/>
            <a:ext cx="12192000" cy="3124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ltGray">
          <a:xfrm>
            <a:off x="0" y="0"/>
            <a:ext cx="8839200" cy="4114800"/>
          </a:xfrm>
          <a:prstGeom prst="rect">
            <a:avLst/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1" y="6530976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55E0C165-B762-42E3-8810-94456B5AF9B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15300" y="6530976"/>
            <a:ext cx="264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30976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26"/>
          <p:cNvGrpSpPr>
            <a:grpSpLocks/>
          </p:cNvGrpSpPr>
          <p:nvPr/>
        </p:nvGrpSpPr>
        <p:grpSpPr bwMode="auto">
          <a:xfrm>
            <a:off x="107951" y="87313"/>
            <a:ext cx="11973983" cy="6723062"/>
            <a:chOff x="96" y="72"/>
            <a:chExt cx="5494" cy="4190"/>
          </a:xfrm>
        </p:grpSpPr>
        <p:sp>
          <p:nvSpPr>
            <p:cNvPr id="1051" name="Freeform 27"/>
            <p:cNvSpPr>
              <a:spLocks/>
            </p:cNvSpPr>
            <p:nvPr/>
          </p:nvSpPr>
          <p:spPr bwMode="gray">
            <a:xfrm>
              <a:off x="126" y="102"/>
              <a:ext cx="5464" cy="4160"/>
            </a:xfrm>
            <a:custGeom>
              <a:avLst/>
              <a:gdLst/>
              <a:ahLst/>
              <a:cxnLst>
                <a:cxn ang="0">
                  <a:pos x="0" y="4160"/>
                </a:cxn>
                <a:cxn ang="0">
                  <a:pos x="160" y="0"/>
                </a:cxn>
                <a:cxn ang="0">
                  <a:pos x="5328" y="72"/>
                </a:cxn>
                <a:cxn ang="0">
                  <a:pos x="5464" y="3952"/>
                </a:cxn>
                <a:cxn ang="0">
                  <a:pos x="0" y="4160"/>
                </a:cxn>
              </a:cxnLst>
              <a:rect l="0" t="0" r="r" b="b"/>
              <a:pathLst>
                <a:path w="5464" h="4160">
                  <a:moveTo>
                    <a:pt x="0" y="4160"/>
                  </a:moveTo>
                  <a:lnTo>
                    <a:pt x="160" y="0"/>
                  </a:lnTo>
                  <a:lnTo>
                    <a:pt x="5328" y="72"/>
                  </a:lnTo>
                  <a:lnTo>
                    <a:pt x="5464" y="3952"/>
                  </a:lnTo>
                  <a:lnTo>
                    <a:pt x="0" y="4160"/>
                  </a:lnTo>
                  <a:close/>
                </a:path>
              </a:pathLst>
            </a:custGeom>
            <a:solidFill>
              <a:srgbClr val="333333">
                <a:alpha val="3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gray">
            <a:xfrm>
              <a:off x="96" y="72"/>
              <a:ext cx="5464" cy="4160"/>
            </a:xfrm>
            <a:custGeom>
              <a:avLst/>
              <a:gdLst/>
              <a:ahLst/>
              <a:cxnLst>
                <a:cxn ang="0">
                  <a:pos x="0" y="4160"/>
                </a:cxn>
                <a:cxn ang="0">
                  <a:pos x="160" y="0"/>
                </a:cxn>
                <a:cxn ang="0">
                  <a:pos x="5328" y="72"/>
                </a:cxn>
                <a:cxn ang="0">
                  <a:pos x="5464" y="3952"/>
                </a:cxn>
                <a:cxn ang="0">
                  <a:pos x="0" y="4160"/>
                </a:cxn>
              </a:cxnLst>
              <a:rect l="0" t="0" r="r" b="b"/>
              <a:pathLst>
                <a:path w="5464" h="4160">
                  <a:moveTo>
                    <a:pt x="0" y="4160"/>
                  </a:moveTo>
                  <a:lnTo>
                    <a:pt x="160" y="0"/>
                  </a:lnTo>
                  <a:lnTo>
                    <a:pt x="5328" y="72"/>
                  </a:lnTo>
                  <a:lnTo>
                    <a:pt x="5464" y="3952"/>
                  </a:lnTo>
                  <a:lnTo>
                    <a:pt x="0" y="416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9529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503F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gray">
            <a:xfrm>
              <a:off x="200" y="184"/>
              <a:ext cx="5284" cy="393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3936"/>
                </a:cxn>
                <a:cxn ang="0">
                  <a:pos x="5284" y="3782"/>
                </a:cxn>
              </a:cxnLst>
              <a:rect l="0" t="0" r="r" b="b"/>
              <a:pathLst>
                <a:path w="5284" h="3936">
                  <a:moveTo>
                    <a:pt x="120" y="0"/>
                  </a:moveTo>
                  <a:lnTo>
                    <a:pt x="0" y="3936"/>
                  </a:lnTo>
                  <a:lnTo>
                    <a:pt x="5284" y="3782"/>
                  </a:lnTo>
                </a:path>
              </a:pathLst>
            </a:custGeom>
            <a:noFill/>
            <a:ln w="9525" cap="flat" cmpd="sng">
              <a:solidFill>
                <a:srgbClr val="503F2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gray">
            <a:xfrm>
              <a:off x="5352" y="248"/>
              <a:ext cx="138" cy="3681"/>
            </a:xfrm>
            <a:custGeom>
              <a:avLst/>
              <a:gdLst/>
              <a:ahLst/>
              <a:cxnLst>
                <a:cxn ang="0">
                  <a:pos x="138" y="3682"/>
                </a:cxn>
                <a:cxn ang="0">
                  <a:pos x="0" y="0"/>
                </a:cxn>
              </a:cxnLst>
              <a:rect l="0" t="0" r="r" b="b"/>
              <a:pathLst>
                <a:path w="138" h="3682">
                  <a:moveTo>
                    <a:pt x="138" y="3682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503F2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gray">
            <a:xfrm>
              <a:off x="246" y="628"/>
              <a:ext cx="5220" cy="3436"/>
            </a:xfrm>
            <a:custGeom>
              <a:avLst/>
              <a:gdLst/>
              <a:ahLst/>
              <a:cxnLst>
                <a:cxn ang="0">
                  <a:pos x="9" y="3218"/>
                </a:cxn>
                <a:cxn ang="0">
                  <a:pos x="92" y="3310"/>
                </a:cxn>
                <a:cxn ang="0">
                  <a:pos x="5158" y="3144"/>
                </a:cxn>
                <a:cxn ang="0">
                  <a:pos x="5214" y="2990"/>
                </a:cxn>
                <a:cxn ang="0">
                  <a:pos x="5100" y="194"/>
                </a:cxn>
                <a:cxn ang="0">
                  <a:pos x="4986" y="26"/>
                </a:cxn>
                <a:cxn ang="0">
                  <a:pos x="267" y="23"/>
                </a:cxn>
                <a:cxn ang="0">
                  <a:pos x="120" y="140"/>
                </a:cxn>
                <a:cxn ang="0">
                  <a:pos x="9" y="3218"/>
                </a:cxn>
              </a:cxnLst>
              <a:rect l="0" t="0" r="r" b="b"/>
              <a:pathLst>
                <a:path w="5232" h="3310">
                  <a:moveTo>
                    <a:pt x="9" y="3218"/>
                  </a:moveTo>
                  <a:cubicBezTo>
                    <a:pt x="0" y="3310"/>
                    <a:pt x="92" y="3310"/>
                    <a:pt x="92" y="3310"/>
                  </a:cubicBezTo>
                  <a:cubicBezTo>
                    <a:pt x="92" y="3310"/>
                    <a:pt x="4304" y="3197"/>
                    <a:pt x="5158" y="3144"/>
                  </a:cubicBezTo>
                  <a:cubicBezTo>
                    <a:pt x="5232" y="3153"/>
                    <a:pt x="5214" y="3122"/>
                    <a:pt x="5214" y="2990"/>
                  </a:cubicBezTo>
                  <a:cubicBezTo>
                    <a:pt x="5157" y="1592"/>
                    <a:pt x="5100" y="194"/>
                    <a:pt x="5100" y="194"/>
                  </a:cubicBezTo>
                  <a:cubicBezTo>
                    <a:pt x="5100" y="194"/>
                    <a:pt x="5115" y="26"/>
                    <a:pt x="4986" y="26"/>
                  </a:cubicBezTo>
                  <a:cubicBezTo>
                    <a:pt x="4214" y="0"/>
                    <a:pt x="1033" y="14"/>
                    <a:pt x="267" y="23"/>
                  </a:cubicBezTo>
                  <a:cubicBezTo>
                    <a:pt x="175" y="32"/>
                    <a:pt x="156" y="20"/>
                    <a:pt x="120" y="140"/>
                  </a:cubicBezTo>
                  <a:cubicBezTo>
                    <a:pt x="77" y="672"/>
                    <a:pt x="32" y="2577"/>
                    <a:pt x="9" y="32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pic>
        <p:nvPicPr>
          <p:cNvPr id="1033" name="Picture 35" descr="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>
            <a:fillRect/>
          </a:stretch>
        </p:blipFill>
        <p:spPr bwMode="ltGray">
          <a:xfrm>
            <a:off x="228600" y="5432425"/>
            <a:ext cx="2946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38" descr="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91">
            <a:off x="1320800" y="85725"/>
            <a:ext cx="4402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204384" y="922339"/>
            <a:ext cx="823806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14326"/>
            <a:ext cx="9347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64" name="Picture 40" descr="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4800"/>
            <a:ext cx="133985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2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0.19815 C 0.06979 0.19005 0.05938 0.18218 0.04601 0.14908 C 0.03264 0.11598 0.01632 0.05787 8.33333E-7 -3.7037E-6 " pathEditMode="relative" ptsTypes="aaA">
                                      <p:cBhvr>
                                        <p:cTn id="12" dur="27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1"/>
            <a:ext cx="12192000" cy="2924175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467" y="-125413"/>
            <a:ext cx="12179300" cy="6973888"/>
          </a:xfrm>
          <a:custGeom>
            <a:avLst/>
            <a:gdLst>
              <a:gd name="T0" fmla="*/ 5754 w 5754"/>
              <a:gd name="T1" fmla="*/ 4393 h 4393"/>
              <a:gd name="T2" fmla="*/ 5754 w 5754"/>
              <a:gd name="T3" fmla="*/ 225 h 4393"/>
              <a:gd name="T4" fmla="*/ 5286 w 5754"/>
              <a:gd name="T5" fmla="*/ 407 h 4393"/>
              <a:gd name="T6" fmla="*/ 5112 w 5754"/>
              <a:gd name="T7" fmla="*/ 357 h 4393"/>
              <a:gd name="T8" fmla="*/ 4686 w 5754"/>
              <a:gd name="T9" fmla="*/ 307 h 4393"/>
              <a:gd name="T10" fmla="*/ 4436 w 5754"/>
              <a:gd name="T11" fmla="*/ 463 h 4393"/>
              <a:gd name="T12" fmla="*/ 3621 w 5754"/>
              <a:gd name="T13" fmla="*/ 497 h 4393"/>
              <a:gd name="T14" fmla="*/ 3404 w 5754"/>
              <a:gd name="T15" fmla="*/ 343 h 4393"/>
              <a:gd name="T16" fmla="*/ 2684 w 5754"/>
              <a:gd name="T17" fmla="*/ 295 h 4393"/>
              <a:gd name="T18" fmla="*/ 1933 w 5754"/>
              <a:gd name="T19" fmla="*/ 294 h 4393"/>
              <a:gd name="T20" fmla="*/ 1544 w 5754"/>
              <a:gd name="T21" fmla="*/ 79 h 4393"/>
              <a:gd name="T22" fmla="*/ 2 w 5754"/>
              <a:gd name="T23" fmla="*/ 79 h 4393"/>
              <a:gd name="T24" fmla="*/ 0 w 5754"/>
              <a:gd name="T25" fmla="*/ 4393 h 4393"/>
              <a:gd name="T26" fmla="*/ 5754 w 5754"/>
              <a:gd name="T27" fmla="*/ 4393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4" h="4393">
                <a:moveTo>
                  <a:pt x="5754" y="4393"/>
                </a:moveTo>
                <a:cubicBezTo>
                  <a:pt x="5754" y="4393"/>
                  <a:pt x="5754" y="2309"/>
                  <a:pt x="5754" y="225"/>
                </a:cubicBezTo>
                <a:cubicBezTo>
                  <a:pt x="5388" y="25"/>
                  <a:pt x="5286" y="407"/>
                  <a:pt x="5286" y="407"/>
                </a:cubicBezTo>
                <a:cubicBezTo>
                  <a:pt x="5220" y="301"/>
                  <a:pt x="5112" y="357"/>
                  <a:pt x="5112" y="357"/>
                </a:cubicBezTo>
                <a:cubicBezTo>
                  <a:pt x="5124" y="151"/>
                  <a:pt x="4756" y="87"/>
                  <a:pt x="4686" y="307"/>
                </a:cubicBezTo>
                <a:cubicBezTo>
                  <a:pt x="4502" y="163"/>
                  <a:pt x="4394" y="427"/>
                  <a:pt x="4436" y="463"/>
                </a:cubicBezTo>
                <a:cubicBezTo>
                  <a:pt x="4262" y="205"/>
                  <a:pt x="3722" y="253"/>
                  <a:pt x="3621" y="497"/>
                </a:cubicBezTo>
                <a:cubicBezTo>
                  <a:pt x="3590" y="379"/>
                  <a:pt x="3518" y="343"/>
                  <a:pt x="3404" y="343"/>
                </a:cubicBezTo>
                <a:cubicBezTo>
                  <a:pt x="3271" y="0"/>
                  <a:pt x="2822" y="85"/>
                  <a:pt x="2684" y="295"/>
                </a:cubicBezTo>
                <a:cubicBezTo>
                  <a:pt x="2636" y="55"/>
                  <a:pt x="2012" y="25"/>
                  <a:pt x="1933" y="294"/>
                </a:cubicBezTo>
                <a:cubicBezTo>
                  <a:pt x="1826" y="145"/>
                  <a:pt x="1760" y="73"/>
                  <a:pt x="1544" y="79"/>
                </a:cubicBezTo>
                <a:lnTo>
                  <a:pt x="2" y="79"/>
                </a:lnTo>
                <a:lnTo>
                  <a:pt x="0" y="4393"/>
                </a:lnTo>
                <a:lnTo>
                  <a:pt x="5754" y="439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1" y="-241300"/>
            <a:ext cx="12204700" cy="7105650"/>
          </a:xfrm>
          <a:custGeom>
            <a:avLst/>
            <a:gdLst>
              <a:gd name="T0" fmla="*/ 5758 w 5766"/>
              <a:gd name="T1" fmla="*/ 4450 h 4476"/>
              <a:gd name="T2" fmla="*/ 5766 w 5766"/>
              <a:gd name="T3" fmla="*/ 581 h 4476"/>
              <a:gd name="T4" fmla="*/ 5389 w 5766"/>
              <a:gd name="T5" fmla="*/ 842 h 4476"/>
              <a:gd name="T6" fmla="*/ 4806 w 5766"/>
              <a:gd name="T7" fmla="*/ 1022 h 4476"/>
              <a:gd name="T8" fmla="*/ 4478 w 5766"/>
              <a:gd name="T9" fmla="*/ 1016 h 4476"/>
              <a:gd name="T10" fmla="*/ 3558 w 5766"/>
              <a:gd name="T11" fmla="*/ 649 h 4476"/>
              <a:gd name="T12" fmla="*/ 3304 w 5766"/>
              <a:gd name="T13" fmla="*/ 468 h 4476"/>
              <a:gd name="T14" fmla="*/ 2496 w 5766"/>
              <a:gd name="T15" fmla="*/ 511 h 4476"/>
              <a:gd name="T16" fmla="*/ 1780 w 5766"/>
              <a:gd name="T17" fmla="*/ 356 h 4476"/>
              <a:gd name="T18" fmla="*/ 1710 w 5766"/>
              <a:gd name="T19" fmla="*/ 350 h 4476"/>
              <a:gd name="T20" fmla="*/ 1308 w 5766"/>
              <a:gd name="T21" fmla="*/ 152 h 4476"/>
              <a:gd name="T22" fmla="*/ 0 w 5766"/>
              <a:gd name="T23" fmla="*/ 152 h 4476"/>
              <a:gd name="T24" fmla="*/ 0 w 5766"/>
              <a:gd name="T25" fmla="*/ 4476 h 4476"/>
              <a:gd name="T26" fmla="*/ 5758 w 5766"/>
              <a:gd name="T27" fmla="*/ 4450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66" h="4476">
                <a:moveTo>
                  <a:pt x="5758" y="4450"/>
                </a:moveTo>
                <a:cubicBezTo>
                  <a:pt x="5758" y="4450"/>
                  <a:pt x="5766" y="2515"/>
                  <a:pt x="5766" y="581"/>
                </a:cubicBezTo>
                <a:cubicBezTo>
                  <a:pt x="5587" y="457"/>
                  <a:pt x="5365" y="649"/>
                  <a:pt x="5389" y="842"/>
                </a:cubicBezTo>
                <a:cubicBezTo>
                  <a:pt x="5154" y="494"/>
                  <a:pt x="4758" y="716"/>
                  <a:pt x="4806" y="1022"/>
                </a:cubicBezTo>
                <a:cubicBezTo>
                  <a:pt x="4752" y="920"/>
                  <a:pt x="4560" y="902"/>
                  <a:pt x="4478" y="1016"/>
                </a:cubicBezTo>
                <a:cubicBezTo>
                  <a:pt x="4546" y="638"/>
                  <a:pt x="3976" y="242"/>
                  <a:pt x="3558" y="649"/>
                </a:cubicBezTo>
                <a:cubicBezTo>
                  <a:pt x="3586" y="485"/>
                  <a:pt x="3360" y="412"/>
                  <a:pt x="3304" y="468"/>
                </a:cubicBezTo>
                <a:cubicBezTo>
                  <a:pt x="3185" y="0"/>
                  <a:pt x="2513" y="124"/>
                  <a:pt x="2496" y="511"/>
                </a:cubicBezTo>
                <a:cubicBezTo>
                  <a:pt x="2496" y="230"/>
                  <a:pt x="2014" y="20"/>
                  <a:pt x="1780" y="356"/>
                </a:cubicBezTo>
                <a:lnTo>
                  <a:pt x="1710" y="350"/>
                </a:lnTo>
                <a:cubicBezTo>
                  <a:pt x="1554" y="128"/>
                  <a:pt x="1394" y="158"/>
                  <a:pt x="1308" y="152"/>
                </a:cubicBezTo>
                <a:lnTo>
                  <a:pt x="0" y="152"/>
                </a:lnTo>
                <a:lnTo>
                  <a:pt x="0" y="4476"/>
                </a:lnTo>
                <a:lnTo>
                  <a:pt x="5758" y="4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2446867" y="6092826"/>
            <a:ext cx="658284" cy="258763"/>
            <a:chOff x="564" y="845"/>
            <a:chExt cx="2135" cy="1113"/>
          </a:xfrm>
        </p:grpSpPr>
        <p:sp>
          <p:nvSpPr>
            <p:cNvPr id="1058" name="Freeform 34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2" name="Group 38"/>
          <p:cNvGrpSpPr>
            <a:grpSpLocks/>
          </p:cNvGrpSpPr>
          <p:nvPr/>
        </p:nvGrpSpPr>
        <p:grpSpPr bwMode="auto">
          <a:xfrm flipH="1">
            <a:off x="325967" y="914401"/>
            <a:ext cx="1168400" cy="441325"/>
            <a:chOff x="564" y="845"/>
            <a:chExt cx="2135" cy="1113"/>
          </a:xfrm>
        </p:grpSpPr>
        <p:sp>
          <p:nvSpPr>
            <p:cNvPr id="1063" name="Freeform 39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7" name="Group 43"/>
          <p:cNvGrpSpPr>
            <a:grpSpLocks/>
          </p:cNvGrpSpPr>
          <p:nvPr/>
        </p:nvGrpSpPr>
        <p:grpSpPr bwMode="auto">
          <a:xfrm flipH="1">
            <a:off x="935567" y="457201"/>
            <a:ext cx="687917" cy="328613"/>
            <a:chOff x="334" y="1144"/>
            <a:chExt cx="1884" cy="1532"/>
          </a:xfrm>
        </p:grpSpPr>
        <p:sp>
          <p:nvSpPr>
            <p:cNvPr id="1068" name="Freeform 44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72" name="Picture 48" descr="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2"/>
          <a:stretch>
            <a:fillRect/>
          </a:stretch>
        </p:blipFill>
        <p:spPr bwMode="gray">
          <a:xfrm>
            <a:off x="0" y="5743576"/>
            <a:ext cx="3725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8167" y="5886451"/>
            <a:ext cx="783167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068" y="5570538"/>
            <a:ext cx="1157817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-1547" b="22601"/>
          <a:stretch>
            <a:fillRect/>
          </a:stretch>
        </p:blipFill>
        <p:spPr bwMode="gray">
          <a:xfrm>
            <a:off x="1" y="6462713"/>
            <a:ext cx="2544233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310"/>
          <a:stretch>
            <a:fillRect/>
          </a:stretch>
        </p:blipFill>
        <p:spPr bwMode="gray">
          <a:xfrm>
            <a:off x="0" y="6246813"/>
            <a:ext cx="23368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625601" y="533400"/>
            <a:ext cx="977476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35200" y="6388101"/>
            <a:ext cx="284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3440BE-FBA9-427B-A5DB-1AEF4132619F}" type="datetimeFigureOut">
              <a:rPr lang="en-US" smtClean="0">
                <a:solidFill>
                  <a:srgbClr val="000000"/>
                </a:solidFill>
              </a:rPr>
              <a:pPr/>
              <a:t>3/9/2022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181600" y="6388101"/>
            <a:ext cx="3860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347200" y="6388101"/>
            <a:ext cx="2235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0C851-A8F5-4EB4-8B82-94005C8E1B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8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08055 C -0.09409 0.03727 -0.02691 0.00301 -3.33333E-6 7.40741E-7 " pathEditMode="relative" rAng="0" ptsTypes="ff">
                                      <p:cBhvr>
                                        <p:cTn id="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40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4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1"/>
            <a:ext cx="12192000" cy="2924175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467" y="-125413"/>
            <a:ext cx="12179300" cy="6973888"/>
          </a:xfrm>
          <a:custGeom>
            <a:avLst/>
            <a:gdLst>
              <a:gd name="T0" fmla="*/ 5754 w 5754"/>
              <a:gd name="T1" fmla="*/ 4393 h 4393"/>
              <a:gd name="T2" fmla="*/ 5754 w 5754"/>
              <a:gd name="T3" fmla="*/ 225 h 4393"/>
              <a:gd name="T4" fmla="*/ 5286 w 5754"/>
              <a:gd name="T5" fmla="*/ 407 h 4393"/>
              <a:gd name="T6" fmla="*/ 5112 w 5754"/>
              <a:gd name="T7" fmla="*/ 357 h 4393"/>
              <a:gd name="T8" fmla="*/ 4686 w 5754"/>
              <a:gd name="T9" fmla="*/ 307 h 4393"/>
              <a:gd name="T10" fmla="*/ 4436 w 5754"/>
              <a:gd name="T11" fmla="*/ 463 h 4393"/>
              <a:gd name="T12" fmla="*/ 3621 w 5754"/>
              <a:gd name="T13" fmla="*/ 497 h 4393"/>
              <a:gd name="T14" fmla="*/ 3404 w 5754"/>
              <a:gd name="T15" fmla="*/ 343 h 4393"/>
              <a:gd name="T16" fmla="*/ 2684 w 5754"/>
              <a:gd name="T17" fmla="*/ 295 h 4393"/>
              <a:gd name="T18" fmla="*/ 1933 w 5754"/>
              <a:gd name="T19" fmla="*/ 294 h 4393"/>
              <a:gd name="T20" fmla="*/ 1544 w 5754"/>
              <a:gd name="T21" fmla="*/ 79 h 4393"/>
              <a:gd name="T22" fmla="*/ 2 w 5754"/>
              <a:gd name="T23" fmla="*/ 79 h 4393"/>
              <a:gd name="T24" fmla="*/ 0 w 5754"/>
              <a:gd name="T25" fmla="*/ 4393 h 4393"/>
              <a:gd name="T26" fmla="*/ 5754 w 5754"/>
              <a:gd name="T27" fmla="*/ 4393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4" h="4393">
                <a:moveTo>
                  <a:pt x="5754" y="4393"/>
                </a:moveTo>
                <a:cubicBezTo>
                  <a:pt x="5754" y="4393"/>
                  <a:pt x="5754" y="2309"/>
                  <a:pt x="5754" y="225"/>
                </a:cubicBezTo>
                <a:cubicBezTo>
                  <a:pt x="5388" y="25"/>
                  <a:pt x="5286" y="407"/>
                  <a:pt x="5286" y="407"/>
                </a:cubicBezTo>
                <a:cubicBezTo>
                  <a:pt x="5220" y="301"/>
                  <a:pt x="5112" y="357"/>
                  <a:pt x="5112" y="357"/>
                </a:cubicBezTo>
                <a:cubicBezTo>
                  <a:pt x="5124" y="151"/>
                  <a:pt x="4756" y="87"/>
                  <a:pt x="4686" y="307"/>
                </a:cubicBezTo>
                <a:cubicBezTo>
                  <a:pt x="4502" y="163"/>
                  <a:pt x="4394" y="427"/>
                  <a:pt x="4436" y="463"/>
                </a:cubicBezTo>
                <a:cubicBezTo>
                  <a:pt x="4262" y="205"/>
                  <a:pt x="3722" y="253"/>
                  <a:pt x="3621" y="497"/>
                </a:cubicBezTo>
                <a:cubicBezTo>
                  <a:pt x="3590" y="379"/>
                  <a:pt x="3518" y="343"/>
                  <a:pt x="3404" y="343"/>
                </a:cubicBezTo>
                <a:cubicBezTo>
                  <a:pt x="3271" y="0"/>
                  <a:pt x="2822" y="85"/>
                  <a:pt x="2684" y="295"/>
                </a:cubicBezTo>
                <a:cubicBezTo>
                  <a:pt x="2636" y="55"/>
                  <a:pt x="2012" y="25"/>
                  <a:pt x="1933" y="294"/>
                </a:cubicBezTo>
                <a:cubicBezTo>
                  <a:pt x="1826" y="145"/>
                  <a:pt x="1760" y="73"/>
                  <a:pt x="1544" y="79"/>
                </a:cubicBezTo>
                <a:lnTo>
                  <a:pt x="2" y="79"/>
                </a:lnTo>
                <a:lnTo>
                  <a:pt x="0" y="4393"/>
                </a:lnTo>
                <a:lnTo>
                  <a:pt x="5754" y="439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1" y="-241300"/>
            <a:ext cx="12204700" cy="7105650"/>
          </a:xfrm>
          <a:custGeom>
            <a:avLst/>
            <a:gdLst>
              <a:gd name="T0" fmla="*/ 5758 w 5766"/>
              <a:gd name="T1" fmla="*/ 4450 h 4476"/>
              <a:gd name="T2" fmla="*/ 5766 w 5766"/>
              <a:gd name="T3" fmla="*/ 581 h 4476"/>
              <a:gd name="T4" fmla="*/ 5389 w 5766"/>
              <a:gd name="T5" fmla="*/ 842 h 4476"/>
              <a:gd name="T6" fmla="*/ 4806 w 5766"/>
              <a:gd name="T7" fmla="*/ 1022 h 4476"/>
              <a:gd name="T8" fmla="*/ 4478 w 5766"/>
              <a:gd name="T9" fmla="*/ 1016 h 4476"/>
              <a:gd name="T10" fmla="*/ 3558 w 5766"/>
              <a:gd name="T11" fmla="*/ 649 h 4476"/>
              <a:gd name="T12" fmla="*/ 3304 w 5766"/>
              <a:gd name="T13" fmla="*/ 468 h 4476"/>
              <a:gd name="T14" fmla="*/ 2496 w 5766"/>
              <a:gd name="T15" fmla="*/ 511 h 4476"/>
              <a:gd name="T16" fmla="*/ 1780 w 5766"/>
              <a:gd name="T17" fmla="*/ 356 h 4476"/>
              <a:gd name="T18" fmla="*/ 1710 w 5766"/>
              <a:gd name="T19" fmla="*/ 350 h 4476"/>
              <a:gd name="T20" fmla="*/ 1308 w 5766"/>
              <a:gd name="T21" fmla="*/ 152 h 4476"/>
              <a:gd name="T22" fmla="*/ 0 w 5766"/>
              <a:gd name="T23" fmla="*/ 152 h 4476"/>
              <a:gd name="T24" fmla="*/ 0 w 5766"/>
              <a:gd name="T25" fmla="*/ 4476 h 4476"/>
              <a:gd name="T26" fmla="*/ 5758 w 5766"/>
              <a:gd name="T27" fmla="*/ 4450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66" h="4476">
                <a:moveTo>
                  <a:pt x="5758" y="4450"/>
                </a:moveTo>
                <a:cubicBezTo>
                  <a:pt x="5758" y="4450"/>
                  <a:pt x="5766" y="2515"/>
                  <a:pt x="5766" y="581"/>
                </a:cubicBezTo>
                <a:cubicBezTo>
                  <a:pt x="5587" y="457"/>
                  <a:pt x="5365" y="649"/>
                  <a:pt x="5389" y="842"/>
                </a:cubicBezTo>
                <a:cubicBezTo>
                  <a:pt x="5154" y="494"/>
                  <a:pt x="4758" y="716"/>
                  <a:pt x="4806" y="1022"/>
                </a:cubicBezTo>
                <a:cubicBezTo>
                  <a:pt x="4752" y="920"/>
                  <a:pt x="4560" y="902"/>
                  <a:pt x="4478" y="1016"/>
                </a:cubicBezTo>
                <a:cubicBezTo>
                  <a:pt x="4546" y="638"/>
                  <a:pt x="3976" y="242"/>
                  <a:pt x="3558" y="649"/>
                </a:cubicBezTo>
                <a:cubicBezTo>
                  <a:pt x="3586" y="485"/>
                  <a:pt x="3360" y="412"/>
                  <a:pt x="3304" y="468"/>
                </a:cubicBezTo>
                <a:cubicBezTo>
                  <a:pt x="3185" y="0"/>
                  <a:pt x="2513" y="124"/>
                  <a:pt x="2496" y="511"/>
                </a:cubicBezTo>
                <a:cubicBezTo>
                  <a:pt x="2496" y="230"/>
                  <a:pt x="2014" y="20"/>
                  <a:pt x="1780" y="356"/>
                </a:cubicBezTo>
                <a:lnTo>
                  <a:pt x="1710" y="350"/>
                </a:lnTo>
                <a:cubicBezTo>
                  <a:pt x="1554" y="128"/>
                  <a:pt x="1394" y="158"/>
                  <a:pt x="1308" y="152"/>
                </a:cubicBezTo>
                <a:lnTo>
                  <a:pt x="0" y="152"/>
                </a:lnTo>
                <a:lnTo>
                  <a:pt x="0" y="4476"/>
                </a:lnTo>
                <a:lnTo>
                  <a:pt x="5758" y="4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2446867" y="6092826"/>
            <a:ext cx="658284" cy="258763"/>
            <a:chOff x="564" y="845"/>
            <a:chExt cx="2135" cy="1113"/>
          </a:xfrm>
        </p:grpSpPr>
        <p:sp>
          <p:nvSpPr>
            <p:cNvPr id="1058" name="Freeform 34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2" name="Group 38"/>
          <p:cNvGrpSpPr>
            <a:grpSpLocks/>
          </p:cNvGrpSpPr>
          <p:nvPr/>
        </p:nvGrpSpPr>
        <p:grpSpPr bwMode="auto">
          <a:xfrm flipH="1">
            <a:off x="325967" y="914401"/>
            <a:ext cx="1168400" cy="441325"/>
            <a:chOff x="564" y="845"/>
            <a:chExt cx="2135" cy="1113"/>
          </a:xfrm>
        </p:grpSpPr>
        <p:sp>
          <p:nvSpPr>
            <p:cNvPr id="1063" name="Freeform 39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67" name="Group 43"/>
          <p:cNvGrpSpPr>
            <a:grpSpLocks/>
          </p:cNvGrpSpPr>
          <p:nvPr/>
        </p:nvGrpSpPr>
        <p:grpSpPr bwMode="auto">
          <a:xfrm flipH="1">
            <a:off x="935567" y="457201"/>
            <a:ext cx="687917" cy="328613"/>
            <a:chOff x="334" y="1144"/>
            <a:chExt cx="1884" cy="1532"/>
          </a:xfrm>
        </p:grpSpPr>
        <p:sp>
          <p:nvSpPr>
            <p:cNvPr id="1068" name="Freeform 44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72" name="Picture 48" descr="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2"/>
          <a:stretch>
            <a:fillRect/>
          </a:stretch>
        </p:blipFill>
        <p:spPr bwMode="gray">
          <a:xfrm>
            <a:off x="0" y="5743576"/>
            <a:ext cx="3725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8167" y="5886451"/>
            <a:ext cx="783167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068" y="5570538"/>
            <a:ext cx="1157817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-1547" b="22601"/>
          <a:stretch>
            <a:fillRect/>
          </a:stretch>
        </p:blipFill>
        <p:spPr bwMode="gray">
          <a:xfrm>
            <a:off x="1" y="6462713"/>
            <a:ext cx="2544233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310"/>
          <a:stretch>
            <a:fillRect/>
          </a:stretch>
        </p:blipFill>
        <p:spPr bwMode="gray">
          <a:xfrm>
            <a:off x="0" y="6246813"/>
            <a:ext cx="23368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625601" y="533400"/>
            <a:ext cx="977476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35200" y="6388101"/>
            <a:ext cx="284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3440BE-FBA9-427B-A5DB-1AEF4132619F}" type="datetimeFigureOut">
              <a:rPr lang="en-US" smtClean="0">
                <a:solidFill>
                  <a:srgbClr val="000000"/>
                </a:solidFill>
              </a:rPr>
              <a:pPr/>
              <a:t>3/9/2022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181600" y="6388101"/>
            <a:ext cx="3860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347200" y="6388101"/>
            <a:ext cx="2235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0C851-A8F5-4EB4-8B82-94005C8E1B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08055 C -0.09409 0.03727 -0.02691 0.00301 -3.33333E-6 7.40741E-7 " pathEditMode="relative" rAng="0" ptsTypes="ff">
                                      <p:cBhvr>
                                        <p:cTn id="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40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4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359786" y="1813054"/>
            <a:ext cx="82269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Chào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mừng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thầy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về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dự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giờ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thăm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lớp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008706" y="3991771"/>
            <a:ext cx="63977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Chu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endParaRPr lang="en-US" sz="2400" b="1" dirty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904455" y="3190324"/>
            <a:ext cx="90727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68804" y="2819400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39204" y="2286740"/>
            <a:ext cx="71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249" y="2252303"/>
            <a:ext cx="71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86405" y="2180353"/>
            <a:ext cx="544052" cy="913007"/>
            <a:chOff x="3829665" y="3333750"/>
            <a:chExt cx="408039" cy="684755"/>
          </a:xfrm>
        </p:grpSpPr>
        <p:sp>
          <p:nvSpPr>
            <p:cNvPr id="7" name="TextBox 6"/>
            <p:cNvSpPr txBox="1"/>
            <p:nvPr/>
          </p:nvSpPr>
          <p:spPr>
            <a:xfrm>
              <a:off x="3844413" y="3333750"/>
              <a:ext cx="297426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53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29665" y="3412406"/>
              <a:ext cx="408039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770181" y="393943"/>
            <a:ext cx="2824420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9584" y="1903521"/>
            <a:ext cx="282493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500" y="3683201"/>
            <a:ext cx="5442736" cy="1524000"/>
            <a:chOff x="2623548" y="2800350"/>
            <a:chExt cx="4082052" cy="1143000"/>
          </a:xfrm>
        </p:grpSpPr>
        <p:sp>
          <p:nvSpPr>
            <p:cNvPr id="3" name="Rounded Rectangle 2"/>
            <p:cNvSpPr/>
            <p:nvPr/>
          </p:nvSpPr>
          <p:spPr>
            <a:xfrm>
              <a:off x="3000375" y="2800350"/>
              <a:ext cx="3705225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9650" y="2910185"/>
              <a:ext cx="30480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O.</a:t>
              </a:r>
            </a:p>
          </p:txBody>
        </p:sp>
        <p:sp>
          <p:nvSpPr>
            <p:cNvPr id="14" name="Right Triangle 13"/>
            <p:cNvSpPr/>
            <p:nvPr/>
          </p:nvSpPr>
          <p:spPr>
            <a:xfrm rot="13365306">
              <a:off x="2623548" y="2971249"/>
              <a:ext cx="754381" cy="801203"/>
            </a:xfrm>
            <a:prstGeom prst="rtTriangle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effectLst>
                  <a:reflection blurRad="571500" stA="60000" endPos="65000" dist="495300" dir="5400000" sy="-100000" algn="bl" rotWithShape="0"/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3889" y="1870384"/>
            <a:ext cx="282493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779733" y="1400531"/>
            <a:ext cx="1342411" cy="859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4286560" y="1425908"/>
            <a:ext cx="1371600" cy="81895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50939" y="3656365"/>
            <a:ext cx="5442736" cy="1524000"/>
            <a:chOff x="2623548" y="2800350"/>
            <a:chExt cx="4082052" cy="1143000"/>
          </a:xfrm>
        </p:grpSpPr>
        <p:sp>
          <p:nvSpPr>
            <p:cNvPr id="22" name="Rounded Rectangle 21"/>
            <p:cNvSpPr/>
            <p:nvPr/>
          </p:nvSpPr>
          <p:spPr>
            <a:xfrm>
              <a:off x="3000375" y="2800350"/>
              <a:ext cx="3705225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9650" y="2910185"/>
              <a:ext cx="30480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Right Triangle 23"/>
            <p:cNvSpPr/>
            <p:nvPr/>
          </p:nvSpPr>
          <p:spPr>
            <a:xfrm rot="13365306">
              <a:off x="2623548" y="2971249"/>
              <a:ext cx="754381" cy="801203"/>
            </a:xfrm>
            <a:prstGeom prst="rtTriangle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effectLst>
                  <a:reflection blurRad="571500" stA="60000" endPos="65000" dist="4953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427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" grpId="1" animBg="1"/>
      <p:bldP spid="16" grpId="0" animBg="1"/>
      <p:bldP spid="16" grpId="1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81418" y="4787901"/>
            <a:ext cx="296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46562" y="2191239"/>
            <a:ext cx="5188155" cy="913007"/>
            <a:chOff x="2585884" y="1635264"/>
            <a:chExt cx="3891116" cy="68475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90800" y="2114550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3600" y="1715055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884" y="1689227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429000" y="1635264"/>
              <a:ext cx="408039" cy="684755"/>
              <a:chOff x="3829665" y="3333750"/>
              <a:chExt cx="408039" cy="6847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44413" y="3333750"/>
                <a:ext cx="297426" cy="6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5333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29665" y="3412406"/>
                <a:ext cx="408039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4118902" y="289901"/>
            <a:ext cx="2687555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1892" y="2180353"/>
            <a:ext cx="30142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464046" y="1400531"/>
            <a:ext cx="1342411" cy="859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970873" y="1425908"/>
            <a:ext cx="1371600" cy="81895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29020" y="2180353"/>
            <a:ext cx="1672795" cy="913007"/>
            <a:chOff x="3048459" y="3827681"/>
            <a:chExt cx="1254596" cy="684755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459" y="3827681"/>
              <a:ext cx="1254596" cy="684755"/>
              <a:chOff x="2615995" y="2025742"/>
              <a:chExt cx="1254596" cy="68475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2615995" y="2495550"/>
                <a:ext cx="100657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3462552" y="2025742"/>
                <a:ext cx="408039" cy="684755"/>
                <a:chOff x="3829665" y="3333750"/>
                <a:chExt cx="408039" cy="68475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3844413" y="3333750"/>
                  <a:ext cx="297426" cy="68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5333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829665" y="3412406"/>
                  <a:ext cx="408039" cy="37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2667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3051538" y="3882164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70410" y="2187973"/>
            <a:ext cx="4056380" cy="913007"/>
            <a:chOff x="3429000" y="2778264"/>
            <a:chExt cx="3042285" cy="684755"/>
          </a:xfrm>
        </p:grpSpPr>
        <p:grpSp>
          <p:nvGrpSpPr>
            <p:cNvPr id="32" name="Group 31"/>
            <p:cNvGrpSpPr/>
            <p:nvPr/>
          </p:nvGrpSpPr>
          <p:grpSpPr>
            <a:xfrm>
              <a:off x="3429000" y="2778264"/>
              <a:ext cx="2743324" cy="684755"/>
              <a:chOff x="3756536" y="2007870"/>
              <a:chExt cx="2743324" cy="68475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912132" y="2502096"/>
                <a:ext cx="2587728" cy="1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3756536" y="2007870"/>
                <a:ext cx="408039" cy="684755"/>
                <a:chOff x="3829665" y="3333750"/>
                <a:chExt cx="408039" cy="68475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844413" y="3333750"/>
                  <a:ext cx="297426" cy="68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5333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829665" y="3412406"/>
                  <a:ext cx="408039" cy="37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2667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5937885" y="2853690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41378" y="2903600"/>
            <a:ext cx="2550140" cy="1378541"/>
            <a:chOff x="2362200" y="2503218"/>
            <a:chExt cx="1912605" cy="1033906"/>
          </a:xfrm>
        </p:grpSpPr>
        <p:grpSp>
          <p:nvGrpSpPr>
            <p:cNvPr id="43" name="Group 42"/>
            <p:cNvGrpSpPr/>
            <p:nvPr/>
          </p:nvGrpSpPr>
          <p:grpSpPr>
            <a:xfrm>
              <a:off x="2827005" y="2503218"/>
              <a:ext cx="1000319" cy="678132"/>
              <a:chOff x="2827005" y="2503218"/>
              <a:chExt cx="1000319" cy="67813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2827005" y="2536822"/>
                <a:ext cx="292279" cy="644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3452584" y="2503218"/>
                <a:ext cx="374740" cy="6781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2362200" y="3190875"/>
              <a:ext cx="19126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3341917" y="2988984"/>
            <a:ext cx="0" cy="1760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860369" y="4839515"/>
            <a:ext cx="29718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9234717" y="2948408"/>
            <a:ext cx="0" cy="1760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88965" y="4851401"/>
            <a:ext cx="296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86917" y="4851400"/>
            <a:ext cx="29718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1522333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308 L -0.06667 -0.002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4097 -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6614 -0.00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2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0.06493 -0.00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" grpId="0" animBg="1"/>
      <p:bldP spid="2" grpId="1" animBg="1"/>
      <p:bldP spid="19" grpId="0" animBg="1"/>
      <p:bldP spid="20" grpId="0" animBg="1"/>
      <p:bldP spid="56" grpId="0" animBg="1"/>
      <p:bldP spid="60" grpId="0"/>
      <p:bldP spid="60" grpId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97557" y="306622"/>
            <a:ext cx="3206444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9600" y="1397001"/>
            <a:ext cx="5188155" cy="913007"/>
            <a:chOff x="2585884" y="1635264"/>
            <a:chExt cx="3891116" cy="68475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90800" y="2114550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43600" y="1715055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884" y="1689227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29000" y="1635264"/>
              <a:ext cx="408039" cy="684755"/>
              <a:chOff x="3829665" y="3333750"/>
              <a:chExt cx="408039" cy="68475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44413" y="3333750"/>
                <a:ext cx="297426" cy="6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333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29665" y="3412406"/>
                <a:ext cx="408039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2" name="Content Placeholder 4"/>
          <p:cNvSpPr txBox="1">
            <a:spLocks/>
          </p:cNvSpPr>
          <p:nvPr/>
        </p:nvSpPr>
        <p:spPr>
          <a:xfrm>
            <a:off x="406400" y="2594268"/>
            <a:ext cx="10312957" cy="248834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342892" lvl="0" indent="-342892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1pPr>
            <a:lvl2pPr marL="742931" lvl="1" indent="-285743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2pPr>
            <a:lvl3pPr marL="1142972" lvl="2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3pPr>
            <a:lvl4pPr marL="1600160" lvl="3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4pPr>
            <a:lvl5pPr marL="2057348" lvl="4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5pPr>
            <a:lvl6pPr marL="2514537" lvl="5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6pPr>
            <a:lvl7pPr marL="2971726" lvl="6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7pPr>
            <a:lvl8pPr marL="3428915" lvl="7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8pPr>
            <a:lvl9pPr marL="3886103" lvl="8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667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7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67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thẳng</a:t>
            </a:r>
            <a:r>
              <a:rPr lang="en-US" sz="2667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6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67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thẳng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>
            <a:extLst>
              <a:ext uri="{FF2B5EF4-FFF2-40B4-BE49-F238E27FC236}">
                <a16:creationId xmlns:a16="http://schemas.microsoft.com/office/drawing/2014/main" id="{F0A6E00E-A244-4AB0-99B2-D4901A6C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937" y="2623716"/>
            <a:ext cx="82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Tia Am; Tia AB</a:t>
            </a: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D4E53C72-4579-4FE8-BA67-AEB39C61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96" y="4484095"/>
            <a:ext cx="977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98716C-80F6-4EA3-9F15-B23E130D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43BCB4E4-B79C-404A-936C-3DB85F211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76278"/>
              </p:ext>
            </p:extLst>
          </p:nvPr>
        </p:nvGraphicFramePr>
        <p:xfrm>
          <a:off x="3800930" y="1356376"/>
          <a:ext cx="5364842" cy="128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AxGlyph" r:id="rId3" imgW="94320" imgH="32040" progId="AxGlyph.Document">
                  <p:embed/>
                </p:oleObj>
              </mc:Choice>
              <mc:Fallback>
                <p:oleObj name="AxGlyph" r:id="rId3" imgW="94320" imgH="32040" progId="AxGlyph.Document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43BCB4E4-B79C-404A-936C-3DB85F211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930" y="1356376"/>
                        <a:ext cx="5364842" cy="1285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4">
            <a:extLst>
              <a:ext uri="{FF2B5EF4-FFF2-40B4-BE49-F238E27FC236}">
                <a16:creationId xmlns:a16="http://schemas.microsoft.com/office/drawing/2014/main" id="{A82FFDA5-E289-4BA2-B0E1-D0545623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108" y="3339502"/>
            <a:ext cx="10063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Tia 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Tia 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02192" y="325452"/>
            <a:ext cx="2687555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</a:p>
        </p:txBody>
      </p:sp>
    </p:spTree>
    <p:extLst>
      <p:ext uri="{BB962C8B-B14F-4D97-AF65-F5344CB8AC3E}">
        <p14:creationId xmlns:p14="http://schemas.microsoft.com/office/powerpoint/2010/main" val="4884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>
            <a:extLst>
              <a:ext uri="{FF2B5EF4-FFF2-40B4-BE49-F238E27FC236}">
                <a16:creationId xmlns:a16="http://schemas.microsoft.com/office/drawing/2014/main" id="{F2D81464-211C-4518-BB57-D8554358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501800"/>
            <a:ext cx="7862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(ý a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8.19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877220F9-7494-496C-BE22-9EA81337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3143251"/>
            <a:ext cx="7289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Ax, Ay, AB, Bx, By, BA</a:t>
            </a:r>
          </a:p>
        </p:txBody>
      </p:sp>
      <p:sp>
        <p:nvSpPr>
          <p:cNvPr id="7189" name="Text Box 40">
            <a:extLst>
              <a:ext uri="{FF2B5EF4-FFF2-40B4-BE49-F238E27FC236}">
                <a16:creationId xmlns:a16="http://schemas.microsoft.com/office/drawing/2014/main" id="{B5F9C87F-32DA-4EE6-9732-1BEEDC55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362576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89" y="2197905"/>
            <a:ext cx="6458033" cy="8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>
            <a:extLst>
              <a:ext uri="{FF2B5EF4-FFF2-40B4-BE49-F238E27FC236}">
                <a16:creationId xmlns:a16="http://schemas.microsoft.com/office/drawing/2014/main" id="{F2D81464-211C-4518-BB57-D8554358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423" y="355904"/>
            <a:ext cx="7862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(ý b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SGK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53</a:t>
            </a: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tia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a,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tia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55">
            <a:extLst>
              <a:ext uri="{FF2B5EF4-FFF2-40B4-BE49-F238E27FC236}">
                <a16:creationId xmlns:a16="http://schemas.microsoft.com/office/drawing/2014/main" id="{0D5E57ED-1D16-4F13-98A5-29E997E97D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3525" y="217177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C7270484-31DE-4563-A670-9213D4715600}"/>
              </a:ext>
            </a:extLst>
          </p:cNvPr>
          <p:cNvGrpSpPr>
            <a:grpSpLocks/>
          </p:cNvGrpSpPr>
          <p:nvPr/>
        </p:nvGrpSpPr>
        <p:grpSpPr bwMode="auto">
          <a:xfrm>
            <a:off x="5953126" y="1737767"/>
            <a:ext cx="2097088" cy="461963"/>
            <a:chOff x="3172" y="960"/>
            <a:chExt cx="1321" cy="291"/>
          </a:xfrm>
        </p:grpSpPr>
        <p:grpSp>
          <p:nvGrpSpPr>
            <p:cNvPr id="7203" name="Group 56">
              <a:extLst>
                <a:ext uri="{FF2B5EF4-FFF2-40B4-BE49-F238E27FC236}">
                  <a16:creationId xmlns:a16="http://schemas.microsoft.com/office/drawing/2014/main" id="{F3B401A2-0C2E-449E-A608-92B37B20C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960"/>
              <a:ext cx="221" cy="291"/>
              <a:chOff x="1971" y="1104"/>
              <a:chExt cx="221" cy="291"/>
            </a:xfrm>
          </p:grpSpPr>
          <p:sp>
            <p:nvSpPr>
              <p:cNvPr id="7207" name="Oval 57">
                <a:extLst>
                  <a:ext uri="{FF2B5EF4-FFF2-40B4-BE49-F238E27FC236}">
                    <a16:creationId xmlns:a16="http://schemas.microsoft.com/office/drawing/2014/main" id="{9C467F48-D251-4D54-BEC8-1434E308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8" name="Text Box 58">
                <a:extLst>
                  <a:ext uri="{FF2B5EF4-FFF2-40B4-BE49-F238E27FC236}">
                    <a16:creationId xmlns:a16="http://schemas.microsoft.com/office/drawing/2014/main" id="{6512234A-01C9-4ADE-BFC4-5EBE010A1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" y="1104"/>
                <a:ext cx="22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7204" name="Group 59">
              <a:extLst>
                <a:ext uri="{FF2B5EF4-FFF2-40B4-BE49-F238E27FC236}">
                  <a16:creationId xmlns:a16="http://schemas.microsoft.com/office/drawing/2014/main" id="{BB6E9522-2428-4A48-978F-2A0C83054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2" y="960"/>
              <a:ext cx="228" cy="291"/>
              <a:chOff x="1971" y="1104"/>
              <a:chExt cx="228" cy="291"/>
            </a:xfrm>
          </p:grpSpPr>
          <p:sp>
            <p:nvSpPr>
              <p:cNvPr id="7205" name="Oval 60">
                <a:extLst>
                  <a:ext uri="{FF2B5EF4-FFF2-40B4-BE49-F238E27FC236}">
                    <a16:creationId xmlns:a16="http://schemas.microsoft.com/office/drawing/2014/main" id="{0E9F2291-2E58-4CA3-B385-BFC5E60D1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06" name="Text Box 61">
                <a:extLst>
                  <a:ext uri="{FF2B5EF4-FFF2-40B4-BE49-F238E27FC236}">
                    <a16:creationId xmlns:a16="http://schemas.microsoft.com/office/drawing/2014/main" id="{5878523C-8C82-479D-93CF-019F8D0F0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" y="1104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sp>
        <p:nvSpPr>
          <p:cNvPr id="33" name="Text Box 30">
            <a:extLst>
              <a:ext uri="{FF2B5EF4-FFF2-40B4-BE49-F238E27FC236}">
                <a16:creationId xmlns:a16="http://schemas.microsoft.com/office/drawing/2014/main" id="{877220F9-7494-496C-BE22-9EA81337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539470"/>
            <a:ext cx="7568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: Ax, Ay, AB, Bx, By, BA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5F115028-447F-4C57-BE94-1CD54083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79" y="1681633"/>
            <a:ext cx="32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9F6DCF67-CD92-409B-A87E-D3B3F9FC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756" y="1731874"/>
            <a:ext cx="317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189" name="Text Box 40">
            <a:extLst>
              <a:ext uri="{FF2B5EF4-FFF2-40B4-BE49-F238E27FC236}">
                <a16:creationId xmlns:a16="http://schemas.microsoft.com/office/drawing/2014/main" id="{B5F9C87F-32DA-4EE6-9732-1BEEDC55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362576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D269FBD8-E156-4154-8BD5-6F0745D7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30" y="3221219"/>
            <a:ext cx="429393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latin typeface="Times New Roman"/>
              </a:rPr>
              <a:t>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Tia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Ax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Ay, AB</a:t>
            </a:r>
          </a:p>
          <a:p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    Tia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Ay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Ax</a:t>
            </a:r>
          </a:p>
          <a:p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    Tia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By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Bx, BA</a:t>
            </a:r>
          </a:p>
          <a:p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    Tia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Bx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By</a:t>
            </a:r>
          </a:p>
          <a:p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    Tia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AB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Ax</a:t>
            </a:r>
          </a:p>
          <a:p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    Tia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/>
              </a:rPr>
              <a:t> By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3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Text Box 12">
            <a:extLst>
              <a:ext uri="{FF2B5EF4-FFF2-40B4-BE49-F238E27FC236}">
                <a16:creationId xmlns:a16="http://schemas.microsoft.com/office/drawing/2014/main" id="{2977C132-196C-48DB-B82B-799A3C0C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7" y="1462753"/>
            <a:ext cx="8678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00" y="2097700"/>
            <a:ext cx="84248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5FB7E923-B439-437C-A297-46418815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7" y="4479394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7" y="3810344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AB, BA, AC, CA, BC, CB.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831" y="507546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110" y="567122"/>
            <a:ext cx="2237453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022" y="325161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3F8CB717-15DF-434B-9745-F55F69094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409605"/>
              </p:ext>
            </p:extLst>
          </p:nvPr>
        </p:nvGraphicFramePr>
        <p:xfrm>
          <a:off x="8549823" y="2020832"/>
          <a:ext cx="26924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AxGlyph" r:id="rId3" imgW="97200" imgH="78480" progId="AxGlyph.Document">
                  <p:embed/>
                </p:oleObj>
              </mc:Choice>
              <mc:Fallback>
                <p:oleObj name="AxGlyph" r:id="rId3" imgW="97200" imgH="78480" progId="AxGlyph.Document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3F8CB717-15DF-434B-9745-F55F69094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49823" y="2020832"/>
                        <a:ext cx="26924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14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  <p:bldP spid="69646" grpId="0"/>
      <p:bldP spid="69647" grpId="0"/>
      <p:bldP spid="696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F96B9-78E1-4141-AF4C-5689EBFB5F44}"/>
              </a:ext>
            </a:extLst>
          </p:cNvPr>
          <p:cNvSpPr/>
          <p:nvPr/>
        </p:nvSpPr>
        <p:spPr>
          <a:xfrm>
            <a:off x="2452689" y="428625"/>
            <a:ext cx="692943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E9FB8-47FF-41A3-8568-A2AA110E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7" y="2097953"/>
            <a:ext cx="10313581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66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103311" y="2951759"/>
            <a:ext cx="90727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0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2105572" y="67663"/>
            <a:ext cx="780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27, 28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BÀI 33: ĐIỂM NẰM GIỮA HAI ĐIỂM. TIA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0870829"/>
              </p:ext>
            </p:extLst>
          </p:nvPr>
        </p:nvGraphicFramePr>
        <p:xfrm>
          <a:off x="486227" y="1144881"/>
          <a:ext cx="108784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9069828"/>
              </p:ext>
            </p:extLst>
          </p:nvPr>
        </p:nvGraphicFramePr>
        <p:xfrm>
          <a:off x="2031999" y="1144881"/>
          <a:ext cx="8614229" cy="499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252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Text Box 12">
            <a:extLst>
              <a:ext uri="{FF2B5EF4-FFF2-40B4-BE49-F238E27FC236}">
                <a16:creationId xmlns:a16="http://schemas.microsoft.com/office/drawing/2014/main" id="{2977C132-196C-48DB-B82B-799A3C0C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216" y="1293197"/>
            <a:ext cx="8678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8.22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49" y="1668412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Tia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5FB7E923-B439-437C-A297-46418815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216" y="3267976"/>
            <a:ext cx="10784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Bx, BA,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CA, CB, AB, AC, Ay, BC, By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Bx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By 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là BC, By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Cx là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là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là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là 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là 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 là Ax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là BA, Bx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là BA, Bx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587" y="2902536"/>
            <a:ext cx="9455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tia:Ax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Ay; Bx; By;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Cy.</a:t>
            </a: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89739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060" y="414711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8.7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824666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1560526"/>
            <a:ext cx="21632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FC3A6BF-1081-42D9-866F-9F666AD2F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96571"/>
              </p:ext>
            </p:extLst>
          </p:nvPr>
        </p:nvGraphicFramePr>
        <p:xfrm>
          <a:off x="7066009" y="1293197"/>
          <a:ext cx="4167963" cy="6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AxGlyph" r:id="rId3" imgW="1254711" imgH="273433" progId="AxGlyph.Document">
                  <p:embed/>
                </p:oleObj>
              </mc:Choice>
              <mc:Fallback>
                <p:oleObj name="AxGlyph" r:id="rId3" imgW="1254711" imgH="273433" progId="AxGlyph.Document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0FC3A6BF-1081-42D9-866F-9F666AD2F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009" y="1293197"/>
                        <a:ext cx="4167963" cy="652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24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  <p:bldP spid="69646" grpId="0"/>
      <p:bldP spid="69647" grpId="0"/>
      <p:bldP spid="696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178" y="1316289"/>
            <a:ext cx="893725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</a:p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Cx là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Cx là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481" y="4298929"/>
            <a:ext cx="19848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05829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028" y="469794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8.8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007" y="4298929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2061282"/>
            <a:ext cx="216322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46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7" grpId="0"/>
      <p:bldP spid="696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448" y="1399058"/>
            <a:ext cx="902546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602" y="3837168"/>
            <a:ext cx="934342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AB, AC, BA, BC, CA, CB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CB; BA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CA; AC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BC…..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33376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060" y="384939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8.9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448" y="3134512"/>
            <a:ext cx="1571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988829"/>
            <a:ext cx="216322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3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7" grpId="0"/>
      <p:bldP spid="696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103311" y="2951759"/>
            <a:ext cx="90727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DỤNG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5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1" y="1377497"/>
            <a:ext cx="4679951" cy="4525963"/>
          </a:xfrm>
        </p:spPr>
      </p:pic>
      <p:sp>
        <p:nvSpPr>
          <p:cNvPr id="6" name="TextBox 5"/>
          <p:cNvSpPr txBox="1"/>
          <p:nvPr/>
        </p:nvSpPr>
        <p:spPr>
          <a:xfrm>
            <a:off x="5704115" y="1690917"/>
            <a:ext cx="53848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81" indent="-380981" algn="just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0981" indent="-380981" algn="just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chung_chỉ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0981" indent="-380981" algn="just">
              <a:buFontTx/>
              <a:buChar char="-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85" y="1726974"/>
            <a:ext cx="6077085" cy="3795433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3" y="3254399"/>
            <a:ext cx="457200" cy="45805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3254398"/>
            <a:ext cx="457200" cy="458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85" y="4915328"/>
            <a:ext cx="393116" cy="380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4104771"/>
            <a:ext cx="393116" cy="380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70" y="4120241"/>
            <a:ext cx="387930" cy="375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11" y="4130696"/>
            <a:ext cx="393116" cy="3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1488310"/>
            <a:ext cx="4833256" cy="4881348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1883229"/>
            <a:ext cx="457200" cy="435856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2" y="1883229"/>
            <a:ext cx="457200" cy="45805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5181171"/>
            <a:ext cx="457200" cy="45805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7" y="5181171"/>
            <a:ext cx="457200" cy="458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5900914"/>
            <a:ext cx="393116" cy="3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1" y="1195753"/>
            <a:ext cx="6508218" cy="55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3386797" y="571724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76B3216-716A-4C42-BBE1-2521600D9157}"/>
              </a:ext>
            </a:extLst>
          </p:cNvPr>
          <p:cNvSpPr txBox="1"/>
          <p:nvPr/>
        </p:nvSpPr>
        <p:spPr>
          <a:xfrm>
            <a:off x="6826102" y="1169584"/>
            <a:ext cx="4572000" cy="511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Tự lấy được hai ví dụ về tia và chỉ ra các tia đó; hiểu được khái niệm và cách viết , cách đọc một 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tia.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- Vận dụng hoàn thành các bài tập: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8.19 đến 8.21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-SBT-tr46; bài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8.22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và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8.23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SBT tr46.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- Chuẩn bị bài mới “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ĐOẠN THẲNG. ĐỘ DÀI ĐOẠN THẲNG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Phân công HS chuẩn bị</a:t>
            </a:r>
            <a:r>
              <a:rPr lang="pt-BR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thước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thẳng có vạch chia, compa, eke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ục Tiêu Của Bạn Là Gì? Các Bước Thực Hiện Để Đạt Được Mục Tiêu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9" y="2299002"/>
            <a:ext cx="3202312" cy="29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23368"/>
              </p:ext>
            </p:extLst>
          </p:nvPr>
        </p:nvGraphicFramePr>
        <p:xfrm>
          <a:off x="3136900" y="1778000"/>
          <a:ext cx="863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7219" name="Title 1"/>
          <p:cNvSpPr txBox="1">
            <a:spLocks/>
          </p:cNvSpPr>
          <p:nvPr/>
        </p:nvSpPr>
        <p:spPr bwMode="auto">
          <a:xfrm>
            <a:off x="1429650" y="307676"/>
            <a:ext cx="454660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</a:defRPr>
            </a:lvl9pPr>
          </a:lstStyle>
          <a:p>
            <a:pPr defTabSz="914377" eaLnBrk="1" hangingPunct="1">
              <a:defRPr/>
            </a:pPr>
            <a:r>
              <a:rPr lang="en-US" altLang="en-US" sz="4267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fr-FR" altLang="en-US" sz="4267" b="1" kern="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Mục</a:t>
            </a:r>
            <a:r>
              <a:rPr lang="fr-FR" altLang="en-US" sz="4267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fr-FR" altLang="en-US" sz="4267" b="1" kern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tiêu</a:t>
            </a:r>
            <a:r>
              <a:rPr lang="fr-FR" altLang="en-US" sz="4267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fr-FR" altLang="en-US" sz="4267" b="1" kern="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tiết</a:t>
            </a:r>
            <a:r>
              <a:rPr lang="fr-FR" altLang="en-US" sz="4267" b="1" kern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2:</a:t>
            </a:r>
            <a:endParaRPr lang="en-US" altLang="en-US" sz="4267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5034" y="2538640"/>
            <a:ext cx="1219200" cy="2591125"/>
            <a:chOff x="2706286" y="1346150"/>
            <a:chExt cx="633453" cy="1658088"/>
          </a:xfrm>
        </p:grpSpPr>
        <p:sp>
          <p:nvSpPr>
            <p:cNvPr id="3" name="Oval 2"/>
            <p:cNvSpPr/>
            <p:nvPr/>
          </p:nvSpPr>
          <p:spPr>
            <a:xfrm>
              <a:off x="2728096" y="1346150"/>
              <a:ext cx="589833" cy="5979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>
                <a:defRPr/>
              </a:pPr>
              <a:r>
                <a:rPr lang="en-US" sz="3600" b="1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706286" y="2399855"/>
              <a:ext cx="633453" cy="60438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77">
                <a:defRPr/>
              </a:pPr>
              <a:r>
                <a:rPr lang="en-US" sz="3600" b="1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5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0B846-5064-4D4A-B856-372FB76AB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150B846-5064-4D4A-B856-372FB76AB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04E8DF-79EB-415B-B40F-00CF9F59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CC04E8DF-79EB-415B-B40F-00CF9F595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4F566-81E4-4EBE-96CD-32B377505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5B24F566-81E4-4EBE-96CD-32B377505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CFCC5A-28A1-4CF1-B369-7C0B484FB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D8CFCC5A-28A1-4CF1-B369-7C0B484FB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1EC994-71D9-49BC-B942-0406887C8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341EC994-71D9-49BC-B942-0406887C8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923050" y="433062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 flipH="1">
            <a:off x="938008" y="3141566"/>
            <a:ext cx="133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934691"/>
              </p:ext>
            </p:extLst>
          </p:nvPr>
        </p:nvGraphicFramePr>
        <p:xfrm>
          <a:off x="1245703" y="601461"/>
          <a:ext cx="9833113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652076" y="2522393"/>
            <a:ext cx="2887847" cy="17401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231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9972" y="1531257"/>
            <a:ext cx="6139542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ia laser là gì? Tại sao phải dùng kính chống tia lase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5" y="2249715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7407" y="3287407"/>
            <a:ext cx="229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lazer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5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73627" y="1542143"/>
            <a:ext cx="6389915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Bóng đèn ánh sáng tia UV trong tủ so màu vải Tilo, Bóng đèn so màu UV TL-D  18W BLB hãng Philips, Bóng đèn ánh sáng tia cực tím U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3795486" y="2278743"/>
            <a:ext cx="6978780" cy="37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200321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UV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2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2371" y="1462314"/>
            <a:ext cx="6204857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050" y="337820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ộ ảnh tuyệt đẹp về sét trên toà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4" y="2071914"/>
            <a:ext cx="5910943" cy="4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4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1428" y="4953000"/>
            <a:ext cx="5689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ộ ảnh tuyệt đẹp về sét trên toà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1679120"/>
            <a:ext cx="3202135" cy="22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ia laser là gì? Tại sao phải dùng kính chống tia laser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4" y="1701800"/>
            <a:ext cx="3358244" cy="2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óng đèn ánh sáng tia UV trong tủ so màu vải Tilo, Bóng đèn so màu UV TL-D  18W BLB hãng Philips, Bóng đèn ánh sáng tia cực tím U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3712028" y="1700565"/>
            <a:ext cx="4775200" cy="25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5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eme2">
  <a:themeElements>
    <a:clrScheme name="Custom 107">
      <a:dk1>
        <a:srgbClr val="000000"/>
      </a:dk1>
      <a:lt1>
        <a:srgbClr val="FFFFFF"/>
      </a:lt1>
      <a:dk2>
        <a:srgbClr val="702A2A"/>
      </a:dk2>
      <a:lt2>
        <a:srgbClr val="C0C0C0"/>
      </a:lt2>
      <a:accent1>
        <a:srgbClr val="FEB95C"/>
      </a:accent1>
      <a:accent2>
        <a:srgbClr val="DB6BBB"/>
      </a:accent2>
      <a:accent3>
        <a:srgbClr val="6F94E7"/>
      </a:accent3>
      <a:accent4>
        <a:srgbClr val="A3C95F"/>
      </a:accent4>
      <a:accent5>
        <a:srgbClr val="48CCAD"/>
      </a:accent5>
      <a:accent6>
        <a:srgbClr val="CEA57C"/>
      </a:accent6>
      <a:hlink>
        <a:srgbClr val="E17171"/>
      </a:hlink>
      <a:folHlink>
        <a:srgbClr val="B888DC"/>
      </a:folHlink>
    </a:clrScheme>
    <a:fontScheme name="Office Them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702A2A"/>
        </a:dk2>
        <a:lt2>
          <a:srgbClr val="C0C0C0"/>
        </a:lt2>
        <a:accent1>
          <a:srgbClr val="FEB95C"/>
        </a:accent1>
        <a:accent2>
          <a:srgbClr val="DB6BBB"/>
        </a:accent2>
        <a:accent3>
          <a:srgbClr val="FFFFFF"/>
        </a:accent3>
        <a:accent4>
          <a:srgbClr val="000000"/>
        </a:accent4>
        <a:accent5>
          <a:srgbClr val="FED9B5"/>
        </a:accent5>
        <a:accent6>
          <a:srgbClr val="C660A9"/>
        </a:accent6>
        <a:hlink>
          <a:srgbClr val="E17171"/>
        </a:hlink>
        <a:folHlink>
          <a:srgbClr val="B88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5DCB99"/>
        </a:accent1>
        <a:accent2>
          <a:srgbClr val="89CD4B"/>
        </a:accent2>
        <a:accent3>
          <a:srgbClr val="FFFFFF"/>
        </a:accent3>
        <a:accent4>
          <a:srgbClr val="000000"/>
        </a:accent4>
        <a:accent5>
          <a:srgbClr val="B6E2CA"/>
        </a:accent5>
        <a:accent6>
          <a:srgbClr val="7CBA43"/>
        </a:accent6>
        <a:hlink>
          <a:srgbClr val="BBC749"/>
        </a:hlink>
        <a:folHlink>
          <a:srgbClr val="D6BE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04A7E"/>
        </a:dk2>
        <a:lt2>
          <a:srgbClr val="C0C0C0"/>
        </a:lt2>
        <a:accent1>
          <a:srgbClr val="62B6E0"/>
        </a:accent1>
        <a:accent2>
          <a:srgbClr val="4DD3B9"/>
        </a:accent2>
        <a:accent3>
          <a:srgbClr val="FFFFFF"/>
        </a:accent3>
        <a:accent4>
          <a:srgbClr val="000000"/>
        </a:accent4>
        <a:accent5>
          <a:srgbClr val="B7D7ED"/>
        </a:accent5>
        <a:accent6>
          <a:srgbClr val="45BFA7"/>
        </a:accent6>
        <a:hlink>
          <a:srgbClr val="8496E4"/>
        </a:hlink>
        <a:folHlink>
          <a:srgbClr val="A782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7CE8D715-B65A-4A01-8B47-2BDC328D2025}" vid="{7F9C2B4E-BAF9-484F-BB11-BFE8BC4280F1}"/>
    </a:ext>
  </a:extLst>
</a:theme>
</file>

<file path=ppt/theme/theme2.xml><?xml version="1.0" encoding="utf-8"?>
<a:theme xmlns:a="http://schemas.openxmlformats.org/drawingml/2006/main" name="935TGp_rest_light_ani">
  <a:themeElements>
    <a:clrScheme name="Custom 149">
      <a:dk1>
        <a:srgbClr val="000000"/>
      </a:dk1>
      <a:lt1>
        <a:srgbClr val="FFFFFF"/>
      </a:lt1>
      <a:dk2>
        <a:srgbClr val="1371B1"/>
      </a:dk2>
      <a:lt2>
        <a:srgbClr val="C0C0C0"/>
      </a:lt2>
      <a:accent1>
        <a:srgbClr val="4DB2DF"/>
      </a:accent1>
      <a:accent2>
        <a:srgbClr val="50B88E"/>
      </a:accent2>
      <a:accent3>
        <a:srgbClr val="E07C7C"/>
      </a:accent3>
      <a:accent4>
        <a:srgbClr val="BC89D3"/>
      </a:accent4>
      <a:accent5>
        <a:srgbClr val="9DBF51"/>
      </a:accent5>
      <a:accent6>
        <a:srgbClr val="CA9862"/>
      </a:accent6>
      <a:hlink>
        <a:srgbClr val="5F7BD3"/>
      </a:hlink>
      <a:folHlink>
        <a:srgbClr val="F79C37"/>
      </a:folHlink>
    </a:clrScheme>
    <a:fontScheme name="Office Them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71B1"/>
        </a:dk2>
        <a:lt2>
          <a:srgbClr val="C0C0C0"/>
        </a:lt2>
        <a:accent1>
          <a:srgbClr val="4DB2DF"/>
        </a:accent1>
        <a:accent2>
          <a:srgbClr val="50B88E"/>
        </a:accent2>
        <a:accent3>
          <a:srgbClr val="FFFFFF"/>
        </a:accent3>
        <a:accent4>
          <a:srgbClr val="000000"/>
        </a:accent4>
        <a:accent5>
          <a:srgbClr val="B2D5EC"/>
        </a:accent5>
        <a:accent6>
          <a:srgbClr val="48A680"/>
        </a:accent6>
        <a:hlink>
          <a:srgbClr val="5F7BD3"/>
        </a:hlink>
        <a:folHlink>
          <a:srgbClr val="F79C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57D6C"/>
        </a:dk2>
        <a:lt2>
          <a:srgbClr val="C0C0C0"/>
        </a:lt2>
        <a:accent1>
          <a:srgbClr val="49B589"/>
        </a:accent1>
        <a:accent2>
          <a:srgbClr val="AE9F48"/>
        </a:accent2>
        <a:accent3>
          <a:srgbClr val="FFFFFF"/>
        </a:accent3>
        <a:accent4>
          <a:srgbClr val="000000"/>
        </a:accent4>
        <a:accent5>
          <a:srgbClr val="B1D7C4"/>
        </a:accent5>
        <a:accent6>
          <a:srgbClr val="9D9040"/>
        </a:accent6>
        <a:hlink>
          <a:srgbClr val="79C05C"/>
        </a:hlink>
        <a:folHlink>
          <a:srgbClr val="6C9C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B21A3"/>
        </a:dk2>
        <a:lt2>
          <a:srgbClr val="C0C0C0"/>
        </a:lt2>
        <a:accent1>
          <a:srgbClr val="9698DE"/>
        </a:accent1>
        <a:accent2>
          <a:srgbClr val="55A9C7"/>
        </a:accent2>
        <a:accent3>
          <a:srgbClr val="FFFFFF"/>
        </a:accent3>
        <a:accent4>
          <a:srgbClr val="000000"/>
        </a:accent4>
        <a:accent5>
          <a:srgbClr val="C9CAEC"/>
        </a:accent5>
        <a:accent6>
          <a:srgbClr val="4C99B4"/>
        </a:accent6>
        <a:hlink>
          <a:srgbClr val="D782EE"/>
        </a:hlink>
        <a:folHlink>
          <a:srgbClr val="DE70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935TGp_rest_light_ani">
  <a:themeElements>
    <a:clrScheme name="Custom 149">
      <a:dk1>
        <a:srgbClr val="000000"/>
      </a:dk1>
      <a:lt1>
        <a:srgbClr val="FFFFFF"/>
      </a:lt1>
      <a:dk2>
        <a:srgbClr val="1371B1"/>
      </a:dk2>
      <a:lt2>
        <a:srgbClr val="C0C0C0"/>
      </a:lt2>
      <a:accent1>
        <a:srgbClr val="4DB2DF"/>
      </a:accent1>
      <a:accent2>
        <a:srgbClr val="50B88E"/>
      </a:accent2>
      <a:accent3>
        <a:srgbClr val="E07C7C"/>
      </a:accent3>
      <a:accent4>
        <a:srgbClr val="BC89D3"/>
      </a:accent4>
      <a:accent5>
        <a:srgbClr val="9DBF51"/>
      </a:accent5>
      <a:accent6>
        <a:srgbClr val="CA9862"/>
      </a:accent6>
      <a:hlink>
        <a:srgbClr val="5F7BD3"/>
      </a:hlink>
      <a:folHlink>
        <a:srgbClr val="F79C37"/>
      </a:folHlink>
    </a:clrScheme>
    <a:fontScheme name="Office Them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71B1"/>
        </a:dk2>
        <a:lt2>
          <a:srgbClr val="C0C0C0"/>
        </a:lt2>
        <a:accent1>
          <a:srgbClr val="4DB2DF"/>
        </a:accent1>
        <a:accent2>
          <a:srgbClr val="50B88E"/>
        </a:accent2>
        <a:accent3>
          <a:srgbClr val="FFFFFF"/>
        </a:accent3>
        <a:accent4>
          <a:srgbClr val="000000"/>
        </a:accent4>
        <a:accent5>
          <a:srgbClr val="B2D5EC"/>
        </a:accent5>
        <a:accent6>
          <a:srgbClr val="48A680"/>
        </a:accent6>
        <a:hlink>
          <a:srgbClr val="5F7BD3"/>
        </a:hlink>
        <a:folHlink>
          <a:srgbClr val="F79C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57D6C"/>
        </a:dk2>
        <a:lt2>
          <a:srgbClr val="C0C0C0"/>
        </a:lt2>
        <a:accent1>
          <a:srgbClr val="49B589"/>
        </a:accent1>
        <a:accent2>
          <a:srgbClr val="AE9F48"/>
        </a:accent2>
        <a:accent3>
          <a:srgbClr val="FFFFFF"/>
        </a:accent3>
        <a:accent4>
          <a:srgbClr val="000000"/>
        </a:accent4>
        <a:accent5>
          <a:srgbClr val="B1D7C4"/>
        </a:accent5>
        <a:accent6>
          <a:srgbClr val="9D9040"/>
        </a:accent6>
        <a:hlink>
          <a:srgbClr val="79C05C"/>
        </a:hlink>
        <a:folHlink>
          <a:srgbClr val="6C9C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B21A3"/>
        </a:dk2>
        <a:lt2>
          <a:srgbClr val="C0C0C0"/>
        </a:lt2>
        <a:accent1>
          <a:srgbClr val="9698DE"/>
        </a:accent1>
        <a:accent2>
          <a:srgbClr val="55A9C7"/>
        </a:accent2>
        <a:accent3>
          <a:srgbClr val="FFFFFF"/>
        </a:accent3>
        <a:accent4>
          <a:srgbClr val="000000"/>
        </a:accent4>
        <a:accent5>
          <a:srgbClr val="C9CAEC"/>
        </a:accent5>
        <a:accent6>
          <a:srgbClr val="4C99B4"/>
        </a:accent6>
        <a:hlink>
          <a:srgbClr val="D782EE"/>
        </a:hlink>
        <a:folHlink>
          <a:srgbClr val="DE70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913</TotalTime>
  <Words>1258</Words>
  <Application>Microsoft Office PowerPoint</Application>
  <PresentationFormat>Widescreen</PresentationFormat>
  <Paragraphs>147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Arial Black</vt:lpstr>
      <vt:lpstr>Calibri</vt:lpstr>
      <vt:lpstr>Candara</vt:lpstr>
      <vt:lpstr>Corbel</vt:lpstr>
      <vt:lpstr>Symbol</vt:lpstr>
      <vt:lpstr>Tahoma</vt:lpstr>
      <vt:lpstr>Times New Roman</vt:lpstr>
      <vt:lpstr>Wingdings</vt:lpstr>
      <vt:lpstr>Theme2</vt:lpstr>
      <vt:lpstr>935TGp_rest_light_ani</vt:lpstr>
      <vt:lpstr>1_935TGp_rest_light_ani</vt:lpstr>
      <vt:lpstr>AxGlyph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SAO TỰ QUYẾT!!!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107</cp:revision>
  <dcterms:created xsi:type="dcterms:W3CDTF">2021-06-21T15:30:30Z</dcterms:created>
  <dcterms:modified xsi:type="dcterms:W3CDTF">2022-03-09T09:38:39Z</dcterms:modified>
</cp:coreProperties>
</file>