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7" r:id="rId3"/>
    <p:sldId id="362" r:id="rId4"/>
    <p:sldId id="357" r:id="rId5"/>
    <p:sldId id="340" r:id="rId6"/>
    <p:sldId id="341" r:id="rId7"/>
    <p:sldId id="342" r:id="rId8"/>
    <p:sldId id="343" r:id="rId9"/>
    <p:sldId id="358" r:id="rId10"/>
    <p:sldId id="322" r:id="rId11"/>
    <p:sldId id="325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60" r:id="rId20"/>
    <p:sldId id="320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2F0D9"/>
    <a:srgbClr val="FF0066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584" y="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mờ</a:t>
            </a:r>
            <a:r>
              <a:rPr lang="en-US" dirty="0"/>
              <a:t>,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8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𝑖^2 )^1008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;..;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𝑚∈𝑁^∗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𝑚∈{1;3;..;49}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49−1)/2+1=25.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;..;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𝑚∈𝑁^∗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𝑚∈{1;3;..;49}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49−1)/2+1=25.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thành</a:t>
                </a:r>
                <a:r>
                  <a:rPr lang="en-US" dirty="0"/>
                  <a:t> 3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ở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thành</a:t>
                </a:r>
                <a:r>
                  <a:rPr lang="en-US" dirty="0"/>
                  <a:t> 3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ở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̅……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Phần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1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w =z+1 ở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việc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cũng </a:t>
                </a:r>
                <a:r>
                  <a:rPr lang="en-US" dirty="0" err="1"/>
                  <a:t>như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phép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nhân</a:t>
                </a:r>
                <a:r>
                  <a:rPr lang="en-US" baseline="0" dirty="0"/>
                  <a:t> 1-i </a:t>
                </a:r>
                <a:r>
                  <a:rPr lang="en-US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tách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thành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các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nhỏ</a:t>
                </a:r>
                <a:r>
                  <a:rPr lang="en-US" baseline="0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Phần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1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w =z+1 ở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việc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2/(1−1)  </a:t>
                </a:r>
                <a:r>
                  <a:rPr lang="en-US" dirty="0"/>
                  <a:t> cũng </a:t>
                </a:r>
                <a:r>
                  <a:rPr lang="en-US" dirty="0" err="1"/>
                  <a:t>như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phép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nhân</a:t>
                </a:r>
                <a:r>
                  <a:rPr lang="en-US" baseline="0" dirty="0"/>
                  <a:t> 1-i </a:t>
                </a:r>
                <a:r>
                  <a:rPr lang="en-US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tách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thành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các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nhỏ</a:t>
                </a:r>
                <a:r>
                  <a:rPr lang="en-US" baseline="0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Phần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1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w =z+1 ở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việc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cũng </a:t>
                </a:r>
                <a:r>
                  <a:rPr lang="en-US" dirty="0" err="1"/>
                  <a:t>như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phép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nhân</a:t>
                </a:r>
                <a:r>
                  <a:rPr lang="en-US" baseline="0" dirty="0"/>
                  <a:t> 1-i </a:t>
                </a:r>
                <a:r>
                  <a:rPr lang="en-US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tách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thành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các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nhỏ</a:t>
                </a:r>
                <a:r>
                  <a:rPr lang="en-US" baseline="0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Phần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1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w =z+1 ở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việc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2/(1−1)  </a:t>
                </a:r>
                <a:r>
                  <a:rPr lang="en-US" dirty="0"/>
                  <a:t> cũng </a:t>
                </a:r>
                <a:r>
                  <a:rPr lang="en-US" dirty="0" err="1"/>
                  <a:t>như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phép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nhân</a:t>
                </a:r>
                <a:r>
                  <a:rPr lang="en-US" baseline="0" dirty="0"/>
                  <a:t> 1-i </a:t>
                </a:r>
                <a:r>
                  <a:rPr lang="en-US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tách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thành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các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nhỏ</a:t>
                </a:r>
                <a:r>
                  <a:rPr lang="en-US" baseline="0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49BA04-3B61-4641-B1FB-6FF217BB4AD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F6A13A-6C9B-4262-8D2D-B29617F04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259EE-04C3-41AF-BAD7-5C8C31397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37EFC104-6A4C-4F1A-BD17-C0BC2A3ECA2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58DA7A3B-682D-40D8-A77C-ED248679FA2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D00BE06E-9038-4F6F-979C-A767311C409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E90C4E7D-B3E8-48A7-96AC-62E91FA9E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A3B22252-F201-4E06-BD5A-BF2C50E44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9BEA1B3D-0D44-4283-86FB-BDF29D6884F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C326A574-F2FC-4865-A59A-9D9B698D19B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6F0BD9AE-F4F0-4E83-8168-CD22DF59F2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AEEEDDEA-FEC7-4051-B047-E2891BAAE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7F73E42C-2792-4DD1-B626-4C353D226BF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F4F5BE5D-564B-4E87-BFB7-C5AF55D086B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106B1580-1806-47A6-88E2-37AD33AB5A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5A7B02A-A252-48FF-8D5A-805740F33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977F133F-8712-4272-8933-8DA0C65B0F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DC1C2F2-DDD4-48A1-AD45-FD6EE4939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B3BC288-E51D-433A-8835-00F8942A0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DB009835-05E6-44F8-AE17-5B7673033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A7BA2C77-C677-45CD-B813-69FDF70CC3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69F3D816-297D-4BA1-8C56-CF593278E5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5C39FF63-3C2C-4F41-B446-3DB9D2CE2E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83FF5DC6-FCB8-49D0-8D97-AC1D01E977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E252F91-6B2B-4B2D-B9B1-E18ACC58B5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DC3F43F3-ADE1-4B32-A01D-81E5D78E7B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C9F272D6-6256-4A73-B253-AF851F94F3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0D135D00-04A1-40B9-AF69-3114714A86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ADE93F65-4CF4-4BC2-8333-117E1E021D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9E4FB3C7-5EC3-40AD-B9F5-4E5BF961B0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3E5E73-EA97-4E46-8168-9786C9ABC939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38E027-1C5C-4995-9C28-55F45FBC6222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EBF76A21-40D9-49F9-8AAF-FC8CB0EEBE23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66.png"/><Relationship Id="rId10" Type="http://schemas.openxmlformats.org/officeDocument/2006/relationships/image" Target="../media/image31.png"/><Relationship Id="rId4" Type="http://schemas.openxmlformats.org/officeDocument/2006/relationships/image" Target="../media/image34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45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0.png"/><Relationship Id="rId11" Type="http://schemas.openxmlformats.org/officeDocument/2006/relationships/image" Target="../media/image310.png"/><Relationship Id="rId5" Type="http://schemas.openxmlformats.org/officeDocument/2006/relationships/image" Target="../media/image620.png"/><Relationship Id="rId10" Type="http://schemas.openxmlformats.org/officeDocument/2006/relationships/image" Target="../media/image32.png"/><Relationship Id="rId4" Type="http://schemas.openxmlformats.org/officeDocument/2006/relationships/image" Target="../media/image610.png"/><Relationship Id="rId9" Type="http://schemas.openxmlformats.org/officeDocument/2006/relationships/image" Target="../media/image5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71.png"/><Relationship Id="rId3" Type="http://schemas.openxmlformats.org/officeDocument/2006/relationships/image" Target="../media/image600.png"/><Relationship Id="rId7" Type="http://schemas.openxmlformats.org/officeDocument/2006/relationships/image" Target="../media/image77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5" Type="http://schemas.openxmlformats.org/officeDocument/2006/relationships/image" Target="../media/image80.png"/><Relationship Id="rId10" Type="http://schemas.openxmlformats.org/officeDocument/2006/relationships/image" Target="../media/image70.png"/><Relationship Id="rId4" Type="http://schemas.openxmlformats.org/officeDocument/2006/relationships/image" Target="../media/image7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90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91.png"/><Relationship Id="rId5" Type="http://schemas.openxmlformats.org/officeDocument/2006/relationships/image" Target="../media/image83.png"/><Relationship Id="rId10" Type="http://schemas.openxmlformats.org/officeDocument/2006/relationships/image" Target="../media/image840.png"/><Relationship Id="rId4" Type="http://schemas.openxmlformats.org/officeDocument/2006/relationships/image" Target="../media/image82.png"/><Relationship Id="rId9" Type="http://schemas.openxmlformats.org/officeDocument/2006/relationships/image" Target="../media/image8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7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9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14.png"/><Relationship Id="rId3" Type="http://schemas.openxmlformats.org/officeDocument/2006/relationships/image" Target="../media/image100.png"/><Relationship Id="rId7" Type="http://schemas.openxmlformats.org/officeDocument/2006/relationships/image" Target="../media/image1000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0.png"/><Relationship Id="rId11" Type="http://schemas.openxmlformats.org/officeDocument/2006/relationships/image" Target="../media/image112.png"/><Relationship Id="rId5" Type="http://schemas.openxmlformats.org/officeDocument/2006/relationships/image" Target="../media/image820.png"/><Relationship Id="rId15" Type="http://schemas.openxmlformats.org/officeDocument/2006/relationships/image" Target="../media/image108.png"/><Relationship Id="rId10" Type="http://schemas.openxmlformats.org/officeDocument/2006/relationships/image" Target="../media/image107.png"/><Relationship Id="rId4" Type="http://schemas.openxmlformats.org/officeDocument/2006/relationships/image" Target="../media/image1001.png"/><Relationship Id="rId9" Type="http://schemas.openxmlformats.org/officeDocument/2006/relationships/image" Target="../media/image106.png"/><Relationship Id="rId1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60.png"/><Relationship Id="rId7" Type="http://schemas.openxmlformats.org/officeDocument/2006/relationships/image" Target="../media/image68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111.png"/><Relationship Id="rId5" Type="http://schemas.openxmlformats.org/officeDocument/2006/relationships/image" Target="../media/image65.png"/><Relationship Id="rId10" Type="http://schemas.openxmlformats.org/officeDocument/2006/relationships/image" Target="../media/image110.png"/><Relationship Id="rId4" Type="http://schemas.openxmlformats.org/officeDocument/2006/relationships/image" Target="../media/image62.png"/><Relationship Id="rId9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png"/><Relationship Id="rId3" Type="http://schemas.openxmlformats.org/officeDocument/2006/relationships/image" Target="../media/image115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11" Type="http://schemas.openxmlformats.org/officeDocument/2006/relationships/image" Target="../media/image88.png"/><Relationship Id="rId5" Type="http://schemas.openxmlformats.org/officeDocument/2006/relationships/image" Target="../media/image117.png"/><Relationship Id="rId15" Type="http://schemas.openxmlformats.org/officeDocument/2006/relationships/image" Target="../media/image128.png"/><Relationship Id="rId10" Type="http://schemas.openxmlformats.org/officeDocument/2006/relationships/image" Target="../media/image87.png"/><Relationship Id="rId4" Type="http://schemas.openxmlformats.org/officeDocument/2006/relationships/image" Target="../media/image116.png"/><Relationship Id="rId9" Type="http://schemas.openxmlformats.org/officeDocument/2006/relationships/image" Target="../media/image81.png"/><Relationship Id="rId1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3.png"/><Relationship Id="rId19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328401" y="6622171"/>
            <a:ext cx="20016000" cy="526550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09999" y="6132208"/>
            <a:ext cx="17068801" cy="930789"/>
            <a:chOff x="2825316" y="4371559"/>
            <a:chExt cx="19137103" cy="93091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5316" y="4371559"/>
              <a:ext cx="19137103" cy="831062"/>
            </a:xfrm>
            <a:prstGeom prst="rect">
              <a:avLst/>
            </a:prstGeom>
            <a:grp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MẶT PHẲNG - BÀI TẬP (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475867" y="2348358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1" y="4730855"/>
            <a:ext cx="18211799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KHÔNG GIAN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3600" y="1828800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04199" y="1931546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240349" y="9115407"/>
            <a:ext cx="16380867" cy="872733"/>
            <a:chOff x="7483861" y="7543801"/>
            <a:chExt cx="14646001" cy="872847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268058" y="7683880"/>
            <a:ext cx="14849139" cy="872732"/>
            <a:chOff x="7459670" y="7543799"/>
            <a:chExt cx="14851072" cy="87284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4592" y="7640053"/>
                  <a:ext cx="457237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55" name="Group 54"/>
          <p:cNvGrpSpPr/>
          <p:nvPr/>
        </p:nvGrpSpPr>
        <p:grpSpPr>
          <a:xfrm>
            <a:off x="2352033" y="10546935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490759" cy="960427"/>
              <a:chOff x="739068" y="1515168"/>
              <a:chExt cx="8490759" cy="9604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989884" y="1706054"/>
                <a:ext cx="7239943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6807" y="7100723"/>
            <a:ext cx="22099915" cy="6003874"/>
            <a:chOff x="1176917" y="6947472"/>
            <a:chExt cx="22135691" cy="6378314"/>
          </a:xfrm>
        </p:grpSpPr>
        <p:sp>
          <p:nvSpPr>
            <p:cNvPr id="125" name="Rounded Rectangle 124"/>
            <p:cNvSpPr/>
            <p:nvPr/>
          </p:nvSpPr>
          <p:spPr>
            <a:xfrm>
              <a:off x="1176917" y="701784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776622"/>
            <a:ext cx="22382359" cy="4005178"/>
            <a:chOff x="992187" y="2564544"/>
            <a:chExt cx="22385273" cy="400569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77403" y="258461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833757" y="4940721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7" y="5055754"/>
                <a:ext cx="36303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7" y="5055754"/>
                <a:ext cx="363035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79966" y="5105400"/>
                <a:ext cx="36111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6" y="5105400"/>
                <a:ext cx="361111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8315" y="5113215"/>
                <a:ext cx="39381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315" y="5113215"/>
                <a:ext cx="3938129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092278"/>
                <a:ext cx="33883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092278"/>
                <a:ext cx="3388300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146208" y="3394014"/>
                <a:ext cx="19792353" cy="162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4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),</m:t>
                      </m:r>
                      <m:acc>
                        <m:accPr>
                          <m:chr m:val="⃗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4400" i="1">
                          <a:latin typeface="Cambria Math" panose="02040503050406030204" pitchFamily="18" charset="0"/>
                        </a:rPr>
                        <m:t>=(3;2;−1)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08" y="3394014"/>
                <a:ext cx="19792353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59FD503-6FFD-44AF-AACE-470B2D3BEE75}"/>
                  </a:ext>
                </a:extLst>
              </p:cNvPr>
              <p:cNvSpPr txBox="1"/>
              <p:nvPr/>
            </p:nvSpPr>
            <p:spPr>
              <a:xfrm>
                <a:off x="7570008" y="8920496"/>
                <a:ext cx="4908460" cy="11007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59FD503-6FFD-44AF-AACE-470B2D3BE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08" y="8920496"/>
                <a:ext cx="4908460" cy="1100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9FD503-6FFD-44AF-AACE-470B2D3BEE75}"/>
                  </a:ext>
                </a:extLst>
              </p:cNvPr>
              <p:cNvSpPr txBox="1"/>
              <p:nvPr/>
            </p:nvSpPr>
            <p:spPr>
              <a:xfrm>
                <a:off x="7570008" y="10517100"/>
                <a:ext cx="425449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59FD503-6FFD-44AF-AACE-470B2D3BE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08" y="10517100"/>
                <a:ext cx="425449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5193233" y="9042822"/>
            <a:ext cx="2500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400" b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93233" y="10557399"/>
            <a:ext cx="2500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spc="-1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endParaRPr lang="en-US" sz="4400" b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2" grpId="0"/>
      <p:bldP spid="53" grpId="0"/>
      <p:bldP spid="54" grpId="0"/>
      <p:bldP spid="55" grpId="0"/>
      <p:bldP spid="56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9429" y="6887095"/>
            <a:ext cx="22132810" cy="6333329"/>
            <a:chOff x="1158328" y="6947472"/>
            <a:chExt cx="22135691" cy="6334153"/>
          </a:xfrm>
        </p:grpSpPr>
        <p:sp>
          <p:nvSpPr>
            <p:cNvPr id="125" name="Rounded Rectangle 124"/>
            <p:cNvSpPr/>
            <p:nvPr/>
          </p:nvSpPr>
          <p:spPr>
            <a:xfrm>
              <a:off x="1158328" y="697368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1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924800" y="5257800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7" y="5483053"/>
                <a:ext cx="36220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7" y="5483053"/>
                <a:ext cx="362208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97764" y="5483053"/>
                <a:ext cx="40244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4" y="5483053"/>
                <a:ext cx="402443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8315" y="5540514"/>
                <a:ext cx="31716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315" y="5540514"/>
                <a:ext cx="31716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22827" y="5540513"/>
                <a:ext cx="36445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827" y="5540513"/>
                <a:ext cx="364452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E1C235-DB95-4E6F-A615-8B7FC137104E}"/>
                  </a:ext>
                </a:extLst>
              </p:cNvPr>
              <p:cNvSpPr/>
              <p:nvPr/>
            </p:nvSpPr>
            <p:spPr>
              <a:xfrm>
                <a:off x="4138072" y="2431259"/>
                <a:ext cx="16083249" cy="2445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độ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kern="120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400" b="1" i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vi-VN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 i="0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400" b="1" i="1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11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E1C235-DB95-4E6F-A615-8B7FC1371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72" y="2431259"/>
                <a:ext cx="16083249" cy="2445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B79C72-22DF-457D-96A7-F42AF0B0AD2D}"/>
                  </a:ext>
                </a:extLst>
              </p:cNvPr>
              <p:cNvSpPr txBox="1"/>
              <p:nvPr/>
            </p:nvSpPr>
            <p:spPr>
              <a:xfrm>
                <a:off x="3288497" y="9136201"/>
                <a:ext cx="4598054" cy="1850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sepChr m:val=";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sepChr m:val=";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B79C72-22DF-457D-96A7-F42AF0B0A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497" y="9136201"/>
                <a:ext cx="4598054" cy="18509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E9DB42-1D28-4E00-A6C6-E42E8B9D129A}"/>
                  </a:ext>
                </a:extLst>
              </p:cNvPr>
              <p:cNvSpPr txBox="1"/>
              <p:nvPr/>
            </p:nvSpPr>
            <p:spPr>
              <a:xfrm>
                <a:off x="7574512" y="9601200"/>
                <a:ext cx="4858061" cy="9190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E9DB42-1D28-4E00-A6C6-E42E8B9D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12" y="9601200"/>
                <a:ext cx="4858061" cy="919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E9DB42-1D28-4E00-A6C6-E42E8B9D129A}"/>
                  </a:ext>
                </a:extLst>
              </p:cNvPr>
              <p:cNvSpPr txBox="1"/>
              <p:nvPr/>
            </p:nvSpPr>
            <p:spPr>
              <a:xfrm>
                <a:off x="7528464" y="11214628"/>
                <a:ext cx="5549148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E9DB42-1D28-4E00-A6C6-E42E8B9D1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64" y="11214628"/>
                <a:ext cx="5549148" cy="816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5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2" grpId="0"/>
      <p:bldP spid="53" grpId="0"/>
      <p:bldP spid="54" grpId="0"/>
      <p:bldP spid="55" grpId="0"/>
      <p:bldP spid="50" grpId="0"/>
      <p:bldP spid="51" grpId="0"/>
      <p:bldP spid="56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0948" y="6800548"/>
            <a:ext cx="22132810" cy="6588000"/>
            <a:chOff x="1115692" y="6918044"/>
            <a:chExt cx="22135691" cy="6588860"/>
          </a:xfrm>
        </p:grpSpPr>
        <p:sp>
          <p:nvSpPr>
            <p:cNvPr id="125" name="Rounded Rectangle 124"/>
            <p:cNvSpPr/>
            <p:nvPr/>
          </p:nvSpPr>
          <p:spPr>
            <a:xfrm>
              <a:off x="1115692" y="6918044"/>
              <a:ext cx="22135691" cy="65888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1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287" y="792480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7924800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52600" y="3429000"/>
                <a:ext cx="21428404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429000"/>
                <a:ext cx="21428404" cy="847220"/>
              </a:xfrm>
              <a:prstGeom prst="rect">
                <a:avLst/>
              </a:prstGeom>
              <a:blipFill>
                <a:blip r:embed="rId4"/>
                <a:stretch>
                  <a:fillRect t="-7246" r="-541" b="-3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429000" y="4384531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31579" y="4575705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/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579" y="4575705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074890" y="4575705"/>
                <a:ext cx="67683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890" y="4575705"/>
                <a:ext cx="676837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747229" y="5522153"/>
                <a:ext cx="67683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29" y="5522153"/>
                <a:ext cx="6768371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25400" y="5522153"/>
                <a:ext cx="67683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/>
                        <m:t>.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5522153"/>
                <a:ext cx="676837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46BD43-E54E-4AEA-9655-BF77BCE06F0A}"/>
                  </a:ext>
                </a:extLst>
              </p:cNvPr>
              <p:cNvSpPr txBox="1"/>
              <p:nvPr/>
            </p:nvSpPr>
            <p:spPr>
              <a:xfrm>
                <a:off x="5790708" y="8108490"/>
                <a:ext cx="59503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46BD43-E54E-4AEA-9655-BF77BCE06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08" y="8108490"/>
                <a:ext cx="595035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42AE01-B28A-4BF6-9292-17386A7EAB00}"/>
                  </a:ext>
                </a:extLst>
              </p:cNvPr>
              <p:cNvSpPr txBox="1"/>
              <p:nvPr/>
            </p:nvSpPr>
            <p:spPr>
              <a:xfrm>
                <a:off x="13074890" y="8153262"/>
                <a:ext cx="136447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42AE01-B28A-4BF6-9292-17386A7EA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890" y="8153262"/>
                <a:ext cx="1364476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432803-365B-482A-A84B-7737022E70A1}"/>
              </a:ext>
            </a:extLst>
          </p:cNvPr>
          <p:cNvSpPr txBox="1"/>
          <p:nvPr/>
        </p:nvSpPr>
        <p:spPr>
          <a:xfrm>
            <a:off x="4660771" y="8145959"/>
            <a:ext cx="11224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628C87-C696-4230-81B6-A97F35A66F04}"/>
              </a:ext>
            </a:extLst>
          </p:cNvPr>
          <p:cNvSpPr txBox="1"/>
          <p:nvPr/>
        </p:nvSpPr>
        <p:spPr>
          <a:xfrm>
            <a:off x="6432065" y="8114061"/>
            <a:ext cx="6702476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087E08-40D8-40DA-BD13-ED65165FB8AA}"/>
                  </a:ext>
                </a:extLst>
              </p:cNvPr>
              <p:cNvSpPr txBox="1"/>
              <p:nvPr/>
            </p:nvSpPr>
            <p:spPr>
              <a:xfrm>
                <a:off x="4527373" y="11450647"/>
                <a:ext cx="1026473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087E08-40D8-40DA-BD13-ED65165F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3" y="11450647"/>
                <a:ext cx="10264733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7F70F5-D203-431D-BCD1-A395E5317FC3}"/>
                  </a:ext>
                </a:extLst>
              </p:cNvPr>
              <p:cNvSpPr txBox="1"/>
              <p:nvPr/>
            </p:nvSpPr>
            <p:spPr>
              <a:xfrm>
                <a:off x="5210494" y="12447559"/>
                <a:ext cx="513031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7F70F5-D203-431D-BCD1-A395E5317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94" y="12447559"/>
                <a:ext cx="5130315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46BD43-E54E-4AEA-9655-BF77BCE06F0A}"/>
                  </a:ext>
                </a:extLst>
              </p:cNvPr>
              <p:cNvSpPr txBox="1"/>
              <p:nvPr/>
            </p:nvSpPr>
            <p:spPr>
              <a:xfrm>
                <a:off x="16459075" y="8108489"/>
                <a:ext cx="372069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46BD43-E54E-4AEA-9655-BF77BCE06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75" y="8108489"/>
                <a:ext cx="3720699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98432803-365B-482A-A84B-7737022E70A1}"/>
              </a:ext>
            </a:extLst>
          </p:cNvPr>
          <p:cNvSpPr txBox="1"/>
          <p:nvPr/>
        </p:nvSpPr>
        <p:spPr>
          <a:xfrm>
            <a:off x="14593878" y="8122484"/>
            <a:ext cx="168026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49221" y="7315200"/>
                <a:ext cx="4767715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21" y="7315200"/>
                <a:ext cx="4767715" cy="8535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 ">
                <a:extLst>
                  <a:ext uri="{FF2B5EF4-FFF2-40B4-BE49-F238E27FC236}">
                    <a16:creationId xmlns:a16="http://schemas.microsoft.com/office/drawing/2014/main" id="{CFB50EC5-0B4B-4D75-AE79-6E8B4AB4C4FB}"/>
                  </a:ext>
                </a:extLst>
              </p:cNvPr>
              <p:cNvSpPr txBox="1"/>
              <p:nvPr/>
            </p:nvSpPr>
            <p:spPr>
              <a:xfrm>
                <a:off x="5210494" y="9278362"/>
                <a:ext cx="9080371" cy="1758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𝑸𝒖𝒂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: 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 ">
                <a:extLst>
                  <a:ext uri="{FF2B5EF4-FFF2-40B4-BE49-F238E27FC236}">
                    <a16:creationId xmlns:a16="http://schemas.microsoft.com/office/drawing/2014/main" id="{CFB50EC5-0B4B-4D75-AE79-6E8B4AB4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94" y="9278362"/>
                <a:ext cx="9080371" cy="17586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1" grpId="0"/>
      <p:bldP spid="56" grpId="0"/>
      <p:bldP spid="4" grpId="0"/>
      <p:bldP spid="57" grpId="0"/>
      <p:bldP spid="60" grpId="0"/>
      <p:bldP spid="63" grpId="0"/>
      <p:bldP spid="58" grpId="0"/>
      <p:bldP spid="59" grpId="0"/>
      <p:bldP spid="3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19200" y="8077200"/>
            <a:ext cx="22136901" cy="5376143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861769"/>
              <a:chOff x="1205494" y="6947472"/>
              <a:chExt cx="3322466" cy="8617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78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25392" y="2575913"/>
            <a:ext cx="22533855" cy="5045130"/>
            <a:chOff x="992187" y="2625865"/>
            <a:chExt cx="22353091" cy="50457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0046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25865"/>
              <a:ext cx="3124200" cy="962139"/>
              <a:chOff x="534987" y="1718346"/>
              <a:chExt cx="4197167" cy="110585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743315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61970" y="84582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70" y="8458200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75464" y="2465032"/>
                <a:ext cx="21682770" cy="224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GB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𝐬𝐨𝐧𝐠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𝐬𝐨𝐧𝐠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𝐯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ớ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𝐢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𝑸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464" y="2465032"/>
                <a:ext cx="21682770" cy="2240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 flipH="1">
            <a:off x="3309379" y="6096898"/>
            <a:ext cx="1186421" cy="11421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08739" y="5035336"/>
                <a:ext cx="6831089" cy="69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39" y="5035336"/>
                <a:ext cx="6831089" cy="699492"/>
              </a:xfrm>
              <a:prstGeom prst="rect">
                <a:avLst/>
              </a:prstGeom>
              <a:blipFill>
                <a:blip r:embed="rId5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192713" y="5029965"/>
                <a:ext cx="7009687" cy="69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713" y="5029965"/>
                <a:ext cx="7009687" cy="699492"/>
              </a:xfrm>
              <a:prstGeom prst="rect">
                <a:avLst/>
              </a:prstGeom>
              <a:blipFill>
                <a:blip r:embed="rId6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806739" y="6387108"/>
                <a:ext cx="7013661" cy="69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GB" sz="44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9" y="6387108"/>
                <a:ext cx="7013661" cy="699492"/>
              </a:xfrm>
              <a:prstGeom prst="rect">
                <a:avLst/>
              </a:prstGeom>
              <a:blipFill>
                <a:blip r:embed="rId7"/>
                <a:stretch>
                  <a:fillRect t="-18261" b="-5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497513" y="6380993"/>
                <a:ext cx="6781087" cy="69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513" y="6380993"/>
                <a:ext cx="6781087" cy="699492"/>
              </a:xfrm>
              <a:prstGeom prst="rect">
                <a:avLst/>
              </a:prstGeom>
              <a:blipFill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42559B6-02D7-48F1-B8DA-7BBB266E82C4}"/>
                  </a:ext>
                </a:extLst>
              </p:cNvPr>
              <p:cNvSpPr txBox="1"/>
              <p:nvPr/>
            </p:nvSpPr>
            <p:spPr>
              <a:xfrm>
                <a:off x="2971800" y="9511467"/>
                <a:ext cx="975016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2559B6-02D7-48F1-B8DA-7BBB266E8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511467"/>
                <a:ext cx="9750169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BF98D7A-18AA-4711-9B5C-CDC5337AAE88}"/>
              </a:ext>
            </a:extLst>
          </p:cNvPr>
          <p:cNvSpPr txBox="1"/>
          <p:nvPr/>
        </p:nvSpPr>
        <p:spPr>
          <a:xfrm>
            <a:off x="2286000" y="9525000"/>
            <a:ext cx="736099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A599CD-A4AD-482E-AD58-570D8C292203}"/>
                  </a:ext>
                </a:extLst>
              </p:cNvPr>
              <p:cNvSpPr txBox="1"/>
              <p:nvPr/>
            </p:nvSpPr>
            <p:spPr>
              <a:xfrm>
                <a:off x="2821142" y="10584359"/>
                <a:ext cx="1424765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A599CD-A4AD-482E-AD58-570D8C29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42" y="10584359"/>
                <a:ext cx="14247658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85844B89-566E-4E32-8D10-5B5EDE52F9C4}"/>
              </a:ext>
            </a:extLst>
          </p:cNvPr>
          <p:cNvSpPr txBox="1"/>
          <p:nvPr/>
        </p:nvSpPr>
        <p:spPr>
          <a:xfrm>
            <a:off x="2204375" y="10561238"/>
            <a:ext cx="102624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47804B8-A85F-4F55-83F5-598703E9A87F}"/>
                  </a:ext>
                </a:extLst>
              </p:cNvPr>
              <p:cNvSpPr txBox="1"/>
              <p:nvPr/>
            </p:nvSpPr>
            <p:spPr>
              <a:xfrm>
                <a:off x="7834415" y="11678376"/>
                <a:ext cx="748403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47804B8-A85F-4F55-83F5-598703E9A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415" y="11678376"/>
                <a:ext cx="748403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644566" y="9458435"/>
                <a:ext cx="22661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566" y="9458435"/>
                <a:ext cx="2266198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6" grpId="0"/>
      <p:bldP spid="5" grpId="0"/>
      <p:bldP spid="57" grpId="0"/>
      <p:bldP spid="58" grpId="0"/>
      <p:bldP spid="6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5204" y="6781800"/>
            <a:ext cx="22136901" cy="6852598"/>
            <a:chOff x="1205494" y="6684242"/>
            <a:chExt cx="22139783" cy="678458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910572"/>
              <a:ext cx="22135691" cy="65582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684242"/>
              <a:ext cx="3322466" cy="861769"/>
              <a:chOff x="1205494" y="6684242"/>
              <a:chExt cx="3322466" cy="8617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54716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6759870"/>
                <a:ext cx="2111898" cy="78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68872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675461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0"/>
            <a:ext cx="22350181" cy="4082807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50149" y="6886604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49" y="6886604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43000" y="3071535"/>
                <a:ext cx="22197167" cy="2110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độ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sao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71535"/>
                <a:ext cx="22197167" cy="2110065"/>
              </a:xfrm>
              <a:prstGeom prst="rect">
                <a:avLst/>
              </a:prstGeom>
              <a:blipFill>
                <a:blip r:embed="rId4"/>
                <a:stretch>
                  <a:fillRect r="-1044" b="-12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7907173" y="5197043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8227" y="5418303"/>
                <a:ext cx="15279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27" y="5418303"/>
                <a:ext cx="152798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002264" y="5413695"/>
                <a:ext cx="19062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64" y="5413695"/>
                <a:ext cx="190629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720148" y="5411750"/>
                <a:ext cx="189186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GB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148" y="5411750"/>
                <a:ext cx="18918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37515" y="5408808"/>
                <a:ext cx="19736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m:rPr>
                          <m:nor/>
                        </m:rPr>
                        <a:rPr lang="en-GB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515" y="5408808"/>
                <a:ext cx="197361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94116" y="7857388"/>
                <a:ext cx="89112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</a:rPr>
                  <a:t>Gọi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116" y="7857388"/>
                <a:ext cx="8911286" cy="769441"/>
              </a:xfrm>
              <a:prstGeom prst="rect">
                <a:avLst/>
              </a:prstGeom>
              <a:blipFill>
                <a:blip r:embed="rId9"/>
                <a:stretch>
                  <a:fillRect l="-2804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341411" y="8780592"/>
                <a:ext cx="113327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ea typeface="Cambria" panose="020405030504060302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là </a:t>
                </a:r>
                <a:r>
                  <a:rPr lang="en-US" sz="4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4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11" y="8780592"/>
                <a:ext cx="11332782" cy="769441"/>
              </a:xfrm>
              <a:prstGeom prst="rect">
                <a:avLst/>
              </a:prstGeom>
              <a:blipFill>
                <a:blip r:embed="rId10"/>
                <a:stretch>
                  <a:fillRect l="-2152" t="-17323" r="-269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AB992A-72CB-4DD4-B996-5B7F1E45243D}"/>
                  </a:ext>
                </a:extLst>
              </p:cNvPr>
              <p:cNvSpPr txBox="1"/>
              <p:nvPr/>
            </p:nvSpPr>
            <p:spPr>
              <a:xfrm>
                <a:off x="1071895" y="9518197"/>
                <a:ext cx="8463919" cy="41520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num>
                                      <m:den>
                                        <m:r>
                                          <a:rPr lang="vi-VN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vi-VN" sz="4400" b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num>
                                      <m:den>
                                        <m:r>
                                          <a:rPr lang="vi-VN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AB992A-72CB-4DD4-B996-5B7F1E452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95" y="9518197"/>
                <a:ext cx="8463919" cy="41520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3452E0-ED5C-4644-AD71-EFD9428F82FA}"/>
                  </a:ext>
                </a:extLst>
              </p:cNvPr>
              <p:cNvSpPr txBox="1"/>
              <p:nvPr/>
            </p:nvSpPr>
            <p:spPr>
              <a:xfrm>
                <a:off x="9146556" y="10085020"/>
                <a:ext cx="3013389" cy="22540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3452E0-ED5C-4644-AD71-EFD9428F8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556" y="10085020"/>
                <a:ext cx="3013389" cy="22540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5B0C01-B247-47B7-98FC-A46FEE3546BC}"/>
                  </a:ext>
                </a:extLst>
              </p:cNvPr>
              <p:cNvSpPr txBox="1"/>
              <p:nvPr/>
            </p:nvSpPr>
            <p:spPr>
              <a:xfrm>
                <a:off x="13011048" y="8138186"/>
                <a:ext cx="4873963" cy="12616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5B0C01-B247-47B7-98FC-A46FEE354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048" y="8138186"/>
                <a:ext cx="4873963" cy="12616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A60187-9F0F-4791-92BA-B68D190D1ACA}"/>
                  </a:ext>
                </a:extLst>
              </p:cNvPr>
              <p:cNvSpPr txBox="1"/>
              <p:nvPr/>
            </p:nvSpPr>
            <p:spPr>
              <a:xfrm>
                <a:off x="13146758" y="11217219"/>
                <a:ext cx="9981514" cy="754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A60187-9F0F-4791-92BA-B68D190D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758" y="11217219"/>
                <a:ext cx="9981514" cy="754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FB8D2-41ED-47CC-9CB3-C3F3DC24C970}"/>
              </a:ext>
            </a:extLst>
          </p:cNvPr>
          <p:cNvCxnSpPr>
            <a:cxnSpLocks/>
          </p:cNvCxnSpPr>
          <p:nvPr/>
        </p:nvCxnSpPr>
        <p:spPr>
          <a:xfrm>
            <a:off x="12496800" y="7010400"/>
            <a:ext cx="0" cy="6623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6822CC9-5F81-4B95-82FA-0F8BCF166C91}"/>
                  </a:ext>
                </a:extLst>
              </p:cNvPr>
              <p:cNvSpPr txBox="1"/>
              <p:nvPr/>
            </p:nvSpPr>
            <p:spPr>
              <a:xfrm>
                <a:off x="12814260" y="9901644"/>
                <a:ext cx="74322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6822CC9-5F81-4B95-82FA-0F8BCF166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260" y="9901644"/>
                <a:ext cx="743227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0853FF0-ABF5-4D32-9FEE-B75A60EB66CE}"/>
              </a:ext>
            </a:extLst>
          </p:cNvPr>
          <p:cNvSpPr txBox="1"/>
          <p:nvPr/>
        </p:nvSpPr>
        <p:spPr>
          <a:xfrm>
            <a:off x="12861823" y="7343967"/>
            <a:ext cx="19768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9" grpId="0"/>
      <p:bldP spid="60" grpId="0"/>
      <p:bldP spid="56" grpId="0"/>
      <p:bldP spid="57" grpId="0"/>
      <p:bldP spid="58" grpId="0"/>
      <p:bldP spid="61" grpId="0"/>
      <p:bldP spid="6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5400" y="6828392"/>
            <a:ext cx="22248000" cy="6689607"/>
            <a:chOff x="1199004" y="6947472"/>
            <a:chExt cx="22250897" cy="6863199"/>
          </a:xfrm>
        </p:grpSpPr>
        <p:sp>
          <p:nvSpPr>
            <p:cNvPr id="125" name="Rounded Rectangle 124"/>
            <p:cNvSpPr/>
            <p:nvPr/>
          </p:nvSpPr>
          <p:spPr>
            <a:xfrm>
              <a:off x="1199004" y="6977847"/>
              <a:ext cx="22250897" cy="683282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6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1"/>
            <a:ext cx="22350181" cy="4055203"/>
            <a:chOff x="992187" y="2564544"/>
            <a:chExt cx="22353091" cy="40557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532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33323" y="733019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323" y="7330190"/>
                <a:ext cx="2500565" cy="7693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6632" y="3138233"/>
                <a:ext cx="21278290" cy="231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𝒎𝒛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B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632" y="3138233"/>
                <a:ext cx="21278290" cy="23111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609558" y="5482128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82557" y="5521361"/>
                <a:ext cx="23823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25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57" y="5521361"/>
                <a:ext cx="238238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94529" y="5569803"/>
                <a:ext cx="22108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29" y="5569803"/>
                <a:ext cx="221086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312547" y="5524251"/>
                <a:ext cx="19896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547" y="5524251"/>
                <a:ext cx="198964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81246" y="5455254"/>
                <a:ext cx="26677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GB" sz="4800" b="1"/>
                        <m:t>.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1246" y="5455254"/>
                <a:ext cx="266771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A23BB8-9E2A-4DBC-9BE8-EFAB87386C33}"/>
                  </a:ext>
                </a:extLst>
              </p:cNvPr>
              <p:cNvSpPr txBox="1"/>
              <p:nvPr/>
            </p:nvSpPr>
            <p:spPr>
              <a:xfrm>
                <a:off x="5081604" y="8321276"/>
                <a:ext cx="4494371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​​​​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A23BB8-9E2A-4DBC-9BE8-EFAB8738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604" y="8321276"/>
                <a:ext cx="4494371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0F82252-5B10-4E88-80DA-2AA6B174F5CF}"/>
                  </a:ext>
                </a:extLst>
              </p:cNvPr>
              <p:cNvSpPr txBox="1"/>
              <p:nvPr/>
            </p:nvSpPr>
            <p:spPr>
              <a:xfrm>
                <a:off x="10425971" y="8360660"/>
                <a:ext cx="4354910" cy="820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0F82252-5B10-4E88-80DA-2AA6B174F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971" y="8360660"/>
                <a:ext cx="4354910" cy="820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C220F2-BCEE-4F5A-8F48-05D4EDFF1127}"/>
              </a:ext>
            </a:extLst>
          </p:cNvPr>
          <p:cNvSpPr txBox="1"/>
          <p:nvPr/>
        </p:nvSpPr>
        <p:spPr>
          <a:xfrm>
            <a:off x="3275717" y="8308520"/>
            <a:ext cx="168026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9958FE-2A70-49FE-8BA8-544236AA8142}"/>
              </a:ext>
            </a:extLst>
          </p:cNvPr>
          <p:cNvSpPr txBox="1"/>
          <p:nvPr/>
        </p:nvSpPr>
        <p:spPr>
          <a:xfrm>
            <a:off x="9513287" y="8360660"/>
            <a:ext cx="84991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0F695E7-69D0-4B45-9B98-BE7D6FD22152}"/>
                  </a:ext>
                </a:extLst>
              </p:cNvPr>
              <p:cNvSpPr txBox="1"/>
              <p:nvPr/>
            </p:nvSpPr>
            <p:spPr>
              <a:xfrm>
                <a:off x="3965448" y="9479441"/>
                <a:ext cx="276376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/</m:t>
                          </m:r>
                        </m:den>
                      </m:f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0F695E7-69D0-4B45-9B98-BE7D6FD22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48" y="9479441"/>
                <a:ext cx="276376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DC3CA-6444-4C51-AB65-21B4E673A342}"/>
                  </a:ext>
                </a:extLst>
              </p:cNvPr>
              <p:cNvSpPr txBox="1"/>
              <p:nvPr/>
            </p:nvSpPr>
            <p:spPr>
              <a:xfrm>
                <a:off x="8157559" y="9543894"/>
                <a:ext cx="1356269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DC3CA-6444-4C51-AB65-21B4E673A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59" y="9543894"/>
                <a:ext cx="1356269" cy="816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A624C9C-5E9C-405F-924C-CEF8A91C4A05}"/>
              </a:ext>
            </a:extLst>
          </p:cNvPr>
          <p:cNvSpPr txBox="1"/>
          <p:nvPr/>
        </p:nvSpPr>
        <p:spPr>
          <a:xfrm>
            <a:off x="3352800" y="9517559"/>
            <a:ext cx="736099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1C0BA-6BE5-4EC8-ADE1-62C4AFE4C57F}"/>
              </a:ext>
            </a:extLst>
          </p:cNvPr>
          <p:cNvSpPr txBox="1"/>
          <p:nvPr/>
        </p:nvSpPr>
        <p:spPr>
          <a:xfrm>
            <a:off x="6751405" y="9535480"/>
            <a:ext cx="1406154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89DCB3-6328-47F0-B0A5-6C9827F1B957}"/>
                  </a:ext>
                </a:extLst>
              </p:cNvPr>
              <p:cNvSpPr txBox="1"/>
              <p:nvPr/>
            </p:nvSpPr>
            <p:spPr>
              <a:xfrm>
                <a:off x="13264310" y="9572386"/>
                <a:ext cx="1498936" cy="820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44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89DCB3-6328-47F0-B0A5-6C9827F1B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310" y="9572386"/>
                <a:ext cx="1498936" cy="820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662E9CC-C25E-4465-BC50-8D3310349037}"/>
              </a:ext>
            </a:extLst>
          </p:cNvPr>
          <p:cNvSpPr txBox="1"/>
          <p:nvPr/>
        </p:nvSpPr>
        <p:spPr>
          <a:xfrm>
            <a:off x="9372600" y="9525000"/>
            <a:ext cx="407996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phương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382F1B-1397-491D-8DBD-7D694AA01731}"/>
                  </a:ext>
                </a:extLst>
              </p:cNvPr>
              <p:cNvSpPr txBox="1"/>
              <p:nvPr/>
            </p:nvSpPr>
            <p:spPr>
              <a:xfrm>
                <a:off x="6550300" y="10238569"/>
                <a:ext cx="10720179" cy="31445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  <m:r>
                                          <a:rPr lang="vi-VN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e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vi-VN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vi-VN" sz="4400" b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vi-VN" sz="4400" b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382F1B-1397-491D-8DBD-7D694AA0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00" y="10238569"/>
                <a:ext cx="10720179" cy="3144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525024" y="11283870"/>
                <a:ext cx="3113160" cy="83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i="1" dirty="0"/>
                  <a:t>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24" y="11283870"/>
                <a:ext cx="3113160" cy="834524"/>
              </a:xfrm>
              <a:prstGeom prst="rect">
                <a:avLst/>
              </a:prstGeom>
              <a:blipFill rotWithShape="0">
                <a:blip r:embed="rId15"/>
                <a:stretch>
                  <a:fillRect t="-13869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58" grpId="0"/>
      <p:bldP spid="6" grpId="0"/>
      <p:bldP spid="60" grpId="0"/>
      <p:bldP spid="63" grpId="0"/>
      <p:bldP spid="65" grpId="0"/>
      <p:bldP spid="66" grpId="0"/>
      <p:bldP spid="67" grpId="0"/>
      <p:bldP spid="69" grpId="0"/>
      <p:bldP spid="70" grpId="0"/>
      <p:bldP spid="61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6220" y="6331633"/>
            <a:ext cx="22699732" cy="7199773"/>
            <a:chOff x="1205494" y="6947472"/>
            <a:chExt cx="22139783" cy="63691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0865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7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9756" y="2550127"/>
            <a:ext cx="22882878" cy="3721082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047999" cy="1023459"/>
              <a:chOff x="534987" y="1647866"/>
              <a:chExt cx="409479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31653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63208" y="6616128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08" y="6616128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5685065" y="482371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1BB528C-B3DE-466E-A187-8EE485A97FB1}"/>
                  </a:ext>
                </a:extLst>
              </p:cNvPr>
              <p:cNvSpPr txBox="1"/>
              <p:nvPr/>
            </p:nvSpPr>
            <p:spPr>
              <a:xfrm>
                <a:off x="1066800" y="2362200"/>
                <a:ext cx="22988601" cy="22457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tham số thực. Tìm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1BB528C-B3DE-466E-A187-8EE485A97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62200"/>
                <a:ext cx="22988601" cy="2245743"/>
              </a:xfrm>
              <a:prstGeom prst="rect">
                <a:avLst/>
              </a:prstGeom>
              <a:blipFill>
                <a:blip r:embed="rId4"/>
                <a:stretch>
                  <a:fillRect l="-1061" b="-1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8DAF998-AD98-40F6-812D-B5D585C9320A}"/>
                  </a:ext>
                </a:extLst>
              </p:cNvPr>
              <p:cNvSpPr txBox="1"/>
              <p:nvPr/>
            </p:nvSpPr>
            <p:spPr>
              <a:xfrm>
                <a:off x="15933649" y="5077840"/>
                <a:ext cx="3015954" cy="7641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8DAF998-AD98-40F6-812D-B5D585C9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649" y="5077840"/>
                <a:ext cx="3015954" cy="764184"/>
              </a:xfrm>
              <a:prstGeom prst="rect">
                <a:avLst/>
              </a:prstGeom>
              <a:blipFill>
                <a:blip r:embed="rId5"/>
                <a:stretch>
                  <a:fillRect l="-8283" t="-18400" r="-707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86BB36-A4CC-4EEE-8FE4-4838E92C0A12}"/>
                  </a:ext>
                </a:extLst>
              </p:cNvPr>
              <p:cNvSpPr txBox="1"/>
              <p:nvPr/>
            </p:nvSpPr>
            <p:spPr>
              <a:xfrm>
                <a:off x="3147408" y="5076739"/>
                <a:ext cx="2983894" cy="7641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86BB36-A4CC-4EEE-8FE4-4838E92C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408" y="5076739"/>
                <a:ext cx="2983894" cy="764184"/>
              </a:xfrm>
              <a:prstGeom prst="rect">
                <a:avLst/>
              </a:prstGeom>
              <a:blipFill>
                <a:blip r:embed="rId6"/>
                <a:stretch>
                  <a:fillRect l="-8163" t="-18400" r="-6939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EB80EEF-6DA2-4577-84E7-E4741D7A5049}"/>
                  </a:ext>
                </a:extLst>
              </p:cNvPr>
              <p:cNvSpPr txBox="1"/>
              <p:nvPr/>
            </p:nvSpPr>
            <p:spPr>
              <a:xfrm>
                <a:off x="7563773" y="4992837"/>
                <a:ext cx="3385350" cy="8165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EB80EEF-6DA2-4577-84E7-E4741D7A5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73" y="4992837"/>
                <a:ext cx="3385350" cy="816506"/>
              </a:xfrm>
              <a:prstGeom prst="rect">
                <a:avLst/>
              </a:prstGeom>
              <a:blipFill>
                <a:blip r:embed="rId7"/>
                <a:stretch>
                  <a:fillRect l="-7387" t="-9701" r="-6306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0D52C4-4C64-440A-A632-D1CA275D222E}"/>
                  </a:ext>
                </a:extLst>
              </p:cNvPr>
              <p:cNvSpPr txBox="1"/>
              <p:nvPr/>
            </p:nvSpPr>
            <p:spPr>
              <a:xfrm>
                <a:off x="11826801" y="5002678"/>
                <a:ext cx="3386504" cy="81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0D52C4-4C64-440A-A632-D1CA275D2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01" y="5002678"/>
                <a:ext cx="3386504" cy="814775"/>
              </a:xfrm>
              <a:prstGeom prst="rect">
                <a:avLst/>
              </a:prstGeom>
              <a:blipFill>
                <a:blip r:embed="rId8"/>
                <a:stretch>
                  <a:fillRect l="-7194" t="-10526" r="-6295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5904C1-D28A-4A87-A5C7-D8114773B733}"/>
                  </a:ext>
                </a:extLst>
              </p:cNvPr>
              <p:cNvSpPr txBox="1"/>
              <p:nvPr/>
            </p:nvSpPr>
            <p:spPr>
              <a:xfrm>
                <a:off x="4951729" y="7724112"/>
                <a:ext cx="11431271" cy="879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5904C1-D28A-4A87-A5C7-D8114773B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29" y="7724112"/>
                <a:ext cx="11431271" cy="8790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E50E68-2C70-440F-B576-29D56EB221AE}"/>
                  </a:ext>
                </a:extLst>
              </p:cNvPr>
              <p:cNvSpPr txBox="1"/>
              <p:nvPr/>
            </p:nvSpPr>
            <p:spPr>
              <a:xfrm>
                <a:off x="3658792" y="8788888"/>
                <a:ext cx="6798078" cy="8305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E50E68-2C70-440F-B576-29D56EB22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92" y="8788888"/>
                <a:ext cx="6798078" cy="8305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3D132D-B408-40E1-BB9E-62010DDEA7DE}"/>
                  </a:ext>
                </a:extLst>
              </p:cNvPr>
              <p:cNvSpPr txBox="1"/>
              <p:nvPr/>
            </p:nvSpPr>
            <p:spPr>
              <a:xfrm>
                <a:off x="6174729" y="9714013"/>
                <a:ext cx="8072659" cy="8565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3D132D-B408-40E1-BB9E-62010DDE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29" y="9714013"/>
                <a:ext cx="8072659" cy="856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EB139A-D5DD-4780-A8B8-1F5CFDF36764}"/>
                  </a:ext>
                </a:extLst>
              </p:cNvPr>
              <p:cNvSpPr txBox="1"/>
              <p:nvPr/>
            </p:nvSpPr>
            <p:spPr>
              <a:xfrm>
                <a:off x="6302718" y="10979307"/>
                <a:ext cx="10049802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⇔−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EB139A-D5DD-4780-A8B8-1F5CFDF3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18" y="10979307"/>
                <a:ext cx="10049802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FDF3968-10EC-40B2-840D-2741BF47D1C0}"/>
              </a:ext>
            </a:extLst>
          </p:cNvPr>
          <p:cNvSpPr txBox="1"/>
          <p:nvPr/>
        </p:nvSpPr>
        <p:spPr>
          <a:xfrm>
            <a:off x="2857829" y="7719014"/>
            <a:ext cx="2050561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52" grpId="0"/>
      <p:bldP spid="66" grpId="0"/>
      <p:bldP spid="68" grpId="0"/>
      <p:bldP spid="70" grpId="0"/>
      <p:bldP spid="72" grpId="0"/>
      <p:bldP spid="73" grpId="0"/>
      <p:bldP spid="74" grpId="0"/>
      <p:bldP spid="75" grpId="0"/>
      <p:bldP spid="76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14600" y="6467586"/>
            <a:ext cx="22699732" cy="7392845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7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2008" y="2567013"/>
            <a:ext cx="22882878" cy="3721082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047999" cy="1023459"/>
              <a:chOff x="534987" y="1647866"/>
              <a:chExt cx="409479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3307083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317346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63208" y="6616128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08" y="6616128"/>
                <a:ext cx="2500565" cy="7693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151015" y="3673442"/>
                <a:ext cx="17863352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𝑶𝒙𝒚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015" y="3673442"/>
                <a:ext cx="17863352" cy="847220"/>
              </a:xfrm>
              <a:prstGeom prst="rect">
                <a:avLst/>
              </a:prstGeom>
              <a:blipFill rotWithShape="0">
                <a:blip r:embed="rId4"/>
                <a:stretch>
                  <a:fillRect t="-7194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927608" y="4853924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31379" y="4933380"/>
                <a:ext cx="19944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US" sz="4400" b="1" i="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79" y="4933380"/>
                <a:ext cx="199445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67949" y="4960203"/>
                <a:ext cx="19944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sz="4400" b="1" i="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949" y="4960203"/>
                <a:ext cx="199445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315205" y="4946301"/>
                <a:ext cx="19511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4400" b="1" i="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205" y="4946301"/>
                <a:ext cx="1951175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945487" y="4933380"/>
                <a:ext cx="21307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b="1" i="0" baseline="30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487" y="4933380"/>
                <a:ext cx="2130711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6CA370A-145E-4088-9070-1175050843B4}"/>
              </a:ext>
            </a:extLst>
          </p:cNvPr>
          <p:cNvGrpSpPr/>
          <p:nvPr/>
        </p:nvGrpSpPr>
        <p:grpSpPr>
          <a:xfrm>
            <a:off x="5063208" y="7811240"/>
            <a:ext cx="12715779" cy="769441"/>
            <a:chOff x="11201400" y="10152966"/>
            <a:chExt cx="12715779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184A30-E919-4AAE-892D-7ABB99BCAC29}"/>
                </a:ext>
              </a:extLst>
            </p:cNvPr>
            <p:cNvSpPr txBox="1"/>
            <p:nvPr/>
          </p:nvSpPr>
          <p:spPr>
            <a:xfrm>
              <a:off x="11201400" y="10152966"/>
              <a:ext cx="1617751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 ">
                  <a:extLst>
                    <a:ext uri="{FF2B5EF4-FFF2-40B4-BE49-F238E27FC236}">
                      <a16:creationId xmlns:a16="http://schemas.microsoft.com/office/drawing/2014/main" id="{B103CAF4-2A7E-40CC-9911-5316F4494276}"/>
                    </a:ext>
                  </a:extLst>
                </p:cNvPr>
                <p:cNvSpPr txBox="1"/>
                <p:nvPr/>
              </p:nvSpPr>
              <p:spPr>
                <a:xfrm>
                  <a:off x="12519095" y="10199132"/>
                  <a:ext cx="506549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 ">
                  <a:extLst>
                    <a:ext uri="{FF2B5EF4-FFF2-40B4-BE49-F238E27FC236}">
                      <a16:creationId xmlns:a16="http://schemas.microsoft.com/office/drawing/2014/main" id="{B103CAF4-2A7E-40CC-9911-5316F4494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9095" y="10199132"/>
                  <a:ext cx="506549" cy="677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DE10AB-A77D-4C11-BE4A-F10F3817AE51}"/>
                </a:ext>
              </a:extLst>
            </p:cNvPr>
            <p:cNvSpPr txBox="1"/>
            <p:nvPr/>
          </p:nvSpPr>
          <p:spPr>
            <a:xfrm>
              <a:off x="13180716" y="10152966"/>
              <a:ext cx="7867859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 ">
                  <a:extLst>
                    <a:ext uri="{FF2B5EF4-FFF2-40B4-BE49-F238E27FC236}">
                      <a16:creationId xmlns:a16="http://schemas.microsoft.com/office/drawing/2014/main" id="{2B74E09E-E6CC-404F-AB03-A4DD61E2F203}"/>
                    </a:ext>
                  </a:extLst>
                </p:cNvPr>
                <p:cNvSpPr txBox="1"/>
                <p:nvPr/>
              </p:nvSpPr>
              <p:spPr>
                <a:xfrm>
                  <a:off x="20502661" y="10152966"/>
                  <a:ext cx="1013098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 ">
                  <a:extLst>
                    <a:ext uri="{FF2B5EF4-FFF2-40B4-BE49-F238E27FC236}">
                      <a16:creationId xmlns:a16="http://schemas.microsoft.com/office/drawing/2014/main" id="{2B74E09E-E6CC-404F-AB03-A4DD61E2F2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2661" y="10152966"/>
                  <a:ext cx="1013098" cy="6771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id="{28463FED-C58A-4C71-904D-DFB42FF087E1}"/>
                    </a:ext>
                  </a:extLst>
                </p:cNvPr>
                <p:cNvSpPr txBox="1"/>
                <p:nvPr/>
              </p:nvSpPr>
              <p:spPr>
                <a:xfrm>
                  <a:off x="22216392" y="10152966"/>
                  <a:ext cx="1700787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𝑶𝒙𝒚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 ">
                  <a:extLst>
                    <a:ext uri="{FF2B5EF4-FFF2-40B4-BE49-F238E27FC236}">
                      <a16:creationId xmlns:a16="http://schemas.microsoft.com/office/drawing/2014/main" id="{28463FED-C58A-4C71-904D-DFB42FF08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6392" y="10152966"/>
                  <a:ext cx="1700787" cy="6771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54562B-3394-472D-8322-ECEB021B96C8}"/>
                </a:ext>
              </a:extLst>
            </p:cNvPr>
            <p:cNvSpPr txBox="1"/>
            <p:nvPr/>
          </p:nvSpPr>
          <p:spPr>
            <a:xfrm>
              <a:off x="21436743" y="10152966"/>
              <a:ext cx="1015021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 </a:t>
              </a: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08133-A9E1-4242-A3E6-E1CF0427BE9F}"/>
                  </a:ext>
                </a:extLst>
              </p:cNvPr>
              <p:cNvSpPr txBox="1"/>
              <p:nvPr/>
            </p:nvSpPr>
            <p:spPr>
              <a:xfrm>
                <a:off x="4998025" y="9150626"/>
                <a:ext cx="8489375" cy="8315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𝑶𝒙𝒚</m:t>
                              </m:r>
                            </m:e>
                          </m:d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108133-A9E1-4242-A3E6-E1CF0427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5" y="9150626"/>
                <a:ext cx="8489375" cy="83157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0DEDC9D-2B79-4EFB-B376-B5ABDE2E2911}"/>
                  </a:ext>
                </a:extLst>
              </p:cNvPr>
              <p:cNvSpPr txBox="1"/>
              <p:nvPr/>
            </p:nvSpPr>
            <p:spPr>
              <a:xfrm>
                <a:off x="4998025" y="10241813"/>
                <a:ext cx="8892755" cy="16453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DEDC9D-2B79-4EFB-B376-B5ABDE2E2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25" y="10241813"/>
                <a:ext cx="8892755" cy="16453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FA413C-F7D2-4E22-84D3-1B7C3765FC86}"/>
                  </a:ext>
                </a:extLst>
              </p:cNvPr>
              <p:cNvSpPr txBox="1"/>
              <p:nvPr/>
            </p:nvSpPr>
            <p:spPr>
              <a:xfrm>
                <a:off x="5064593" y="12158320"/>
                <a:ext cx="5726439" cy="967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d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𝑶𝒙𝒚</m:t>
                                  </m:r>
                                </m:e>
                              </m:d>
                            </m:e>
                          </m:d>
                        </m:e>
                      </m:ac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FA413C-F7D2-4E22-84D3-1B7C3765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93" y="12158320"/>
                <a:ext cx="5726439" cy="9678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5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63" grpId="0"/>
      <p:bldP spid="65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9868" y="6556728"/>
            <a:ext cx="22699732" cy="7137867"/>
            <a:chOff x="1205494" y="6947472"/>
            <a:chExt cx="22139783" cy="631436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953895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380073" cy="68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28382" y="2519631"/>
            <a:ext cx="22882878" cy="3721082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047999" cy="1023459"/>
              <a:chOff x="534987" y="1647866"/>
              <a:chExt cx="409479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3779523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75643" y="6782671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643" y="6782671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025249" y="5023447"/>
            <a:ext cx="1072553" cy="1078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2315" y="5223536"/>
                <a:ext cx="25007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15" y="5223536"/>
                <a:ext cx="250074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54901" y="5250359"/>
                <a:ext cx="27430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Cambria Math" panose="02040503050406030204" pitchFamily="18" charset="0"/>
                        </a:rPr>
                        <m:t>(−2;0)</m:t>
                      </m:r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01" y="5250359"/>
                <a:ext cx="274305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02157" y="5236457"/>
                <a:ext cx="24574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157" y="5236457"/>
                <a:ext cx="245746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81386" y="5223536"/>
                <a:ext cx="25312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86" y="5223536"/>
                <a:ext cx="253120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363631" y="2511005"/>
                <a:ext cx="18425750" cy="2102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ộ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31" y="2511005"/>
                <a:ext cx="18425750" cy="2102307"/>
              </a:xfrm>
              <a:prstGeom prst="rect">
                <a:avLst/>
              </a:prstGeom>
              <a:blipFill>
                <a:blip r:embed="rId8"/>
                <a:stretch>
                  <a:fillRect l="-1357" b="-13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BFE9A9-4876-4B04-A44F-2A685C6E6DBB}"/>
                  </a:ext>
                </a:extLst>
              </p:cNvPr>
              <p:cNvSpPr txBox="1"/>
              <p:nvPr/>
            </p:nvSpPr>
            <p:spPr>
              <a:xfrm>
                <a:off x="4330380" y="7808876"/>
                <a:ext cx="16274007" cy="20959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tọa độ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mãn: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BFE9A9-4876-4B04-A44F-2A685C6E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80" y="7808876"/>
                <a:ext cx="16274007" cy="2095958"/>
              </a:xfrm>
              <a:prstGeom prst="rect">
                <a:avLst/>
              </a:prstGeom>
              <a:blipFill>
                <a:blip r:embed="rId9"/>
                <a:stretch>
                  <a:fillRect l="-1498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F50D55-8E98-4791-B170-D8BD0F7976AA}"/>
                  </a:ext>
                </a:extLst>
              </p:cNvPr>
              <p:cNvSpPr txBox="1"/>
              <p:nvPr/>
            </p:nvSpPr>
            <p:spPr>
              <a:xfrm>
                <a:off x="10896600" y="10391514"/>
                <a:ext cx="618117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F50D55-8E98-4791-B170-D8BD0F79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10391514"/>
                <a:ext cx="618117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3A64180-9870-4F08-92E6-BD41011F3F21}"/>
                  </a:ext>
                </a:extLst>
              </p:cNvPr>
              <p:cNvSpPr txBox="1"/>
              <p:nvPr/>
            </p:nvSpPr>
            <p:spPr>
              <a:xfrm>
                <a:off x="10820400" y="9137361"/>
                <a:ext cx="551728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3A64180-9870-4F08-92E6-BD41011F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9137361"/>
                <a:ext cx="551728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3A4B8C3-AC8C-4FAF-9194-A9667FF56928}"/>
                  </a:ext>
                </a:extLst>
              </p:cNvPr>
              <p:cNvSpPr txBox="1"/>
              <p:nvPr/>
            </p:nvSpPr>
            <p:spPr>
              <a:xfrm>
                <a:off x="12360544" y="11632248"/>
                <a:ext cx="303185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3A4B8C3-AC8C-4FAF-9194-A9667FF5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544" y="11632248"/>
                <a:ext cx="303185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CFFA45-A8E3-45EF-8442-5CC315D9D50E}"/>
              </a:ext>
            </a:extLst>
          </p:cNvPr>
          <p:cNvSpPr txBox="1"/>
          <p:nvPr/>
        </p:nvSpPr>
        <p:spPr>
          <a:xfrm>
            <a:off x="11125200" y="11582400"/>
            <a:ext cx="122982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2" grpId="0"/>
      <p:bldP spid="53" grpId="0"/>
      <p:bldP spid="54" grpId="0"/>
      <p:bldP spid="55" grpId="0"/>
      <p:bldP spid="51" grpId="0"/>
      <p:bldP spid="60" grpId="0"/>
      <p:bldP spid="61" grpId="0"/>
      <p:bldP spid="63" grpId="0"/>
      <p:bldP spid="6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1378645" cy="907192"/>
            <a:chOff x="7459670" y="7543799"/>
            <a:chExt cx="1879610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7262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 LIÊN QUAN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78F8CF50-FA23-4AC1-A31F-8C95E096D575}"/>
              </a:ext>
            </a:extLst>
          </p:cNvPr>
          <p:cNvSpPr/>
          <p:nvPr/>
        </p:nvSpPr>
        <p:spPr>
          <a:xfrm>
            <a:off x="1262367" y="2971739"/>
            <a:ext cx="22122428" cy="3102809"/>
          </a:xfrm>
          <a:prstGeom prst="roundRect">
            <a:avLst>
              <a:gd name="adj" fmla="val 7013"/>
            </a:avLst>
          </a:prstGeom>
          <a:solidFill>
            <a:srgbClr val="E2F0D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CE1C4-3530-42A5-A2B6-5B1E1B201E19}"/>
              </a:ext>
            </a:extLst>
          </p:cNvPr>
          <p:cNvSpPr txBox="1"/>
          <p:nvPr/>
        </p:nvSpPr>
        <p:spPr>
          <a:xfrm>
            <a:off x="1244356" y="3137163"/>
            <a:ext cx="920797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>
              <a:buAutoNum type="arabicPeriod"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có hướng của hai vectơ: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4F6AA9-6632-4083-8ED8-E4566E2B4511}"/>
              </a:ext>
            </a:extLst>
          </p:cNvPr>
          <p:cNvGrpSpPr/>
          <p:nvPr/>
        </p:nvGrpSpPr>
        <p:grpSpPr>
          <a:xfrm>
            <a:off x="1295400" y="4251423"/>
            <a:ext cx="11125200" cy="777777"/>
            <a:chOff x="1295400" y="4251423"/>
            <a:chExt cx="11125200" cy="77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C5D31E-A6D3-490C-93E6-CEE4D469AC06}"/>
                </a:ext>
              </a:extLst>
            </p:cNvPr>
            <p:cNvSpPr txBox="1"/>
            <p:nvPr/>
          </p:nvSpPr>
          <p:spPr>
            <a:xfrm>
              <a:off x="1295400" y="4255591"/>
              <a:ext cx="1435008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4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 </a:t>
              </a:r>
              <a:endParaRPr lang="vi-VN" sz="4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 ">
                  <a:extLst>
                    <a:ext uri="{FF2B5EF4-FFF2-40B4-BE49-F238E27FC236}">
                      <a16:creationId xmlns:a16="http://schemas.microsoft.com/office/drawing/2014/main" id="{D8D33145-C23D-414E-9854-DAA21D1F43E9}"/>
                    </a:ext>
                  </a:extLst>
                </p:cNvPr>
                <p:cNvSpPr txBox="1"/>
                <p:nvPr/>
              </p:nvSpPr>
              <p:spPr>
                <a:xfrm>
                  <a:off x="2754551" y="4301757"/>
                  <a:ext cx="375314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>
                      <a:solidFill>
                        <a:srgbClr val="002060"/>
                      </a:solidFill>
                    </a:rPr>
                    <a:t>=</a:t>
                  </a:r>
                  <a:r>
                    <a:rPr lang="vi-VN" sz="4400" b="1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400" b="1">
                      <a:solidFill>
                        <a:srgbClr val="002060"/>
                      </a:solidFill>
                    </a:rPr>
                    <a:t>,</a:t>
                  </a:r>
                  <a:endParaRPr lang="vi-VN" sz="4400" b="1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 ">
                  <a:extLst>
                    <a:ext uri="{FF2B5EF4-FFF2-40B4-BE49-F238E27FC236}">
                      <a16:creationId xmlns:a16="http://schemas.microsoft.com/office/drawing/2014/main" id="{D8D33145-C23D-414E-9854-DAA21D1F4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551" y="4301757"/>
                  <a:ext cx="3753143" cy="677108"/>
                </a:xfrm>
                <a:prstGeom prst="rect">
                  <a:avLst/>
                </a:prstGeom>
                <a:blipFill>
                  <a:blip r:embed="rId3"/>
                  <a:stretch>
                    <a:fillRect l="-162" t="-24324" r="-7955" b="-4955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id="{1B1A9AD6-0937-44DE-865C-0568BC4A977F}"/>
                    </a:ext>
                  </a:extLst>
                </p:cNvPr>
                <p:cNvSpPr txBox="1"/>
                <p:nvPr/>
              </p:nvSpPr>
              <p:spPr>
                <a:xfrm>
                  <a:off x="6531837" y="4251423"/>
                  <a:ext cx="3725892" cy="77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>
                      <a:solidFill>
                        <a:srgbClr val="002060"/>
                      </a:solidFill>
                    </a:rPr>
                    <a:t>=</a:t>
                  </a:r>
                  <a:r>
                    <a:rPr lang="vi-VN" sz="4400" b="1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400" b="1">
                      <a:solidFill>
                        <a:srgbClr val="002060"/>
                      </a:solidFill>
                    </a:rPr>
                    <a:t>.</a:t>
                  </a:r>
                  <a:endParaRPr lang="vi-VN" sz="4400" b="1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id="{1B1A9AD6-0937-44DE-865C-0568BC4A9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837" y="4251423"/>
                  <a:ext cx="3725892" cy="777777"/>
                </a:xfrm>
                <a:prstGeom prst="rect">
                  <a:avLst/>
                </a:prstGeom>
                <a:blipFill>
                  <a:blip r:embed="rId4"/>
                  <a:stretch>
                    <a:fillRect t="-8594" r="-8170" b="-429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E34D4F-5210-4041-80A0-A7E2C8147D6E}"/>
                </a:ext>
              </a:extLst>
            </p:cNvPr>
            <p:cNvSpPr txBox="1"/>
            <p:nvPr/>
          </p:nvSpPr>
          <p:spPr>
            <a:xfrm>
              <a:off x="10281873" y="4255591"/>
              <a:ext cx="2138727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4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đó </a:t>
              </a:r>
              <a:endParaRPr lang="vi-VN" sz="4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 ">
                <a:extLst>
                  <a:ext uri="{FF2B5EF4-FFF2-40B4-BE49-F238E27FC236}">
                    <a16:creationId xmlns:a16="http://schemas.microsoft.com/office/drawing/2014/main" id="{018B12AC-9B22-4B1F-9B34-3EE6B8F08166}"/>
                  </a:ext>
                </a:extLst>
              </p:cNvPr>
              <p:cNvSpPr txBox="1"/>
              <p:nvPr/>
            </p:nvSpPr>
            <p:spPr>
              <a:xfrm>
                <a:off x="8013469" y="5055028"/>
                <a:ext cx="12860764" cy="832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 ">
                <a:extLst>
                  <a:ext uri="{FF2B5EF4-FFF2-40B4-BE49-F238E27FC236}">
                    <a16:creationId xmlns:a16="http://schemas.microsoft.com/office/drawing/2014/main" id="{018B12AC-9B22-4B1F-9B34-3EE6B8F0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69" y="5055028"/>
                <a:ext cx="12860764" cy="832023"/>
              </a:xfrm>
              <a:prstGeom prst="rect">
                <a:avLst/>
              </a:prstGeom>
              <a:blipFill>
                <a:blip r:embed="rId5"/>
                <a:stretch>
                  <a:fillRect b="-2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A080B096-9915-4535-9A5C-7FF1A663ABFD}"/>
              </a:ext>
            </a:extLst>
          </p:cNvPr>
          <p:cNvSpPr/>
          <p:nvPr/>
        </p:nvSpPr>
        <p:spPr>
          <a:xfrm>
            <a:off x="1208333" y="6498600"/>
            <a:ext cx="22057773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CA0EAF-BC8D-429E-B99C-EA78836232E9}"/>
              </a:ext>
            </a:extLst>
          </p:cNvPr>
          <p:cNvSpPr txBox="1"/>
          <p:nvPr/>
        </p:nvSpPr>
        <p:spPr>
          <a:xfrm>
            <a:off x="1295400" y="6471667"/>
            <a:ext cx="8042586" cy="9699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mặt phẳng: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F8D31-0956-4427-9F46-89D60C62A8FF}"/>
              </a:ext>
            </a:extLst>
          </p:cNvPr>
          <p:cNvGrpSpPr/>
          <p:nvPr/>
        </p:nvGrpSpPr>
        <p:grpSpPr>
          <a:xfrm>
            <a:off x="1549154" y="7468546"/>
            <a:ext cx="20916208" cy="1985608"/>
            <a:chOff x="1549154" y="7468546"/>
            <a:chExt cx="20916208" cy="19856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ABD874-8E4F-43D9-9ED9-4F5C073CE17C}"/>
                </a:ext>
              </a:extLst>
            </p:cNvPr>
            <p:cNvSpPr txBox="1"/>
            <p:nvPr/>
          </p:nvSpPr>
          <p:spPr>
            <a:xfrm>
              <a:off x="1549154" y="7468546"/>
              <a:ext cx="20916208" cy="198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 mặt phẳng </a:t>
              </a:r>
              <a:r>
                <a: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 qua điểm                       và có vectơ pháp tuyến                        	        có phương trình dạng: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 ">
                  <a:extLst>
                    <a:ext uri="{FF2B5EF4-FFF2-40B4-BE49-F238E27FC236}">
                      <a16:creationId xmlns:a16="http://schemas.microsoft.com/office/drawing/2014/main" id="{A4886B5D-83D4-4A31-B6D4-6F1239ED2543}"/>
                    </a:ext>
                  </a:extLst>
                </p:cNvPr>
                <p:cNvSpPr txBox="1"/>
                <p:nvPr/>
              </p:nvSpPr>
              <p:spPr>
                <a:xfrm>
                  <a:off x="10456067" y="7705057"/>
                  <a:ext cx="364093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 </m:t>
                            </m:r>
                            <m:sSub>
                              <m:sSub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 </m:t>
                            </m:r>
                            <m:sSub>
                              <m:sSub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vi-VN" sz="44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 ">
                  <a:extLst>
                    <a:ext uri="{FF2B5EF4-FFF2-40B4-BE49-F238E27FC236}">
                      <a16:creationId xmlns:a16="http://schemas.microsoft.com/office/drawing/2014/main" id="{A4886B5D-83D4-4A31-B6D4-6F1239ED2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6067" y="7705057"/>
                  <a:ext cx="3640933" cy="6771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id="{7103E5F5-E239-42F4-81B9-AE372D7EB962}"/>
                    </a:ext>
                  </a:extLst>
                </p:cNvPr>
                <p:cNvSpPr txBox="1"/>
                <p:nvPr/>
              </p:nvSpPr>
              <p:spPr>
                <a:xfrm>
                  <a:off x="1803484" y="8694428"/>
                  <a:ext cx="3348737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oMath>
                    </m:oMathPara>
                  </a14:m>
                  <a:endParaRPr lang="vi-VN" sz="44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id="{7103E5F5-E239-42F4-81B9-AE372D7EB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484" y="8694428"/>
                  <a:ext cx="3348737" cy="6771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 ">
                  <a:extLst>
                    <a:ext uri="{FF2B5EF4-FFF2-40B4-BE49-F238E27FC236}">
                      <a16:creationId xmlns:a16="http://schemas.microsoft.com/office/drawing/2014/main" id="{B1B58737-2846-4C03-8AF3-673EB32AF572}"/>
                    </a:ext>
                  </a:extLst>
                </p:cNvPr>
                <p:cNvSpPr txBox="1"/>
                <p:nvPr/>
              </p:nvSpPr>
              <p:spPr>
                <a:xfrm>
                  <a:off x="5894123" y="7705057"/>
                  <a:ext cx="1013354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oMath>
                    </m:oMathPara>
                  </a14:m>
                  <a:endParaRPr lang="vi-VN" sz="44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 ">
                  <a:extLst>
                    <a:ext uri="{FF2B5EF4-FFF2-40B4-BE49-F238E27FC236}">
                      <a16:creationId xmlns:a16="http://schemas.microsoft.com/office/drawing/2014/main" id="{B1B58737-2846-4C03-8AF3-673EB32AF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23" y="7705057"/>
                  <a:ext cx="1013354" cy="6771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60E7DB1E-AD1A-4C6A-BF6A-1B7AFAECA04F}"/>
                    </a:ext>
                  </a:extLst>
                </p:cNvPr>
                <p:cNvSpPr txBox="1"/>
                <p:nvPr/>
              </p:nvSpPr>
              <p:spPr>
                <a:xfrm>
                  <a:off x="11718650" y="8773241"/>
                  <a:ext cx="966296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4400" b="1" dirty="0"/>
                    <a:t>A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60E7DB1E-AD1A-4C6A-BF6A-1B7AFAECA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8650" y="8773241"/>
                  <a:ext cx="9662966" cy="677108"/>
                </a:xfrm>
                <a:prstGeom prst="rect">
                  <a:avLst/>
                </a:prstGeom>
                <a:blipFill>
                  <a:blip r:embed="rId9"/>
                  <a:stretch>
                    <a:fillRect l="-3470" t="-24324" b="-50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5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69956" y="7293547"/>
            <a:ext cx="16379143" cy="907189"/>
            <a:chOff x="7483861" y="7543801"/>
            <a:chExt cx="14646001" cy="907308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giáo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khoa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69955" y="5556893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04BF9216-92CC-44D3-A73F-B914711D7501}"/>
              </a:ext>
            </a:extLst>
          </p:cNvPr>
          <p:cNvSpPr/>
          <p:nvPr/>
        </p:nvSpPr>
        <p:spPr>
          <a:xfrm>
            <a:off x="1104000" y="2743200"/>
            <a:ext cx="22176000" cy="10856237"/>
          </a:xfrm>
          <a:prstGeom prst="roundRect">
            <a:avLst>
              <a:gd name="adj" fmla="val 7013"/>
            </a:avLst>
          </a:prstGeom>
          <a:solidFill>
            <a:srgbClr val="E2F0D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1378645" cy="907192"/>
            <a:chOff x="7459670" y="7543799"/>
            <a:chExt cx="1879610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7262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 LIÊN QUAN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3CE1C4-3530-42A5-A2B6-5B1E1B201E19}"/>
              </a:ext>
            </a:extLst>
          </p:cNvPr>
          <p:cNvSpPr txBox="1"/>
          <p:nvPr/>
        </p:nvSpPr>
        <p:spPr>
          <a:xfrm>
            <a:off x="1244356" y="3137163"/>
            <a:ext cx="110418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Vị trí tương đối giữa hai mặt phẳng: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A0E7E-2DCD-452C-9409-2D8D4F79D126}"/>
              </a:ext>
            </a:extLst>
          </p:cNvPr>
          <p:cNvSpPr txBox="1"/>
          <p:nvPr/>
        </p:nvSpPr>
        <p:spPr>
          <a:xfrm>
            <a:off x="1447199" y="7048986"/>
            <a:ext cx="2178802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đó:</a:t>
            </a: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CAC8F9-03CC-43DD-8095-59F6243C6849}"/>
                  </a:ext>
                </a:extLst>
              </p:cNvPr>
              <p:cNvSpPr txBox="1"/>
              <p:nvPr/>
            </p:nvSpPr>
            <p:spPr>
              <a:xfrm>
                <a:off x="12802814" y="3896142"/>
                <a:ext cx="906658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CAC8F9-03CC-43DD-8095-59F6243C6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814" y="3896142"/>
                <a:ext cx="9066586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6D13373-A1A3-416B-B9CE-7ABDCB4AD143}"/>
              </a:ext>
            </a:extLst>
          </p:cNvPr>
          <p:cNvGrpSpPr/>
          <p:nvPr/>
        </p:nvGrpSpPr>
        <p:grpSpPr>
          <a:xfrm>
            <a:off x="1371601" y="4087847"/>
            <a:ext cx="12039599" cy="788703"/>
            <a:chOff x="1371601" y="4087847"/>
            <a:chExt cx="12039599" cy="78870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BECE4B-6132-4B25-BA07-86A7D6D91CDF}"/>
                </a:ext>
              </a:extLst>
            </p:cNvPr>
            <p:cNvSpPr/>
            <p:nvPr/>
          </p:nvSpPr>
          <p:spPr>
            <a:xfrm>
              <a:off x="1371601" y="4107109"/>
              <a:ext cx="12039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cho 2 </a:t>
              </a:r>
              <a:r>
                <a:rPr lang="en-US" sz="4400" b="1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phẳng: 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F6B3B27-07E6-4B80-9683-D7727E3DC483}"/>
                    </a:ext>
                  </a:extLst>
                </p:cNvPr>
                <p:cNvSpPr txBox="1"/>
                <p:nvPr/>
              </p:nvSpPr>
              <p:spPr>
                <a:xfrm>
                  <a:off x="6348028" y="4087847"/>
                  <a:ext cx="1709122" cy="76944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𝑶𝒙𝒚𝒛</m:t>
                        </m:r>
                      </m:oMath>
                    </m:oMathPara>
                  </a14:m>
                  <a:endParaRPr lang="vi-VN" sz="4400" b="1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F6B3B27-07E6-4B80-9683-D7727E3DC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028" y="4087847"/>
                  <a:ext cx="1709122" cy="7694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2B269D-BE19-46AC-9A4A-193086E7365F}"/>
                  </a:ext>
                </a:extLst>
              </p:cNvPr>
              <p:cNvSpPr txBox="1"/>
              <p:nvPr/>
            </p:nvSpPr>
            <p:spPr>
              <a:xfrm>
                <a:off x="2536600" y="7450215"/>
                <a:ext cx="12790424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2B269D-BE19-46AC-9A4A-193086E73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600" y="7450215"/>
                <a:ext cx="12790424" cy="1602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B710F8-0414-4C1E-8EC5-C2DBDDC6C002}"/>
                  </a:ext>
                </a:extLst>
              </p:cNvPr>
              <p:cNvSpPr txBox="1"/>
              <p:nvPr/>
            </p:nvSpPr>
            <p:spPr>
              <a:xfrm>
                <a:off x="15264763" y="7933764"/>
                <a:ext cx="618464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với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B710F8-0414-4C1E-8EC5-C2DBDDC6C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763" y="7933764"/>
                <a:ext cx="6184642" cy="769441"/>
              </a:xfrm>
              <a:prstGeom prst="rect">
                <a:avLst/>
              </a:prstGeom>
              <a:blipFill>
                <a:blip r:embed="rId18"/>
                <a:stretch>
                  <a:fillRect l="-3941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3A3268-04FC-459E-896D-8A3413CBF139}"/>
                  </a:ext>
                </a:extLst>
              </p:cNvPr>
              <p:cNvSpPr txBox="1"/>
              <p:nvPr/>
            </p:nvSpPr>
            <p:spPr>
              <a:xfrm>
                <a:off x="2456293" y="9214652"/>
                <a:ext cx="12866407" cy="1602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⇔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3A3268-04FC-459E-896D-8A3413CBF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293" y="9214652"/>
                <a:ext cx="12866407" cy="16026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A15C89-A5FB-409D-926E-2095091F5D02}"/>
                  </a:ext>
                </a:extLst>
              </p:cNvPr>
              <p:cNvSpPr txBox="1"/>
              <p:nvPr/>
            </p:nvSpPr>
            <p:spPr>
              <a:xfrm>
                <a:off x="15354540" y="9512795"/>
                <a:ext cx="618464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với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A15C89-A5FB-409D-926E-2095091F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540" y="9512795"/>
                <a:ext cx="6184642" cy="769441"/>
              </a:xfrm>
              <a:prstGeom prst="rect">
                <a:avLst/>
              </a:prstGeom>
              <a:blipFill>
                <a:blip r:embed="rId20"/>
                <a:stretch>
                  <a:fillRect l="-4043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D30B16-4DB7-47FD-9C7E-A087B8C85C96}"/>
                  </a:ext>
                </a:extLst>
              </p:cNvPr>
              <p:cNvSpPr txBox="1"/>
              <p:nvPr/>
            </p:nvSpPr>
            <p:spPr>
              <a:xfrm>
                <a:off x="2485388" y="10979089"/>
                <a:ext cx="10687734" cy="9802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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≠</m:t>
                    </m:r>
                  </m:oMath>
                </a14:m>
                <a:r>
                  <a:rPr lang="vi-VN" sz="4400" b="1"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: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vi-VN" sz="4400" b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D30B16-4DB7-47FD-9C7E-A087B8C85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88" y="10979089"/>
                <a:ext cx="10687734" cy="980205"/>
              </a:xfrm>
              <a:prstGeom prst="rect">
                <a:avLst/>
              </a:prstGeom>
              <a:blipFill>
                <a:blip r:embed="rId21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89CEEF-2113-4D2E-BBDB-0BA1F63512A9}"/>
                  </a:ext>
                </a:extLst>
              </p:cNvPr>
              <p:cNvSpPr txBox="1"/>
              <p:nvPr/>
            </p:nvSpPr>
            <p:spPr>
              <a:xfrm>
                <a:off x="2286000" y="12496925"/>
                <a:ext cx="16448087" cy="7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Đặc biệt: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ahoma" panose="020B0604030504040204" pitchFamily="34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vi-VN" sz="36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vi-VN" sz="36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sz="4000" b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89CEEF-2113-4D2E-BBDB-0BA1F6351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496925"/>
                <a:ext cx="16448087" cy="761875"/>
              </a:xfrm>
              <a:prstGeom prst="rect">
                <a:avLst/>
              </a:prstGeom>
              <a:blipFill>
                <a:blip r:embed="rId22"/>
                <a:stretch>
                  <a:fillRect l="-482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250B97-8C12-426A-9810-1889D966257E}"/>
                  </a:ext>
                </a:extLst>
              </p:cNvPr>
              <p:cNvSpPr txBox="1"/>
              <p:nvPr/>
            </p:nvSpPr>
            <p:spPr>
              <a:xfrm>
                <a:off x="9448800" y="6248400"/>
                <a:ext cx="129526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có các VTPT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400" b="1"/>
                  <a:t>;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250B97-8C12-426A-9810-1889D9662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248400"/>
                <a:ext cx="12952614" cy="769441"/>
              </a:xfrm>
              <a:prstGeom prst="rect">
                <a:avLst/>
              </a:prstGeom>
              <a:blipFill>
                <a:blip r:embed="rId23"/>
                <a:stretch>
                  <a:fillRect l="-1882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42" grpId="0"/>
      <p:bldP spid="37" grpId="0"/>
      <p:bldP spid="40" grpId="0"/>
      <p:bldP spid="43" grpId="0"/>
      <p:bldP spid="45" grpId="0"/>
      <p:bldP spid="51" grpId="0"/>
      <p:bldP spid="5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EF910E94-29BE-4E5E-AE23-8919F7E5CEFA}"/>
              </a:ext>
            </a:extLst>
          </p:cNvPr>
          <p:cNvSpPr/>
          <p:nvPr/>
        </p:nvSpPr>
        <p:spPr>
          <a:xfrm>
            <a:off x="1104000" y="2877299"/>
            <a:ext cx="22176000" cy="9690206"/>
          </a:xfrm>
          <a:prstGeom prst="roundRect">
            <a:avLst>
              <a:gd name="adj" fmla="val 7013"/>
            </a:avLst>
          </a:prstGeom>
          <a:solidFill>
            <a:srgbClr val="E2F0D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1378645" cy="907192"/>
            <a:chOff x="7459670" y="7543799"/>
            <a:chExt cx="1879610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7262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 LIÊN QUAN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EC0AA65-A839-4439-95FC-A278AAF9E56C}"/>
              </a:ext>
            </a:extLst>
          </p:cNvPr>
          <p:cNvSpPr txBox="1"/>
          <p:nvPr/>
        </p:nvSpPr>
        <p:spPr>
          <a:xfrm>
            <a:off x="1262367" y="3061266"/>
            <a:ext cx="78341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Góc giữa hai mặt phẳng:</a:t>
            </a:r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B1A97-D3CA-4411-B1E4-35030358F5D1}"/>
              </a:ext>
            </a:extLst>
          </p:cNvPr>
          <p:cNvSpPr txBox="1"/>
          <p:nvPr/>
        </p:nvSpPr>
        <p:spPr>
          <a:xfrm>
            <a:off x="1983178" y="4176551"/>
            <a:ext cx="5341527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không gian </a:t>
            </a:r>
            <a:endParaRPr lang="vi-VN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7C706A-7CED-4874-A474-7C7191444C5B}"/>
                  </a:ext>
                </a:extLst>
              </p:cNvPr>
              <p:cNvSpPr txBox="1"/>
              <p:nvPr/>
            </p:nvSpPr>
            <p:spPr>
              <a:xfrm>
                <a:off x="7010400" y="4158726"/>
                <a:ext cx="170912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7C706A-7CED-4874-A474-7C719144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158726"/>
                <a:ext cx="170912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1D9B8B4-B8DE-4D08-8031-3A7082124099}"/>
              </a:ext>
            </a:extLst>
          </p:cNvPr>
          <p:cNvSpPr txBox="1"/>
          <p:nvPr/>
        </p:nvSpPr>
        <p:spPr>
          <a:xfrm>
            <a:off x="8719522" y="4176551"/>
            <a:ext cx="56993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hai mặt phẳng </a:t>
            </a: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A19C19-896E-4BE4-953E-CFC738E699CE}"/>
                  </a:ext>
                </a:extLst>
              </p:cNvPr>
              <p:cNvSpPr txBox="1"/>
              <p:nvPr/>
            </p:nvSpPr>
            <p:spPr>
              <a:xfrm>
                <a:off x="14070560" y="4199043"/>
                <a:ext cx="838665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A19C19-896E-4BE4-953E-CFC738E6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560" y="4199043"/>
                <a:ext cx="838665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F6D221-1D10-4765-A627-52563D351C54}"/>
                  </a:ext>
                </a:extLst>
              </p:cNvPr>
              <p:cNvSpPr txBox="1"/>
              <p:nvPr/>
            </p:nvSpPr>
            <p:spPr>
              <a:xfrm>
                <a:off x="14070560" y="5138837"/>
                <a:ext cx="850207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F6D221-1D10-4765-A627-52563D35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560" y="5138837"/>
                <a:ext cx="85020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0AAD99-1926-410E-9CFF-87B4F563F65F}"/>
                  </a:ext>
                </a:extLst>
              </p:cNvPr>
              <p:cNvSpPr txBox="1"/>
              <p:nvPr/>
            </p:nvSpPr>
            <p:spPr>
              <a:xfrm>
                <a:off x="2725033" y="7878093"/>
                <a:ext cx="1872031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158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giữa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hoặc bù với góc giữa hai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0AAD99-1926-410E-9CFF-87B4F563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33" y="7878093"/>
                <a:ext cx="18720318" cy="759375"/>
              </a:xfrm>
              <a:prstGeom prst="rect">
                <a:avLst/>
              </a:prstGeom>
              <a:blipFill>
                <a:blip r:embed="rId6"/>
                <a:stretch>
                  <a:fillRect l="-1205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6871F9-53C8-434B-948C-4089FC648DB1}"/>
                  </a:ext>
                </a:extLst>
              </p:cNvPr>
              <p:cNvSpPr txBox="1"/>
              <p:nvPr/>
            </p:nvSpPr>
            <p:spPr>
              <a:xfrm>
                <a:off x="2725033" y="9077100"/>
                <a:ext cx="12382685" cy="30507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158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 là: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4400" b="1" i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58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6871F9-53C8-434B-948C-4089FC64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33" y="9077100"/>
                <a:ext cx="12382685" cy="3050772"/>
              </a:xfrm>
              <a:prstGeom prst="rect">
                <a:avLst/>
              </a:prstGeom>
              <a:blipFill>
                <a:blip r:embed="rId7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D9D5C7-A653-4B79-95B6-487F7DF88CF3}"/>
                  </a:ext>
                </a:extLst>
              </p:cNvPr>
              <p:cNvSpPr txBox="1"/>
              <p:nvPr/>
            </p:nvSpPr>
            <p:spPr>
              <a:xfrm>
                <a:off x="9234592" y="6460581"/>
                <a:ext cx="12952614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có các VTPT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400" b="1"/>
                  <a:t>;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D9D5C7-A653-4B79-95B6-487F7DF8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92" y="6460581"/>
                <a:ext cx="12952614" cy="769441"/>
              </a:xfrm>
              <a:prstGeom prst="rect">
                <a:avLst/>
              </a:prstGeom>
              <a:blipFill>
                <a:blip r:embed="rId8"/>
                <a:stretch>
                  <a:fillRect l="-1929" t="-19841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9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9" grpId="0"/>
      <p:bldP spid="3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7218716-5B0D-45A0-BAD5-C05AA1CCE771}"/>
              </a:ext>
            </a:extLst>
          </p:cNvPr>
          <p:cNvSpPr/>
          <p:nvPr/>
        </p:nvSpPr>
        <p:spPr>
          <a:xfrm>
            <a:off x="440778" y="3121426"/>
            <a:ext cx="23508000" cy="3312000"/>
          </a:xfrm>
          <a:prstGeom prst="roundRect">
            <a:avLst>
              <a:gd name="adj" fmla="val 7013"/>
            </a:avLst>
          </a:prstGeom>
          <a:solidFill>
            <a:srgbClr val="E2F0D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469372" y="3143267"/>
            <a:ext cx="3341648" cy="1036625"/>
            <a:chOff x="1177638" y="2598000"/>
            <a:chExt cx="3342083" cy="878559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 rot="16200000" flipV="1">
              <a:off x="2677401" y="1549218"/>
              <a:ext cx="732256" cy="2952385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9148" y="2707118"/>
              <a:ext cx="23471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1:</a:t>
              </a:r>
              <a:endParaRPr lang="en-US" sz="36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 flipV="1">
              <a:off x="1177638" y="2649211"/>
              <a:ext cx="912132" cy="76276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305304" y="2598000"/>
              <a:ext cx="693827" cy="641071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69372" y="6741605"/>
            <a:ext cx="23466544" cy="6593395"/>
            <a:chOff x="1222851" y="5479020"/>
            <a:chExt cx="23543736" cy="5181364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479020"/>
              <a:ext cx="3172172" cy="630401"/>
              <a:chOff x="1224542" y="6454326"/>
              <a:chExt cx="3172539" cy="633614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83888" y="5466692"/>
                <a:ext cx="625559" cy="260082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76400" y="6476695"/>
                <a:ext cx="2285946" cy="60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465378"/>
                <a:ext cx="777240" cy="62256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479414"/>
                <a:ext cx="501902" cy="51121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91998" y="10927208"/>
                <a:ext cx="13016577" cy="86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fr-FR" sz="4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song song với mặt phẳng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fr-FR" sz="4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98" y="10927208"/>
                <a:ext cx="13016577" cy="869405"/>
              </a:xfrm>
              <a:prstGeom prst="rect">
                <a:avLst/>
              </a:prstGeom>
              <a:blipFill>
                <a:blip r:embed="rId3"/>
                <a:stretch>
                  <a:fillRect t="-11268" r="-1265" b="-37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13875" y="7432992"/>
            <a:ext cx="2724502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857">
              <a:lnSpc>
                <a:spcPct val="115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9784" y="9642571"/>
            <a:ext cx="12960815" cy="86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857">
              <a:lnSpc>
                <a:spcPct val="115000"/>
              </a:lnSpc>
              <a:spcAft>
                <a:spcPts val="800"/>
              </a:spcAft>
            </a:pPr>
            <a:endParaRPr lang="vi-VN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BC4626-D972-4FCD-994B-CB0EC4BC35B0}"/>
                  </a:ext>
                </a:extLst>
              </p:cNvPr>
              <p:cNvSpPr txBox="1"/>
              <p:nvPr/>
            </p:nvSpPr>
            <p:spPr>
              <a:xfrm>
                <a:off x="621254" y="4098248"/>
                <a:ext cx="2286070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vectơ pháp tuyến của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BC4626-D972-4FCD-994B-CB0EC4BC3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4" y="4098248"/>
                <a:ext cx="22860700" cy="2123658"/>
              </a:xfrm>
              <a:prstGeom prst="rect">
                <a:avLst/>
              </a:prstGeom>
              <a:blipFill>
                <a:blip r:embed="rId4"/>
                <a:stretch>
                  <a:fillRect l="-1093" r="-907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F61D66-9172-465C-BB0C-E2C0061FD6F5}"/>
                  </a:ext>
                </a:extLst>
              </p:cNvPr>
              <p:cNvSpPr txBox="1"/>
              <p:nvPr/>
            </p:nvSpPr>
            <p:spPr>
              <a:xfrm>
                <a:off x="5657657" y="8440482"/>
                <a:ext cx="456504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F61D66-9172-465C-BB0C-E2C0061F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57" y="8440482"/>
                <a:ext cx="4565041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61D9C9-A386-478D-84D7-526A925739B9}"/>
                  </a:ext>
                </a:extLst>
              </p:cNvPr>
              <p:cNvSpPr txBox="1"/>
              <p:nvPr/>
            </p:nvSpPr>
            <p:spPr>
              <a:xfrm>
                <a:off x="5962641" y="7391430"/>
                <a:ext cx="4671279" cy="8535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61D9C9-A386-478D-84D7-526A9257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41" y="7391430"/>
                <a:ext cx="4671279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D50C08-69B7-479F-A443-F9BB5FA86850}"/>
                  </a:ext>
                </a:extLst>
              </p:cNvPr>
              <p:cNvSpPr txBox="1"/>
              <p:nvPr/>
            </p:nvSpPr>
            <p:spPr>
              <a:xfrm>
                <a:off x="4115852" y="9511835"/>
                <a:ext cx="10266657" cy="9367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sepChr m:val=";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D50C08-69B7-479F-A443-F9BB5FA86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9511835"/>
                <a:ext cx="10266657" cy="9367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DCAA79-3B6C-436C-B71E-C4582C19E014}"/>
                  </a:ext>
                </a:extLst>
              </p:cNvPr>
              <p:cNvSpPr txBox="1"/>
              <p:nvPr/>
            </p:nvSpPr>
            <p:spPr>
              <a:xfrm>
                <a:off x="16328114" y="10987905"/>
                <a:ext cx="3653115" cy="8345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DCAA79-3B6C-436C-B71E-C4582C19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114" y="10987905"/>
                <a:ext cx="3653115" cy="8345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691998" y="11946701"/>
                <a:ext cx="6226641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VTPT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98" y="11946701"/>
                <a:ext cx="6226641" cy="941796"/>
              </a:xfrm>
              <a:prstGeom prst="rect">
                <a:avLst/>
              </a:prstGeom>
              <a:blipFill rotWithShape="0">
                <a:blip r:embed="rId9"/>
                <a:stretch>
                  <a:fillRect t="-10390" r="-1371" b="-2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DCAA79-3B6C-436C-B71E-C4582C19E014}"/>
                  </a:ext>
                </a:extLst>
              </p:cNvPr>
              <p:cNvSpPr txBox="1"/>
              <p:nvPr/>
            </p:nvSpPr>
            <p:spPr>
              <a:xfrm>
                <a:off x="9971310" y="12039600"/>
                <a:ext cx="4061112" cy="8345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DCAA79-3B6C-436C-B71E-C4582C19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310" y="12039600"/>
                <a:ext cx="4061112" cy="8345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5" grpId="0"/>
      <p:bldP spid="3" grpId="0"/>
      <p:bldP spid="41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775" y="2952081"/>
            <a:ext cx="23509688" cy="3043719"/>
            <a:chOff x="1177638" y="2491133"/>
            <a:chExt cx="23512749" cy="3044120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510855"/>
              <a:ext cx="23512749" cy="302439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365972" cy="896323"/>
              <a:chOff x="1177638" y="2491133"/>
              <a:chExt cx="3365972" cy="896323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635361" y="1479208"/>
                <a:ext cx="864113" cy="295238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72063" y="6255601"/>
            <a:ext cx="23466544" cy="7092000"/>
            <a:chOff x="1222851" y="5317664"/>
            <a:chExt cx="23543736" cy="614538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317664"/>
              <a:ext cx="23542038" cy="6145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48149"/>
              <a:ext cx="3305109" cy="824430"/>
              <a:chOff x="1224542" y="6322796"/>
              <a:chExt cx="3305491" cy="828633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26802" y="6424890"/>
                <a:ext cx="2478961" cy="723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9DDE7F-B53B-4D52-B671-4E70E959F583}"/>
                  </a:ext>
                </a:extLst>
              </p:cNvPr>
              <p:cNvSpPr txBox="1"/>
              <p:nvPr/>
            </p:nvSpPr>
            <p:spPr>
              <a:xfrm>
                <a:off x="528919" y="3764379"/>
                <a:ext cx="23509688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87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phương tình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trọng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9DDE7F-B53B-4D52-B671-4E70E959F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9" y="3764379"/>
                <a:ext cx="23509688" cy="1993366"/>
              </a:xfrm>
              <a:prstGeom prst="rect">
                <a:avLst/>
              </a:prstGeom>
              <a:blipFill rotWithShape="0">
                <a:blip r:embed="rId3"/>
                <a:stretch>
                  <a:fillRect l="-985" r="-1063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B86E9A-3AB0-423C-90E7-2EAF6DFE17CA}"/>
                  </a:ext>
                </a:extLst>
              </p:cNvPr>
              <p:cNvSpPr txBox="1"/>
              <p:nvPr/>
            </p:nvSpPr>
            <p:spPr>
              <a:xfrm>
                <a:off x="5857536" y="6764095"/>
                <a:ext cx="5516382" cy="9254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B86E9A-3AB0-423C-90E7-2EAF6DFE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36" y="6764095"/>
                <a:ext cx="5516382" cy="9254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FE2BA0-2BF4-48A2-A918-F629DC2FF5C8}"/>
              </a:ext>
            </a:extLst>
          </p:cNvPr>
          <p:cNvSpPr txBox="1"/>
          <p:nvPr/>
        </p:nvSpPr>
        <p:spPr>
          <a:xfrm>
            <a:off x="4191000" y="6816193"/>
            <a:ext cx="1816523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có</a:t>
            </a:r>
            <a:endParaRPr lang="vi-VN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 ">
                <a:extLst>
                  <a:ext uri="{FF2B5EF4-FFF2-40B4-BE49-F238E27FC236}">
                    <a16:creationId xmlns:a16="http://schemas.microsoft.com/office/drawing/2014/main" id="{CFB50EC5-0B4B-4D75-AE79-6E8B4AB4C4FB}"/>
                  </a:ext>
                </a:extLst>
              </p:cNvPr>
              <p:cNvSpPr txBox="1"/>
              <p:nvPr/>
            </p:nvSpPr>
            <p:spPr>
              <a:xfrm>
                <a:off x="5943600" y="7798146"/>
                <a:ext cx="8546634" cy="1598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𝑸𝒖𝒂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𝑽𝑻𝑷𝑻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: </m:t>
                              </m:r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 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B50EC5-0B4B-4D75-AE79-6E8B4AB4C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798146"/>
                <a:ext cx="8546634" cy="1598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9744-AF9D-4D94-BA07-8DBBE8C94D33}"/>
                  </a:ext>
                </a:extLst>
              </p:cNvPr>
              <p:cNvSpPr txBox="1"/>
              <p:nvPr/>
            </p:nvSpPr>
            <p:spPr>
              <a:xfrm>
                <a:off x="5968538" y="9780327"/>
                <a:ext cx="1133194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:−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9744-AF9D-4D94-BA07-8DBBE8C9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538" y="9780327"/>
                <a:ext cx="1133194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7A9DA8-A41C-4ADE-8834-194DDC27A033}"/>
                  </a:ext>
                </a:extLst>
              </p:cNvPr>
              <p:cNvSpPr txBox="1"/>
              <p:nvPr/>
            </p:nvSpPr>
            <p:spPr>
              <a:xfrm>
                <a:off x="6096000" y="10896226"/>
                <a:ext cx="755174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𝐚𝐲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7A9DA8-A41C-4ADE-8834-194DDC27A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896226"/>
                <a:ext cx="755174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6" grpId="0"/>
      <p:bldP spid="7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550565" y="3021860"/>
            <a:ext cx="23509688" cy="2676936"/>
            <a:chOff x="1177638" y="2491133"/>
            <a:chExt cx="23512749" cy="2677285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656579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14193" y="6563200"/>
            <a:ext cx="23464852" cy="6913656"/>
            <a:chOff x="1186359" y="5331410"/>
            <a:chExt cx="23542038" cy="6180636"/>
          </a:xfrm>
        </p:grpSpPr>
        <p:sp>
          <p:nvSpPr>
            <p:cNvPr id="35" name="Rounded Rectangle 34"/>
            <p:cNvSpPr/>
            <p:nvPr/>
          </p:nvSpPr>
          <p:spPr>
            <a:xfrm>
              <a:off x="1186359" y="5331410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4482" y="4141210"/>
                <a:ext cx="228399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𝒎𝒚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B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pt-B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song</a:t>
                </a: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song</a:t>
                </a: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2" y="4141210"/>
                <a:ext cx="22839918" cy="830997"/>
              </a:xfrm>
              <a:prstGeom prst="rect">
                <a:avLst/>
              </a:prstGeom>
              <a:blipFill>
                <a:blip r:embed="rId3"/>
                <a:stretch>
                  <a:fillRect l="-1201" t="-16788" r="-187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66645" y="7493333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63933" y="8674755"/>
                <a:ext cx="477040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//(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nên </a:t>
                </a:r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933" y="8674755"/>
                <a:ext cx="477040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747" t="-16912" r="-485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 ">
                <a:extLst>
                  <a:ext uri="{FF2B5EF4-FFF2-40B4-BE49-F238E27FC236}">
                    <a16:creationId xmlns:a16="http://schemas.microsoft.com/office/drawing/2014/main" id="{7EDB49ED-A912-4D29-ADA6-A915C374571C}"/>
                  </a:ext>
                </a:extLst>
              </p:cNvPr>
              <p:cNvSpPr txBox="1"/>
              <p:nvPr/>
            </p:nvSpPr>
            <p:spPr>
              <a:xfrm>
                <a:off x="6505118" y="7558305"/>
                <a:ext cx="3748783" cy="742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;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 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DB49ED-A912-4D29-ADA6-A915C3745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18" y="7558305"/>
                <a:ext cx="3748783" cy="7421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 ">
                <a:extLst>
                  <a:ext uri="{FF2B5EF4-FFF2-40B4-BE49-F238E27FC236}">
                    <a16:creationId xmlns:a16="http://schemas.microsoft.com/office/drawing/2014/main" id="{89D82CCF-3D69-4607-9417-3E0C669F80F2}"/>
                  </a:ext>
                </a:extLst>
              </p:cNvPr>
              <p:cNvSpPr txBox="1"/>
              <p:nvPr/>
            </p:nvSpPr>
            <p:spPr>
              <a:xfrm>
                <a:off x="11234383" y="7545127"/>
                <a:ext cx="4310417" cy="742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 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D82CCF-3D69-4607-9417-3E0C669F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383" y="7545127"/>
                <a:ext cx="4310417" cy="742191"/>
              </a:xfrm>
              <a:prstGeom prst="rect">
                <a:avLst/>
              </a:prstGeom>
              <a:blipFill rotWithShape="0">
                <a:blip r:embed="rId6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1188C319-6307-4089-AD0E-ED2C01A8258E}"/>
              </a:ext>
            </a:extLst>
          </p:cNvPr>
          <p:cNvSpPr/>
          <p:nvPr/>
        </p:nvSpPr>
        <p:spPr>
          <a:xfrm>
            <a:off x="10219363" y="7536359"/>
            <a:ext cx="1015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19766-65FE-465C-98E9-98938CFE2239}"/>
                  </a:ext>
                </a:extLst>
              </p:cNvPr>
              <p:cNvSpPr txBox="1"/>
              <p:nvPr/>
            </p:nvSpPr>
            <p:spPr>
              <a:xfrm>
                <a:off x="9191485" y="8690476"/>
                <a:ext cx="1357423" cy="8345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519766-65FE-465C-98E9-98938CFE2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85" y="8690476"/>
                <a:ext cx="1357423" cy="8345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46A118EF-E86A-48C7-9355-E0A3BEA02E1E}"/>
              </a:ext>
            </a:extLst>
          </p:cNvPr>
          <p:cNvSpPr/>
          <p:nvPr/>
        </p:nvSpPr>
        <p:spPr>
          <a:xfrm>
            <a:off x="10313560" y="8661400"/>
            <a:ext cx="4079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8AE294-DB35-4E4A-AF0D-714D2F23CF92}"/>
                  </a:ext>
                </a:extLst>
              </p:cNvPr>
              <p:cNvSpPr txBox="1"/>
              <p:nvPr/>
            </p:nvSpPr>
            <p:spPr>
              <a:xfrm>
                <a:off x="14140288" y="8660662"/>
                <a:ext cx="1375055" cy="8345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8AE294-DB35-4E4A-AF0D-714D2F23C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288" y="8660662"/>
                <a:ext cx="1375055" cy="8345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382F1B-1397-491D-8DBD-7D694AA01731}"/>
                  </a:ext>
                </a:extLst>
              </p:cNvPr>
              <p:cNvSpPr txBox="1"/>
              <p:nvPr/>
            </p:nvSpPr>
            <p:spPr>
              <a:xfrm>
                <a:off x="10035676" y="9733285"/>
                <a:ext cx="11558549" cy="31445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.(−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</m:m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4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  <m:r>
                                          <a:rPr lang="vi-VN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=−</m:t>
                                        </m:r>
                                        <m:f>
                                          <m:fPr>
                                            <m:ctrlPr>
                                              <a:rPr lang="vi-VN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=−</m:t>
                                        </m:r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vi-VN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382F1B-1397-491D-8DBD-7D694AA0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676" y="9733285"/>
                <a:ext cx="11558549" cy="31445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0400" y="10778586"/>
                <a:ext cx="3113160" cy="83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i="1" dirty="0"/>
                  <a:t>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0778586"/>
                <a:ext cx="3113160" cy="834524"/>
              </a:xfrm>
              <a:prstGeom prst="rect">
                <a:avLst/>
              </a:prstGeom>
              <a:blipFill rotWithShape="0">
                <a:blip r:embed="rId10"/>
                <a:stretch>
                  <a:fillRect t="-13869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5060492" y="10778586"/>
            <a:ext cx="1444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6" grpId="0"/>
      <p:bldP spid="44" grpId="0"/>
      <p:bldP spid="45" grpId="0"/>
      <p:bldP spid="46" grpId="0"/>
      <p:bldP spid="47" grpId="0"/>
      <p:bldP spid="48" grpId="0"/>
      <p:bldP spid="52" grpId="0"/>
      <p:bldP spid="4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775" y="2952081"/>
            <a:ext cx="23509688" cy="2700649"/>
            <a:chOff x="1177638" y="2491133"/>
            <a:chExt cx="23512749" cy="2701001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680295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28150" y="5977779"/>
            <a:ext cx="23464852" cy="5623426"/>
            <a:chOff x="1127016" y="5331408"/>
            <a:chExt cx="23542038" cy="6900357"/>
          </a:xfrm>
        </p:grpSpPr>
        <p:sp>
          <p:nvSpPr>
            <p:cNvPr id="35" name="Rounded Rectangle 34"/>
            <p:cNvSpPr/>
            <p:nvPr/>
          </p:nvSpPr>
          <p:spPr>
            <a:xfrm>
              <a:off x="1127016" y="5331408"/>
              <a:ext cx="23542038" cy="6900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43726" y="4141210"/>
                <a:ext cx="1918287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góc giữa mặt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726" y="4141210"/>
                <a:ext cx="19182874" cy="1446550"/>
              </a:xfrm>
              <a:prstGeom prst="rect">
                <a:avLst/>
              </a:prstGeom>
              <a:blipFill>
                <a:blip r:embed="rId3"/>
                <a:stretch>
                  <a:fillRect l="-1303" t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09970" y="6878675"/>
            <a:ext cx="1680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30238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3002" y="8476081"/>
            <a:ext cx="2153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7D941A-404C-43DC-92C4-D8E0C570B6E6}"/>
                  </a:ext>
                </a:extLst>
              </p:cNvPr>
              <p:cNvSpPr txBox="1"/>
              <p:nvPr/>
            </p:nvSpPr>
            <p:spPr>
              <a:xfrm>
                <a:off x="5490238" y="6909240"/>
                <a:ext cx="9241954" cy="820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sub>
                    </m:sSub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</m:sub>
                    </m:sSub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7D941A-404C-43DC-92C4-D8E0C570B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238" y="6909240"/>
                <a:ext cx="9241954" cy="820674"/>
              </a:xfrm>
              <a:prstGeom prst="rect">
                <a:avLst/>
              </a:prstGeom>
              <a:blipFill>
                <a:blip r:embed="rId4"/>
                <a:stretch>
                  <a:fillRect t="-13333" r="-1715" b="-29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5C4A40-DF35-4676-9748-84766DF0B58A}"/>
                  </a:ext>
                </a:extLst>
              </p:cNvPr>
              <p:cNvSpPr txBox="1"/>
              <p:nvPr/>
            </p:nvSpPr>
            <p:spPr>
              <a:xfrm>
                <a:off x="5275056" y="7989038"/>
                <a:ext cx="12555744" cy="1736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vi-VN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d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vi-VN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den>
                      </m:f>
                      <m:r>
                        <a:rPr lang="vi-VN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den>
                      </m:f>
                      <m:r>
                        <a:rPr lang="vi-VN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5C4A40-DF35-4676-9748-84766DF0B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56" y="7989038"/>
                <a:ext cx="12555744" cy="1736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D2A0513-69D3-4D27-90BE-ACA253ECE06F}"/>
                  </a:ext>
                </a:extLst>
              </p:cNvPr>
              <p:cNvSpPr txBox="1"/>
              <p:nvPr/>
            </p:nvSpPr>
            <p:spPr>
              <a:xfrm>
                <a:off x="5126966" y="10058400"/>
                <a:ext cx="4472828" cy="8341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sepChr m:val=";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d>
                            </m:e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</m:d>
                            </m:e>
                          </m:d>
                        </m:e>
                      </m:ac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4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D2A0513-69D3-4D27-90BE-ACA253EC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66" y="10058400"/>
                <a:ext cx="4472828" cy="8341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ACCE4904-3732-42C0-9A92-8E80051BAB0B}"/>
              </a:ext>
            </a:extLst>
          </p:cNvPr>
          <p:cNvSpPr/>
          <p:nvPr/>
        </p:nvSpPr>
        <p:spPr>
          <a:xfrm>
            <a:off x="3834000" y="10087789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4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71049" y="3051735"/>
            <a:ext cx="23509688" cy="2601226"/>
            <a:chOff x="1156909" y="2590800"/>
            <a:chExt cx="23512749" cy="2601565"/>
          </a:xfrm>
        </p:grpSpPr>
        <p:sp>
          <p:nvSpPr>
            <p:cNvPr id="20" name="Rounded Rectangle 19"/>
            <p:cNvSpPr/>
            <p:nvPr/>
          </p:nvSpPr>
          <p:spPr>
            <a:xfrm>
              <a:off x="1156909" y="2680526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590800"/>
              <a:ext cx="3624548" cy="910784"/>
              <a:chOff x="1177638" y="2590800"/>
              <a:chExt cx="3624548" cy="91078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42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612897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1" y="2598000"/>
                <a:ext cx="710761" cy="733876"/>
                <a:chOff x="7440266" y="3398551"/>
                <a:chExt cx="775720" cy="875946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58953" y="3834973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58798" y="4210997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18408" y="6113389"/>
            <a:ext cx="23464852" cy="5629477"/>
            <a:chOff x="1149243" y="5331410"/>
            <a:chExt cx="23542038" cy="6907783"/>
          </a:xfrm>
        </p:grpSpPr>
        <p:sp>
          <p:nvSpPr>
            <p:cNvPr id="35" name="Rounded Rectangle 34"/>
            <p:cNvSpPr/>
            <p:nvPr/>
          </p:nvSpPr>
          <p:spPr>
            <a:xfrm>
              <a:off x="1149243" y="5338836"/>
              <a:ext cx="23542038" cy="6900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392" y="4209135"/>
                <a:ext cx="2127154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392" y="4209135"/>
                <a:ext cx="21271548" cy="1446550"/>
              </a:xfrm>
              <a:prstGeom prst="rect">
                <a:avLst/>
              </a:prstGeom>
              <a:blipFill>
                <a:blip r:embed="rId3"/>
                <a:stretch>
                  <a:fillRect l="-1175" t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30238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D779DF-722B-40C7-A8D5-14F5EF1B1135}"/>
                  </a:ext>
                </a:extLst>
              </p:cNvPr>
              <p:cNvSpPr txBox="1"/>
              <p:nvPr/>
            </p:nvSpPr>
            <p:spPr>
              <a:xfrm>
                <a:off x="3048000" y="6906429"/>
                <a:ext cx="18298535" cy="20959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tọa độ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 mãn: 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D779DF-722B-40C7-A8D5-14F5EF1B1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906429"/>
                <a:ext cx="18298535" cy="2095958"/>
              </a:xfrm>
              <a:prstGeom prst="rect">
                <a:avLst/>
              </a:prstGeom>
              <a:blipFill>
                <a:blip r:embed="rId4"/>
                <a:stretch>
                  <a:fillRect l="-1332" r="-1033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BFC99D-0182-44CB-92D9-EE938DB055B8}"/>
                  </a:ext>
                </a:extLst>
              </p:cNvPr>
              <p:cNvSpPr txBox="1"/>
              <p:nvPr/>
            </p:nvSpPr>
            <p:spPr>
              <a:xfrm>
                <a:off x="10820400" y="8256645"/>
                <a:ext cx="914400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BFC99D-0182-44CB-92D9-EE938DB0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8256645"/>
                <a:ext cx="9144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C9E738-65C9-4215-AA97-CD8E7103425D}"/>
                  </a:ext>
                </a:extLst>
              </p:cNvPr>
              <p:cNvSpPr txBox="1"/>
              <p:nvPr/>
            </p:nvSpPr>
            <p:spPr>
              <a:xfrm>
                <a:off x="10591800" y="9623495"/>
                <a:ext cx="678963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C9E738-65C9-4215-AA97-CD8E7103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9623495"/>
                <a:ext cx="678963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F9AE3B-C731-4988-884D-4033D87D4B93}"/>
                  </a:ext>
                </a:extLst>
              </p:cNvPr>
              <p:cNvSpPr txBox="1"/>
              <p:nvPr/>
            </p:nvSpPr>
            <p:spPr>
              <a:xfrm>
                <a:off x="12462697" y="10763012"/>
                <a:ext cx="193758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F9AE3B-C731-4988-884D-4033D87D4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697" y="10763012"/>
                <a:ext cx="193758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1449543-266B-4B8A-A1F5-5361CCFFDEEA}"/>
              </a:ext>
            </a:extLst>
          </p:cNvPr>
          <p:cNvSpPr txBox="1"/>
          <p:nvPr/>
        </p:nvSpPr>
        <p:spPr>
          <a:xfrm>
            <a:off x="10962176" y="10747624"/>
            <a:ext cx="1229824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5" grpId="0"/>
      <p:bldP spid="46" grpId="0"/>
      <p:bldP spid="4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2687</Words>
  <PresentationFormat>Custom</PresentationFormat>
  <Paragraphs>339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2021-09-15T16:35:54Z</dcterms:modified>
</cp:coreProperties>
</file>