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53" r:id="rId2"/>
    <p:sldId id="325" r:id="rId3"/>
    <p:sldId id="347" r:id="rId4"/>
    <p:sldId id="348" r:id="rId5"/>
    <p:sldId id="350" r:id="rId6"/>
    <p:sldId id="349" r:id="rId7"/>
    <p:sldId id="321" r:id="rId8"/>
    <p:sldId id="346" r:id="rId9"/>
    <p:sldId id="329" r:id="rId10"/>
    <p:sldId id="323" r:id="rId11"/>
    <p:sldId id="326" r:id="rId12"/>
    <p:sldId id="327" r:id="rId13"/>
    <p:sldId id="324" r:id="rId14"/>
    <p:sldId id="331" r:id="rId15"/>
    <p:sldId id="338" r:id="rId16"/>
    <p:sldId id="322" r:id="rId17"/>
    <p:sldId id="316" r:id="rId18"/>
    <p:sldId id="328" r:id="rId19"/>
    <p:sldId id="332" r:id="rId20"/>
    <p:sldId id="330" r:id="rId21"/>
    <p:sldId id="317" r:id="rId22"/>
    <p:sldId id="287" r:id="rId23"/>
    <p:sldId id="320" r:id="rId24"/>
    <p:sldId id="296" r:id="rId25"/>
    <p:sldId id="310" r:id="rId26"/>
    <p:sldId id="298" r:id="rId27"/>
    <p:sldId id="304" r:id="rId28"/>
    <p:sldId id="306" r:id="rId29"/>
    <p:sldId id="309" r:id="rId30"/>
    <p:sldId id="351" r:id="rId31"/>
    <p:sldId id="341" r:id="rId32"/>
  </p:sldIdLst>
  <p:sldSz cx="9144000" cy="5143500" type="screen16x9"/>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C3730"/>
    <a:srgbClr val="29304A"/>
    <a:srgbClr val="FF0066"/>
    <a:srgbClr val="31ADB9"/>
    <a:srgbClr val="227780"/>
    <a:srgbClr val="8D130D"/>
    <a:srgbClr val="C07200"/>
    <a:srgbClr val="C81B12"/>
    <a:srgbClr val="F3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45" d="100"/>
          <a:sy n="145" d="100"/>
        </p:scale>
        <p:origin x="240" y="12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2017-07-10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2017-07-10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a:t>
            </a:fld>
            <a:endParaRPr lang="zh-CN" altLang="en-US"/>
          </a:p>
        </p:txBody>
      </p:sp>
    </p:spTree>
    <p:extLst>
      <p:ext uri="{BB962C8B-B14F-4D97-AF65-F5344CB8AC3E}">
        <p14:creationId xmlns:p14="http://schemas.microsoft.com/office/powerpoint/2010/main" val="332589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10</a:t>
            </a:fld>
            <a:endParaRPr lang="zh-CN" altLang="en-US"/>
          </a:p>
        </p:txBody>
      </p:sp>
    </p:spTree>
    <p:extLst>
      <p:ext uri="{BB962C8B-B14F-4D97-AF65-F5344CB8AC3E}">
        <p14:creationId xmlns:p14="http://schemas.microsoft.com/office/powerpoint/2010/main" val="3049665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11</a:t>
            </a:fld>
            <a:endParaRPr lang="zh-CN" altLang="en-US"/>
          </a:p>
        </p:txBody>
      </p:sp>
    </p:spTree>
    <p:extLst>
      <p:ext uri="{BB962C8B-B14F-4D97-AF65-F5344CB8AC3E}">
        <p14:creationId xmlns:p14="http://schemas.microsoft.com/office/powerpoint/2010/main" val="1207708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12</a:t>
            </a:fld>
            <a:endParaRPr lang="zh-CN" altLang="en-US"/>
          </a:p>
        </p:txBody>
      </p:sp>
    </p:spTree>
    <p:extLst>
      <p:ext uri="{BB962C8B-B14F-4D97-AF65-F5344CB8AC3E}">
        <p14:creationId xmlns:p14="http://schemas.microsoft.com/office/powerpoint/2010/main" val="2750057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13</a:t>
            </a:fld>
            <a:endParaRPr lang="zh-CN" altLang="en-US"/>
          </a:p>
        </p:txBody>
      </p:sp>
    </p:spTree>
    <p:extLst>
      <p:ext uri="{BB962C8B-B14F-4D97-AF65-F5344CB8AC3E}">
        <p14:creationId xmlns:p14="http://schemas.microsoft.com/office/powerpoint/2010/main" val="999205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68E5DE-3264-4330-84DB-16D0AE5DCE31}" type="slidenum">
              <a:rPr lang="zh-CN" altLang="en-US" smtClean="0"/>
              <a:t>14</a:t>
            </a:fld>
            <a:endParaRPr lang="zh-CN" altLang="en-US"/>
          </a:p>
        </p:txBody>
      </p:sp>
    </p:spTree>
    <p:extLst>
      <p:ext uri="{BB962C8B-B14F-4D97-AF65-F5344CB8AC3E}">
        <p14:creationId xmlns:p14="http://schemas.microsoft.com/office/powerpoint/2010/main" val="2269997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15</a:t>
            </a:fld>
            <a:endParaRPr lang="zh-CN" altLang="en-US"/>
          </a:p>
        </p:txBody>
      </p:sp>
    </p:spTree>
    <p:extLst>
      <p:ext uri="{BB962C8B-B14F-4D97-AF65-F5344CB8AC3E}">
        <p14:creationId xmlns:p14="http://schemas.microsoft.com/office/powerpoint/2010/main" val="3546891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16</a:t>
            </a:fld>
            <a:endParaRPr lang="zh-CN" altLang="en-US"/>
          </a:p>
        </p:txBody>
      </p:sp>
    </p:spTree>
    <p:extLst>
      <p:ext uri="{BB962C8B-B14F-4D97-AF65-F5344CB8AC3E}">
        <p14:creationId xmlns:p14="http://schemas.microsoft.com/office/powerpoint/2010/main" val="2826927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17</a:t>
            </a:fld>
            <a:endParaRPr lang="zh-CN" altLang="en-US"/>
          </a:p>
        </p:txBody>
      </p:sp>
    </p:spTree>
    <p:extLst>
      <p:ext uri="{BB962C8B-B14F-4D97-AF65-F5344CB8AC3E}">
        <p14:creationId xmlns:p14="http://schemas.microsoft.com/office/powerpoint/2010/main" val="26843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18</a:t>
            </a:fld>
            <a:endParaRPr lang="zh-CN" altLang="en-US"/>
          </a:p>
        </p:txBody>
      </p:sp>
    </p:spTree>
    <p:extLst>
      <p:ext uri="{BB962C8B-B14F-4D97-AF65-F5344CB8AC3E}">
        <p14:creationId xmlns:p14="http://schemas.microsoft.com/office/powerpoint/2010/main" val="2227665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19</a:t>
            </a:fld>
            <a:endParaRPr lang="zh-CN" altLang="en-US"/>
          </a:p>
        </p:txBody>
      </p:sp>
    </p:spTree>
    <p:extLst>
      <p:ext uri="{BB962C8B-B14F-4D97-AF65-F5344CB8AC3E}">
        <p14:creationId xmlns:p14="http://schemas.microsoft.com/office/powerpoint/2010/main" val="252052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a:t>
            </a:fld>
            <a:endParaRPr lang="zh-CN" altLang="en-US"/>
          </a:p>
        </p:txBody>
      </p:sp>
    </p:spTree>
    <p:extLst>
      <p:ext uri="{BB962C8B-B14F-4D97-AF65-F5344CB8AC3E}">
        <p14:creationId xmlns:p14="http://schemas.microsoft.com/office/powerpoint/2010/main" val="1162000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20</a:t>
            </a:fld>
            <a:endParaRPr lang="zh-CN" altLang="en-US"/>
          </a:p>
        </p:txBody>
      </p:sp>
    </p:spTree>
    <p:extLst>
      <p:ext uri="{BB962C8B-B14F-4D97-AF65-F5344CB8AC3E}">
        <p14:creationId xmlns:p14="http://schemas.microsoft.com/office/powerpoint/2010/main" val="2335936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21</a:t>
            </a:fld>
            <a:endParaRPr lang="zh-CN" altLang="en-US"/>
          </a:p>
        </p:txBody>
      </p:sp>
    </p:spTree>
    <p:extLst>
      <p:ext uri="{BB962C8B-B14F-4D97-AF65-F5344CB8AC3E}">
        <p14:creationId xmlns:p14="http://schemas.microsoft.com/office/powerpoint/2010/main" val="1255827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22</a:t>
            </a:fld>
            <a:endParaRPr lang="zh-CN" altLang="en-US"/>
          </a:p>
        </p:txBody>
      </p:sp>
    </p:spTree>
    <p:extLst>
      <p:ext uri="{BB962C8B-B14F-4D97-AF65-F5344CB8AC3E}">
        <p14:creationId xmlns:p14="http://schemas.microsoft.com/office/powerpoint/2010/main" val="331924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23</a:t>
            </a:fld>
            <a:endParaRPr lang="zh-CN" altLang="en-US"/>
          </a:p>
        </p:txBody>
      </p:sp>
    </p:spTree>
    <p:extLst>
      <p:ext uri="{BB962C8B-B14F-4D97-AF65-F5344CB8AC3E}">
        <p14:creationId xmlns:p14="http://schemas.microsoft.com/office/powerpoint/2010/main" val="832504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24</a:t>
            </a:fld>
            <a:endParaRPr lang="zh-CN" altLang="en-US"/>
          </a:p>
        </p:txBody>
      </p:sp>
    </p:spTree>
    <p:extLst>
      <p:ext uri="{BB962C8B-B14F-4D97-AF65-F5344CB8AC3E}">
        <p14:creationId xmlns:p14="http://schemas.microsoft.com/office/powerpoint/2010/main" val="1826576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25</a:t>
            </a:fld>
            <a:endParaRPr lang="zh-CN" altLang="en-US"/>
          </a:p>
        </p:txBody>
      </p:sp>
    </p:spTree>
    <p:extLst>
      <p:ext uri="{BB962C8B-B14F-4D97-AF65-F5344CB8AC3E}">
        <p14:creationId xmlns:p14="http://schemas.microsoft.com/office/powerpoint/2010/main" val="1593971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26</a:t>
            </a:fld>
            <a:endParaRPr lang="zh-CN" altLang="en-US"/>
          </a:p>
        </p:txBody>
      </p:sp>
    </p:spTree>
    <p:extLst>
      <p:ext uri="{BB962C8B-B14F-4D97-AF65-F5344CB8AC3E}">
        <p14:creationId xmlns:p14="http://schemas.microsoft.com/office/powerpoint/2010/main" val="4173693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27</a:t>
            </a:fld>
            <a:endParaRPr lang="zh-CN" altLang="en-US"/>
          </a:p>
        </p:txBody>
      </p:sp>
    </p:spTree>
    <p:extLst>
      <p:ext uri="{BB962C8B-B14F-4D97-AF65-F5344CB8AC3E}">
        <p14:creationId xmlns:p14="http://schemas.microsoft.com/office/powerpoint/2010/main" val="2779301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28</a:t>
            </a:fld>
            <a:endParaRPr lang="zh-CN" altLang="en-US"/>
          </a:p>
        </p:txBody>
      </p:sp>
    </p:spTree>
    <p:extLst>
      <p:ext uri="{BB962C8B-B14F-4D97-AF65-F5344CB8AC3E}">
        <p14:creationId xmlns:p14="http://schemas.microsoft.com/office/powerpoint/2010/main" val="1180164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29</a:t>
            </a:fld>
            <a:endParaRPr lang="zh-CN" altLang="en-US"/>
          </a:p>
        </p:txBody>
      </p:sp>
    </p:spTree>
    <p:extLst>
      <p:ext uri="{BB962C8B-B14F-4D97-AF65-F5344CB8AC3E}">
        <p14:creationId xmlns:p14="http://schemas.microsoft.com/office/powerpoint/2010/main" val="268650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3</a:t>
            </a:fld>
            <a:endParaRPr lang="zh-CN" altLang="en-US"/>
          </a:p>
        </p:txBody>
      </p:sp>
    </p:spTree>
    <p:extLst>
      <p:ext uri="{BB962C8B-B14F-4D97-AF65-F5344CB8AC3E}">
        <p14:creationId xmlns:p14="http://schemas.microsoft.com/office/powerpoint/2010/main" val="4037282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30</a:t>
            </a:fld>
            <a:endParaRPr lang="zh-CN" altLang="en-US"/>
          </a:p>
        </p:txBody>
      </p:sp>
    </p:spTree>
    <p:extLst>
      <p:ext uri="{BB962C8B-B14F-4D97-AF65-F5344CB8AC3E}">
        <p14:creationId xmlns:p14="http://schemas.microsoft.com/office/powerpoint/2010/main" val="2537735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31</a:t>
            </a:fld>
            <a:endParaRPr lang="zh-CN" altLang="en-US"/>
          </a:p>
        </p:txBody>
      </p:sp>
    </p:spTree>
    <p:extLst>
      <p:ext uri="{BB962C8B-B14F-4D97-AF65-F5344CB8AC3E}">
        <p14:creationId xmlns:p14="http://schemas.microsoft.com/office/powerpoint/2010/main" val="372688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4</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5</a:t>
            </a:fld>
            <a:endParaRPr lang="zh-CN" altLang="en-US"/>
          </a:p>
        </p:txBody>
      </p:sp>
    </p:spTree>
    <p:extLst>
      <p:ext uri="{BB962C8B-B14F-4D97-AF65-F5344CB8AC3E}">
        <p14:creationId xmlns:p14="http://schemas.microsoft.com/office/powerpoint/2010/main" val="268369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6</a:t>
            </a:fld>
            <a:endParaRPr lang="zh-CN" altLang="en-US"/>
          </a:p>
        </p:txBody>
      </p:sp>
    </p:spTree>
    <p:extLst>
      <p:ext uri="{BB962C8B-B14F-4D97-AF65-F5344CB8AC3E}">
        <p14:creationId xmlns:p14="http://schemas.microsoft.com/office/powerpoint/2010/main" val="3519026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7</a:t>
            </a:fld>
            <a:endParaRPr lang="zh-CN" altLang="en-US"/>
          </a:p>
        </p:txBody>
      </p:sp>
    </p:spTree>
    <p:extLst>
      <p:ext uri="{BB962C8B-B14F-4D97-AF65-F5344CB8AC3E}">
        <p14:creationId xmlns:p14="http://schemas.microsoft.com/office/powerpoint/2010/main" val="3310982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8</a:t>
            </a:fld>
            <a:endParaRPr lang="zh-CN" altLang="en-US"/>
          </a:p>
        </p:txBody>
      </p:sp>
    </p:spTree>
    <p:extLst>
      <p:ext uri="{BB962C8B-B14F-4D97-AF65-F5344CB8AC3E}">
        <p14:creationId xmlns:p14="http://schemas.microsoft.com/office/powerpoint/2010/main" val="3139556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9</a:t>
            </a:fld>
            <a:endParaRPr lang="zh-CN" altLang="en-US"/>
          </a:p>
        </p:txBody>
      </p:sp>
    </p:spTree>
    <p:extLst>
      <p:ext uri="{BB962C8B-B14F-4D97-AF65-F5344CB8AC3E}">
        <p14:creationId xmlns:p14="http://schemas.microsoft.com/office/powerpoint/2010/main" val="258712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CE8BDF3-3884-49AB-BB8E-3CEE22B30B72}" type="datetime1">
              <a:rPr lang="zh-CN" altLang="en-US" smtClean="0"/>
              <a:t>2017-07-10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2536258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2A175CD-49EE-4D6F-98ED-BCF7E28E17CB}" type="datetime1">
              <a:rPr lang="zh-CN" altLang="en-US" smtClean="0"/>
              <a:t>2017-07-10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25743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4062118-105C-45D5-A1E0-F6B5E5B344D0}" type="datetime1">
              <a:rPr lang="zh-CN" altLang="en-US" smtClean="0"/>
              <a:t>2017-07-10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3662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2017-07-10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91875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093F466-4605-4A4F-B0AC-603452C1E21D}" type="datetime1">
              <a:rPr lang="zh-CN" altLang="en-US" smtClean="0"/>
              <a:t>2017-07-10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1270137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DEA88E6-BDD8-4DB5-B2C6-C275153AB3E5}" type="datetime1">
              <a:rPr lang="zh-CN" altLang="en-US" smtClean="0"/>
              <a:t>2017-07-10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1415677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8115AA7B-1762-4F64-867E-A62A0D51D324}" type="datetime1">
              <a:rPr lang="zh-CN" altLang="en-US" smtClean="0"/>
              <a:t>2017-07-10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6561081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A9D4AF0-7703-437A-B20F-E0BB415885CC}" type="datetime1">
              <a:rPr lang="zh-CN" altLang="en-US" smtClean="0"/>
              <a:t>2017-07-10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387989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3395C6-8E53-46E5-AC3C-60082576D5DD}" type="datetime1">
              <a:rPr lang="zh-CN" altLang="en-US" smtClean="0"/>
              <a:t>2017-07-10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7918397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233ABE5B-D107-4870-84B0-07085A150ACA}" type="datetime1">
              <a:rPr lang="zh-CN" altLang="en-US" smtClean="0"/>
              <a:t>2017-07-10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01874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09F8459F-9C12-43E6-BEBC-D62F03F1A77A}" type="datetime1">
              <a:rPr lang="zh-CN" altLang="en-US" smtClean="0"/>
              <a:t>2017-07-10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22518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094BC8-22A0-4C48-90FC-9CC66632C2C8}" type="datetime1">
              <a:rPr lang="zh-CN" altLang="en-US" smtClean="0"/>
              <a:t>2017-07-10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55730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19783" r="15652" b="27268"/>
          <a:stretch/>
        </p:blipFill>
        <p:spPr>
          <a:xfrm>
            <a:off x="1808922" y="8494"/>
            <a:ext cx="5903843" cy="3728619"/>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19783" r="15652" b="27268"/>
          <a:stretch/>
        </p:blipFill>
        <p:spPr>
          <a:xfrm>
            <a:off x="1808922" y="27738"/>
            <a:ext cx="5903843" cy="3728619"/>
          </a:xfrm>
          <a:prstGeom prst="rect">
            <a:avLst/>
          </a:prstGeom>
        </p:spPr>
      </p:pic>
    </p:spTree>
    <p:extLst>
      <p:ext uri="{BB962C8B-B14F-4D97-AF65-F5344CB8AC3E}">
        <p14:creationId xmlns:p14="http://schemas.microsoft.com/office/powerpoint/2010/main" val="13722883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6" presetClass="emph" presetSubtype="0" fill="hold" nodeType="withEffect">
                                  <p:stCondLst>
                                    <p:cond delay="0"/>
                                  </p:stCondLst>
                                  <p:childTnLst>
                                    <p:animScale>
                                      <p:cBhvr>
                                        <p:cTn id="14" dur="2000" fill="hold"/>
                                        <p:tgtEl>
                                          <p:spTgt spid="3"/>
                                        </p:tgtEl>
                                      </p:cBhvr>
                                      <p:by x="400000" y="400000"/>
                                    </p:animScale>
                                  </p:childTnLst>
                                </p:cTn>
                              </p:par>
                              <p:par>
                                <p:cTn id="15" presetID="10" presetClass="exit" presetSubtype="0" fill="hold" nodeType="with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10</a:t>
            </a:fld>
            <a:endParaRPr lang="zh-CN" altLang="en-US"/>
          </a:p>
        </p:txBody>
      </p:sp>
      <p:sp>
        <p:nvSpPr>
          <p:cNvPr id="3" name="Freeform 60"/>
          <p:cNvSpPr>
            <a:spLocks/>
          </p:cNvSpPr>
          <p:nvPr/>
        </p:nvSpPr>
        <p:spPr bwMode="auto">
          <a:xfrm>
            <a:off x="316283" y="945295"/>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C00000"/>
          </a:soli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4" name="圆角矩形 3"/>
          <p:cNvSpPr/>
          <p:nvPr/>
        </p:nvSpPr>
        <p:spPr>
          <a:xfrm>
            <a:off x="732523" y="1044594"/>
            <a:ext cx="2615341" cy="272313"/>
          </a:xfrm>
          <a:prstGeom prst="roundRect">
            <a:avLst>
              <a:gd name="adj" fmla="val 993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smtClean="0">
                <a:latin typeface="微软雅黑" panose="020B0503020204020204" pitchFamily="34" charset="-122"/>
                <a:ea typeface="微软雅黑" panose="020B0503020204020204" pitchFamily="34" charset="-122"/>
                <a:cs typeface="Arial Unicode MS" panose="020B0604020202020204" pitchFamily="34" charset="-122"/>
              </a:rPr>
              <a:t>单击此处输入文本内容</a:t>
            </a:r>
            <a:endParaRPr lang="zh-CN" altLang="en-US" sz="1400" b="1"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5" name="等腰三角形 4"/>
          <p:cNvSpPr/>
          <p:nvPr/>
        </p:nvSpPr>
        <p:spPr>
          <a:xfrm rot="16200000">
            <a:off x="685999" y="1086701"/>
            <a:ext cx="46525" cy="9404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6" name="组合 5"/>
          <p:cNvGrpSpPr/>
          <p:nvPr/>
        </p:nvGrpSpPr>
        <p:grpSpPr>
          <a:xfrm>
            <a:off x="4330507" y="915566"/>
            <a:ext cx="3792838" cy="1822709"/>
            <a:chOff x="5043456" y="880617"/>
            <a:chExt cx="3792838" cy="1822709"/>
          </a:xfrm>
        </p:grpSpPr>
        <p:sp>
          <p:nvSpPr>
            <p:cNvPr id="7" name="六边形 6"/>
            <p:cNvSpPr/>
            <p:nvPr/>
          </p:nvSpPr>
          <p:spPr>
            <a:xfrm rot="16200000">
              <a:off x="4919266" y="1026769"/>
              <a:ext cx="1800747" cy="1552368"/>
            </a:xfrm>
            <a:prstGeom prst="hexagon">
              <a:avLst/>
            </a:prstGeom>
            <a:solidFill>
              <a:srgbClr val="F36F00"/>
            </a:solidFill>
            <a:ln>
              <a:noFill/>
            </a:ln>
          </p:spPr>
          <p:txBody>
            <a:bodyPr vert="horz" wrap="square" lIns="68580" tIns="34290" rIns="68580" bIns="34290" numCol="1" anchor="t" anchorCtr="0" compatLnSpc="1">
              <a:prstTxWarp prst="textNoShape">
                <a:avLst/>
              </a:prstTxWarp>
            </a:bodyPr>
            <a:lstStyle/>
            <a:p>
              <a:endParaRPr lang="zh-CN" altLang="en-US">
                <a:solidFill>
                  <a:schemeClr val="tx1"/>
                </a:solidFill>
              </a:endParaRPr>
            </a:p>
          </p:txBody>
        </p:sp>
        <p:sp>
          <p:nvSpPr>
            <p:cNvPr id="8" name="Freeform 74"/>
            <p:cNvSpPr>
              <a:spLocks/>
            </p:cNvSpPr>
            <p:nvPr/>
          </p:nvSpPr>
          <p:spPr bwMode="auto">
            <a:xfrm>
              <a:off x="6437779" y="880617"/>
              <a:ext cx="289969" cy="332523"/>
            </a:xfrm>
            <a:custGeom>
              <a:avLst/>
              <a:gdLst>
                <a:gd name="T0" fmla="*/ 0 w 293"/>
                <a:gd name="T1" fmla="*/ 85 h 336"/>
                <a:gd name="T2" fmla="*/ 144 w 293"/>
                <a:gd name="T3" fmla="*/ 0 h 336"/>
                <a:gd name="T4" fmla="*/ 291 w 293"/>
                <a:gd name="T5" fmla="*/ 80 h 336"/>
                <a:gd name="T6" fmla="*/ 293 w 293"/>
                <a:gd name="T7" fmla="*/ 249 h 336"/>
                <a:gd name="T8" fmla="*/ 149 w 293"/>
                <a:gd name="T9" fmla="*/ 336 h 336"/>
                <a:gd name="T10" fmla="*/ 2 w 293"/>
                <a:gd name="T11" fmla="*/ 253 h 336"/>
                <a:gd name="T12" fmla="*/ 0 w 293"/>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3" h="336">
                  <a:moveTo>
                    <a:pt x="0" y="85"/>
                  </a:moveTo>
                  <a:lnTo>
                    <a:pt x="144" y="0"/>
                  </a:lnTo>
                  <a:lnTo>
                    <a:pt x="291" y="80"/>
                  </a:lnTo>
                  <a:lnTo>
                    <a:pt x="293" y="249"/>
                  </a:lnTo>
                  <a:lnTo>
                    <a:pt x="149" y="336"/>
                  </a:lnTo>
                  <a:lnTo>
                    <a:pt x="2" y="253"/>
                  </a:lnTo>
                  <a:lnTo>
                    <a:pt x="0" y="85"/>
                  </a:lnTo>
                  <a:close/>
                </a:path>
              </a:pathLst>
            </a:custGeom>
            <a:solidFill>
              <a:srgbClr val="E7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grpSp>
          <p:nvGrpSpPr>
            <p:cNvPr id="9" name="组合 8"/>
            <p:cNvGrpSpPr/>
            <p:nvPr/>
          </p:nvGrpSpPr>
          <p:grpSpPr>
            <a:xfrm>
              <a:off x="6491220" y="955831"/>
              <a:ext cx="181107" cy="161314"/>
              <a:chOff x="10034270" y="674688"/>
              <a:chExt cx="290513" cy="258763"/>
            </a:xfrm>
          </p:grpSpPr>
          <p:sp>
            <p:nvSpPr>
              <p:cNvPr id="14" name="Freeform 75"/>
              <p:cNvSpPr>
                <a:spLocks/>
              </p:cNvSpPr>
              <p:nvPr/>
            </p:nvSpPr>
            <p:spPr bwMode="auto">
              <a:xfrm>
                <a:off x="10061258" y="722313"/>
                <a:ext cx="239713" cy="211138"/>
              </a:xfrm>
              <a:custGeom>
                <a:avLst/>
                <a:gdLst>
                  <a:gd name="T0" fmla="*/ 34 w 64"/>
                  <a:gd name="T1" fmla="*/ 1 h 56"/>
                  <a:gd name="T2" fmla="*/ 28 w 64"/>
                  <a:gd name="T3" fmla="*/ 1 h 56"/>
                  <a:gd name="T4" fmla="*/ 3 w 64"/>
                  <a:gd name="T5" fmla="*/ 16 h 56"/>
                  <a:gd name="T6" fmla="*/ 0 w 64"/>
                  <a:gd name="T7" fmla="*/ 21 h 56"/>
                  <a:gd name="T8" fmla="*/ 0 w 64"/>
                  <a:gd name="T9" fmla="*/ 53 h 56"/>
                  <a:gd name="T10" fmla="*/ 4 w 64"/>
                  <a:gd name="T11" fmla="*/ 56 h 56"/>
                  <a:gd name="T12" fmla="*/ 19 w 64"/>
                  <a:gd name="T13" fmla="*/ 56 h 56"/>
                  <a:gd name="T14" fmla="*/ 22 w 64"/>
                  <a:gd name="T15" fmla="*/ 53 h 56"/>
                  <a:gd name="T16" fmla="*/ 22 w 64"/>
                  <a:gd name="T17" fmla="*/ 38 h 56"/>
                  <a:gd name="T18" fmla="*/ 26 w 64"/>
                  <a:gd name="T19" fmla="*/ 35 h 56"/>
                  <a:gd name="T20" fmla="*/ 39 w 64"/>
                  <a:gd name="T21" fmla="*/ 35 h 56"/>
                  <a:gd name="T22" fmla="*/ 42 w 64"/>
                  <a:gd name="T23" fmla="*/ 38 h 56"/>
                  <a:gd name="T24" fmla="*/ 42 w 64"/>
                  <a:gd name="T25" fmla="*/ 53 h 56"/>
                  <a:gd name="T26" fmla="*/ 46 w 64"/>
                  <a:gd name="T27" fmla="*/ 56 h 56"/>
                  <a:gd name="T28" fmla="*/ 60 w 64"/>
                  <a:gd name="T29" fmla="*/ 56 h 56"/>
                  <a:gd name="T30" fmla="*/ 64 w 64"/>
                  <a:gd name="T31" fmla="*/ 53 h 56"/>
                  <a:gd name="T32" fmla="*/ 64 w 64"/>
                  <a:gd name="T33" fmla="*/ 21 h 56"/>
                  <a:gd name="T34" fmla="*/ 61 w 64"/>
                  <a:gd name="T35" fmla="*/ 16 h 56"/>
                  <a:gd name="T36" fmla="*/ 34 w 64"/>
                  <a:gd name="T3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56">
                    <a:moveTo>
                      <a:pt x="34" y="1"/>
                    </a:moveTo>
                    <a:cubicBezTo>
                      <a:pt x="33" y="0"/>
                      <a:pt x="30" y="0"/>
                      <a:pt x="28" y="1"/>
                    </a:cubicBezTo>
                    <a:cubicBezTo>
                      <a:pt x="3" y="16"/>
                      <a:pt x="3" y="16"/>
                      <a:pt x="3" y="16"/>
                    </a:cubicBezTo>
                    <a:cubicBezTo>
                      <a:pt x="2" y="17"/>
                      <a:pt x="0" y="19"/>
                      <a:pt x="0" y="21"/>
                    </a:cubicBezTo>
                    <a:cubicBezTo>
                      <a:pt x="0" y="53"/>
                      <a:pt x="0" y="53"/>
                      <a:pt x="0" y="53"/>
                    </a:cubicBezTo>
                    <a:cubicBezTo>
                      <a:pt x="0" y="54"/>
                      <a:pt x="2" y="56"/>
                      <a:pt x="4" y="56"/>
                    </a:cubicBezTo>
                    <a:cubicBezTo>
                      <a:pt x="19" y="56"/>
                      <a:pt x="19" y="56"/>
                      <a:pt x="19" y="56"/>
                    </a:cubicBezTo>
                    <a:cubicBezTo>
                      <a:pt x="21" y="56"/>
                      <a:pt x="22" y="54"/>
                      <a:pt x="22" y="53"/>
                    </a:cubicBezTo>
                    <a:cubicBezTo>
                      <a:pt x="22" y="38"/>
                      <a:pt x="22" y="38"/>
                      <a:pt x="22" y="38"/>
                    </a:cubicBezTo>
                    <a:cubicBezTo>
                      <a:pt x="22" y="36"/>
                      <a:pt x="24" y="35"/>
                      <a:pt x="26" y="35"/>
                    </a:cubicBezTo>
                    <a:cubicBezTo>
                      <a:pt x="39" y="35"/>
                      <a:pt x="39" y="35"/>
                      <a:pt x="39" y="35"/>
                    </a:cubicBezTo>
                    <a:cubicBezTo>
                      <a:pt x="40" y="35"/>
                      <a:pt x="42" y="36"/>
                      <a:pt x="42" y="38"/>
                    </a:cubicBezTo>
                    <a:cubicBezTo>
                      <a:pt x="42" y="53"/>
                      <a:pt x="42" y="53"/>
                      <a:pt x="42" y="53"/>
                    </a:cubicBezTo>
                    <a:cubicBezTo>
                      <a:pt x="42" y="54"/>
                      <a:pt x="44" y="56"/>
                      <a:pt x="46" y="56"/>
                    </a:cubicBezTo>
                    <a:cubicBezTo>
                      <a:pt x="60" y="56"/>
                      <a:pt x="60" y="56"/>
                      <a:pt x="60" y="56"/>
                    </a:cubicBezTo>
                    <a:cubicBezTo>
                      <a:pt x="62" y="56"/>
                      <a:pt x="64" y="54"/>
                      <a:pt x="64" y="53"/>
                    </a:cubicBezTo>
                    <a:cubicBezTo>
                      <a:pt x="64" y="21"/>
                      <a:pt x="64" y="21"/>
                      <a:pt x="64" y="21"/>
                    </a:cubicBezTo>
                    <a:cubicBezTo>
                      <a:pt x="64" y="19"/>
                      <a:pt x="62" y="17"/>
                      <a:pt x="61" y="16"/>
                    </a:cubicBezTo>
                    <a:lnTo>
                      <a:pt x="34" y="1"/>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76"/>
              <p:cNvSpPr>
                <a:spLocks/>
              </p:cNvSpPr>
              <p:nvPr/>
            </p:nvSpPr>
            <p:spPr bwMode="auto">
              <a:xfrm>
                <a:off x="10034270" y="674688"/>
                <a:ext cx="290513" cy="96838"/>
              </a:xfrm>
              <a:custGeom>
                <a:avLst/>
                <a:gdLst>
                  <a:gd name="T0" fmla="*/ 76 w 77"/>
                  <a:gd name="T1" fmla="*/ 25 h 26"/>
                  <a:gd name="T2" fmla="*/ 72 w 77"/>
                  <a:gd name="T3" fmla="*/ 25 h 26"/>
                  <a:gd name="T4" fmla="*/ 41 w 77"/>
                  <a:gd name="T5" fmla="*/ 7 h 26"/>
                  <a:gd name="T6" fmla="*/ 35 w 77"/>
                  <a:gd name="T7" fmla="*/ 7 h 26"/>
                  <a:gd name="T8" fmla="*/ 5 w 77"/>
                  <a:gd name="T9" fmla="*/ 25 h 26"/>
                  <a:gd name="T10" fmla="*/ 1 w 77"/>
                  <a:gd name="T11" fmla="*/ 25 h 26"/>
                  <a:gd name="T12" fmla="*/ 3 w 77"/>
                  <a:gd name="T13" fmla="*/ 21 h 26"/>
                  <a:gd name="T14" fmla="*/ 35 w 77"/>
                  <a:gd name="T15" fmla="*/ 2 h 26"/>
                  <a:gd name="T16" fmla="*/ 41 w 77"/>
                  <a:gd name="T17" fmla="*/ 1 h 26"/>
                  <a:gd name="T18" fmla="*/ 75 w 77"/>
                  <a:gd name="T19" fmla="*/ 21 h 26"/>
                  <a:gd name="T20" fmla="*/ 76 w 77"/>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26">
                    <a:moveTo>
                      <a:pt x="76" y="25"/>
                    </a:moveTo>
                    <a:cubicBezTo>
                      <a:pt x="76" y="26"/>
                      <a:pt x="74" y="26"/>
                      <a:pt x="72" y="25"/>
                    </a:cubicBezTo>
                    <a:cubicBezTo>
                      <a:pt x="41" y="7"/>
                      <a:pt x="41" y="7"/>
                      <a:pt x="41" y="7"/>
                    </a:cubicBezTo>
                    <a:cubicBezTo>
                      <a:pt x="39" y="6"/>
                      <a:pt x="37" y="6"/>
                      <a:pt x="35" y="7"/>
                    </a:cubicBezTo>
                    <a:cubicBezTo>
                      <a:pt x="5" y="25"/>
                      <a:pt x="5" y="25"/>
                      <a:pt x="5" y="25"/>
                    </a:cubicBezTo>
                    <a:cubicBezTo>
                      <a:pt x="4" y="26"/>
                      <a:pt x="2" y="26"/>
                      <a:pt x="1" y="25"/>
                    </a:cubicBezTo>
                    <a:cubicBezTo>
                      <a:pt x="0" y="24"/>
                      <a:pt x="1" y="22"/>
                      <a:pt x="3" y="21"/>
                    </a:cubicBezTo>
                    <a:cubicBezTo>
                      <a:pt x="35" y="2"/>
                      <a:pt x="35" y="2"/>
                      <a:pt x="35" y="2"/>
                    </a:cubicBezTo>
                    <a:cubicBezTo>
                      <a:pt x="37" y="1"/>
                      <a:pt x="39" y="0"/>
                      <a:pt x="41" y="1"/>
                    </a:cubicBezTo>
                    <a:cubicBezTo>
                      <a:pt x="75" y="21"/>
                      <a:pt x="75" y="21"/>
                      <a:pt x="75" y="21"/>
                    </a:cubicBezTo>
                    <a:cubicBezTo>
                      <a:pt x="76" y="22"/>
                      <a:pt x="77" y="24"/>
                      <a:pt x="76" y="25"/>
                    </a:cubicBez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任意多边形 9"/>
            <p:cNvSpPr>
              <a:spLocks noChangeAspect="1"/>
            </p:cNvSpPr>
            <p:nvPr/>
          </p:nvSpPr>
          <p:spPr>
            <a:xfrm rot="5400000" flipV="1">
              <a:off x="5625285" y="1732789"/>
              <a:ext cx="388709" cy="1552366"/>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rgbClr val="0D0D0D">
                <a:alpha val="20000"/>
              </a:srgbClr>
            </a:solidFill>
            <a:ln>
              <a:noFill/>
            </a:ln>
          </p:spPr>
          <p:txBody>
            <a:bodyPr vert="horz" wrap="square" lIns="68580" tIns="34290" rIns="68580" bIns="34290" numCol="1" anchor="t" anchorCtr="0" compatLnSpc="1">
              <a:prstTxWarp prst="textNoShape">
                <a:avLst/>
              </a:prstTxWarp>
              <a:noAutofit/>
            </a:bodyPr>
            <a:lstStyle/>
            <a:p>
              <a:endParaRPr lang="zh-CN" altLang="en-US">
                <a:solidFill>
                  <a:schemeClr val="tx1"/>
                </a:solidFill>
              </a:endParaRPr>
            </a:p>
          </p:txBody>
        </p:sp>
        <p:sp>
          <p:nvSpPr>
            <p:cNvPr id="11" name="文本框 62"/>
            <p:cNvSpPr txBox="1"/>
            <p:nvPr/>
          </p:nvSpPr>
          <p:spPr>
            <a:xfrm>
              <a:off x="5614891" y="1061943"/>
              <a:ext cx="408921" cy="441299"/>
            </a:xfrm>
            <a:prstGeom prst="rect">
              <a:avLst/>
            </a:prstGeom>
            <a:noFill/>
          </p:spPr>
          <p:txBody>
            <a:bodyPr wrap="none" lIns="68580" tIns="34290" rIns="68580" bIns="34290" rtlCol="0">
              <a:spAutoFit/>
            </a:bodyPr>
            <a:lstStyle/>
            <a:p>
              <a:r>
                <a:rPr lang="en-US" altLang="zh-CN" sz="3000" dirty="0">
                  <a:solidFill>
                    <a:schemeClr val="bg1"/>
                  </a:solidFill>
                  <a:latin typeface="Impact" panose="020B0806030902050204" pitchFamily="34" charset="0"/>
                </a:rPr>
                <a:t>01</a:t>
              </a:r>
              <a:endParaRPr lang="zh-CN" altLang="en-US" sz="3000" dirty="0">
                <a:solidFill>
                  <a:schemeClr val="bg1"/>
                </a:solidFill>
                <a:latin typeface="Impact" panose="020B0806030902050204" pitchFamily="34" charset="0"/>
              </a:endParaRPr>
            </a:p>
          </p:txBody>
        </p:sp>
        <p:sp>
          <p:nvSpPr>
            <p:cNvPr id="12" name="文本框 8"/>
            <p:cNvSpPr txBox="1"/>
            <p:nvPr/>
          </p:nvSpPr>
          <p:spPr>
            <a:xfrm>
              <a:off x="6672327" y="1329556"/>
              <a:ext cx="2163967" cy="25391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smtClean="0">
                  <a:solidFill>
                    <a:schemeClr val="accent6">
                      <a:lumMod val="75000"/>
                    </a:schemeClr>
                  </a:solidFill>
                  <a:latin typeface="微软雅黑" pitchFamily="34" charset="-122"/>
                  <a:ea typeface="微软雅黑" pitchFamily="34" charset="-122"/>
                </a:rPr>
                <a:t>请在此输入你的标题</a:t>
              </a:r>
              <a:endParaRPr lang="en-US" altLang="zh-CN" sz="1200" b="1" dirty="0" smtClean="0">
                <a:solidFill>
                  <a:schemeClr val="accent6">
                    <a:lumMod val="75000"/>
                  </a:schemeClr>
                </a:solidFill>
                <a:latin typeface="微软雅黑" pitchFamily="34" charset="-122"/>
                <a:ea typeface="微软雅黑" pitchFamily="34" charset="-122"/>
              </a:endParaRPr>
            </a:p>
          </p:txBody>
        </p:sp>
        <p:sp>
          <p:nvSpPr>
            <p:cNvPr id="13" name="矩形 12"/>
            <p:cNvSpPr/>
            <p:nvPr/>
          </p:nvSpPr>
          <p:spPr>
            <a:xfrm>
              <a:off x="5057218" y="1718872"/>
              <a:ext cx="1538605" cy="400110"/>
            </a:xfrm>
            <a:prstGeom prst="rect">
              <a:avLst/>
            </a:prstGeom>
          </p:spPr>
          <p:txBody>
            <a:bodyPr wrap="square">
              <a:spAutoFit/>
            </a:bodyPr>
            <a:lstStyle/>
            <a:p>
              <a:r>
                <a:rPr lang="zh-CN" altLang="en-US" sz="1000" b="1" dirty="0">
                  <a:solidFill>
                    <a:schemeClr val="bg1"/>
                  </a:solidFill>
                  <a:latin typeface="微软雅黑" pitchFamily="34" charset="-122"/>
                  <a:ea typeface="微软雅黑" pitchFamily="34" charset="-122"/>
                </a:rPr>
                <a:t>请在此粘贴或者输入你的文字</a:t>
              </a:r>
              <a:r>
                <a:rPr lang="zh-CN" altLang="en-US" sz="1000" b="1" dirty="0" smtClean="0">
                  <a:solidFill>
                    <a:schemeClr val="bg1"/>
                  </a:solidFill>
                  <a:latin typeface="微软雅黑" pitchFamily="34" charset="-122"/>
                  <a:ea typeface="微软雅黑" pitchFamily="34" charset="-122"/>
                </a:rPr>
                <a:t>内容</a:t>
              </a:r>
              <a:endParaRPr lang="en-US" altLang="zh-CN" sz="1000" b="1" dirty="0">
                <a:solidFill>
                  <a:schemeClr val="bg1"/>
                </a:solidFill>
                <a:latin typeface="微软雅黑" pitchFamily="34" charset="-122"/>
                <a:ea typeface="微软雅黑" pitchFamily="34" charset="-122"/>
              </a:endParaRPr>
            </a:p>
          </p:txBody>
        </p:sp>
      </p:grpSp>
      <p:grpSp>
        <p:nvGrpSpPr>
          <p:cNvPr id="16" name="组合 15"/>
          <p:cNvGrpSpPr/>
          <p:nvPr/>
        </p:nvGrpSpPr>
        <p:grpSpPr>
          <a:xfrm>
            <a:off x="2055124" y="2343239"/>
            <a:ext cx="3051568" cy="1803144"/>
            <a:chOff x="2768073" y="2308290"/>
            <a:chExt cx="3051568" cy="1803144"/>
          </a:xfrm>
        </p:grpSpPr>
        <p:sp>
          <p:nvSpPr>
            <p:cNvPr id="17" name="六边形 16"/>
            <p:cNvSpPr/>
            <p:nvPr/>
          </p:nvSpPr>
          <p:spPr>
            <a:xfrm rot="16200000">
              <a:off x="4143083" y="2434877"/>
              <a:ext cx="1800747" cy="1552368"/>
            </a:xfrm>
            <a:prstGeom prst="hexagon">
              <a:avLst/>
            </a:prstGeom>
            <a:solidFill>
              <a:srgbClr val="EC3730"/>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18" name="Freeform 81"/>
            <p:cNvSpPr>
              <a:spLocks/>
            </p:cNvSpPr>
            <p:nvPr/>
          </p:nvSpPr>
          <p:spPr bwMode="auto">
            <a:xfrm>
              <a:off x="4100219" y="2308290"/>
              <a:ext cx="290958" cy="332523"/>
            </a:xfrm>
            <a:custGeom>
              <a:avLst/>
              <a:gdLst>
                <a:gd name="T0" fmla="*/ 0 w 294"/>
                <a:gd name="T1" fmla="*/ 85 h 336"/>
                <a:gd name="T2" fmla="*/ 144 w 294"/>
                <a:gd name="T3" fmla="*/ 0 h 336"/>
                <a:gd name="T4" fmla="*/ 291 w 294"/>
                <a:gd name="T5" fmla="*/ 80 h 336"/>
                <a:gd name="T6" fmla="*/ 294 w 294"/>
                <a:gd name="T7" fmla="*/ 248 h 336"/>
                <a:gd name="T8" fmla="*/ 152 w 294"/>
                <a:gd name="T9" fmla="*/ 336 h 336"/>
                <a:gd name="T10" fmla="*/ 5 w 294"/>
                <a:gd name="T11" fmla="*/ 253 h 336"/>
                <a:gd name="T12" fmla="*/ 0 w 294"/>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5"/>
                  </a:moveTo>
                  <a:lnTo>
                    <a:pt x="144" y="0"/>
                  </a:lnTo>
                  <a:lnTo>
                    <a:pt x="291" y="80"/>
                  </a:lnTo>
                  <a:lnTo>
                    <a:pt x="294" y="248"/>
                  </a:lnTo>
                  <a:lnTo>
                    <a:pt x="152" y="336"/>
                  </a:lnTo>
                  <a:lnTo>
                    <a:pt x="5" y="253"/>
                  </a:lnTo>
                  <a:lnTo>
                    <a:pt x="0" y="85"/>
                  </a:lnTo>
                  <a:close/>
                </a:path>
              </a:pathLst>
            </a:custGeom>
            <a:solidFill>
              <a:srgbClr val="DE39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grpSp>
          <p:nvGrpSpPr>
            <p:cNvPr id="19" name="组合 18"/>
            <p:cNvGrpSpPr/>
            <p:nvPr/>
          </p:nvGrpSpPr>
          <p:grpSpPr>
            <a:xfrm>
              <a:off x="4156629" y="2418142"/>
              <a:ext cx="178138" cy="109852"/>
              <a:chOff x="6213158" y="2928938"/>
              <a:chExt cx="285750" cy="176213"/>
            </a:xfrm>
          </p:grpSpPr>
          <p:sp>
            <p:nvSpPr>
              <p:cNvPr id="24" name="Freeform 82"/>
              <p:cNvSpPr>
                <a:spLocks/>
              </p:cNvSpPr>
              <p:nvPr/>
            </p:nvSpPr>
            <p:spPr bwMode="auto">
              <a:xfrm>
                <a:off x="6227445" y="2928938"/>
                <a:ext cx="255588" cy="71438"/>
              </a:xfrm>
              <a:custGeom>
                <a:avLst/>
                <a:gdLst>
                  <a:gd name="T0" fmla="*/ 39 w 68"/>
                  <a:gd name="T1" fmla="*/ 18 h 19"/>
                  <a:gd name="T2" fmla="*/ 68 w 68"/>
                  <a:gd name="T3" fmla="*/ 1 h 19"/>
                  <a:gd name="T4" fmla="*/ 66 w 68"/>
                  <a:gd name="T5" fmla="*/ 0 h 19"/>
                  <a:gd name="T6" fmla="*/ 3 w 68"/>
                  <a:gd name="T7" fmla="*/ 0 h 19"/>
                  <a:gd name="T8" fmla="*/ 0 w 68"/>
                  <a:gd name="T9" fmla="*/ 1 h 19"/>
                  <a:gd name="T10" fmla="*/ 30 w 68"/>
                  <a:gd name="T11" fmla="*/ 18 h 19"/>
                  <a:gd name="T12" fmla="*/ 39 w 6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68" h="19">
                    <a:moveTo>
                      <a:pt x="39" y="18"/>
                    </a:moveTo>
                    <a:cubicBezTo>
                      <a:pt x="68" y="1"/>
                      <a:pt x="68" y="1"/>
                      <a:pt x="68" y="1"/>
                    </a:cubicBezTo>
                    <a:cubicBezTo>
                      <a:pt x="68" y="0"/>
                      <a:pt x="67" y="0"/>
                      <a:pt x="66" y="0"/>
                    </a:cubicBezTo>
                    <a:cubicBezTo>
                      <a:pt x="3" y="0"/>
                      <a:pt x="3" y="0"/>
                      <a:pt x="3" y="0"/>
                    </a:cubicBezTo>
                    <a:cubicBezTo>
                      <a:pt x="2" y="0"/>
                      <a:pt x="1" y="0"/>
                      <a:pt x="0" y="1"/>
                    </a:cubicBezTo>
                    <a:cubicBezTo>
                      <a:pt x="30" y="18"/>
                      <a:pt x="30" y="18"/>
                      <a:pt x="30" y="18"/>
                    </a:cubicBezTo>
                    <a:cubicBezTo>
                      <a:pt x="32" y="19"/>
                      <a:pt x="36" y="19"/>
                      <a:pt x="39" y="18"/>
                    </a:cubicBez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83"/>
              <p:cNvSpPr>
                <a:spLocks/>
              </p:cNvSpPr>
              <p:nvPr/>
            </p:nvSpPr>
            <p:spPr bwMode="auto">
              <a:xfrm>
                <a:off x="6213158" y="2947988"/>
                <a:ext cx="285750" cy="157163"/>
              </a:xfrm>
              <a:custGeom>
                <a:avLst/>
                <a:gdLst>
                  <a:gd name="T0" fmla="*/ 45 w 76"/>
                  <a:gd name="T1" fmla="*/ 18 h 42"/>
                  <a:gd name="T2" fmla="*/ 38 w 76"/>
                  <a:gd name="T3" fmla="*/ 20 h 42"/>
                  <a:gd name="T4" fmla="*/ 32 w 76"/>
                  <a:gd name="T5" fmla="*/ 18 h 42"/>
                  <a:gd name="T6" fmla="*/ 1 w 76"/>
                  <a:gd name="T7" fmla="*/ 0 h 42"/>
                  <a:gd name="T8" fmla="*/ 0 w 76"/>
                  <a:gd name="T9" fmla="*/ 1 h 42"/>
                  <a:gd name="T10" fmla="*/ 0 w 76"/>
                  <a:gd name="T11" fmla="*/ 38 h 42"/>
                  <a:gd name="T12" fmla="*/ 7 w 76"/>
                  <a:gd name="T13" fmla="*/ 42 h 42"/>
                  <a:gd name="T14" fmla="*/ 70 w 76"/>
                  <a:gd name="T15" fmla="*/ 42 h 42"/>
                  <a:gd name="T16" fmla="*/ 76 w 76"/>
                  <a:gd name="T17" fmla="*/ 38 h 42"/>
                  <a:gd name="T18" fmla="*/ 76 w 76"/>
                  <a:gd name="T19" fmla="*/ 1 h 42"/>
                  <a:gd name="T20" fmla="*/ 76 w 76"/>
                  <a:gd name="T21" fmla="*/ 0 h 42"/>
                  <a:gd name="T22" fmla="*/ 45 w 76"/>
                  <a:gd name="T2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2">
                    <a:moveTo>
                      <a:pt x="45" y="18"/>
                    </a:moveTo>
                    <a:cubicBezTo>
                      <a:pt x="43" y="19"/>
                      <a:pt x="41" y="20"/>
                      <a:pt x="38" y="20"/>
                    </a:cubicBezTo>
                    <a:cubicBezTo>
                      <a:pt x="36" y="20"/>
                      <a:pt x="34" y="19"/>
                      <a:pt x="32" y="18"/>
                    </a:cubicBezTo>
                    <a:cubicBezTo>
                      <a:pt x="1" y="0"/>
                      <a:pt x="1" y="0"/>
                      <a:pt x="1" y="0"/>
                    </a:cubicBezTo>
                    <a:cubicBezTo>
                      <a:pt x="0" y="1"/>
                      <a:pt x="0" y="1"/>
                      <a:pt x="0" y="1"/>
                    </a:cubicBezTo>
                    <a:cubicBezTo>
                      <a:pt x="0" y="38"/>
                      <a:pt x="0" y="38"/>
                      <a:pt x="0" y="38"/>
                    </a:cubicBezTo>
                    <a:cubicBezTo>
                      <a:pt x="0" y="40"/>
                      <a:pt x="3" y="42"/>
                      <a:pt x="7" y="42"/>
                    </a:cubicBezTo>
                    <a:cubicBezTo>
                      <a:pt x="70" y="42"/>
                      <a:pt x="70" y="42"/>
                      <a:pt x="70" y="42"/>
                    </a:cubicBezTo>
                    <a:cubicBezTo>
                      <a:pt x="73" y="42"/>
                      <a:pt x="76" y="40"/>
                      <a:pt x="76" y="38"/>
                    </a:cubicBezTo>
                    <a:cubicBezTo>
                      <a:pt x="76" y="1"/>
                      <a:pt x="76" y="1"/>
                      <a:pt x="76" y="1"/>
                    </a:cubicBezTo>
                    <a:cubicBezTo>
                      <a:pt x="76" y="1"/>
                      <a:pt x="76" y="0"/>
                      <a:pt x="76" y="0"/>
                    </a:cubicBezTo>
                    <a:lnTo>
                      <a:pt x="45" y="18"/>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文本框 75"/>
            <p:cNvSpPr txBox="1"/>
            <p:nvPr/>
          </p:nvSpPr>
          <p:spPr>
            <a:xfrm>
              <a:off x="4819222" y="3531705"/>
              <a:ext cx="447894" cy="441299"/>
            </a:xfrm>
            <a:prstGeom prst="rect">
              <a:avLst/>
            </a:prstGeom>
            <a:noFill/>
          </p:spPr>
          <p:txBody>
            <a:bodyPr wrap="none" lIns="68580" tIns="34290" rIns="68580" bIns="34290" rtlCol="0">
              <a:spAutoFit/>
            </a:bodyPr>
            <a:lstStyle/>
            <a:p>
              <a:r>
                <a:rPr lang="en-US" altLang="zh-CN" sz="3000" dirty="0">
                  <a:solidFill>
                    <a:schemeClr val="bg1"/>
                  </a:solidFill>
                  <a:latin typeface="Impact" panose="020B0806030902050204" pitchFamily="34" charset="0"/>
                </a:rPr>
                <a:t>02</a:t>
              </a:r>
              <a:endParaRPr lang="zh-CN" altLang="en-US" sz="3000" dirty="0">
                <a:solidFill>
                  <a:schemeClr val="bg1"/>
                </a:solidFill>
                <a:latin typeface="Impact" panose="020B0806030902050204" pitchFamily="34" charset="0"/>
              </a:endParaRPr>
            </a:p>
          </p:txBody>
        </p:sp>
        <p:sp>
          <p:nvSpPr>
            <p:cNvPr id="21" name="任意多边形 20"/>
            <p:cNvSpPr/>
            <p:nvPr/>
          </p:nvSpPr>
          <p:spPr>
            <a:xfrm rot="16200000">
              <a:off x="4848814" y="1728860"/>
              <a:ext cx="388709" cy="1552366"/>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rgbClr val="0D0D0D">
                <a:alpha val="20000"/>
              </a:srgbClr>
            </a:solidFill>
            <a:ln>
              <a:noFill/>
            </a:ln>
          </p:spPr>
          <p:txBody>
            <a:bodyPr vert="horz" wrap="square" lIns="68580" tIns="34290" rIns="68580" bIns="34290" numCol="1" anchor="t" anchorCtr="0" compatLnSpc="1">
              <a:prstTxWarp prst="textNoShape">
                <a:avLst/>
              </a:prstTxWarp>
              <a:noAutofit/>
            </a:bodyPr>
            <a:lstStyle/>
            <a:p>
              <a:endParaRPr lang="zh-CN" altLang="en-US">
                <a:solidFill>
                  <a:schemeClr val="tx1"/>
                </a:solidFill>
              </a:endParaRPr>
            </a:p>
          </p:txBody>
        </p:sp>
        <p:sp>
          <p:nvSpPr>
            <p:cNvPr id="22" name="矩形 21"/>
            <p:cNvSpPr/>
            <p:nvPr/>
          </p:nvSpPr>
          <p:spPr>
            <a:xfrm>
              <a:off x="4275340" y="3030838"/>
              <a:ext cx="1538605" cy="400110"/>
            </a:xfrm>
            <a:prstGeom prst="rect">
              <a:avLst/>
            </a:prstGeom>
          </p:spPr>
          <p:txBody>
            <a:bodyPr wrap="square">
              <a:spAutoFit/>
            </a:bodyPr>
            <a:lstStyle/>
            <a:p>
              <a:r>
                <a:rPr lang="zh-CN" altLang="en-US" sz="1000" b="1" dirty="0">
                  <a:solidFill>
                    <a:schemeClr val="bg1"/>
                  </a:solidFill>
                  <a:latin typeface="微软雅黑" pitchFamily="34" charset="-122"/>
                  <a:ea typeface="微软雅黑" pitchFamily="34" charset="-122"/>
                </a:rPr>
                <a:t>请在此粘贴或者输入你的文字</a:t>
              </a:r>
              <a:r>
                <a:rPr lang="zh-CN" altLang="en-US" sz="1000" b="1" dirty="0" smtClean="0">
                  <a:solidFill>
                    <a:schemeClr val="bg1"/>
                  </a:solidFill>
                  <a:latin typeface="微软雅黑" pitchFamily="34" charset="-122"/>
                  <a:ea typeface="微软雅黑" pitchFamily="34" charset="-122"/>
                </a:rPr>
                <a:t>内容</a:t>
              </a:r>
              <a:endParaRPr lang="en-US" altLang="zh-CN" sz="1000" b="1" dirty="0">
                <a:solidFill>
                  <a:schemeClr val="bg1"/>
                </a:solidFill>
                <a:latin typeface="微软雅黑" pitchFamily="34" charset="-122"/>
                <a:ea typeface="微软雅黑" pitchFamily="34" charset="-122"/>
              </a:endParaRPr>
            </a:p>
          </p:txBody>
        </p:sp>
        <p:sp>
          <p:nvSpPr>
            <p:cNvPr id="23" name="文本框 8"/>
            <p:cNvSpPr txBox="1"/>
            <p:nvPr/>
          </p:nvSpPr>
          <p:spPr>
            <a:xfrm>
              <a:off x="2768073" y="2677874"/>
              <a:ext cx="2163967" cy="25391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smtClean="0">
                  <a:solidFill>
                    <a:srgbClr val="EC3730"/>
                  </a:solidFill>
                  <a:latin typeface="微软雅黑" pitchFamily="34" charset="-122"/>
                  <a:ea typeface="微软雅黑" pitchFamily="34" charset="-122"/>
                </a:rPr>
                <a:t>请在此输入你的标题</a:t>
              </a:r>
              <a:endParaRPr lang="en-US" altLang="zh-CN" sz="1200" b="1" dirty="0" smtClean="0">
                <a:solidFill>
                  <a:srgbClr val="EC3730"/>
                </a:solidFill>
                <a:latin typeface="微软雅黑" pitchFamily="34" charset="-122"/>
                <a:ea typeface="微软雅黑" pitchFamily="34" charset="-122"/>
              </a:endParaRPr>
            </a:p>
          </p:txBody>
        </p:sp>
      </p:grpSp>
      <p:grpSp>
        <p:nvGrpSpPr>
          <p:cNvPr id="26" name="组合 25"/>
          <p:cNvGrpSpPr/>
          <p:nvPr/>
        </p:nvGrpSpPr>
        <p:grpSpPr>
          <a:xfrm>
            <a:off x="5106691" y="2286829"/>
            <a:ext cx="3776903" cy="2077280"/>
            <a:chOff x="5819640" y="2251880"/>
            <a:chExt cx="3776903" cy="2077280"/>
          </a:xfrm>
        </p:grpSpPr>
        <p:sp>
          <p:nvSpPr>
            <p:cNvPr id="27" name="Freeform 77"/>
            <p:cNvSpPr>
              <a:spLocks/>
            </p:cNvSpPr>
            <p:nvPr/>
          </p:nvSpPr>
          <p:spPr bwMode="auto">
            <a:xfrm>
              <a:off x="7080118" y="2251880"/>
              <a:ext cx="290958" cy="332523"/>
            </a:xfrm>
            <a:custGeom>
              <a:avLst/>
              <a:gdLst>
                <a:gd name="T0" fmla="*/ 0 w 294"/>
                <a:gd name="T1" fmla="*/ 87 h 336"/>
                <a:gd name="T2" fmla="*/ 145 w 294"/>
                <a:gd name="T3" fmla="*/ 0 h 336"/>
                <a:gd name="T4" fmla="*/ 292 w 294"/>
                <a:gd name="T5" fmla="*/ 82 h 336"/>
                <a:gd name="T6" fmla="*/ 294 w 294"/>
                <a:gd name="T7" fmla="*/ 250 h 336"/>
                <a:gd name="T8" fmla="*/ 152 w 294"/>
                <a:gd name="T9" fmla="*/ 336 h 336"/>
                <a:gd name="T10" fmla="*/ 5 w 294"/>
                <a:gd name="T11" fmla="*/ 255 h 336"/>
                <a:gd name="T12" fmla="*/ 0 w 294"/>
                <a:gd name="T13" fmla="*/ 87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7"/>
                  </a:moveTo>
                  <a:lnTo>
                    <a:pt x="145" y="0"/>
                  </a:lnTo>
                  <a:lnTo>
                    <a:pt x="292" y="82"/>
                  </a:lnTo>
                  <a:lnTo>
                    <a:pt x="294" y="250"/>
                  </a:lnTo>
                  <a:lnTo>
                    <a:pt x="152" y="336"/>
                  </a:lnTo>
                  <a:lnTo>
                    <a:pt x="5" y="255"/>
                  </a:lnTo>
                  <a:lnTo>
                    <a:pt x="0" y="87"/>
                  </a:lnTo>
                  <a:close/>
                </a:path>
              </a:pathLst>
            </a:custGeom>
            <a:solidFill>
              <a:srgbClr val="31AD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grpSp>
          <p:nvGrpSpPr>
            <p:cNvPr id="28" name="组合 27"/>
            <p:cNvGrpSpPr/>
            <p:nvPr/>
          </p:nvGrpSpPr>
          <p:grpSpPr>
            <a:xfrm>
              <a:off x="5819640" y="2281607"/>
              <a:ext cx="3776903" cy="2047553"/>
              <a:chOff x="5819640" y="2281607"/>
              <a:chExt cx="3776903" cy="2047553"/>
            </a:xfrm>
          </p:grpSpPr>
          <p:sp>
            <p:nvSpPr>
              <p:cNvPr id="29" name="六边形 28"/>
              <p:cNvSpPr/>
              <p:nvPr/>
            </p:nvSpPr>
            <p:spPr>
              <a:xfrm rot="16200000">
                <a:off x="5695450" y="2434877"/>
                <a:ext cx="1800747" cy="1552368"/>
              </a:xfrm>
              <a:prstGeom prst="hexagon">
                <a:avLst/>
              </a:prstGeom>
              <a:solidFill>
                <a:srgbClr val="31AD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grpSp>
            <p:nvGrpSpPr>
              <p:cNvPr id="30" name="组合 29"/>
              <p:cNvGrpSpPr/>
              <p:nvPr/>
            </p:nvGrpSpPr>
            <p:grpSpPr>
              <a:xfrm>
                <a:off x="6348118" y="2344906"/>
                <a:ext cx="950716" cy="1984254"/>
                <a:chOff x="9819958" y="2963866"/>
                <a:chExt cx="1525038" cy="3182935"/>
              </a:xfrm>
            </p:grpSpPr>
            <p:sp>
              <p:nvSpPr>
                <p:cNvPr id="35" name="Freeform 78"/>
                <p:cNvSpPr>
                  <a:spLocks/>
                </p:cNvSpPr>
                <p:nvPr/>
              </p:nvSpPr>
              <p:spPr bwMode="auto">
                <a:xfrm>
                  <a:off x="11062420" y="2963866"/>
                  <a:ext cx="282576" cy="307975"/>
                </a:xfrm>
                <a:custGeom>
                  <a:avLst/>
                  <a:gdLst>
                    <a:gd name="T0" fmla="*/ 59 w 75"/>
                    <a:gd name="T1" fmla="*/ 44 h 82"/>
                    <a:gd name="T2" fmla="*/ 38 w 75"/>
                    <a:gd name="T3" fmla="*/ 40 h 82"/>
                    <a:gd name="T4" fmla="*/ 35 w 75"/>
                    <a:gd name="T5" fmla="*/ 18 h 82"/>
                    <a:gd name="T6" fmla="*/ 20 w 75"/>
                    <a:gd name="T7" fmla="*/ 0 h 82"/>
                    <a:gd name="T8" fmla="*/ 28 w 75"/>
                    <a:gd name="T9" fmla="*/ 49 h 82"/>
                    <a:gd name="T10" fmla="*/ 75 w 75"/>
                    <a:gd name="T11" fmla="*/ 63 h 82"/>
                    <a:gd name="T12" fmla="*/ 59 w 75"/>
                    <a:gd name="T13" fmla="*/ 44 h 82"/>
                  </a:gdLst>
                  <a:ahLst/>
                  <a:cxnLst>
                    <a:cxn ang="0">
                      <a:pos x="T0" y="T1"/>
                    </a:cxn>
                    <a:cxn ang="0">
                      <a:pos x="T2" y="T3"/>
                    </a:cxn>
                    <a:cxn ang="0">
                      <a:pos x="T4" y="T5"/>
                    </a:cxn>
                    <a:cxn ang="0">
                      <a:pos x="T6" y="T7"/>
                    </a:cxn>
                    <a:cxn ang="0">
                      <a:pos x="T8" y="T9"/>
                    </a:cxn>
                    <a:cxn ang="0">
                      <a:pos x="T10" y="T11"/>
                    </a:cxn>
                    <a:cxn ang="0">
                      <a:pos x="T12" y="T13"/>
                    </a:cxn>
                  </a:cxnLst>
                  <a:rect l="0" t="0" r="r" b="b"/>
                  <a:pathLst>
                    <a:path w="75" h="82">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79"/>
                <p:cNvSpPr>
                  <a:spLocks/>
                </p:cNvSpPr>
                <p:nvPr/>
              </p:nvSpPr>
              <p:spPr bwMode="auto">
                <a:xfrm>
                  <a:off x="9970770" y="6059488"/>
                  <a:ext cx="79375" cy="87313"/>
                </a:xfrm>
                <a:custGeom>
                  <a:avLst/>
                  <a:gdLst>
                    <a:gd name="T0" fmla="*/ 50 w 50"/>
                    <a:gd name="T1" fmla="*/ 45 h 55"/>
                    <a:gd name="T2" fmla="*/ 38 w 50"/>
                    <a:gd name="T3" fmla="*/ 55 h 55"/>
                    <a:gd name="T4" fmla="*/ 0 w 50"/>
                    <a:gd name="T5" fmla="*/ 10 h 55"/>
                    <a:gd name="T6" fmla="*/ 10 w 50"/>
                    <a:gd name="T7" fmla="*/ 0 h 55"/>
                    <a:gd name="T8" fmla="*/ 50 w 50"/>
                    <a:gd name="T9" fmla="*/ 45 h 55"/>
                  </a:gdLst>
                  <a:ahLst/>
                  <a:cxnLst>
                    <a:cxn ang="0">
                      <a:pos x="T0" y="T1"/>
                    </a:cxn>
                    <a:cxn ang="0">
                      <a:pos x="T2" y="T3"/>
                    </a:cxn>
                    <a:cxn ang="0">
                      <a:pos x="T4" y="T5"/>
                    </a:cxn>
                    <a:cxn ang="0">
                      <a:pos x="T6" y="T7"/>
                    </a:cxn>
                    <a:cxn ang="0">
                      <a:pos x="T8" y="T9"/>
                    </a:cxn>
                  </a:cxnLst>
                  <a:rect l="0" t="0" r="r" b="b"/>
                  <a:pathLst>
                    <a:path w="50" h="55">
                      <a:moveTo>
                        <a:pt x="50" y="45"/>
                      </a:moveTo>
                      <a:lnTo>
                        <a:pt x="38" y="55"/>
                      </a:lnTo>
                      <a:lnTo>
                        <a:pt x="0" y="10"/>
                      </a:lnTo>
                      <a:lnTo>
                        <a:pt x="10" y="0"/>
                      </a:lnTo>
                      <a:lnTo>
                        <a:pt x="50" y="45"/>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80"/>
                <p:cNvSpPr>
                  <a:spLocks/>
                </p:cNvSpPr>
                <p:nvPr/>
              </p:nvSpPr>
              <p:spPr bwMode="auto">
                <a:xfrm>
                  <a:off x="9819958" y="5894388"/>
                  <a:ext cx="76200" cy="82550"/>
                </a:xfrm>
                <a:custGeom>
                  <a:avLst/>
                  <a:gdLst>
                    <a:gd name="T0" fmla="*/ 48 w 48"/>
                    <a:gd name="T1" fmla="*/ 43 h 52"/>
                    <a:gd name="T2" fmla="*/ 38 w 48"/>
                    <a:gd name="T3" fmla="*/ 52 h 52"/>
                    <a:gd name="T4" fmla="*/ 0 w 48"/>
                    <a:gd name="T5" fmla="*/ 9 h 52"/>
                    <a:gd name="T6" fmla="*/ 10 w 48"/>
                    <a:gd name="T7" fmla="*/ 0 h 52"/>
                    <a:gd name="T8" fmla="*/ 48 w 48"/>
                    <a:gd name="T9" fmla="*/ 43 h 52"/>
                  </a:gdLst>
                  <a:ahLst/>
                  <a:cxnLst>
                    <a:cxn ang="0">
                      <a:pos x="T0" y="T1"/>
                    </a:cxn>
                    <a:cxn ang="0">
                      <a:pos x="T2" y="T3"/>
                    </a:cxn>
                    <a:cxn ang="0">
                      <a:pos x="T4" y="T5"/>
                    </a:cxn>
                    <a:cxn ang="0">
                      <a:pos x="T6" y="T7"/>
                    </a:cxn>
                    <a:cxn ang="0">
                      <a:pos x="T8" y="T9"/>
                    </a:cxn>
                  </a:cxnLst>
                  <a:rect l="0" t="0" r="r" b="b"/>
                  <a:pathLst>
                    <a:path w="48" h="52">
                      <a:moveTo>
                        <a:pt x="48" y="43"/>
                      </a:moveTo>
                      <a:lnTo>
                        <a:pt x="38" y="52"/>
                      </a:lnTo>
                      <a:lnTo>
                        <a:pt x="0" y="9"/>
                      </a:lnTo>
                      <a:lnTo>
                        <a:pt x="10" y="0"/>
                      </a:lnTo>
                      <a:lnTo>
                        <a:pt x="48" y="43"/>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 name="任意多边形 30"/>
              <p:cNvSpPr>
                <a:spLocks noChangeAspect="1"/>
              </p:cNvSpPr>
              <p:nvPr/>
            </p:nvSpPr>
            <p:spPr>
              <a:xfrm rot="16200000">
                <a:off x="6401470" y="1728860"/>
                <a:ext cx="388709" cy="1552366"/>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rgbClr val="0D0D0D">
                  <a:alpha val="20000"/>
                </a:srgbClr>
              </a:solidFill>
              <a:ln>
                <a:noFill/>
              </a:ln>
            </p:spPr>
            <p:txBody>
              <a:bodyPr vert="horz" wrap="square" lIns="68580" tIns="34290" rIns="68580" bIns="34290" numCol="1" anchor="t" anchorCtr="0" compatLnSpc="1">
                <a:prstTxWarp prst="textNoShape">
                  <a:avLst/>
                </a:prstTxWarp>
                <a:noAutofit/>
              </a:bodyPr>
              <a:lstStyle/>
              <a:p>
                <a:endParaRPr lang="zh-CN" altLang="en-US">
                  <a:solidFill>
                    <a:schemeClr val="tx1"/>
                  </a:solidFill>
                </a:endParaRPr>
              </a:p>
            </p:txBody>
          </p:sp>
          <p:sp>
            <p:nvSpPr>
              <p:cNvPr id="32" name="文本框 71"/>
              <p:cNvSpPr txBox="1"/>
              <p:nvPr/>
            </p:nvSpPr>
            <p:spPr>
              <a:xfrm>
                <a:off x="6353329" y="3531705"/>
                <a:ext cx="456888" cy="441299"/>
              </a:xfrm>
              <a:prstGeom prst="rect">
                <a:avLst/>
              </a:prstGeom>
              <a:noFill/>
            </p:spPr>
            <p:txBody>
              <a:bodyPr wrap="none" lIns="68580" tIns="34290" rIns="68580" bIns="34290" rtlCol="0">
                <a:spAutoFit/>
              </a:bodyPr>
              <a:lstStyle/>
              <a:p>
                <a:r>
                  <a:rPr lang="en-US" altLang="zh-CN" sz="3000" dirty="0">
                    <a:solidFill>
                      <a:schemeClr val="bg1"/>
                    </a:solidFill>
                    <a:latin typeface="Impact" panose="020B0806030902050204" pitchFamily="34" charset="0"/>
                  </a:rPr>
                  <a:t>03</a:t>
                </a:r>
                <a:endParaRPr lang="zh-CN" altLang="en-US" sz="3000" dirty="0">
                  <a:solidFill>
                    <a:schemeClr val="bg1"/>
                  </a:solidFill>
                  <a:latin typeface="Impact" panose="020B0806030902050204" pitchFamily="34" charset="0"/>
                </a:endParaRPr>
              </a:p>
            </p:txBody>
          </p:sp>
          <p:sp>
            <p:nvSpPr>
              <p:cNvPr id="33" name="矩形 32"/>
              <p:cNvSpPr/>
              <p:nvPr/>
            </p:nvSpPr>
            <p:spPr>
              <a:xfrm>
                <a:off x="5832471" y="3017585"/>
                <a:ext cx="1538605" cy="400110"/>
              </a:xfrm>
              <a:prstGeom prst="rect">
                <a:avLst/>
              </a:prstGeom>
            </p:spPr>
            <p:txBody>
              <a:bodyPr wrap="square">
                <a:spAutoFit/>
              </a:bodyPr>
              <a:lstStyle/>
              <a:p>
                <a:r>
                  <a:rPr lang="zh-CN" altLang="en-US" sz="1000" b="1" dirty="0">
                    <a:solidFill>
                      <a:schemeClr val="bg1"/>
                    </a:solidFill>
                    <a:latin typeface="微软雅黑" pitchFamily="34" charset="-122"/>
                    <a:ea typeface="微软雅黑" pitchFamily="34" charset="-122"/>
                  </a:rPr>
                  <a:t>请在此粘贴或者输入你的文字</a:t>
                </a:r>
                <a:r>
                  <a:rPr lang="zh-CN" altLang="en-US" sz="1000" b="1" dirty="0" smtClean="0">
                    <a:solidFill>
                      <a:schemeClr val="bg1"/>
                    </a:solidFill>
                    <a:latin typeface="微软雅黑" pitchFamily="34" charset="-122"/>
                    <a:ea typeface="微软雅黑" pitchFamily="34" charset="-122"/>
                  </a:rPr>
                  <a:t>内容</a:t>
                </a:r>
                <a:endParaRPr lang="en-US" altLang="zh-CN" sz="1000" b="1" dirty="0">
                  <a:solidFill>
                    <a:schemeClr val="bg1"/>
                  </a:solidFill>
                  <a:latin typeface="微软雅黑" pitchFamily="34" charset="-122"/>
                  <a:ea typeface="微软雅黑" pitchFamily="34" charset="-122"/>
                </a:endParaRPr>
              </a:p>
            </p:txBody>
          </p:sp>
          <p:sp>
            <p:nvSpPr>
              <p:cNvPr id="34" name="文本框 8"/>
              <p:cNvSpPr txBox="1"/>
              <p:nvPr/>
            </p:nvSpPr>
            <p:spPr>
              <a:xfrm>
                <a:off x="7432576" y="2281607"/>
                <a:ext cx="2163967" cy="25391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smtClean="0">
                    <a:solidFill>
                      <a:schemeClr val="tx1">
                        <a:lumMod val="75000"/>
                        <a:lumOff val="25000"/>
                      </a:schemeClr>
                    </a:solidFill>
                    <a:latin typeface="微软雅黑" pitchFamily="34" charset="-122"/>
                    <a:ea typeface="微软雅黑" pitchFamily="34" charset="-122"/>
                  </a:rPr>
                  <a:t>请在此输入你的标题</a:t>
                </a:r>
                <a:endParaRPr lang="en-US" altLang="zh-CN" sz="1200" b="1" dirty="0" smtClean="0">
                  <a:solidFill>
                    <a:schemeClr val="tx1">
                      <a:lumMod val="75000"/>
                      <a:lumOff val="25000"/>
                    </a:schemeClr>
                  </a:solidFill>
                  <a:latin typeface="微软雅黑" pitchFamily="34" charset="-122"/>
                  <a:ea typeface="微软雅黑" pitchFamily="34" charset="-122"/>
                </a:endParaRPr>
              </a:p>
            </p:txBody>
          </p:sp>
        </p:grpSp>
      </p:grpSp>
      <p:sp>
        <p:nvSpPr>
          <p:cNvPr id="38" name="矩形 37"/>
          <p:cNvSpPr/>
          <p:nvPr/>
        </p:nvSpPr>
        <p:spPr>
          <a:xfrm>
            <a:off x="327168" y="1418153"/>
            <a:ext cx="3020696" cy="773783"/>
          </a:xfrm>
          <a:prstGeom prst="rect">
            <a:avLst/>
          </a:prstGeom>
        </p:spPr>
        <p:txBody>
          <a:bodyPr wrap="square" lIns="65261" tIns="32630" rIns="65261" bIns="32630">
            <a:spAutoFit/>
          </a:bodyPr>
          <a:lstStyle/>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itchFamily="34" charset="-122"/>
                <a:ea typeface="微软雅黑"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itchFamily="34" charset="-122"/>
              <a:ea typeface="微软雅黑" pitchFamily="34" charset="-122"/>
            </a:endParaRPr>
          </a:p>
          <a:p>
            <a:pPr algn="just">
              <a:spcBef>
                <a:spcPts val="600"/>
              </a:spcBef>
              <a:spcAft>
                <a:spcPts val="600"/>
              </a:spcAft>
              <a:buClr>
                <a:srgbClr val="074AA1"/>
              </a:buClr>
              <a:defRPr/>
            </a:pPr>
            <a:r>
              <a:rPr lang="zh-CN" altLang="en-US" sz="900" b="1" dirty="0">
                <a:solidFill>
                  <a:schemeClr val="tx1">
                    <a:lumMod val="50000"/>
                    <a:lumOff val="50000"/>
                  </a:schemeClr>
                </a:solidFill>
                <a:latin typeface="微软雅黑" pitchFamily="34" charset="-122"/>
                <a:ea typeface="微软雅黑" pitchFamily="34" charset="-122"/>
              </a:rPr>
              <a:t>请在此处输入您的文本，或者复制您的文本粘贴到此处请在此处输入您的文本，或者复制您的文本粘贴到此处</a:t>
            </a:r>
            <a:endParaRPr lang="en-US" altLang="zh-CN" sz="900" b="1" dirty="0">
              <a:solidFill>
                <a:schemeClr val="tx1">
                  <a:lumMod val="50000"/>
                  <a:lumOff val="50000"/>
                </a:schemeClr>
              </a:solidFill>
              <a:latin typeface="微软雅黑" pitchFamily="34" charset="-122"/>
              <a:ea typeface="微软雅黑" pitchFamily="34" charset="-122"/>
            </a:endParaRPr>
          </a:p>
        </p:txBody>
      </p:sp>
      <p:sp>
        <p:nvSpPr>
          <p:cNvPr id="55"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31841152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250"/>
                                        <p:tgtEl>
                                          <p:spTgt spid="38"/>
                                        </p:tgtEl>
                                      </p:cBhvr>
                                    </p:animEffect>
                                  </p:childTnLst>
                                </p:cTn>
                              </p:par>
                            </p:childTnLst>
                          </p:cTn>
                        </p:par>
                        <p:par>
                          <p:cTn id="8" fill="hold">
                            <p:stCondLst>
                              <p:cond delay="1250"/>
                            </p:stCondLst>
                            <p:childTnLst>
                              <p:par>
                                <p:cTn id="9" presetID="5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Scale>
                                      <p:cBhvr>
                                        <p:cTn id="1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
                                        </p:tgtEl>
                                        <p:attrNameLst>
                                          <p:attrName>ppt_x</p:attrName>
                                          <p:attrName>ppt_y</p:attrName>
                                        </p:attrNameLst>
                                      </p:cBhvr>
                                    </p:animMotion>
                                    <p:animEffect transition="in" filter="fade">
                                      <p:cBhvr>
                                        <p:cTn id="13" dur="1000"/>
                                        <p:tgtEl>
                                          <p:spTgt spid="6"/>
                                        </p:tgtEl>
                                      </p:cBhvr>
                                    </p:animEffect>
                                  </p:childTnLst>
                                </p:cTn>
                              </p:par>
                            </p:childTnLst>
                          </p:cTn>
                        </p:par>
                        <p:par>
                          <p:cTn id="14" fill="hold">
                            <p:stCondLst>
                              <p:cond delay="2250"/>
                            </p:stCondLst>
                            <p:childTnLst>
                              <p:par>
                                <p:cTn id="15" presetID="5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Scale>
                                      <p:cBhvr>
                                        <p:cTn id="1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6"/>
                                        </p:tgtEl>
                                        <p:attrNameLst>
                                          <p:attrName>ppt_x</p:attrName>
                                          <p:attrName>ppt_y</p:attrName>
                                        </p:attrNameLst>
                                      </p:cBhvr>
                                    </p:animMotion>
                                    <p:animEffect transition="in" filter="fade">
                                      <p:cBhvr>
                                        <p:cTn id="19" dur="1000"/>
                                        <p:tgtEl>
                                          <p:spTgt spid="16"/>
                                        </p:tgtEl>
                                      </p:cBhvr>
                                    </p:animEffect>
                                  </p:childTnLst>
                                </p:cTn>
                              </p:par>
                            </p:childTnLst>
                          </p:cTn>
                        </p:par>
                        <p:par>
                          <p:cTn id="20" fill="hold">
                            <p:stCondLst>
                              <p:cond delay="3250"/>
                            </p:stCondLst>
                            <p:childTnLst>
                              <p:par>
                                <p:cTn id="21" presetID="52"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Scale>
                                      <p:cBhvr>
                                        <p:cTn id="23"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6"/>
                                        </p:tgtEl>
                                        <p:attrNameLst>
                                          <p:attrName>ppt_x</p:attrName>
                                          <p:attrName>ppt_y</p:attrName>
                                        </p:attrNameLst>
                                      </p:cBhvr>
                                    </p:animMotion>
                                    <p:animEffect transition="in" filter="fade">
                                      <p:cBhvr>
                                        <p:cTn id="2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11</a:t>
            </a:fld>
            <a:endParaRPr lang="zh-CN" altLang="en-US"/>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627534"/>
            <a:ext cx="3827572" cy="3863491"/>
          </a:xfrm>
          <a:prstGeom prst="rect">
            <a:avLst/>
          </a:prstGeom>
        </p:spPr>
      </p:pic>
      <p:grpSp>
        <p:nvGrpSpPr>
          <p:cNvPr id="27" name="组合 26"/>
          <p:cNvGrpSpPr/>
          <p:nvPr/>
        </p:nvGrpSpPr>
        <p:grpSpPr>
          <a:xfrm>
            <a:off x="2103333" y="896347"/>
            <a:ext cx="1145189" cy="1093179"/>
            <a:chOff x="2103333" y="1191036"/>
            <a:chExt cx="1145189" cy="1093179"/>
          </a:xfrm>
        </p:grpSpPr>
        <p:sp>
          <p:nvSpPr>
            <p:cNvPr id="5" name="Freeform 7"/>
            <p:cNvSpPr>
              <a:spLocks/>
            </p:cNvSpPr>
            <p:nvPr/>
          </p:nvSpPr>
          <p:spPr bwMode="auto">
            <a:xfrm>
              <a:off x="2103333" y="1191036"/>
              <a:ext cx="1145189" cy="1093179"/>
            </a:xfrm>
            <a:custGeom>
              <a:avLst/>
              <a:gdLst>
                <a:gd name="T0" fmla="*/ 551 w 1102"/>
                <a:gd name="T1" fmla="*/ 1051 h 1051"/>
                <a:gd name="T2" fmla="*/ 544 w 1102"/>
                <a:gd name="T3" fmla="*/ 1051 h 1051"/>
                <a:gd name="T4" fmla="*/ 188 w 1102"/>
                <a:gd name="T5" fmla="*/ 629 h 1051"/>
                <a:gd name="T6" fmla="*/ 1 w 1102"/>
                <a:gd name="T7" fmla="*/ 109 h 1051"/>
                <a:gd name="T8" fmla="*/ 8 w 1102"/>
                <a:gd name="T9" fmla="*/ 97 h 1051"/>
                <a:gd name="T10" fmla="*/ 551 w 1102"/>
                <a:gd name="T11" fmla="*/ 0 h 1051"/>
                <a:gd name="T12" fmla="*/ 1094 w 1102"/>
                <a:gd name="T13" fmla="*/ 97 h 1051"/>
                <a:gd name="T14" fmla="*/ 1101 w 1102"/>
                <a:gd name="T15" fmla="*/ 109 h 1051"/>
                <a:gd name="T16" fmla="*/ 914 w 1102"/>
                <a:gd name="T17" fmla="*/ 629 h 1051"/>
                <a:gd name="T18" fmla="*/ 558 w 1102"/>
                <a:gd name="T19" fmla="*/ 1051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solidFill>
              <a:srgbClr val="EC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dirty="0"/>
            </a:p>
          </p:txBody>
        </p:sp>
        <p:sp>
          <p:nvSpPr>
            <p:cNvPr id="11" name="文本框 68"/>
            <p:cNvSpPr txBox="1"/>
            <p:nvPr/>
          </p:nvSpPr>
          <p:spPr>
            <a:xfrm>
              <a:off x="2511355" y="1811660"/>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02</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16" name="文本框 96"/>
            <p:cNvSpPr txBox="1"/>
            <p:nvPr/>
          </p:nvSpPr>
          <p:spPr>
            <a:xfrm>
              <a:off x="2238825" y="1319930"/>
              <a:ext cx="856645" cy="284693"/>
            </a:xfrm>
            <a:prstGeom prst="rect">
              <a:avLst/>
            </a:prstGeom>
            <a:noFill/>
          </p:spPr>
          <p:txBody>
            <a:bodyPr wrap="none" lIns="68580" tIns="34290" rIns="68580" bIns="34290" rtlCol="0">
              <a:spAutoFit/>
            </a:bodyPr>
            <a:lstStyle/>
            <a:p>
              <a:r>
                <a:rPr lang="zh-CN" altLang="en-US" sz="1400" b="1" dirty="0" smtClean="0">
                  <a:solidFill>
                    <a:schemeClr val="bg1"/>
                  </a:solidFill>
                  <a:latin typeface="微软雅黑" pitchFamily="34" charset="-122"/>
                  <a:ea typeface="微软雅黑" pitchFamily="34" charset="-122"/>
                </a:rPr>
                <a:t>输入标题</a:t>
              </a:r>
              <a:endParaRPr lang="en-US" altLang="zh-CN" sz="1400" b="1" dirty="0">
                <a:solidFill>
                  <a:schemeClr val="bg1"/>
                </a:solidFill>
                <a:latin typeface="微软雅黑" pitchFamily="34" charset="-122"/>
                <a:ea typeface="微软雅黑" pitchFamily="34" charset="-122"/>
              </a:endParaRPr>
            </a:p>
          </p:txBody>
        </p:sp>
      </p:grpSp>
      <p:grpSp>
        <p:nvGrpSpPr>
          <p:cNvPr id="28" name="组合 27"/>
          <p:cNvGrpSpPr/>
          <p:nvPr/>
        </p:nvGrpSpPr>
        <p:grpSpPr>
          <a:xfrm>
            <a:off x="3105251" y="1248637"/>
            <a:ext cx="1144207" cy="1093179"/>
            <a:chOff x="3105251" y="1543326"/>
            <a:chExt cx="1144207" cy="1093179"/>
          </a:xfrm>
        </p:grpSpPr>
        <p:sp>
          <p:nvSpPr>
            <p:cNvPr id="4" name="Freeform 6"/>
            <p:cNvSpPr>
              <a:spLocks/>
            </p:cNvSpPr>
            <p:nvPr/>
          </p:nvSpPr>
          <p:spPr bwMode="auto">
            <a:xfrm>
              <a:off x="3105251" y="1543326"/>
              <a:ext cx="1144207" cy="1093179"/>
            </a:xfrm>
            <a:custGeom>
              <a:avLst/>
              <a:gdLst>
                <a:gd name="T0" fmla="*/ 550 w 1101"/>
                <a:gd name="T1" fmla="*/ 1051 h 1051"/>
                <a:gd name="T2" fmla="*/ 7 w 1101"/>
                <a:gd name="T3" fmla="*/ 954 h 1051"/>
                <a:gd name="T4" fmla="*/ 0 w 1101"/>
                <a:gd name="T5" fmla="*/ 942 h 1051"/>
                <a:gd name="T6" fmla="*/ 187 w 1101"/>
                <a:gd name="T7" fmla="*/ 422 h 1051"/>
                <a:gd name="T8" fmla="*/ 543 w 1101"/>
                <a:gd name="T9" fmla="*/ 0 h 1051"/>
                <a:gd name="T10" fmla="*/ 550 w 1101"/>
                <a:gd name="T11" fmla="*/ 0 h 1051"/>
                <a:gd name="T12" fmla="*/ 557 w 1101"/>
                <a:gd name="T13" fmla="*/ 0 h 1051"/>
                <a:gd name="T14" fmla="*/ 913 w 1101"/>
                <a:gd name="T15" fmla="*/ 422 h 1051"/>
                <a:gd name="T16" fmla="*/ 1101 w 1101"/>
                <a:gd name="T17" fmla="*/ 941 h 1051"/>
                <a:gd name="T18" fmla="*/ 1094 w 1101"/>
                <a:gd name="T19" fmla="*/ 954 h 1051"/>
                <a:gd name="T20" fmla="*/ 550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solidFill>
              <a:srgbClr val="29304A"/>
            </a:solidFill>
            <a:ln>
              <a:noFill/>
            </a:ln>
            <a:extLst/>
          </p:spPr>
          <p:txBody>
            <a:bodyPr vert="horz" wrap="square" lIns="68580" tIns="34290" rIns="68580" bIns="34290" numCol="1" anchor="t" anchorCtr="0" compatLnSpc="1">
              <a:prstTxWarp prst="textNoShape">
                <a:avLst/>
              </a:prstTxWarp>
            </a:bodyPr>
            <a:lstStyle/>
            <a:p>
              <a:endParaRPr lang="zh-CN" altLang="en-US" sz="1400"/>
            </a:p>
          </p:txBody>
        </p:sp>
        <p:sp>
          <p:nvSpPr>
            <p:cNvPr id="12" name="文本框 69"/>
            <p:cNvSpPr txBox="1"/>
            <p:nvPr/>
          </p:nvSpPr>
          <p:spPr>
            <a:xfrm>
              <a:off x="3516216" y="1811660"/>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03</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17" name="文本框 96"/>
            <p:cNvSpPr txBox="1"/>
            <p:nvPr/>
          </p:nvSpPr>
          <p:spPr>
            <a:xfrm>
              <a:off x="3245990" y="2214452"/>
              <a:ext cx="856645" cy="284693"/>
            </a:xfrm>
            <a:prstGeom prst="rect">
              <a:avLst/>
            </a:prstGeom>
            <a:noFill/>
          </p:spPr>
          <p:txBody>
            <a:bodyPr wrap="none" lIns="68580" tIns="34290" rIns="68580" bIns="34290" rtlCol="0">
              <a:spAutoFit/>
            </a:bodyPr>
            <a:lstStyle/>
            <a:p>
              <a:r>
                <a:rPr lang="zh-CN" altLang="en-US" sz="1400" b="1" dirty="0" smtClean="0">
                  <a:solidFill>
                    <a:schemeClr val="bg1"/>
                  </a:solidFill>
                  <a:latin typeface="微软雅黑" pitchFamily="34" charset="-122"/>
                  <a:ea typeface="微软雅黑" pitchFamily="34" charset="-122"/>
                </a:rPr>
                <a:t>输入标题</a:t>
              </a:r>
              <a:endParaRPr lang="en-US" altLang="zh-CN" sz="1400" b="1" dirty="0">
                <a:solidFill>
                  <a:schemeClr val="bg1"/>
                </a:solidFill>
                <a:latin typeface="微软雅黑" pitchFamily="34" charset="-122"/>
                <a:ea typeface="微软雅黑" pitchFamily="34" charset="-122"/>
              </a:endParaRPr>
            </a:p>
          </p:txBody>
        </p:sp>
      </p:grpSp>
      <p:grpSp>
        <p:nvGrpSpPr>
          <p:cNvPr id="26" name="组合 25"/>
          <p:cNvGrpSpPr/>
          <p:nvPr/>
        </p:nvGrpSpPr>
        <p:grpSpPr>
          <a:xfrm>
            <a:off x="1104360" y="1253543"/>
            <a:ext cx="1145189" cy="1093179"/>
            <a:chOff x="1104360" y="1548232"/>
            <a:chExt cx="1145189" cy="1093179"/>
          </a:xfrm>
        </p:grpSpPr>
        <p:sp>
          <p:nvSpPr>
            <p:cNvPr id="7" name="Freeform 9"/>
            <p:cNvSpPr>
              <a:spLocks/>
            </p:cNvSpPr>
            <p:nvPr/>
          </p:nvSpPr>
          <p:spPr bwMode="auto">
            <a:xfrm>
              <a:off x="1104360" y="1548232"/>
              <a:ext cx="1145189" cy="1093179"/>
            </a:xfrm>
            <a:custGeom>
              <a:avLst/>
              <a:gdLst>
                <a:gd name="T0" fmla="*/ 551 w 1102"/>
                <a:gd name="T1" fmla="*/ 1051 h 1051"/>
                <a:gd name="T2" fmla="*/ 7 w 1102"/>
                <a:gd name="T3" fmla="*/ 954 h 1051"/>
                <a:gd name="T4" fmla="*/ 1 w 1102"/>
                <a:gd name="T5" fmla="*/ 942 h 1051"/>
                <a:gd name="T6" fmla="*/ 188 w 1102"/>
                <a:gd name="T7" fmla="*/ 423 h 1051"/>
                <a:gd name="T8" fmla="*/ 544 w 1102"/>
                <a:gd name="T9" fmla="*/ 1 h 1051"/>
                <a:gd name="T10" fmla="*/ 551 w 1102"/>
                <a:gd name="T11" fmla="*/ 0 h 1051"/>
                <a:gd name="T12" fmla="*/ 558 w 1102"/>
                <a:gd name="T13" fmla="*/ 1 h 1051"/>
                <a:gd name="T14" fmla="*/ 914 w 1102"/>
                <a:gd name="T15" fmla="*/ 423 h 1051"/>
                <a:gd name="T16" fmla="*/ 1101 w 1102"/>
                <a:gd name="T17" fmla="*/ 942 h 1051"/>
                <a:gd name="T18" fmla="*/ 1094 w 1102"/>
                <a:gd name="T19" fmla="*/ 954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rgbClr val="29304A"/>
            </a:solidFill>
            <a:ln>
              <a:noFill/>
            </a:ln>
            <a:extLst/>
          </p:spPr>
          <p:txBody>
            <a:bodyPr vert="horz" wrap="square" lIns="68580" tIns="34290" rIns="68580" bIns="34290" numCol="1" anchor="t" anchorCtr="0" compatLnSpc="1">
              <a:prstTxWarp prst="textNoShape">
                <a:avLst/>
              </a:prstTxWarp>
            </a:bodyPr>
            <a:lstStyle/>
            <a:p>
              <a:endParaRPr lang="zh-CN" altLang="en-US" sz="1400"/>
            </a:p>
          </p:txBody>
        </p:sp>
        <p:sp>
          <p:nvSpPr>
            <p:cNvPr id="10" name="文本框 60"/>
            <p:cNvSpPr txBox="1"/>
            <p:nvPr/>
          </p:nvSpPr>
          <p:spPr>
            <a:xfrm>
              <a:off x="1512382" y="1811660"/>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01</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18" name="文本框 96"/>
            <p:cNvSpPr txBox="1"/>
            <p:nvPr/>
          </p:nvSpPr>
          <p:spPr>
            <a:xfrm>
              <a:off x="1258164" y="2194573"/>
              <a:ext cx="856645" cy="284693"/>
            </a:xfrm>
            <a:prstGeom prst="rect">
              <a:avLst/>
            </a:prstGeom>
            <a:noFill/>
          </p:spPr>
          <p:txBody>
            <a:bodyPr wrap="none" lIns="68580" tIns="34290" rIns="68580" bIns="34290" rtlCol="0">
              <a:spAutoFit/>
            </a:bodyPr>
            <a:lstStyle/>
            <a:p>
              <a:r>
                <a:rPr lang="zh-CN" altLang="en-US" sz="1400" b="1" dirty="0" smtClean="0">
                  <a:solidFill>
                    <a:schemeClr val="bg1"/>
                  </a:solidFill>
                  <a:latin typeface="微软雅黑" pitchFamily="34" charset="-122"/>
                  <a:ea typeface="微软雅黑" pitchFamily="34" charset="-122"/>
                </a:rPr>
                <a:t>输入标题</a:t>
              </a:r>
              <a:endParaRPr lang="en-US" altLang="zh-CN" sz="1400" b="1" dirty="0">
                <a:solidFill>
                  <a:schemeClr val="bg1"/>
                </a:solidFill>
                <a:latin typeface="微软雅黑" pitchFamily="34" charset="-122"/>
                <a:ea typeface="微软雅黑" pitchFamily="34" charset="-122"/>
              </a:endParaRPr>
            </a:p>
          </p:txBody>
        </p:sp>
      </p:grpSp>
      <p:grpSp>
        <p:nvGrpSpPr>
          <p:cNvPr id="31" name="组合 30"/>
          <p:cNvGrpSpPr/>
          <p:nvPr/>
        </p:nvGrpSpPr>
        <p:grpSpPr>
          <a:xfrm>
            <a:off x="1106323" y="2630322"/>
            <a:ext cx="1144207" cy="1093179"/>
            <a:chOff x="1106323" y="2925011"/>
            <a:chExt cx="1144207" cy="1093179"/>
          </a:xfrm>
        </p:grpSpPr>
        <p:sp>
          <p:nvSpPr>
            <p:cNvPr id="9" name="Freeform 11"/>
            <p:cNvSpPr>
              <a:spLocks/>
            </p:cNvSpPr>
            <p:nvPr/>
          </p:nvSpPr>
          <p:spPr bwMode="auto">
            <a:xfrm>
              <a:off x="1106323" y="2925011"/>
              <a:ext cx="1144207" cy="1093179"/>
            </a:xfrm>
            <a:custGeom>
              <a:avLst/>
              <a:gdLst>
                <a:gd name="T0" fmla="*/ 551 w 1101"/>
                <a:gd name="T1" fmla="*/ 1051 h 1051"/>
                <a:gd name="T2" fmla="*/ 544 w 1101"/>
                <a:gd name="T3" fmla="*/ 1051 h 1051"/>
                <a:gd name="T4" fmla="*/ 188 w 1101"/>
                <a:gd name="T5" fmla="*/ 629 h 1051"/>
                <a:gd name="T6" fmla="*/ 0 w 1101"/>
                <a:gd name="T7" fmla="*/ 109 h 1051"/>
                <a:gd name="T8" fmla="*/ 7 w 1101"/>
                <a:gd name="T9" fmla="*/ 97 h 1051"/>
                <a:gd name="T10" fmla="*/ 551 w 1101"/>
                <a:gd name="T11" fmla="*/ 0 h 1051"/>
                <a:gd name="T12" fmla="*/ 1094 w 1101"/>
                <a:gd name="T13" fmla="*/ 97 h 1051"/>
                <a:gd name="T14" fmla="*/ 1101 w 1101"/>
                <a:gd name="T15" fmla="*/ 109 h 1051"/>
                <a:gd name="T16" fmla="*/ 914 w 1101"/>
                <a:gd name="T17" fmla="*/ 629 h 1051"/>
                <a:gd name="T18" fmla="*/ 558 w 1101"/>
                <a:gd name="T19" fmla="*/ 1051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solidFill>
              <a:srgbClr val="A50021"/>
            </a:solidFill>
            <a:ln>
              <a:noFill/>
            </a:ln>
            <a:extLst/>
          </p:spPr>
          <p:txBody>
            <a:bodyPr vert="horz" wrap="square" lIns="68580" tIns="34290" rIns="68580" bIns="34290" numCol="1" anchor="t" anchorCtr="0" compatLnSpc="1">
              <a:prstTxWarp prst="textNoShape">
                <a:avLst/>
              </a:prstTxWarp>
            </a:bodyPr>
            <a:lstStyle/>
            <a:p>
              <a:endParaRPr lang="zh-CN" altLang="en-US" sz="1400"/>
            </a:p>
          </p:txBody>
        </p:sp>
        <p:sp>
          <p:nvSpPr>
            <p:cNvPr id="13" name="文本框 89"/>
            <p:cNvSpPr txBox="1"/>
            <p:nvPr/>
          </p:nvSpPr>
          <p:spPr>
            <a:xfrm>
              <a:off x="1512382" y="3434907"/>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04</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19" name="文本框 96"/>
            <p:cNvSpPr txBox="1"/>
            <p:nvPr/>
          </p:nvSpPr>
          <p:spPr>
            <a:xfrm>
              <a:off x="1231660" y="3049338"/>
              <a:ext cx="856645" cy="284693"/>
            </a:xfrm>
            <a:prstGeom prst="rect">
              <a:avLst/>
            </a:prstGeom>
            <a:noFill/>
          </p:spPr>
          <p:txBody>
            <a:bodyPr wrap="none" lIns="68580" tIns="34290" rIns="68580" bIns="34290" rtlCol="0">
              <a:spAutoFit/>
            </a:bodyPr>
            <a:lstStyle/>
            <a:p>
              <a:r>
                <a:rPr lang="zh-CN" altLang="en-US" sz="1400" b="1" dirty="0" smtClean="0">
                  <a:solidFill>
                    <a:schemeClr val="bg1"/>
                  </a:solidFill>
                  <a:latin typeface="微软雅黑" pitchFamily="34" charset="-122"/>
                  <a:ea typeface="微软雅黑" pitchFamily="34" charset="-122"/>
                </a:rPr>
                <a:t>输入标题</a:t>
              </a:r>
              <a:endParaRPr lang="en-US" altLang="zh-CN" sz="1400" b="1" dirty="0">
                <a:solidFill>
                  <a:schemeClr val="bg1"/>
                </a:solidFill>
                <a:latin typeface="微软雅黑" pitchFamily="34" charset="-122"/>
                <a:ea typeface="微软雅黑" pitchFamily="34" charset="-122"/>
              </a:endParaRPr>
            </a:p>
          </p:txBody>
        </p:sp>
      </p:grpSp>
      <p:grpSp>
        <p:nvGrpSpPr>
          <p:cNvPr id="30" name="组合 29"/>
          <p:cNvGrpSpPr/>
          <p:nvPr/>
        </p:nvGrpSpPr>
        <p:grpSpPr>
          <a:xfrm>
            <a:off x="2107258" y="2985555"/>
            <a:ext cx="1144207" cy="1092198"/>
            <a:chOff x="2107258" y="3280244"/>
            <a:chExt cx="1144207" cy="1092198"/>
          </a:xfrm>
        </p:grpSpPr>
        <p:sp>
          <p:nvSpPr>
            <p:cNvPr id="8" name="Freeform 10"/>
            <p:cNvSpPr>
              <a:spLocks/>
            </p:cNvSpPr>
            <p:nvPr/>
          </p:nvSpPr>
          <p:spPr bwMode="auto">
            <a:xfrm>
              <a:off x="2107258" y="3280244"/>
              <a:ext cx="1144207" cy="1092198"/>
            </a:xfrm>
            <a:custGeom>
              <a:avLst/>
              <a:gdLst>
                <a:gd name="T0" fmla="*/ 551 w 1101"/>
                <a:gd name="T1" fmla="*/ 1051 h 1051"/>
                <a:gd name="T2" fmla="*/ 7 w 1101"/>
                <a:gd name="T3" fmla="*/ 954 h 1051"/>
                <a:gd name="T4" fmla="*/ 0 w 1101"/>
                <a:gd name="T5" fmla="*/ 942 h 1051"/>
                <a:gd name="T6" fmla="*/ 188 w 1101"/>
                <a:gd name="T7" fmla="*/ 422 h 1051"/>
                <a:gd name="T8" fmla="*/ 544 w 1101"/>
                <a:gd name="T9" fmla="*/ 0 h 1051"/>
                <a:gd name="T10" fmla="*/ 551 w 1101"/>
                <a:gd name="T11" fmla="*/ 0 h 1051"/>
                <a:gd name="T12" fmla="*/ 558 w 1101"/>
                <a:gd name="T13" fmla="*/ 0 h 1051"/>
                <a:gd name="T14" fmla="*/ 914 w 1101"/>
                <a:gd name="T15" fmla="*/ 422 h 1051"/>
                <a:gd name="T16" fmla="*/ 1101 w 1101"/>
                <a:gd name="T17" fmla="*/ 942 h 1051"/>
                <a:gd name="T18" fmla="*/ 1094 w 1101"/>
                <a:gd name="T19" fmla="*/ 954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solidFill>
              <a:srgbClr val="29304A"/>
            </a:solidFill>
            <a:ln>
              <a:noFill/>
            </a:ln>
            <a:extLst/>
          </p:spPr>
          <p:txBody>
            <a:bodyPr vert="horz" wrap="square" lIns="68580" tIns="34290" rIns="68580" bIns="34290" numCol="1" anchor="t" anchorCtr="0" compatLnSpc="1">
              <a:prstTxWarp prst="textNoShape">
                <a:avLst/>
              </a:prstTxWarp>
            </a:bodyPr>
            <a:lstStyle/>
            <a:p>
              <a:endParaRPr lang="zh-CN" altLang="en-US" sz="1400"/>
            </a:p>
          </p:txBody>
        </p:sp>
        <p:sp>
          <p:nvSpPr>
            <p:cNvPr id="14" name="文本框 91"/>
            <p:cNvSpPr txBox="1"/>
            <p:nvPr/>
          </p:nvSpPr>
          <p:spPr>
            <a:xfrm>
              <a:off x="2511355" y="3434907"/>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05</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20" name="文本框 96"/>
            <p:cNvSpPr txBox="1"/>
            <p:nvPr/>
          </p:nvSpPr>
          <p:spPr>
            <a:xfrm>
              <a:off x="2225573" y="3890852"/>
              <a:ext cx="856645" cy="284693"/>
            </a:xfrm>
            <a:prstGeom prst="rect">
              <a:avLst/>
            </a:prstGeom>
            <a:noFill/>
          </p:spPr>
          <p:txBody>
            <a:bodyPr wrap="none" lIns="68580" tIns="34290" rIns="68580" bIns="34290" rtlCol="0">
              <a:spAutoFit/>
            </a:bodyPr>
            <a:lstStyle/>
            <a:p>
              <a:r>
                <a:rPr lang="zh-CN" altLang="en-US" sz="1400" b="1" dirty="0" smtClean="0">
                  <a:solidFill>
                    <a:schemeClr val="bg1"/>
                  </a:solidFill>
                  <a:latin typeface="微软雅黑" pitchFamily="34" charset="-122"/>
                  <a:ea typeface="微软雅黑" pitchFamily="34" charset="-122"/>
                </a:rPr>
                <a:t>输入标题</a:t>
              </a:r>
              <a:endParaRPr lang="en-US" altLang="zh-CN" sz="1400" b="1" dirty="0">
                <a:solidFill>
                  <a:schemeClr val="bg1"/>
                </a:solidFill>
                <a:latin typeface="微软雅黑" pitchFamily="34" charset="-122"/>
                <a:ea typeface="微软雅黑" pitchFamily="34" charset="-122"/>
              </a:endParaRPr>
            </a:p>
          </p:txBody>
        </p:sp>
      </p:grpSp>
      <p:grpSp>
        <p:nvGrpSpPr>
          <p:cNvPr id="29" name="组合 28"/>
          <p:cNvGrpSpPr/>
          <p:nvPr/>
        </p:nvGrpSpPr>
        <p:grpSpPr>
          <a:xfrm>
            <a:off x="3106232" y="2627377"/>
            <a:ext cx="1145189" cy="1093179"/>
            <a:chOff x="3106232" y="2922066"/>
            <a:chExt cx="1145189" cy="1093179"/>
          </a:xfrm>
        </p:grpSpPr>
        <p:sp>
          <p:nvSpPr>
            <p:cNvPr id="6" name="Freeform 8"/>
            <p:cNvSpPr>
              <a:spLocks/>
            </p:cNvSpPr>
            <p:nvPr/>
          </p:nvSpPr>
          <p:spPr bwMode="auto">
            <a:xfrm>
              <a:off x="3106232" y="2922066"/>
              <a:ext cx="1145189" cy="1093179"/>
            </a:xfrm>
            <a:custGeom>
              <a:avLst/>
              <a:gdLst>
                <a:gd name="T0" fmla="*/ 551 w 1102"/>
                <a:gd name="T1" fmla="*/ 1051 h 1051"/>
                <a:gd name="T2" fmla="*/ 544 w 1102"/>
                <a:gd name="T3" fmla="*/ 1050 h 1051"/>
                <a:gd name="T4" fmla="*/ 188 w 1102"/>
                <a:gd name="T5" fmla="*/ 628 h 1051"/>
                <a:gd name="T6" fmla="*/ 1 w 1102"/>
                <a:gd name="T7" fmla="*/ 109 h 1051"/>
                <a:gd name="T8" fmla="*/ 7 w 1102"/>
                <a:gd name="T9" fmla="*/ 97 h 1051"/>
                <a:gd name="T10" fmla="*/ 551 w 1102"/>
                <a:gd name="T11" fmla="*/ 0 h 1051"/>
                <a:gd name="T12" fmla="*/ 1094 w 1102"/>
                <a:gd name="T13" fmla="*/ 97 h 1051"/>
                <a:gd name="T14" fmla="*/ 1101 w 1102"/>
                <a:gd name="T15" fmla="*/ 109 h 1051"/>
                <a:gd name="T16" fmla="*/ 914 w 1102"/>
                <a:gd name="T17" fmla="*/ 628 h 1051"/>
                <a:gd name="T18" fmla="*/ 558 w 1102"/>
                <a:gd name="T19" fmla="*/ 1050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solidFill>
              <a:srgbClr val="F36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15" name="文本框 92"/>
            <p:cNvSpPr txBox="1"/>
            <p:nvPr/>
          </p:nvSpPr>
          <p:spPr>
            <a:xfrm>
              <a:off x="3516216" y="3434907"/>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06</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21" name="文本框 96"/>
            <p:cNvSpPr txBox="1"/>
            <p:nvPr/>
          </p:nvSpPr>
          <p:spPr>
            <a:xfrm>
              <a:off x="3285747" y="3142104"/>
              <a:ext cx="856645" cy="284693"/>
            </a:xfrm>
            <a:prstGeom prst="rect">
              <a:avLst/>
            </a:prstGeom>
            <a:noFill/>
          </p:spPr>
          <p:txBody>
            <a:bodyPr wrap="none" lIns="68580" tIns="34290" rIns="68580" bIns="34290" rtlCol="0">
              <a:spAutoFit/>
            </a:bodyPr>
            <a:lstStyle/>
            <a:p>
              <a:r>
                <a:rPr lang="zh-CN" altLang="en-US" sz="1400" b="1" dirty="0" smtClean="0">
                  <a:solidFill>
                    <a:schemeClr val="bg1"/>
                  </a:solidFill>
                  <a:latin typeface="微软雅黑" pitchFamily="34" charset="-122"/>
                  <a:ea typeface="微软雅黑" pitchFamily="34" charset="-122"/>
                </a:rPr>
                <a:t>输入标题</a:t>
              </a:r>
              <a:endParaRPr lang="en-US" altLang="zh-CN" sz="1400" b="1" dirty="0">
                <a:solidFill>
                  <a:schemeClr val="bg1"/>
                </a:solidFill>
                <a:latin typeface="微软雅黑" pitchFamily="34" charset="-122"/>
                <a:ea typeface="微软雅黑" pitchFamily="34" charset="-122"/>
              </a:endParaRPr>
            </a:p>
          </p:txBody>
        </p:sp>
      </p:grpSp>
      <p:grpSp>
        <p:nvGrpSpPr>
          <p:cNvPr id="87" name="组合 86"/>
          <p:cNvGrpSpPr/>
          <p:nvPr/>
        </p:nvGrpSpPr>
        <p:grpSpPr>
          <a:xfrm>
            <a:off x="4716016" y="1178307"/>
            <a:ext cx="4301003" cy="836356"/>
            <a:chOff x="4167207" y="1475424"/>
            <a:chExt cx="3464804" cy="673752"/>
          </a:xfrm>
        </p:grpSpPr>
        <p:sp>
          <p:nvSpPr>
            <p:cNvPr id="88" name="矩形 87"/>
            <p:cNvSpPr/>
            <p:nvPr/>
          </p:nvSpPr>
          <p:spPr>
            <a:xfrm>
              <a:off x="4167207" y="1475424"/>
              <a:ext cx="1224455" cy="673752"/>
            </a:xfrm>
            <a:prstGeom prst="rect">
              <a:avLst/>
            </a:prstGeom>
            <a:solidFill>
              <a:srgbClr val="F3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85000"/>
                  </a:schemeClr>
                </a:solidFill>
              </a:endParaRPr>
            </a:p>
          </p:txBody>
        </p:sp>
        <p:grpSp>
          <p:nvGrpSpPr>
            <p:cNvPr id="89" name="组合 88"/>
            <p:cNvGrpSpPr>
              <a:grpSpLocks noChangeAspect="1"/>
            </p:cNvGrpSpPr>
            <p:nvPr/>
          </p:nvGrpSpPr>
          <p:grpSpPr>
            <a:xfrm>
              <a:off x="4624241" y="1608097"/>
              <a:ext cx="338120" cy="405000"/>
              <a:chOff x="4730751" y="5818188"/>
              <a:chExt cx="433388" cy="519113"/>
            </a:xfrm>
            <a:solidFill>
              <a:schemeClr val="bg1"/>
            </a:solidFill>
          </p:grpSpPr>
          <p:sp>
            <p:nvSpPr>
              <p:cNvPr id="91" name="Freeform 5"/>
              <p:cNvSpPr>
                <a:spLocks/>
              </p:cNvSpPr>
              <p:nvPr/>
            </p:nvSpPr>
            <p:spPr bwMode="auto">
              <a:xfrm>
                <a:off x="4821238" y="5818188"/>
                <a:ext cx="192088" cy="142875"/>
              </a:xfrm>
              <a:custGeom>
                <a:avLst/>
                <a:gdLst>
                  <a:gd name="T0" fmla="*/ 39 w 51"/>
                  <a:gd name="T1" fmla="*/ 26 h 37"/>
                  <a:gd name="T2" fmla="*/ 47 w 51"/>
                  <a:gd name="T3" fmla="*/ 36 h 37"/>
                  <a:gd name="T4" fmla="*/ 48 w 51"/>
                  <a:gd name="T5" fmla="*/ 33 h 37"/>
                  <a:gd name="T6" fmla="*/ 49 w 51"/>
                  <a:gd name="T7" fmla="*/ 34 h 37"/>
                  <a:gd name="T8" fmla="*/ 44 w 51"/>
                  <a:gd name="T9" fmla="*/ 13 h 37"/>
                  <a:gd name="T10" fmla="*/ 44 w 51"/>
                  <a:gd name="T11" fmla="*/ 13 h 37"/>
                  <a:gd name="T12" fmla="*/ 13 w 51"/>
                  <a:gd name="T13" fmla="*/ 10 h 37"/>
                  <a:gd name="T14" fmla="*/ 4 w 51"/>
                  <a:gd name="T15" fmla="*/ 35 h 37"/>
                  <a:gd name="T16" fmla="*/ 39 w 51"/>
                  <a:gd name="T1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7">
                    <a:moveTo>
                      <a:pt x="39" y="26"/>
                    </a:moveTo>
                    <a:cubicBezTo>
                      <a:pt x="39" y="27"/>
                      <a:pt x="41" y="33"/>
                      <a:pt x="47" y="36"/>
                    </a:cubicBezTo>
                    <a:cubicBezTo>
                      <a:pt x="47" y="36"/>
                      <a:pt x="48" y="33"/>
                      <a:pt x="48" y="33"/>
                    </a:cubicBezTo>
                    <a:cubicBezTo>
                      <a:pt x="48" y="33"/>
                      <a:pt x="49" y="34"/>
                      <a:pt x="49" y="34"/>
                    </a:cubicBezTo>
                    <a:cubicBezTo>
                      <a:pt x="49" y="34"/>
                      <a:pt x="51" y="19"/>
                      <a:pt x="44" y="13"/>
                    </a:cubicBezTo>
                    <a:cubicBezTo>
                      <a:pt x="44" y="13"/>
                      <a:pt x="44" y="13"/>
                      <a:pt x="44" y="13"/>
                    </a:cubicBezTo>
                    <a:cubicBezTo>
                      <a:pt x="29" y="0"/>
                      <a:pt x="13" y="10"/>
                      <a:pt x="13" y="10"/>
                    </a:cubicBezTo>
                    <a:cubicBezTo>
                      <a:pt x="0" y="18"/>
                      <a:pt x="4" y="35"/>
                      <a:pt x="4" y="35"/>
                    </a:cubicBezTo>
                    <a:cubicBezTo>
                      <a:pt x="27" y="37"/>
                      <a:pt x="39" y="26"/>
                      <a:pt x="3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bg1">
                      <a:lumMod val="85000"/>
                    </a:schemeClr>
                  </a:solidFill>
                </a:endParaRPr>
              </a:p>
            </p:txBody>
          </p:sp>
          <p:sp>
            <p:nvSpPr>
              <p:cNvPr id="92" name="Freeform 6"/>
              <p:cNvSpPr>
                <a:spLocks noEditPoints="1"/>
              </p:cNvSpPr>
              <p:nvPr/>
            </p:nvSpPr>
            <p:spPr bwMode="auto">
              <a:xfrm>
                <a:off x="4730751" y="5961063"/>
                <a:ext cx="433388" cy="376238"/>
              </a:xfrm>
              <a:custGeom>
                <a:avLst/>
                <a:gdLst>
                  <a:gd name="T0" fmla="*/ 91 w 115"/>
                  <a:gd name="T1" fmla="*/ 39 h 98"/>
                  <a:gd name="T2" fmla="*/ 76 w 115"/>
                  <a:gd name="T3" fmla="*/ 31 h 98"/>
                  <a:gd name="T4" fmla="*/ 73 w 115"/>
                  <a:gd name="T5" fmla="*/ 0 h 98"/>
                  <a:gd name="T6" fmla="*/ 71 w 115"/>
                  <a:gd name="T7" fmla="*/ 7 h 98"/>
                  <a:gd name="T8" fmla="*/ 62 w 115"/>
                  <a:gd name="T9" fmla="*/ 23 h 98"/>
                  <a:gd name="T10" fmla="*/ 63 w 115"/>
                  <a:gd name="T11" fmla="*/ 30 h 98"/>
                  <a:gd name="T12" fmla="*/ 38 w 115"/>
                  <a:gd name="T13" fmla="*/ 31 h 98"/>
                  <a:gd name="T14" fmla="*/ 39 w 115"/>
                  <a:gd name="T15" fmla="*/ 23 h 98"/>
                  <a:gd name="T16" fmla="*/ 31 w 115"/>
                  <a:gd name="T17" fmla="*/ 7 h 98"/>
                  <a:gd name="T18" fmla="*/ 28 w 115"/>
                  <a:gd name="T19" fmla="*/ 0 h 98"/>
                  <a:gd name="T20" fmla="*/ 25 w 115"/>
                  <a:gd name="T21" fmla="*/ 31 h 98"/>
                  <a:gd name="T22" fmla="*/ 16 w 115"/>
                  <a:gd name="T23" fmla="*/ 35 h 98"/>
                  <a:gd name="T24" fmla="*/ 8 w 115"/>
                  <a:gd name="T25" fmla="*/ 40 h 98"/>
                  <a:gd name="T26" fmla="*/ 0 w 115"/>
                  <a:gd name="T27" fmla="*/ 77 h 98"/>
                  <a:gd name="T28" fmla="*/ 2 w 115"/>
                  <a:gd name="T29" fmla="*/ 84 h 98"/>
                  <a:gd name="T30" fmla="*/ 48 w 115"/>
                  <a:gd name="T31" fmla="*/ 93 h 98"/>
                  <a:gd name="T32" fmla="*/ 68 w 115"/>
                  <a:gd name="T33" fmla="*/ 92 h 98"/>
                  <a:gd name="T34" fmla="*/ 86 w 115"/>
                  <a:gd name="T35" fmla="*/ 98 h 98"/>
                  <a:gd name="T36" fmla="*/ 115 w 115"/>
                  <a:gd name="T37" fmla="*/ 68 h 98"/>
                  <a:gd name="T38" fmla="*/ 91 w 115"/>
                  <a:gd name="T39" fmla="*/ 39 h 98"/>
                  <a:gd name="T40" fmla="*/ 86 w 115"/>
                  <a:gd name="T41" fmla="*/ 94 h 98"/>
                  <a:gd name="T42" fmla="*/ 75 w 115"/>
                  <a:gd name="T43" fmla="*/ 91 h 98"/>
                  <a:gd name="T44" fmla="*/ 60 w 115"/>
                  <a:gd name="T45" fmla="*/ 68 h 98"/>
                  <a:gd name="T46" fmla="*/ 86 w 115"/>
                  <a:gd name="T47" fmla="*/ 42 h 98"/>
                  <a:gd name="T48" fmla="*/ 94 w 115"/>
                  <a:gd name="T49" fmla="*/ 44 h 98"/>
                  <a:gd name="T50" fmla="*/ 111 w 115"/>
                  <a:gd name="T51" fmla="*/ 68 h 98"/>
                  <a:gd name="T52" fmla="*/ 86 w 115"/>
                  <a:gd name="T5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98">
                    <a:moveTo>
                      <a:pt x="91" y="39"/>
                    </a:moveTo>
                    <a:cubicBezTo>
                      <a:pt x="86" y="35"/>
                      <a:pt x="79" y="32"/>
                      <a:pt x="76" y="31"/>
                    </a:cubicBezTo>
                    <a:cubicBezTo>
                      <a:pt x="70" y="18"/>
                      <a:pt x="73" y="0"/>
                      <a:pt x="73" y="0"/>
                    </a:cubicBezTo>
                    <a:cubicBezTo>
                      <a:pt x="72" y="5"/>
                      <a:pt x="71" y="7"/>
                      <a:pt x="71" y="7"/>
                    </a:cubicBezTo>
                    <a:cubicBezTo>
                      <a:pt x="69" y="16"/>
                      <a:pt x="62" y="23"/>
                      <a:pt x="62" y="23"/>
                    </a:cubicBezTo>
                    <a:cubicBezTo>
                      <a:pt x="62" y="26"/>
                      <a:pt x="62" y="28"/>
                      <a:pt x="63" y="30"/>
                    </a:cubicBezTo>
                    <a:cubicBezTo>
                      <a:pt x="52" y="48"/>
                      <a:pt x="42" y="38"/>
                      <a:pt x="38" y="31"/>
                    </a:cubicBezTo>
                    <a:cubicBezTo>
                      <a:pt x="39" y="29"/>
                      <a:pt x="39" y="26"/>
                      <a:pt x="39" y="23"/>
                    </a:cubicBezTo>
                    <a:cubicBezTo>
                      <a:pt x="39" y="23"/>
                      <a:pt x="32" y="16"/>
                      <a:pt x="31" y="7"/>
                    </a:cubicBezTo>
                    <a:cubicBezTo>
                      <a:pt x="31" y="7"/>
                      <a:pt x="29" y="5"/>
                      <a:pt x="28" y="0"/>
                    </a:cubicBezTo>
                    <a:cubicBezTo>
                      <a:pt x="28" y="0"/>
                      <a:pt x="32" y="18"/>
                      <a:pt x="25" y="31"/>
                    </a:cubicBezTo>
                    <a:cubicBezTo>
                      <a:pt x="21" y="33"/>
                      <a:pt x="16" y="35"/>
                      <a:pt x="16" y="35"/>
                    </a:cubicBezTo>
                    <a:cubicBezTo>
                      <a:pt x="10" y="37"/>
                      <a:pt x="8" y="40"/>
                      <a:pt x="8" y="40"/>
                    </a:cubicBezTo>
                    <a:cubicBezTo>
                      <a:pt x="0" y="51"/>
                      <a:pt x="0" y="77"/>
                      <a:pt x="0" y="77"/>
                    </a:cubicBezTo>
                    <a:cubicBezTo>
                      <a:pt x="0" y="83"/>
                      <a:pt x="2" y="84"/>
                      <a:pt x="2" y="84"/>
                    </a:cubicBezTo>
                    <a:cubicBezTo>
                      <a:pt x="20" y="92"/>
                      <a:pt x="48" y="93"/>
                      <a:pt x="48" y="93"/>
                    </a:cubicBezTo>
                    <a:cubicBezTo>
                      <a:pt x="55" y="93"/>
                      <a:pt x="62" y="93"/>
                      <a:pt x="68" y="92"/>
                    </a:cubicBezTo>
                    <a:cubicBezTo>
                      <a:pt x="73" y="95"/>
                      <a:pt x="79" y="98"/>
                      <a:pt x="86" y="98"/>
                    </a:cubicBezTo>
                    <a:cubicBezTo>
                      <a:pt x="102" y="98"/>
                      <a:pt x="115" y="84"/>
                      <a:pt x="115" y="68"/>
                    </a:cubicBezTo>
                    <a:cubicBezTo>
                      <a:pt x="115" y="53"/>
                      <a:pt x="105" y="41"/>
                      <a:pt x="91" y="39"/>
                    </a:cubicBezTo>
                    <a:close/>
                    <a:moveTo>
                      <a:pt x="86" y="94"/>
                    </a:moveTo>
                    <a:cubicBezTo>
                      <a:pt x="82" y="94"/>
                      <a:pt x="78" y="93"/>
                      <a:pt x="75" y="91"/>
                    </a:cubicBezTo>
                    <a:cubicBezTo>
                      <a:pt x="66" y="87"/>
                      <a:pt x="60" y="78"/>
                      <a:pt x="60" y="68"/>
                    </a:cubicBezTo>
                    <a:cubicBezTo>
                      <a:pt x="60" y="54"/>
                      <a:pt x="72" y="42"/>
                      <a:pt x="86" y="42"/>
                    </a:cubicBezTo>
                    <a:cubicBezTo>
                      <a:pt x="89" y="42"/>
                      <a:pt x="92" y="43"/>
                      <a:pt x="94" y="44"/>
                    </a:cubicBezTo>
                    <a:cubicBezTo>
                      <a:pt x="104" y="47"/>
                      <a:pt x="111" y="57"/>
                      <a:pt x="111" y="68"/>
                    </a:cubicBezTo>
                    <a:cubicBezTo>
                      <a:pt x="111" y="82"/>
                      <a:pt x="100" y="94"/>
                      <a:pt x="86"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bg1">
                      <a:lumMod val="85000"/>
                    </a:schemeClr>
                  </a:solidFill>
                </a:endParaRPr>
              </a:p>
            </p:txBody>
          </p:sp>
          <p:sp>
            <p:nvSpPr>
              <p:cNvPr id="93" name="Freeform 7"/>
              <p:cNvSpPr>
                <a:spLocks/>
              </p:cNvSpPr>
              <p:nvPr/>
            </p:nvSpPr>
            <p:spPr bwMode="auto">
              <a:xfrm>
                <a:off x="4991101" y="6153150"/>
                <a:ext cx="131763" cy="133350"/>
              </a:xfrm>
              <a:custGeom>
                <a:avLst/>
                <a:gdLst>
                  <a:gd name="T0" fmla="*/ 34 w 35"/>
                  <a:gd name="T1" fmla="*/ 12 h 35"/>
                  <a:gd name="T2" fmla="*/ 23 w 35"/>
                  <a:gd name="T3" fmla="*/ 12 h 35"/>
                  <a:gd name="T4" fmla="*/ 23 w 35"/>
                  <a:gd name="T5" fmla="*/ 1 h 35"/>
                  <a:gd name="T6" fmla="*/ 22 w 35"/>
                  <a:gd name="T7" fmla="*/ 0 h 35"/>
                  <a:gd name="T8" fmla="*/ 12 w 35"/>
                  <a:gd name="T9" fmla="*/ 0 h 35"/>
                  <a:gd name="T10" fmla="*/ 12 w 35"/>
                  <a:gd name="T11" fmla="*/ 1 h 35"/>
                  <a:gd name="T12" fmla="*/ 12 w 35"/>
                  <a:gd name="T13" fmla="*/ 12 h 35"/>
                  <a:gd name="T14" fmla="*/ 0 w 35"/>
                  <a:gd name="T15" fmla="*/ 12 h 35"/>
                  <a:gd name="T16" fmla="*/ 0 w 35"/>
                  <a:gd name="T17" fmla="*/ 12 h 35"/>
                  <a:gd name="T18" fmla="*/ 0 w 35"/>
                  <a:gd name="T19" fmla="*/ 23 h 35"/>
                  <a:gd name="T20" fmla="*/ 0 w 35"/>
                  <a:gd name="T21" fmla="*/ 23 h 35"/>
                  <a:gd name="T22" fmla="*/ 12 w 35"/>
                  <a:gd name="T23" fmla="*/ 23 h 35"/>
                  <a:gd name="T24" fmla="*/ 12 w 35"/>
                  <a:gd name="T25" fmla="*/ 35 h 35"/>
                  <a:gd name="T26" fmla="*/ 12 w 35"/>
                  <a:gd name="T27" fmla="*/ 35 h 35"/>
                  <a:gd name="T28" fmla="*/ 22 w 35"/>
                  <a:gd name="T29" fmla="*/ 35 h 35"/>
                  <a:gd name="T30" fmla="*/ 23 w 35"/>
                  <a:gd name="T31" fmla="*/ 35 h 35"/>
                  <a:gd name="T32" fmla="*/ 23 w 35"/>
                  <a:gd name="T33" fmla="*/ 23 h 35"/>
                  <a:gd name="T34" fmla="*/ 34 w 35"/>
                  <a:gd name="T35" fmla="*/ 23 h 35"/>
                  <a:gd name="T36" fmla="*/ 35 w 35"/>
                  <a:gd name="T37" fmla="*/ 23 h 35"/>
                  <a:gd name="T38" fmla="*/ 35 w 35"/>
                  <a:gd name="T39" fmla="*/ 12 h 35"/>
                  <a:gd name="T40" fmla="*/ 34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34" y="12"/>
                    </a:moveTo>
                    <a:cubicBezTo>
                      <a:pt x="23" y="12"/>
                      <a:pt x="23" y="12"/>
                      <a:pt x="23" y="12"/>
                    </a:cubicBezTo>
                    <a:cubicBezTo>
                      <a:pt x="23" y="1"/>
                      <a:pt x="23" y="1"/>
                      <a:pt x="23" y="1"/>
                    </a:cubicBezTo>
                    <a:cubicBezTo>
                      <a:pt x="23" y="0"/>
                      <a:pt x="23" y="0"/>
                      <a:pt x="22" y="0"/>
                    </a:cubicBezTo>
                    <a:cubicBezTo>
                      <a:pt x="12" y="0"/>
                      <a:pt x="12" y="0"/>
                      <a:pt x="12" y="0"/>
                    </a:cubicBezTo>
                    <a:cubicBezTo>
                      <a:pt x="12" y="0"/>
                      <a:pt x="12" y="0"/>
                      <a:pt x="12" y="1"/>
                    </a:cubicBezTo>
                    <a:cubicBezTo>
                      <a:pt x="12" y="12"/>
                      <a:pt x="12" y="12"/>
                      <a:pt x="12" y="12"/>
                    </a:cubicBezTo>
                    <a:cubicBezTo>
                      <a:pt x="0" y="12"/>
                      <a:pt x="0" y="12"/>
                      <a:pt x="0" y="12"/>
                    </a:cubicBezTo>
                    <a:cubicBezTo>
                      <a:pt x="0" y="12"/>
                      <a:pt x="0" y="12"/>
                      <a:pt x="0" y="12"/>
                    </a:cubicBezTo>
                    <a:cubicBezTo>
                      <a:pt x="0" y="23"/>
                      <a:pt x="0" y="23"/>
                      <a:pt x="0" y="23"/>
                    </a:cubicBezTo>
                    <a:cubicBezTo>
                      <a:pt x="0" y="23"/>
                      <a:pt x="0" y="23"/>
                      <a:pt x="0" y="23"/>
                    </a:cubicBezTo>
                    <a:cubicBezTo>
                      <a:pt x="12" y="23"/>
                      <a:pt x="12" y="23"/>
                      <a:pt x="12" y="23"/>
                    </a:cubicBezTo>
                    <a:cubicBezTo>
                      <a:pt x="12" y="35"/>
                      <a:pt x="12" y="35"/>
                      <a:pt x="12" y="35"/>
                    </a:cubicBezTo>
                    <a:cubicBezTo>
                      <a:pt x="12" y="35"/>
                      <a:pt x="12" y="35"/>
                      <a:pt x="12" y="35"/>
                    </a:cubicBezTo>
                    <a:cubicBezTo>
                      <a:pt x="22" y="35"/>
                      <a:pt x="22" y="35"/>
                      <a:pt x="22" y="35"/>
                    </a:cubicBezTo>
                    <a:cubicBezTo>
                      <a:pt x="23" y="35"/>
                      <a:pt x="23" y="35"/>
                      <a:pt x="23" y="35"/>
                    </a:cubicBezTo>
                    <a:cubicBezTo>
                      <a:pt x="23" y="23"/>
                      <a:pt x="23" y="23"/>
                      <a:pt x="23" y="23"/>
                    </a:cubicBezTo>
                    <a:cubicBezTo>
                      <a:pt x="34" y="23"/>
                      <a:pt x="34" y="23"/>
                      <a:pt x="34" y="23"/>
                    </a:cubicBezTo>
                    <a:cubicBezTo>
                      <a:pt x="34" y="23"/>
                      <a:pt x="35" y="23"/>
                      <a:pt x="35" y="23"/>
                    </a:cubicBezTo>
                    <a:cubicBezTo>
                      <a:pt x="35" y="12"/>
                      <a:pt x="35" y="12"/>
                      <a:pt x="35" y="12"/>
                    </a:cubicBezTo>
                    <a:cubicBezTo>
                      <a:pt x="35" y="12"/>
                      <a:pt x="34" y="12"/>
                      <a:pt x="3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bg1">
                      <a:lumMod val="85000"/>
                    </a:schemeClr>
                  </a:solidFill>
                </a:endParaRPr>
              </a:p>
            </p:txBody>
          </p:sp>
        </p:grpSp>
        <p:sp>
          <p:nvSpPr>
            <p:cNvPr id="90" name="文本框 8"/>
            <p:cNvSpPr txBox="1"/>
            <p:nvPr/>
          </p:nvSpPr>
          <p:spPr>
            <a:xfrm>
              <a:off x="5465973" y="1560513"/>
              <a:ext cx="2166038" cy="44009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dirty="0" smtClean="0">
                  <a:solidFill>
                    <a:srgbClr val="EC3730"/>
                  </a:solidFill>
                  <a:latin typeface="微软雅黑" pitchFamily="34" charset="-122"/>
                  <a:ea typeface="微软雅黑" pitchFamily="34" charset="-122"/>
                </a:rPr>
                <a:t>单击此处输入标题</a:t>
              </a:r>
              <a:endParaRPr lang="en-US" altLang="zh-CN" sz="1100" b="1" dirty="0" smtClean="0">
                <a:solidFill>
                  <a:srgbClr val="EC373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a:t>
              </a:r>
              <a:r>
                <a:rPr lang="zh-CN" altLang="en-US" sz="1000" b="1" dirty="0">
                  <a:solidFill>
                    <a:schemeClr val="tx1">
                      <a:lumMod val="65000"/>
                      <a:lumOff val="35000"/>
                    </a:schemeClr>
                  </a:solidFill>
                  <a:latin typeface="微软雅黑" pitchFamily="34" charset="-122"/>
                  <a:ea typeface="微软雅黑" pitchFamily="34" charset="-122"/>
                </a:rPr>
                <a:t>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a:p>
              <a:r>
                <a:rPr lang="zh-CN" altLang="en-US" sz="1000" b="1" dirty="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grpSp>
      <p:grpSp>
        <p:nvGrpSpPr>
          <p:cNvPr id="94" name="组合 93"/>
          <p:cNvGrpSpPr/>
          <p:nvPr/>
        </p:nvGrpSpPr>
        <p:grpSpPr>
          <a:xfrm>
            <a:off x="4716016" y="2212306"/>
            <a:ext cx="4301003" cy="836356"/>
            <a:chOff x="4167207" y="2822928"/>
            <a:chExt cx="3464804" cy="673752"/>
          </a:xfrm>
        </p:grpSpPr>
        <p:sp>
          <p:nvSpPr>
            <p:cNvPr id="95" name="矩形 94"/>
            <p:cNvSpPr/>
            <p:nvPr/>
          </p:nvSpPr>
          <p:spPr>
            <a:xfrm>
              <a:off x="4167207" y="2822928"/>
              <a:ext cx="1224455" cy="673752"/>
            </a:xfrm>
            <a:prstGeom prst="rect">
              <a:avLst/>
            </a:prstGeom>
            <a:solidFill>
              <a:srgbClr val="EC3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65000"/>
                    <a:lumOff val="35000"/>
                  </a:schemeClr>
                </a:solidFill>
              </a:endParaRPr>
            </a:p>
          </p:txBody>
        </p:sp>
        <p:grpSp>
          <p:nvGrpSpPr>
            <p:cNvPr id="96" name="组合 95"/>
            <p:cNvGrpSpPr>
              <a:grpSpLocks noChangeAspect="1"/>
            </p:cNvGrpSpPr>
            <p:nvPr/>
          </p:nvGrpSpPr>
          <p:grpSpPr>
            <a:xfrm>
              <a:off x="4612755" y="2933403"/>
              <a:ext cx="336881" cy="405000"/>
              <a:chOff x="6076951" y="5818188"/>
              <a:chExt cx="431800" cy="519113"/>
            </a:xfrm>
            <a:solidFill>
              <a:schemeClr val="bg1"/>
            </a:solidFill>
          </p:grpSpPr>
          <p:sp>
            <p:nvSpPr>
              <p:cNvPr id="98" name="Freeform 11"/>
              <p:cNvSpPr>
                <a:spLocks/>
              </p:cNvSpPr>
              <p:nvPr/>
            </p:nvSpPr>
            <p:spPr bwMode="auto">
              <a:xfrm>
                <a:off x="6165851" y="5818188"/>
                <a:ext cx="193675" cy="142875"/>
              </a:xfrm>
              <a:custGeom>
                <a:avLst/>
                <a:gdLst>
                  <a:gd name="T0" fmla="*/ 39 w 51"/>
                  <a:gd name="T1" fmla="*/ 26 h 37"/>
                  <a:gd name="T2" fmla="*/ 47 w 51"/>
                  <a:gd name="T3" fmla="*/ 36 h 37"/>
                  <a:gd name="T4" fmla="*/ 48 w 51"/>
                  <a:gd name="T5" fmla="*/ 33 h 37"/>
                  <a:gd name="T6" fmla="*/ 49 w 51"/>
                  <a:gd name="T7" fmla="*/ 34 h 37"/>
                  <a:gd name="T8" fmla="*/ 44 w 51"/>
                  <a:gd name="T9" fmla="*/ 13 h 37"/>
                  <a:gd name="T10" fmla="*/ 44 w 51"/>
                  <a:gd name="T11" fmla="*/ 13 h 37"/>
                  <a:gd name="T12" fmla="*/ 13 w 51"/>
                  <a:gd name="T13" fmla="*/ 10 h 37"/>
                  <a:gd name="T14" fmla="*/ 4 w 51"/>
                  <a:gd name="T15" fmla="*/ 35 h 37"/>
                  <a:gd name="T16" fmla="*/ 39 w 51"/>
                  <a:gd name="T1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7">
                    <a:moveTo>
                      <a:pt x="39" y="26"/>
                    </a:moveTo>
                    <a:cubicBezTo>
                      <a:pt x="39" y="27"/>
                      <a:pt x="41" y="33"/>
                      <a:pt x="47" y="36"/>
                    </a:cubicBezTo>
                    <a:cubicBezTo>
                      <a:pt x="47" y="36"/>
                      <a:pt x="48" y="33"/>
                      <a:pt x="48" y="33"/>
                    </a:cubicBezTo>
                    <a:cubicBezTo>
                      <a:pt x="48" y="33"/>
                      <a:pt x="49" y="34"/>
                      <a:pt x="49" y="34"/>
                    </a:cubicBezTo>
                    <a:cubicBezTo>
                      <a:pt x="49" y="34"/>
                      <a:pt x="51" y="19"/>
                      <a:pt x="44" y="13"/>
                    </a:cubicBezTo>
                    <a:cubicBezTo>
                      <a:pt x="44" y="13"/>
                      <a:pt x="44" y="13"/>
                      <a:pt x="44" y="13"/>
                    </a:cubicBezTo>
                    <a:cubicBezTo>
                      <a:pt x="29" y="0"/>
                      <a:pt x="13" y="10"/>
                      <a:pt x="13" y="10"/>
                    </a:cubicBezTo>
                    <a:cubicBezTo>
                      <a:pt x="0" y="18"/>
                      <a:pt x="4" y="35"/>
                      <a:pt x="4" y="35"/>
                    </a:cubicBezTo>
                    <a:cubicBezTo>
                      <a:pt x="27" y="37"/>
                      <a:pt x="39" y="26"/>
                      <a:pt x="3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tx1">
                      <a:lumMod val="65000"/>
                      <a:lumOff val="35000"/>
                    </a:schemeClr>
                  </a:solidFill>
                </a:endParaRPr>
              </a:p>
            </p:txBody>
          </p:sp>
          <p:sp>
            <p:nvSpPr>
              <p:cNvPr id="99" name="Freeform 12"/>
              <p:cNvSpPr>
                <a:spLocks noEditPoints="1"/>
              </p:cNvSpPr>
              <p:nvPr/>
            </p:nvSpPr>
            <p:spPr bwMode="auto">
              <a:xfrm>
                <a:off x="6076951" y="5961063"/>
                <a:ext cx="431800" cy="376238"/>
              </a:xfrm>
              <a:custGeom>
                <a:avLst/>
                <a:gdLst>
                  <a:gd name="T0" fmla="*/ 91 w 115"/>
                  <a:gd name="T1" fmla="*/ 39 h 98"/>
                  <a:gd name="T2" fmla="*/ 76 w 115"/>
                  <a:gd name="T3" fmla="*/ 31 h 98"/>
                  <a:gd name="T4" fmla="*/ 73 w 115"/>
                  <a:gd name="T5" fmla="*/ 0 h 98"/>
                  <a:gd name="T6" fmla="*/ 71 w 115"/>
                  <a:gd name="T7" fmla="*/ 7 h 98"/>
                  <a:gd name="T8" fmla="*/ 62 w 115"/>
                  <a:gd name="T9" fmla="*/ 23 h 98"/>
                  <a:gd name="T10" fmla="*/ 63 w 115"/>
                  <a:gd name="T11" fmla="*/ 30 h 98"/>
                  <a:gd name="T12" fmla="*/ 38 w 115"/>
                  <a:gd name="T13" fmla="*/ 31 h 98"/>
                  <a:gd name="T14" fmla="*/ 39 w 115"/>
                  <a:gd name="T15" fmla="*/ 23 h 98"/>
                  <a:gd name="T16" fmla="*/ 31 w 115"/>
                  <a:gd name="T17" fmla="*/ 7 h 98"/>
                  <a:gd name="T18" fmla="*/ 28 w 115"/>
                  <a:gd name="T19" fmla="*/ 0 h 98"/>
                  <a:gd name="T20" fmla="*/ 25 w 115"/>
                  <a:gd name="T21" fmla="*/ 31 h 98"/>
                  <a:gd name="T22" fmla="*/ 16 w 115"/>
                  <a:gd name="T23" fmla="*/ 35 h 98"/>
                  <a:gd name="T24" fmla="*/ 8 w 115"/>
                  <a:gd name="T25" fmla="*/ 40 h 98"/>
                  <a:gd name="T26" fmla="*/ 0 w 115"/>
                  <a:gd name="T27" fmla="*/ 77 h 98"/>
                  <a:gd name="T28" fmla="*/ 2 w 115"/>
                  <a:gd name="T29" fmla="*/ 84 h 98"/>
                  <a:gd name="T30" fmla="*/ 48 w 115"/>
                  <a:gd name="T31" fmla="*/ 93 h 98"/>
                  <a:gd name="T32" fmla="*/ 68 w 115"/>
                  <a:gd name="T33" fmla="*/ 92 h 98"/>
                  <a:gd name="T34" fmla="*/ 86 w 115"/>
                  <a:gd name="T35" fmla="*/ 98 h 98"/>
                  <a:gd name="T36" fmla="*/ 115 w 115"/>
                  <a:gd name="T37" fmla="*/ 68 h 98"/>
                  <a:gd name="T38" fmla="*/ 91 w 115"/>
                  <a:gd name="T39" fmla="*/ 39 h 98"/>
                  <a:gd name="T40" fmla="*/ 86 w 115"/>
                  <a:gd name="T41" fmla="*/ 94 h 98"/>
                  <a:gd name="T42" fmla="*/ 75 w 115"/>
                  <a:gd name="T43" fmla="*/ 91 h 98"/>
                  <a:gd name="T44" fmla="*/ 60 w 115"/>
                  <a:gd name="T45" fmla="*/ 68 h 98"/>
                  <a:gd name="T46" fmla="*/ 86 w 115"/>
                  <a:gd name="T47" fmla="*/ 42 h 98"/>
                  <a:gd name="T48" fmla="*/ 95 w 115"/>
                  <a:gd name="T49" fmla="*/ 44 h 98"/>
                  <a:gd name="T50" fmla="*/ 111 w 115"/>
                  <a:gd name="T51" fmla="*/ 68 h 98"/>
                  <a:gd name="T52" fmla="*/ 86 w 115"/>
                  <a:gd name="T5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98">
                    <a:moveTo>
                      <a:pt x="91" y="39"/>
                    </a:moveTo>
                    <a:cubicBezTo>
                      <a:pt x="86" y="35"/>
                      <a:pt x="79" y="32"/>
                      <a:pt x="76" y="31"/>
                    </a:cubicBezTo>
                    <a:cubicBezTo>
                      <a:pt x="70" y="18"/>
                      <a:pt x="73" y="0"/>
                      <a:pt x="73" y="0"/>
                    </a:cubicBezTo>
                    <a:cubicBezTo>
                      <a:pt x="72" y="5"/>
                      <a:pt x="71" y="7"/>
                      <a:pt x="71" y="7"/>
                    </a:cubicBezTo>
                    <a:cubicBezTo>
                      <a:pt x="69" y="16"/>
                      <a:pt x="62" y="23"/>
                      <a:pt x="62" y="23"/>
                    </a:cubicBezTo>
                    <a:cubicBezTo>
                      <a:pt x="62" y="26"/>
                      <a:pt x="62" y="28"/>
                      <a:pt x="63" y="30"/>
                    </a:cubicBezTo>
                    <a:cubicBezTo>
                      <a:pt x="52" y="48"/>
                      <a:pt x="42" y="38"/>
                      <a:pt x="38" y="31"/>
                    </a:cubicBezTo>
                    <a:cubicBezTo>
                      <a:pt x="39" y="29"/>
                      <a:pt x="39" y="26"/>
                      <a:pt x="39" y="23"/>
                    </a:cubicBezTo>
                    <a:cubicBezTo>
                      <a:pt x="39" y="23"/>
                      <a:pt x="32" y="16"/>
                      <a:pt x="31" y="7"/>
                    </a:cubicBezTo>
                    <a:cubicBezTo>
                      <a:pt x="31" y="7"/>
                      <a:pt x="29" y="5"/>
                      <a:pt x="28" y="0"/>
                    </a:cubicBezTo>
                    <a:cubicBezTo>
                      <a:pt x="28" y="0"/>
                      <a:pt x="32" y="18"/>
                      <a:pt x="25" y="31"/>
                    </a:cubicBezTo>
                    <a:cubicBezTo>
                      <a:pt x="21" y="33"/>
                      <a:pt x="16" y="35"/>
                      <a:pt x="16" y="35"/>
                    </a:cubicBezTo>
                    <a:cubicBezTo>
                      <a:pt x="10" y="37"/>
                      <a:pt x="8" y="40"/>
                      <a:pt x="8" y="40"/>
                    </a:cubicBezTo>
                    <a:cubicBezTo>
                      <a:pt x="0" y="51"/>
                      <a:pt x="0" y="77"/>
                      <a:pt x="0" y="77"/>
                    </a:cubicBezTo>
                    <a:cubicBezTo>
                      <a:pt x="0" y="83"/>
                      <a:pt x="2" y="84"/>
                      <a:pt x="2" y="84"/>
                    </a:cubicBezTo>
                    <a:cubicBezTo>
                      <a:pt x="20" y="92"/>
                      <a:pt x="48" y="93"/>
                      <a:pt x="48" y="93"/>
                    </a:cubicBezTo>
                    <a:cubicBezTo>
                      <a:pt x="55" y="93"/>
                      <a:pt x="62" y="93"/>
                      <a:pt x="68" y="92"/>
                    </a:cubicBezTo>
                    <a:cubicBezTo>
                      <a:pt x="73" y="95"/>
                      <a:pt x="79" y="98"/>
                      <a:pt x="86" y="98"/>
                    </a:cubicBezTo>
                    <a:cubicBezTo>
                      <a:pt x="102" y="98"/>
                      <a:pt x="115" y="84"/>
                      <a:pt x="115" y="68"/>
                    </a:cubicBezTo>
                    <a:cubicBezTo>
                      <a:pt x="115" y="53"/>
                      <a:pt x="105" y="41"/>
                      <a:pt x="91" y="39"/>
                    </a:cubicBezTo>
                    <a:close/>
                    <a:moveTo>
                      <a:pt x="86" y="94"/>
                    </a:moveTo>
                    <a:cubicBezTo>
                      <a:pt x="82" y="94"/>
                      <a:pt x="78" y="93"/>
                      <a:pt x="75" y="91"/>
                    </a:cubicBezTo>
                    <a:cubicBezTo>
                      <a:pt x="66" y="87"/>
                      <a:pt x="60" y="78"/>
                      <a:pt x="60" y="68"/>
                    </a:cubicBezTo>
                    <a:cubicBezTo>
                      <a:pt x="60" y="54"/>
                      <a:pt x="72" y="42"/>
                      <a:pt x="86" y="42"/>
                    </a:cubicBezTo>
                    <a:cubicBezTo>
                      <a:pt x="89" y="42"/>
                      <a:pt x="92" y="43"/>
                      <a:pt x="95" y="44"/>
                    </a:cubicBezTo>
                    <a:cubicBezTo>
                      <a:pt x="104" y="47"/>
                      <a:pt x="111" y="57"/>
                      <a:pt x="111" y="68"/>
                    </a:cubicBezTo>
                    <a:cubicBezTo>
                      <a:pt x="111" y="82"/>
                      <a:pt x="100" y="94"/>
                      <a:pt x="86"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tx1">
                      <a:lumMod val="65000"/>
                      <a:lumOff val="35000"/>
                    </a:schemeClr>
                  </a:solidFill>
                </a:endParaRPr>
              </a:p>
            </p:txBody>
          </p:sp>
          <p:sp>
            <p:nvSpPr>
              <p:cNvPr id="100" name="Freeform 13"/>
              <p:cNvSpPr>
                <a:spLocks/>
              </p:cNvSpPr>
              <p:nvPr/>
            </p:nvSpPr>
            <p:spPr bwMode="auto">
              <a:xfrm>
                <a:off x="6340476" y="6156325"/>
                <a:ext cx="123825" cy="127000"/>
              </a:xfrm>
              <a:custGeom>
                <a:avLst/>
                <a:gdLst>
                  <a:gd name="T0" fmla="*/ 33 w 33"/>
                  <a:gd name="T1" fmla="*/ 6 h 33"/>
                  <a:gd name="T2" fmla="*/ 27 w 33"/>
                  <a:gd name="T3" fmla="*/ 0 h 33"/>
                  <a:gd name="T4" fmla="*/ 17 w 33"/>
                  <a:gd name="T5" fmla="*/ 11 h 33"/>
                  <a:gd name="T6" fmla="*/ 6 w 33"/>
                  <a:gd name="T7" fmla="*/ 0 h 33"/>
                  <a:gd name="T8" fmla="*/ 0 w 33"/>
                  <a:gd name="T9" fmla="*/ 6 h 33"/>
                  <a:gd name="T10" fmla="*/ 11 w 33"/>
                  <a:gd name="T11" fmla="*/ 17 h 33"/>
                  <a:gd name="T12" fmla="*/ 0 w 33"/>
                  <a:gd name="T13" fmla="*/ 27 h 33"/>
                  <a:gd name="T14" fmla="*/ 6 w 33"/>
                  <a:gd name="T15" fmla="*/ 33 h 33"/>
                  <a:gd name="T16" fmla="*/ 17 w 33"/>
                  <a:gd name="T17" fmla="*/ 23 h 33"/>
                  <a:gd name="T18" fmla="*/ 27 w 33"/>
                  <a:gd name="T19" fmla="*/ 33 h 33"/>
                  <a:gd name="T20" fmla="*/ 33 w 33"/>
                  <a:gd name="T21" fmla="*/ 27 h 33"/>
                  <a:gd name="T22" fmla="*/ 23 w 33"/>
                  <a:gd name="T23" fmla="*/ 17 h 33"/>
                  <a:gd name="T24" fmla="*/ 33 w 33"/>
                  <a:gd name="T2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33" y="6"/>
                    </a:moveTo>
                    <a:cubicBezTo>
                      <a:pt x="27" y="0"/>
                      <a:pt x="27" y="0"/>
                      <a:pt x="27" y="0"/>
                    </a:cubicBezTo>
                    <a:cubicBezTo>
                      <a:pt x="27" y="0"/>
                      <a:pt x="17" y="11"/>
                      <a:pt x="17" y="11"/>
                    </a:cubicBezTo>
                    <a:cubicBezTo>
                      <a:pt x="16" y="11"/>
                      <a:pt x="6" y="0"/>
                      <a:pt x="6" y="0"/>
                    </a:cubicBezTo>
                    <a:cubicBezTo>
                      <a:pt x="0" y="6"/>
                      <a:pt x="0" y="6"/>
                      <a:pt x="0" y="6"/>
                    </a:cubicBezTo>
                    <a:cubicBezTo>
                      <a:pt x="0" y="6"/>
                      <a:pt x="11" y="16"/>
                      <a:pt x="11" y="17"/>
                    </a:cubicBezTo>
                    <a:cubicBezTo>
                      <a:pt x="11" y="18"/>
                      <a:pt x="0" y="27"/>
                      <a:pt x="0" y="27"/>
                    </a:cubicBezTo>
                    <a:cubicBezTo>
                      <a:pt x="6" y="33"/>
                      <a:pt x="6" y="33"/>
                      <a:pt x="6" y="33"/>
                    </a:cubicBezTo>
                    <a:cubicBezTo>
                      <a:pt x="6" y="33"/>
                      <a:pt x="16" y="23"/>
                      <a:pt x="17" y="23"/>
                    </a:cubicBezTo>
                    <a:cubicBezTo>
                      <a:pt x="18" y="23"/>
                      <a:pt x="27" y="33"/>
                      <a:pt x="27" y="33"/>
                    </a:cubicBezTo>
                    <a:cubicBezTo>
                      <a:pt x="33" y="27"/>
                      <a:pt x="33" y="27"/>
                      <a:pt x="33" y="27"/>
                    </a:cubicBezTo>
                    <a:cubicBezTo>
                      <a:pt x="33" y="27"/>
                      <a:pt x="23" y="17"/>
                      <a:pt x="23" y="17"/>
                    </a:cubicBezTo>
                    <a:cubicBezTo>
                      <a:pt x="23" y="16"/>
                      <a:pt x="33" y="6"/>
                      <a:pt x="3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tx1">
                      <a:lumMod val="65000"/>
                      <a:lumOff val="35000"/>
                    </a:schemeClr>
                  </a:solidFill>
                </a:endParaRPr>
              </a:p>
            </p:txBody>
          </p:sp>
        </p:grpSp>
        <p:sp>
          <p:nvSpPr>
            <p:cNvPr id="97" name="文本框 8"/>
            <p:cNvSpPr txBox="1"/>
            <p:nvPr/>
          </p:nvSpPr>
          <p:spPr>
            <a:xfrm>
              <a:off x="5465974" y="2905888"/>
              <a:ext cx="2166037" cy="45248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dirty="0" smtClean="0">
                  <a:solidFill>
                    <a:srgbClr val="EC3730"/>
                  </a:solidFill>
                  <a:latin typeface="微软雅黑" pitchFamily="34" charset="-122"/>
                  <a:ea typeface="微软雅黑" pitchFamily="34" charset="-122"/>
                </a:rPr>
                <a:t>单击此处输入</a:t>
              </a:r>
              <a:r>
                <a:rPr lang="zh-CN" altLang="en-US" sz="1100" b="1" dirty="0">
                  <a:solidFill>
                    <a:srgbClr val="EC3730"/>
                  </a:solidFill>
                  <a:latin typeface="微软雅黑" pitchFamily="34" charset="-122"/>
                  <a:ea typeface="微软雅黑" pitchFamily="34" charset="-122"/>
                </a:rPr>
                <a:t>标题</a:t>
              </a:r>
              <a:endParaRPr lang="en-US" altLang="zh-CN" sz="1100" b="1" dirty="0">
                <a:solidFill>
                  <a:srgbClr val="EC3730"/>
                </a:solidFill>
                <a:latin typeface="微软雅黑" pitchFamily="34" charset="-122"/>
                <a:ea typeface="微软雅黑" pitchFamily="34" charset="-122"/>
              </a:endParaRPr>
            </a:p>
            <a:p>
              <a:r>
                <a:rPr lang="zh-CN" altLang="en-US" sz="1000" b="1" dirty="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a:p>
              <a:r>
                <a:rPr lang="zh-CN" altLang="en-US" sz="1000" b="1" dirty="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grpSp>
      <p:grpSp>
        <p:nvGrpSpPr>
          <p:cNvPr id="101" name="组合 100"/>
          <p:cNvGrpSpPr/>
          <p:nvPr/>
        </p:nvGrpSpPr>
        <p:grpSpPr>
          <a:xfrm>
            <a:off x="4716016" y="3197524"/>
            <a:ext cx="4301003" cy="836356"/>
            <a:chOff x="4167207" y="3496679"/>
            <a:chExt cx="3464804" cy="673752"/>
          </a:xfrm>
        </p:grpSpPr>
        <p:sp>
          <p:nvSpPr>
            <p:cNvPr id="102" name="矩形 101"/>
            <p:cNvSpPr/>
            <p:nvPr/>
          </p:nvSpPr>
          <p:spPr>
            <a:xfrm>
              <a:off x="4167207" y="3496679"/>
              <a:ext cx="1224455" cy="673752"/>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65000"/>
                    <a:lumOff val="35000"/>
                  </a:schemeClr>
                </a:solidFill>
              </a:endParaRPr>
            </a:p>
          </p:txBody>
        </p:sp>
        <p:grpSp>
          <p:nvGrpSpPr>
            <p:cNvPr id="103" name="组合 102"/>
            <p:cNvGrpSpPr>
              <a:grpSpLocks noChangeAspect="1"/>
            </p:cNvGrpSpPr>
            <p:nvPr/>
          </p:nvGrpSpPr>
          <p:grpSpPr>
            <a:xfrm>
              <a:off x="4587365" y="3618168"/>
              <a:ext cx="340597" cy="405000"/>
              <a:chOff x="6788151" y="5818188"/>
              <a:chExt cx="436563" cy="519113"/>
            </a:xfrm>
            <a:solidFill>
              <a:schemeClr val="bg1"/>
            </a:solidFill>
          </p:grpSpPr>
          <p:sp>
            <p:nvSpPr>
              <p:cNvPr id="105" name="Freeform 14"/>
              <p:cNvSpPr>
                <a:spLocks/>
              </p:cNvSpPr>
              <p:nvPr/>
            </p:nvSpPr>
            <p:spPr bwMode="auto">
              <a:xfrm>
                <a:off x="6881813" y="5818188"/>
                <a:ext cx="188913" cy="142875"/>
              </a:xfrm>
              <a:custGeom>
                <a:avLst/>
                <a:gdLst>
                  <a:gd name="T0" fmla="*/ 39 w 50"/>
                  <a:gd name="T1" fmla="*/ 26 h 37"/>
                  <a:gd name="T2" fmla="*/ 47 w 50"/>
                  <a:gd name="T3" fmla="*/ 36 h 37"/>
                  <a:gd name="T4" fmla="*/ 48 w 50"/>
                  <a:gd name="T5" fmla="*/ 33 h 37"/>
                  <a:gd name="T6" fmla="*/ 49 w 50"/>
                  <a:gd name="T7" fmla="*/ 34 h 37"/>
                  <a:gd name="T8" fmla="*/ 43 w 50"/>
                  <a:gd name="T9" fmla="*/ 13 h 37"/>
                  <a:gd name="T10" fmla="*/ 43 w 50"/>
                  <a:gd name="T11" fmla="*/ 13 h 37"/>
                  <a:gd name="T12" fmla="*/ 12 w 50"/>
                  <a:gd name="T13" fmla="*/ 10 h 37"/>
                  <a:gd name="T14" fmla="*/ 3 w 50"/>
                  <a:gd name="T15" fmla="*/ 35 h 37"/>
                  <a:gd name="T16" fmla="*/ 39 w 50"/>
                  <a:gd name="T1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7">
                    <a:moveTo>
                      <a:pt x="39" y="26"/>
                    </a:moveTo>
                    <a:cubicBezTo>
                      <a:pt x="39" y="27"/>
                      <a:pt x="41" y="33"/>
                      <a:pt x="47" y="36"/>
                    </a:cubicBezTo>
                    <a:cubicBezTo>
                      <a:pt x="47" y="36"/>
                      <a:pt x="47" y="33"/>
                      <a:pt x="48" y="33"/>
                    </a:cubicBezTo>
                    <a:cubicBezTo>
                      <a:pt x="48" y="33"/>
                      <a:pt x="49" y="34"/>
                      <a:pt x="49" y="34"/>
                    </a:cubicBezTo>
                    <a:cubicBezTo>
                      <a:pt x="49" y="34"/>
                      <a:pt x="50" y="19"/>
                      <a:pt x="43" y="13"/>
                    </a:cubicBezTo>
                    <a:cubicBezTo>
                      <a:pt x="43" y="13"/>
                      <a:pt x="43" y="13"/>
                      <a:pt x="43" y="13"/>
                    </a:cubicBezTo>
                    <a:cubicBezTo>
                      <a:pt x="29" y="0"/>
                      <a:pt x="12" y="10"/>
                      <a:pt x="12" y="10"/>
                    </a:cubicBezTo>
                    <a:cubicBezTo>
                      <a:pt x="0" y="18"/>
                      <a:pt x="3" y="35"/>
                      <a:pt x="3" y="35"/>
                    </a:cubicBezTo>
                    <a:cubicBezTo>
                      <a:pt x="26" y="37"/>
                      <a:pt x="38" y="26"/>
                      <a:pt x="3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tx1">
                      <a:lumMod val="65000"/>
                      <a:lumOff val="35000"/>
                    </a:schemeClr>
                  </a:solidFill>
                </a:endParaRPr>
              </a:p>
            </p:txBody>
          </p:sp>
          <p:sp>
            <p:nvSpPr>
              <p:cNvPr id="106" name="Freeform 15"/>
              <p:cNvSpPr>
                <a:spLocks noEditPoints="1"/>
              </p:cNvSpPr>
              <p:nvPr/>
            </p:nvSpPr>
            <p:spPr bwMode="auto">
              <a:xfrm>
                <a:off x="6788151" y="5961063"/>
                <a:ext cx="436563" cy="376238"/>
              </a:xfrm>
              <a:custGeom>
                <a:avLst/>
                <a:gdLst>
                  <a:gd name="T0" fmla="*/ 91 w 116"/>
                  <a:gd name="T1" fmla="*/ 39 h 98"/>
                  <a:gd name="T2" fmla="*/ 76 w 116"/>
                  <a:gd name="T3" fmla="*/ 31 h 98"/>
                  <a:gd name="T4" fmla="*/ 73 w 116"/>
                  <a:gd name="T5" fmla="*/ 0 h 98"/>
                  <a:gd name="T6" fmla="*/ 71 w 116"/>
                  <a:gd name="T7" fmla="*/ 7 h 98"/>
                  <a:gd name="T8" fmla="*/ 63 w 116"/>
                  <a:gd name="T9" fmla="*/ 23 h 98"/>
                  <a:gd name="T10" fmla="*/ 63 w 116"/>
                  <a:gd name="T11" fmla="*/ 30 h 98"/>
                  <a:gd name="T12" fmla="*/ 38 w 116"/>
                  <a:gd name="T13" fmla="*/ 31 h 98"/>
                  <a:gd name="T14" fmla="*/ 40 w 116"/>
                  <a:gd name="T15" fmla="*/ 23 h 98"/>
                  <a:gd name="T16" fmla="*/ 31 w 116"/>
                  <a:gd name="T17" fmla="*/ 7 h 98"/>
                  <a:gd name="T18" fmla="*/ 29 w 116"/>
                  <a:gd name="T19" fmla="*/ 0 h 98"/>
                  <a:gd name="T20" fmla="*/ 26 w 116"/>
                  <a:gd name="T21" fmla="*/ 31 h 98"/>
                  <a:gd name="T22" fmla="*/ 16 w 116"/>
                  <a:gd name="T23" fmla="*/ 35 h 98"/>
                  <a:gd name="T24" fmla="*/ 9 w 116"/>
                  <a:gd name="T25" fmla="*/ 40 h 98"/>
                  <a:gd name="T26" fmla="*/ 0 w 116"/>
                  <a:gd name="T27" fmla="*/ 77 h 98"/>
                  <a:gd name="T28" fmla="*/ 3 w 116"/>
                  <a:gd name="T29" fmla="*/ 84 h 98"/>
                  <a:gd name="T30" fmla="*/ 49 w 116"/>
                  <a:gd name="T31" fmla="*/ 93 h 98"/>
                  <a:gd name="T32" fmla="*/ 69 w 116"/>
                  <a:gd name="T33" fmla="*/ 92 h 98"/>
                  <a:gd name="T34" fmla="*/ 86 w 116"/>
                  <a:gd name="T35" fmla="*/ 98 h 98"/>
                  <a:gd name="T36" fmla="*/ 116 w 116"/>
                  <a:gd name="T37" fmla="*/ 68 h 98"/>
                  <a:gd name="T38" fmla="*/ 91 w 116"/>
                  <a:gd name="T39" fmla="*/ 39 h 98"/>
                  <a:gd name="T40" fmla="*/ 86 w 116"/>
                  <a:gd name="T41" fmla="*/ 94 h 98"/>
                  <a:gd name="T42" fmla="*/ 75 w 116"/>
                  <a:gd name="T43" fmla="*/ 91 h 98"/>
                  <a:gd name="T44" fmla="*/ 60 w 116"/>
                  <a:gd name="T45" fmla="*/ 68 h 98"/>
                  <a:gd name="T46" fmla="*/ 86 w 116"/>
                  <a:gd name="T47" fmla="*/ 42 h 98"/>
                  <a:gd name="T48" fmla="*/ 95 w 116"/>
                  <a:gd name="T49" fmla="*/ 44 h 98"/>
                  <a:gd name="T50" fmla="*/ 112 w 116"/>
                  <a:gd name="T51" fmla="*/ 68 h 98"/>
                  <a:gd name="T52" fmla="*/ 86 w 116"/>
                  <a:gd name="T5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98">
                    <a:moveTo>
                      <a:pt x="91" y="39"/>
                    </a:moveTo>
                    <a:cubicBezTo>
                      <a:pt x="87" y="35"/>
                      <a:pt x="79" y="32"/>
                      <a:pt x="76" y="31"/>
                    </a:cubicBezTo>
                    <a:cubicBezTo>
                      <a:pt x="70" y="18"/>
                      <a:pt x="73" y="0"/>
                      <a:pt x="73" y="0"/>
                    </a:cubicBezTo>
                    <a:cubicBezTo>
                      <a:pt x="72" y="5"/>
                      <a:pt x="71" y="7"/>
                      <a:pt x="71" y="7"/>
                    </a:cubicBezTo>
                    <a:cubicBezTo>
                      <a:pt x="70" y="16"/>
                      <a:pt x="63" y="23"/>
                      <a:pt x="63" y="23"/>
                    </a:cubicBezTo>
                    <a:cubicBezTo>
                      <a:pt x="62" y="26"/>
                      <a:pt x="63" y="28"/>
                      <a:pt x="63" y="30"/>
                    </a:cubicBezTo>
                    <a:cubicBezTo>
                      <a:pt x="52" y="48"/>
                      <a:pt x="43" y="38"/>
                      <a:pt x="38" y="31"/>
                    </a:cubicBezTo>
                    <a:cubicBezTo>
                      <a:pt x="39" y="29"/>
                      <a:pt x="40" y="26"/>
                      <a:pt x="40" y="23"/>
                    </a:cubicBezTo>
                    <a:cubicBezTo>
                      <a:pt x="40" y="23"/>
                      <a:pt x="32" y="16"/>
                      <a:pt x="31" y="7"/>
                    </a:cubicBezTo>
                    <a:cubicBezTo>
                      <a:pt x="31" y="7"/>
                      <a:pt x="30" y="5"/>
                      <a:pt x="29" y="0"/>
                    </a:cubicBezTo>
                    <a:cubicBezTo>
                      <a:pt x="29" y="0"/>
                      <a:pt x="32" y="18"/>
                      <a:pt x="26" y="31"/>
                    </a:cubicBezTo>
                    <a:cubicBezTo>
                      <a:pt x="21" y="33"/>
                      <a:pt x="16" y="35"/>
                      <a:pt x="16" y="35"/>
                    </a:cubicBezTo>
                    <a:cubicBezTo>
                      <a:pt x="11" y="37"/>
                      <a:pt x="9" y="40"/>
                      <a:pt x="9" y="40"/>
                    </a:cubicBezTo>
                    <a:cubicBezTo>
                      <a:pt x="1" y="51"/>
                      <a:pt x="0" y="77"/>
                      <a:pt x="0" y="77"/>
                    </a:cubicBezTo>
                    <a:cubicBezTo>
                      <a:pt x="0" y="83"/>
                      <a:pt x="3" y="84"/>
                      <a:pt x="3" y="84"/>
                    </a:cubicBezTo>
                    <a:cubicBezTo>
                      <a:pt x="21" y="92"/>
                      <a:pt x="49" y="93"/>
                      <a:pt x="49" y="93"/>
                    </a:cubicBezTo>
                    <a:cubicBezTo>
                      <a:pt x="56" y="93"/>
                      <a:pt x="63" y="93"/>
                      <a:pt x="69" y="92"/>
                    </a:cubicBezTo>
                    <a:cubicBezTo>
                      <a:pt x="74" y="95"/>
                      <a:pt x="80" y="98"/>
                      <a:pt x="86" y="98"/>
                    </a:cubicBezTo>
                    <a:cubicBezTo>
                      <a:pt x="103" y="98"/>
                      <a:pt x="116" y="84"/>
                      <a:pt x="116" y="68"/>
                    </a:cubicBezTo>
                    <a:cubicBezTo>
                      <a:pt x="116" y="53"/>
                      <a:pt x="105" y="41"/>
                      <a:pt x="91" y="39"/>
                    </a:cubicBezTo>
                    <a:close/>
                    <a:moveTo>
                      <a:pt x="86" y="94"/>
                    </a:moveTo>
                    <a:cubicBezTo>
                      <a:pt x="82" y="94"/>
                      <a:pt x="78" y="93"/>
                      <a:pt x="75" y="91"/>
                    </a:cubicBezTo>
                    <a:cubicBezTo>
                      <a:pt x="66" y="87"/>
                      <a:pt x="60" y="78"/>
                      <a:pt x="60" y="68"/>
                    </a:cubicBezTo>
                    <a:cubicBezTo>
                      <a:pt x="60" y="54"/>
                      <a:pt x="72" y="42"/>
                      <a:pt x="86" y="42"/>
                    </a:cubicBezTo>
                    <a:cubicBezTo>
                      <a:pt x="89" y="42"/>
                      <a:pt x="92" y="43"/>
                      <a:pt x="95" y="44"/>
                    </a:cubicBezTo>
                    <a:cubicBezTo>
                      <a:pt x="105" y="47"/>
                      <a:pt x="112" y="57"/>
                      <a:pt x="112" y="68"/>
                    </a:cubicBezTo>
                    <a:cubicBezTo>
                      <a:pt x="112" y="82"/>
                      <a:pt x="100" y="94"/>
                      <a:pt x="86"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tx1">
                      <a:lumMod val="65000"/>
                      <a:lumOff val="35000"/>
                    </a:schemeClr>
                  </a:solidFill>
                </a:endParaRPr>
              </a:p>
            </p:txBody>
          </p:sp>
          <p:sp>
            <p:nvSpPr>
              <p:cNvPr id="107" name="Freeform 16"/>
              <p:cNvSpPr>
                <a:spLocks/>
              </p:cNvSpPr>
              <p:nvPr/>
            </p:nvSpPr>
            <p:spPr bwMode="auto">
              <a:xfrm>
                <a:off x="7040563" y="6172200"/>
                <a:ext cx="150813" cy="111125"/>
              </a:xfrm>
              <a:custGeom>
                <a:avLst/>
                <a:gdLst>
                  <a:gd name="T0" fmla="*/ 39 w 40"/>
                  <a:gd name="T1" fmla="*/ 4 h 29"/>
                  <a:gd name="T2" fmla="*/ 36 w 40"/>
                  <a:gd name="T3" fmla="*/ 1 h 29"/>
                  <a:gd name="T4" fmla="*/ 34 w 40"/>
                  <a:gd name="T5" fmla="*/ 1 h 29"/>
                  <a:gd name="T6" fmla="*/ 16 w 40"/>
                  <a:gd name="T7" fmla="*/ 19 h 29"/>
                  <a:gd name="T8" fmla="*/ 6 w 40"/>
                  <a:gd name="T9" fmla="*/ 10 h 29"/>
                  <a:gd name="T10" fmla="*/ 4 w 40"/>
                  <a:gd name="T11" fmla="*/ 10 h 29"/>
                  <a:gd name="T12" fmla="*/ 1 w 40"/>
                  <a:gd name="T13" fmla="*/ 13 h 29"/>
                  <a:gd name="T14" fmla="*/ 1 w 40"/>
                  <a:gd name="T15" fmla="*/ 15 h 29"/>
                  <a:gd name="T16" fmla="*/ 14 w 40"/>
                  <a:gd name="T17" fmla="*/ 29 h 29"/>
                  <a:gd name="T18" fmla="*/ 17 w 40"/>
                  <a:gd name="T19" fmla="*/ 29 h 29"/>
                  <a:gd name="T20" fmla="*/ 39 w 40"/>
                  <a:gd name="T21" fmla="*/ 6 h 29"/>
                  <a:gd name="T22" fmla="*/ 39 w 40"/>
                  <a:gd name="T2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9">
                    <a:moveTo>
                      <a:pt x="39" y="4"/>
                    </a:moveTo>
                    <a:cubicBezTo>
                      <a:pt x="36" y="1"/>
                      <a:pt x="36" y="1"/>
                      <a:pt x="36" y="1"/>
                    </a:cubicBezTo>
                    <a:cubicBezTo>
                      <a:pt x="35" y="0"/>
                      <a:pt x="34" y="0"/>
                      <a:pt x="34" y="1"/>
                    </a:cubicBezTo>
                    <a:cubicBezTo>
                      <a:pt x="16" y="19"/>
                      <a:pt x="16" y="19"/>
                      <a:pt x="16" y="19"/>
                    </a:cubicBezTo>
                    <a:cubicBezTo>
                      <a:pt x="6" y="10"/>
                      <a:pt x="6" y="10"/>
                      <a:pt x="6" y="10"/>
                    </a:cubicBezTo>
                    <a:cubicBezTo>
                      <a:pt x="6" y="9"/>
                      <a:pt x="5" y="9"/>
                      <a:pt x="4" y="10"/>
                    </a:cubicBezTo>
                    <a:cubicBezTo>
                      <a:pt x="1" y="13"/>
                      <a:pt x="1" y="13"/>
                      <a:pt x="1" y="13"/>
                    </a:cubicBezTo>
                    <a:cubicBezTo>
                      <a:pt x="0" y="13"/>
                      <a:pt x="0" y="14"/>
                      <a:pt x="1" y="15"/>
                    </a:cubicBezTo>
                    <a:cubicBezTo>
                      <a:pt x="14" y="29"/>
                      <a:pt x="14" y="29"/>
                      <a:pt x="14" y="29"/>
                    </a:cubicBezTo>
                    <a:cubicBezTo>
                      <a:pt x="15" y="29"/>
                      <a:pt x="16" y="29"/>
                      <a:pt x="17" y="29"/>
                    </a:cubicBezTo>
                    <a:cubicBezTo>
                      <a:pt x="39" y="6"/>
                      <a:pt x="39" y="6"/>
                      <a:pt x="39" y="6"/>
                    </a:cubicBezTo>
                    <a:cubicBezTo>
                      <a:pt x="40" y="6"/>
                      <a:pt x="40" y="5"/>
                      <a:pt x="3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tx1">
                      <a:lumMod val="65000"/>
                      <a:lumOff val="35000"/>
                    </a:schemeClr>
                  </a:solidFill>
                </a:endParaRPr>
              </a:p>
            </p:txBody>
          </p:sp>
        </p:grpSp>
        <p:sp>
          <p:nvSpPr>
            <p:cNvPr id="104" name="文本框 8"/>
            <p:cNvSpPr txBox="1"/>
            <p:nvPr/>
          </p:nvSpPr>
          <p:spPr>
            <a:xfrm>
              <a:off x="5465974" y="3579639"/>
              <a:ext cx="2166037" cy="45248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dirty="0" smtClean="0">
                  <a:solidFill>
                    <a:srgbClr val="EC3730"/>
                  </a:solidFill>
                  <a:latin typeface="微软雅黑" pitchFamily="34" charset="-122"/>
                  <a:ea typeface="微软雅黑" pitchFamily="34" charset="-122"/>
                </a:rPr>
                <a:t>单击此处输入</a:t>
              </a:r>
              <a:r>
                <a:rPr lang="zh-CN" altLang="en-US" sz="1100" b="1" dirty="0">
                  <a:solidFill>
                    <a:srgbClr val="EC3730"/>
                  </a:solidFill>
                  <a:latin typeface="微软雅黑" pitchFamily="34" charset="-122"/>
                  <a:ea typeface="微软雅黑" pitchFamily="34" charset="-122"/>
                </a:rPr>
                <a:t>标题</a:t>
              </a:r>
              <a:endParaRPr lang="en-US" altLang="zh-CN" sz="1100" b="1" dirty="0">
                <a:solidFill>
                  <a:srgbClr val="EC3730"/>
                </a:solidFill>
                <a:latin typeface="微软雅黑" pitchFamily="34" charset="-122"/>
                <a:ea typeface="微软雅黑" pitchFamily="34" charset="-122"/>
              </a:endParaRPr>
            </a:p>
            <a:p>
              <a:r>
                <a:rPr lang="zh-CN" altLang="en-US" sz="1000" b="1" dirty="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a:p>
              <a:r>
                <a:rPr lang="zh-CN" altLang="en-US" sz="1000" b="1" dirty="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grpSp>
      <p:sp>
        <p:nvSpPr>
          <p:cNvPr id="65"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29261019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750"/>
                                        <p:tgtEl>
                                          <p:spTgt spid="87"/>
                                        </p:tgtEl>
                                      </p:cBhvr>
                                    </p:animEffect>
                                    <p:anim calcmode="lin" valueType="num">
                                      <p:cBhvr>
                                        <p:cTn id="8" dur="750" fill="hold"/>
                                        <p:tgtEl>
                                          <p:spTgt spid="87"/>
                                        </p:tgtEl>
                                        <p:attrNameLst>
                                          <p:attrName>ppt_w</p:attrName>
                                        </p:attrNameLst>
                                      </p:cBhvr>
                                      <p:tavLst>
                                        <p:tav tm="0" fmla="#ppt_w*sin(2.5*pi*$)">
                                          <p:val>
                                            <p:fltVal val="0"/>
                                          </p:val>
                                        </p:tav>
                                        <p:tav tm="100000">
                                          <p:val>
                                            <p:fltVal val="1"/>
                                          </p:val>
                                        </p:tav>
                                      </p:tavLst>
                                    </p:anim>
                                    <p:anim calcmode="lin" valueType="num">
                                      <p:cBhvr>
                                        <p:cTn id="9" dur="750" fill="hold"/>
                                        <p:tgtEl>
                                          <p:spTgt spid="87"/>
                                        </p:tgtEl>
                                        <p:attrNameLst>
                                          <p:attrName>ppt_h</p:attrName>
                                        </p:attrNameLst>
                                      </p:cBhvr>
                                      <p:tavLst>
                                        <p:tav tm="0">
                                          <p:val>
                                            <p:strVal val="#ppt_h"/>
                                          </p:val>
                                        </p:tav>
                                        <p:tav tm="100000">
                                          <p:val>
                                            <p:strVal val="#ppt_h"/>
                                          </p:val>
                                        </p:tav>
                                      </p:tavLst>
                                    </p:anim>
                                  </p:childTnLst>
                                </p:cTn>
                              </p:par>
                            </p:childTnLst>
                          </p:cTn>
                        </p:par>
                        <p:par>
                          <p:cTn id="10" fill="hold">
                            <p:stCondLst>
                              <p:cond delay="750"/>
                            </p:stCondLst>
                            <p:childTnLst>
                              <p:par>
                                <p:cTn id="11" presetID="45" presetClass="entr" presetSubtype="0" fill="hold" nodeType="after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750"/>
                                        <p:tgtEl>
                                          <p:spTgt spid="94"/>
                                        </p:tgtEl>
                                      </p:cBhvr>
                                    </p:animEffect>
                                    <p:anim calcmode="lin" valueType="num">
                                      <p:cBhvr>
                                        <p:cTn id="14" dur="750" fill="hold"/>
                                        <p:tgtEl>
                                          <p:spTgt spid="94"/>
                                        </p:tgtEl>
                                        <p:attrNameLst>
                                          <p:attrName>ppt_w</p:attrName>
                                        </p:attrNameLst>
                                      </p:cBhvr>
                                      <p:tavLst>
                                        <p:tav tm="0" fmla="#ppt_w*sin(2.5*pi*$)">
                                          <p:val>
                                            <p:fltVal val="0"/>
                                          </p:val>
                                        </p:tav>
                                        <p:tav tm="100000">
                                          <p:val>
                                            <p:fltVal val="1"/>
                                          </p:val>
                                        </p:tav>
                                      </p:tavLst>
                                    </p:anim>
                                    <p:anim calcmode="lin" valueType="num">
                                      <p:cBhvr>
                                        <p:cTn id="15" dur="750" fill="hold"/>
                                        <p:tgtEl>
                                          <p:spTgt spid="94"/>
                                        </p:tgtEl>
                                        <p:attrNameLst>
                                          <p:attrName>ppt_h</p:attrName>
                                        </p:attrNameLst>
                                      </p:cBhvr>
                                      <p:tavLst>
                                        <p:tav tm="0">
                                          <p:val>
                                            <p:strVal val="#ppt_h"/>
                                          </p:val>
                                        </p:tav>
                                        <p:tav tm="100000">
                                          <p:val>
                                            <p:strVal val="#ppt_h"/>
                                          </p:val>
                                        </p:tav>
                                      </p:tavLst>
                                    </p:anim>
                                  </p:childTnLst>
                                </p:cTn>
                              </p:par>
                            </p:childTnLst>
                          </p:cTn>
                        </p:par>
                        <p:par>
                          <p:cTn id="16" fill="hold">
                            <p:stCondLst>
                              <p:cond delay="1500"/>
                            </p:stCondLst>
                            <p:childTnLst>
                              <p:par>
                                <p:cTn id="17" presetID="45"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750"/>
                                        <p:tgtEl>
                                          <p:spTgt spid="101"/>
                                        </p:tgtEl>
                                      </p:cBhvr>
                                    </p:animEffect>
                                    <p:anim calcmode="lin" valueType="num">
                                      <p:cBhvr>
                                        <p:cTn id="20" dur="750" fill="hold"/>
                                        <p:tgtEl>
                                          <p:spTgt spid="101"/>
                                        </p:tgtEl>
                                        <p:attrNameLst>
                                          <p:attrName>ppt_w</p:attrName>
                                        </p:attrNameLst>
                                      </p:cBhvr>
                                      <p:tavLst>
                                        <p:tav tm="0" fmla="#ppt_w*sin(2.5*pi*$)">
                                          <p:val>
                                            <p:fltVal val="0"/>
                                          </p:val>
                                        </p:tav>
                                        <p:tav tm="100000">
                                          <p:val>
                                            <p:fltVal val="1"/>
                                          </p:val>
                                        </p:tav>
                                      </p:tavLst>
                                    </p:anim>
                                    <p:anim calcmode="lin" valueType="num">
                                      <p:cBhvr>
                                        <p:cTn id="21" dur="750" fill="hold"/>
                                        <p:tgtEl>
                                          <p:spTgt spid="1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12</a:t>
            </a:fld>
            <a:endParaRPr lang="zh-CN" altLang="en-US"/>
          </a:p>
        </p:txBody>
      </p:sp>
      <p:sp>
        <p:nvSpPr>
          <p:cNvPr id="3" name="Oval 65"/>
          <p:cNvSpPr>
            <a:spLocks noChangeArrowheads="1"/>
          </p:cNvSpPr>
          <p:nvPr/>
        </p:nvSpPr>
        <p:spPr bwMode="auto">
          <a:xfrm>
            <a:off x="3942336" y="3979049"/>
            <a:ext cx="1743091" cy="35375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sz="1350" kern="0">
              <a:solidFill>
                <a:sysClr val="windowText" lastClr="000000"/>
              </a:solidFill>
              <a:latin typeface="Arial" pitchFamily="34" charset="0"/>
              <a:ea typeface="宋体"/>
            </a:endParaRPr>
          </a:p>
        </p:txBody>
      </p:sp>
      <p:sp>
        <p:nvSpPr>
          <p:cNvPr id="4" name="圆柱形 3"/>
          <p:cNvSpPr/>
          <p:nvPr/>
        </p:nvSpPr>
        <p:spPr>
          <a:xfrm>
            <a:off x="4642897" y="2161843"/>
            <a:ext cx="434553" cy="1985291"/>
          </a:xfrm>
          <a:prstGeom prst="can">
            <a:avLst>
              <a:gd name="adj" fmla="val 2705"/>
            </a:avLst>
          </a:prstGeom>
          <a:gradFill flip="none" rotWithShape="1">
            <a:gsLst>
              <a:gs pos="2500">
                <a:sysClr val="windowText" lastClr="000000">
                  <a:lumMod val="50000"/>
                  <a:lumOff val="50000"/>
                </a:sysClr>
              </a:gs>
              <a:gs pos="9000">
                <a:sysClr val="windowText" lastClr="000000">
                  <a:lumMod val="85000"/>
                  <a:lumOff val="15000"/>
                </a:sysClr>
              </a:gs>
              <a:gs pos="75000">
                <a:sysClr val="windowText" lastClr="000000">
                  <a:lumMod val="50000"/>
                  <a:lumOff val="50000"/>
                </a:sysClr>
              </a:gs>
              <a:gs pos="65000">
                <a:sysClr val="windowText" lastClr="000000">
                  <a:lumMod val="50000"/>
                  <a:lumOff val="50000"/>
                </a:sysClr>
              </a:gs>
              <a:gs pos="42000">
                <a:sysClr val="window" lastClr="FFFFFF"/>
              </a:gs>
              <a:gs pos="40000">
                <a:sysClr val="window" lastClr="FFFFFF">
                  <a:lumMod val="85000"/>
                </a:sysClr>
              </a:gs>
              <a:gs pos="100000">
                <a:sysClr val="windowText" lastClr="000000">
                  <a:lumMod val="75000"/>
                  <a:lumOff val="25000"/>
                </a:sysClr>
              </a:gs>
            </a:gsLst>
            <a:lin ang="0" scaled="1"/>
            <a:tileRect/>
          </a:gradFill>
          <a:ln w="25400" cap="flat" cmpd="sng" algn="ctr">
            <a:noFill/>
            <a:prstDash val="solid"/>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algn="ctr">
              <a:defRPr/>
            </a:pPr>
            <a:endParaRPr lang="zh-CN" altLang="en-US" sz="1350" kern="0">
              <a:solidFill>
                <a:sysClr val="window" lastClr="FFFFFF"/>
              </a:solidFill>
              <a:latin typeface="Calibri"/>
              <a:ea typeface="宋体"/>
            </a:endParaRPr>
          </a:p>
        </p:txBody>
      </p:sp>
      <p:grpSp>
        <p:nvGrpSpPr>
          <p:cNvPr id="5" name="组合 4"/>
          <p:cNvGrpSpPr/>
          <p:nvPr/>
        </p:nvGrpSpPr>
        <p:grpSpPr>
          <a:xfrm>
            <a:off x="4673031" y="915566"/>
            <a:ext cx="2765466" cy="1708049"/>
            <a:chOff x="4409982" y="1275606"/>
            <a:chExt cx="2765466" cy="1708049"/>
          </a:xfrm>
        </p:grpSpPr>
        <p:grpSp>
          <p:nvGrpSpPr>
            <p:cNvPr id="6" name="组合 5"/>
            <p:cNvGrpSpPr/>
            <p:nvPr/>
          </p:nvGrpSpPr>
          <p:grpSpPr>
            <a:xfrm>
              <a:off x="4409982" y="1275606"/>
              <a:ext cx="2754306" cy="1255069"/>
              <a:chOff x="3491880" y="2420888"/>
              <a:chExt cx="5794246" cy="2160240"/>
            </a:xfrm>
          </p:grpSpPr>
          <p:sp>
            <p:nvSpPr>
              <p:cNvPr id="13" name="上弧形箭头 12"/>
              <p:cNvSpPr/>
              <p:nvPr/>
            </p:nvSpPr>
            <p:spPr>
              <a:xfrm>
                <a:off x="3605493" y="2420888"/>
                <a:ext cx="5680633" cy="2160240"/>
              </a:xfrm>
              <a:prstGeom prst="curvedDownArrow">
                <a:avLst/>
              </a:prstGeom>
              <a:solidFill>
                <a:srgbClr val="A50021"/>
              </a:solidFill>
              <a:ln w="25400" cap="flat" cmpd="sng" algn="ctr">
                <a:noFill/>
                <a:prstDash val="solid"/>
              </a:ln>
              <a:effectLst/>
            </p:spPr>
            <p:txBody>
              <a:bodyPr rtlCol="0" anchor="ctr"/>
              <a:lstStyle/>
              <a:p>
                <a:pPr algn="ctr">
                  <a:defRPr/>
                </a:pPr>
                <a:endParaRPr lang="zh-CN" altLang="en-US" sz="1350" kern="0">
                  <a:solidFill>
                    <a:sysClr val="windowText" lastClr="000000"/>
                  </a:solidFill>
                  <a:latin typeface="Calibri"/>
                  <a:ea typeface="宋体"/>
                </a:endParaRPr>
              </a:p>
            </p:txBody>
          </p:sp>
          <p:sp>
            <p:nvSpPr>
              <p:cNvPr id="14" name="上弧形箭头 13"/>
              <p:cNvSpPr/>
              <p:nvPr/>
            </p:nvSpPr>
            <p:spPr>
              <a:xfrm>
                <a:off x="3491880" y="2420888"/>
                <a:ext cx="4317280" cy="2160240"/>
              </a:xfrm>
              <a:prstGeom prst="curvedDownArrow">
                <a:avLst/>
              </a:prstGeom>
              <a:solidFill>
                <a:srgbClr val="EC3730"/>
              </a:solidFill>
              <a:ln w="25400" cap="flat" cmpd="sng" algn="ctr">
                <a:noFill/>
                <a:prstDash val="solid"/>
              </a:ln>
              <a:effectLst/>
            </p:spPr>
            <p:txBody>
              <a:bodyPr rtlCol="0" anchor="ctr"/>
              <a:lstStyle/>
              <a:p>
                <a:pPr algn="ctr">
                  <a:defRPr/>
                </a:pPr>
                <a:endParaRPr lang="zh-CN" altLang="en-US" sz="1350" kern="0">
                  <a:solidFill>
                    <a:sysClr val="windowText" lastClr="000000"/>
                  </a:solidFill>
                  <a:latin typeface="Calibri"/>
                  <a:ea typeface="宋体"/>
                </a:endParaRPr>
              </a:p>
            </p:txBody>
          </p:sp>
          <p:sp>
            <p:nvSpPr>
              <p:cNvPr id="15" name="上弧形箭头 14"/>
              <p:cNvSpPr/>
              <p:nvPr/>
            </p:nvSpPr>
            <p:spPr>
              <a:xfrm>
                <a:off x="3491880" y="2420888"/>
                <a:ext cx="2808312" cy="2160240"/>
              </a:xfrm>
              <a:prstGeom prst="curvedDownArrow">
                <a:avLst/>
              </a:prstGeom>
              <a:solidFill>
                <a:schemeClr val="accent6">
                  <a:lumMod val="75000"/>
                </a:schemeClr>
              </a:solidFill>
              <a:ln w="25400" cap="flat" cmpd="sng" algn="ctr">
                <a:noFill/>
                <a:prstDash val="solid"/>
              </a:ln>
              <a:effectLst/>
            </p:spPr>
            <p:txBody>
              <a:bodyPr rtlCol="0" anchor="ctr"/>
              <a:lstStyle/>
              <a:p>
                <a:pPr algn="ctr">
                  <a:defRPr/>
                </a:pPr>
                <a:endParaRPr lang="zh-CN" altLang="en-US" sz="1350" kern="0">
                  <a:solidFill>
                    <a:sysClr val="windowText" lastClr="000000"/>
                  </a:solidFill>
                  <a:latin typeface="Calibri"/>
                  <a:ea typeface="宋体"/>
                </a:endParaRPr>
              </a:p>
            </p:txBody>
          </p:sp>
        </p:grpSp>
        <p:sp>
          <p:nvSpPr>
            <p:cNvPr id="7" name="TextBox 6"/>
            <p:cNvSpPr txBox="1"/>
            <p:nvPr/>
          </p:nvSpPr>
          <p:spPr>
            <a:xfrm>
              <a:off x="5233298" y="2176122"/>
              <a:ext cx="388012" cy="300082"/>
            </a:xfrm>
            <a:prstGeom prst="rect">
              <a:avLst/>
            </a:prstGeom>
            <a:noFill/>
          </p:spPr>
          <p:txBody>
            <a:bodyPr wrap="square" rtlCol="0">
              <a:spAutoFit/>
            </a:bodyPr>
            <a:lstStyle/>
            <a:p>
              <a:pPr algn="ctr">
                <a:defRPr/>
              </a:pPr>
              <a:r>
                <a:rPr lang="en-US" altLang="zh-CN" sz="1350" b="1" kern="0" dirty="0">
                  <a:solidFill>
                    <a:srgbClr val="FFFFFF"/>
                  </a:solidFill>
                  <a:latin typeface="Arial" pitchFamily="34" charset="0"/>
                  <a:ea typeface="微软雅黑" pitchFamily="34" charset="-122"/>
                  <a:cs typeface="Arial" pitchFamily="34" charset="0"/>
                </a:rPr>
                <a:t>04</a:t>
              </a:r>
              <a:endParaRPr lang="zh-CN" altLang="en-US" sz="1350" b="1" kern="0" dirty="0">
                <a:solidFill>
                  <a:srgbClr val="FFFFFF"/>
                </a:solidFill>
                <a:latin typeface="Arial" pitchFamily="34" charset="0"/>
                <a:ea typeface="微软雅黑" pitchFamily="34" charset="-122"/>
                <a:cs typeface="Arial" pitchFamily="34" charset="0"/>
              </a:endParaRPr>
            </a:p>
          </p:txBody>
        </p:sp>
        <p:sp>
          <p:nvSpPr>
            <p:cNvPr id="8" name="TextBox 7"/>
            <p:cNvSpPr txBox="1"/>
            <p:nvPr/>
          </p:nvSpPr>
          <p:spPr>
            <a:xfrm>
              <a:off x="5932196" y="2176122"/>
              <a:ext cx="388012" cy="300082"/>
            </a:xfrm>
            <a:prstGeom prst="rect">
              <a:avLst/>
            </a:prstGeom>
            <a:noFill/>
          </p:spPr>
          <p:txBody>
            <a:bodyPr wrap="square" rtlCol="0">
              <a:spAutoFit/>
            </a:bodyPr>
            <a:lstStyle/>
            <a:p>
              <a:pPr algn="ctr">
                <a:defRPr/>
              </a:pPr>
              <a:r>
                <a:rPr lang="en-US" altLang="zh-CN" sz="1350" b="1" kern="0" dirty="0">
                  <a:solidFill>
                    <a:srgbClr val="FFFFFF"/>
                  </a:solidFill>
                  <a:latin typeface="Arial" pitchFamily="34" charset="0"/>
                  <a:ea typeface="微软雅黑" pitchFamily="34" charset="-122"/>
                  <a:cs typeface="Arial" pitchFamily="34" charset="0"/>
                </a:rPr>
                <a:t>05</a:t>
              </a:r>
              <a:endParaRPr lang="zh-CN" altLang="en-US" sz="1350" b="1" kern="0" dirty="0">
                <a:solidFill>
                  <a:srgbClr val="FFFFFF"/>
                </a:solidFill>
                <a:latin typeface="Arial" pitchFamily="34" charset="0"/>
                <a:ea typeface="微软雅黑" pitchFamily="34" charset="-122"/>
                <a:cs typeface="Arial" pitchFamily="34" charset="0"/>
              </a:endParaRPr>
            </a:p>
          </p:txBody>
        </p:sp>
        <p:sp>
          <p:nvSpPr>
            <p:cNvPr id="9" name="TextBox 8"/>
            <p:cNvSpPr txBox="1"/>
            <p:nvPr/>
          </p:nvSpPr>
          <p:spPr>
            <a:xfrm>
              <a:off x="6641814" y="2176122"/>
              <a:ext cx="388012" cy="300082"/>
            </a:xfrm>
            <a:prstGeom prst="rect">
              <a:avLst/>
            </a:prstGeom>
            <a:noFill/>
          </p:spPr>
          <p:txBody>
            <a:bodyPr wrap="square" rtlCol="0">
              <a:spAutoFit/>
            </a:bodyPr>
            <a:lstStyle/>
            <a:p>
              <a:pPr algn="ctr">
                <a:defRPr/>
              </a:pPr>
              <a:r>
                <a:rPr lang="en-US" altLang="zh-CN" sz="1350" b="1" kern="0" dirty="0">
                  <a:solidFill>
                    <a:srgbClr val="FFFFFF"/>
                  </a:solidFill>
                  <a:latin typeface="Arial" pitchFamily="34" charset="0"/>
                  <a:ea typeface="微软雅黑" pitchFamily="34" charset="-122"/>
                  <a:cs typeface="Arial" pitchFamily="34" charset="0"/>
                </a:rPr>
                <a:t>06</a:t>
              </a:r>
              <a:endParaRPr lang="zh-CN" altLang="en-US" sz="1350" b="1" kern="0" dirty="0">
                <a:solidFill>
                  <a:srgbClr val="FFFFFF"/>
                </a:solidFill>
                <a:latin typeface="Arial" pitchFamily="34" charset="0"/>
                <a:ea typeface="微软雅黑" pitchFamily="34" charset="-122"/>
                <a:cs typeface="Arial" pitchFamily="34" charset="0"/>
              </a:endParaRPr>
            </a:p>
          </p:txBody>
        </p:sp>
        <p:sp>
          <p:nvSpPr>
            <p:cNvPr id="10" name="TextBox 46"/>
            <p:cNvSpPr txBox="1"/>
            <p:nvPr/>
          </p:nvSpPr>
          <p:spPr>
            <a:xfrm>
              <a:off x="5095921" y="2602397"/>
              <a:ext cx="648000" cy="381258"/>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lvl="0" algn="ctr">
                <a:defRPr/>
              </a:pPr>
              <a:r>
                <a:rPr lang="zh-CN" altLang="en-US" sz="1600" dirty="0" smtClean="0">
                  <a:solidFill>
                    <a:srgbClr val="474747"/>
                  </a:solidFill>
                </a:rPr>
                <a:t>创新</a:t>
              </a:r>
              <a:endParaRPr lang="en-US" altLang="zh-CN" sz="1600" dirty="0">
                <a:solidFill>
                  <a:srgbClr val="474747"/>
                </a:solidFill>
              </a:endParaRPr>
            </a:p>
          </p:txBody>
        </p:sp>
        <p:sp>
          <p:nvSpPr>
            <p:cNvPr id="11" name="TextBox 47"/>
            <p:cNvSpPr txBox="1"/>
            <p:nvPr/>
          </p:nvSpPr>
          <p:spPr>
            <a:xfrm>
              <a:off x="5830735" y="2602397"/>
              <a:ext cx="648000" cy="381258"/>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lvl="0" algn="ctr">
                <a:defRPr/>
              </a:pPr>
              <a:r>
                <a:rPr lang="zh-CN" altLang="en-US" sz="1600" dirty="0" smtClean="0">
                  <a:solidFill>
                    <a:srgbClr val="474747"/>
                  </a:solidFill>
                </a:rPr>
                <a:t>极致</a:t>
              </a:r>
              <a:endParaRPr lang="en-US" altLang="zh-CN" sz="1600" dirty="0">
                <a:solidFill>
                  <a:srgbClr val="474747"/>
                </a:solidFill>
              </a:endParaRPr>
            </a:p>
          </p:txBody>
        </p:sp>
        <p:sp>
          <p:nvSpPr>
            <p:cNvPr id="12" name="TextBox 48"/>
            <p:cNvSpPr txBox="1"/>
            <p:nvPr/>
          </p:nvSpPr>
          <p:spPr>
            <a:xfrm>
              <a:off x="6527448" y="2602397"/>
              <a:ext cx="648000" cy="381258"/>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lvl="0" algn="ctr">
                <a:defRPr/>
              </a:pPr>
              <a:r>
                <a:rPr lang="zh-CN" altLang="en-US" sz="1600" dirty="0" smtClean="0">
                  <a:solidFill>
                    <a:srgbClr val="474747"/>
                  </a:solidFill>
                </a:rPr>
                <a:t>快速</a:t>
              </a:r>
              <a:endParaRPr lang="en-US" altLang="zh-CN" sz="1600" dirty="0">
                <a:solidFill>
                  <a:srgbClr val="474747"/>
                </a:solidFill>
              </a:endParaRPr>
            </a:p>
          </p:txBody>
        </p:sp>
      </p:grpSp>
      <p:grpSp>
        <p:nvGrpSpPr>
          <p:cNvPr id="16" name="组合 15"/>
          <p:cNvGrpSpPr/>
          <p:nvPr/>
        </p:nvGrpSpPr>
        <p:grpSpPr>
          <a:xfrm>
            <a:off x="2291412" y="915566"/>
            <a:ext cx="2759661" cy="1708049"/>
            <a:chOff x="2028363" y="1275606"/>
            <a:chExt cx="2759661" cy="1708049"/>
          </a:xfrm>
        </p:grpSpPr>
        <p:grpSp>
          <p:nvGrpSpPr>
            <p:cNvPr id="17" name="组合 16"/>
            <p:cNvGrpSpPr/>
            <p:nvPr/>
          </p:nvGrpSpPr>
          <p:grpSpPr>
            <a:xfrm flipH="1">
              <a:off x="2033718" y="1275606"/>
              <a:ext cx="2754306" cy="1255069"/>
              <a:chOff x="3491880" y="2420888"/>
              <a:chExt cx="5794246" cy="2160240"/>
            </a:xfrm>
          </p:grpSpPr>
          <p:sp>
            <p:nvSpPr>
              <p:cNvPr id="24" name="上弧形箭头 23"/>
              <p:cNvSpPr/>
              <p:nvPr/>
            </p:nvSpPr>
            <p:spPr>
              <a:xfrm>
                <a:off x="3605493" y="2420888"/>
                <a:ext cx="5680633" cy="2160240"/>
              </a:xfrm>
              <a:prstGeom prst="curvedDownArrow">
                <a:avLst/>
              </a:prstGeom>
              <a:solidFill>
                <a:srgbClr val="A50021"/>
              </a:solidFill>
              <a:ln w="25400" cap="flat" cmpd="sng" algn="ctr">
                <a:noFill/>
                <a:prstDash val="solid"/>
              </a:ln>
              <a:effectLst/>
            </p:spPr>
            <p:txBody>
              <a:bodyPr rtlCol="0" anchor="ctr"/>
              <a:lstStyle/>
              <a:p>
                <a:pPr algn="ctr">
                  <a:defRPr/>
                </a:pPr>
                <a:endParaRPr lang="zh-CN" altLang="en-US" sz="1350" kern="0">
                  <a:solidFill>
                    <a:sysClr val="windowText" lastClr="000000"/>
                  </a:solidFill>
                  <a:latin typeface="Calibri"/>
                  <a:ea typeface="宋体"/>
                </a:endParaRPr>
              </a:p>
            </p:txBody>
          </p:sp>
          <p:sp>
            <p:nvSpPr>
              <p:cNvPr id="25" name="上弧形箭头 24"/>
              <p:cNvSpPr/>
              <p:nvPr/>
            </p:nvSpPr>
            <p:spPr>
              <a:xfrm>
                <a:off x="3491880" y="2420888"/>
                <a:ext cx="4317280" cy="2160240"/>
              </a:xfrm>
              <a:prstGeom prst="curvedDownArrow">
                <a:avLst/>
              </a:prstGeom>
              <a:solidFill>
                <a:srgbClr val="EC3730"/>
              </a:solidFill>
              <a:ln w="25400" cap="flat" cmpd="sng" algn="ctr">
                <a:noFill/>
                <a:prstDash val="solid"/>
              </a:ln>
              <a:effectLst/>
            </p:spPr>
            <p:txBody>
              <a:bodyPr rtlCol="0" anchor="ctr"/>
              <a:lstStyle/>
              <a:p>
                <a:pPr algn="ctr">
                  <a:defRPr/>
                </a:pPr>
                <a:endParaRPr lang="zh-CN" altLang="en-US" sz="1350" kern="0">
                  <a:solidFill>
                    <a:sysClr val="windowText" lastClr="000000"/>
                  </a:solidFill>
                  <a:latin typeface="Calibri"/>
                  <a:ea typeface="宋体"/>
                </a:endParaRPr>
              </a:p>
            </p:txBody>
          </p:sp>
          <p:sp>
            <p:nvSpPr>
              <p:cNvPr id="26" name="上弧形箭头 25"/>
              <p:cNvSpPr/>
              <p:nvPr/>
            </p:nvSpPr>
            <p:spPr>
              <a:xfrm>
                <a:off x="3491880" y="2420888"/>
                <a:ext cx="2808312" cy="2160240"/>
              </a:xfrm>
              <a:prstGeom prst="curvedDownArrow">
                <a:avLst/>
              </a:prstGeom>
              <a:solidFill>
                <a:schemeClr val="accent6">
                  <a:lumMod val="75000"/>
                </a:schemeClr>
              </a:solidFill>
              <a:ln w="25400" cap="flat" cmpd="sng" algn="ctr">
                <a:noFill/>
                <a:prstDash val="solid"/>
              </a:ln>
              <a:effectLst/>
            </p:spPr>
            <p:txBody>
              <a:bodyPr rtlCol="0" anchor="ctr"/>
              <a:lstStyle/>
              <a:p>
                <a:pPr algn="ctr">
                  <a:defRPr/>
                </a:pPr>
                <a:endParaRPr lang="zh-CN" altLang="en-US" sz="1350" kern="0">
                  <a:solidFill>
                    <a:sysClr val="windowText" lastClr="000000"/>
                  </a:solidFill>
                  <a:latin typeface="Calibri"/>
                  <a:ea typeface="宋体"/>
                </a:endParaRPr>
              </a:p>
            </p:txBody>
          </p:sp>
        </p:grpSp>
        <p:sp>
          <p:nvSpPr>
            <p:cNvPr id="18" name="TextBox 17"/>
            <p:cNvSpPr txBox="1"/>
            <p:nvPr/>
          </p:nvSpPr>
          <p:spPr>
            <a:xfrm>
              <a:off x="2169360" y="2176122"/>
              <a:ext cx="388012" cy="300082"/>
            </a:xfrm>
            <a:prstGeom prst="rect">
              <a:avLst/>
            </a:prstGeom>
            <a:noFill/>
          </p:spPr>
          <p:txBody>
            <a:bodyPr wrap="square" rtlCol="0">
              <a:spAutoFit/>
            </a:bodyPr>
            <a:lstStyle/>
            <a:p>
              <a:pPr algn="ctr">
                <a:defRPr/>
              </a:pPr>
              <a:r>
                <a:rPr lang="en-US" altLang="zh-CN" sz="1350" b="1" kern="0" dirty="0">
                  <a:solidFill>
                    <a:srgbClr val="FFFFFF"/>
                  </a:solidFill>
                  <a:latin typeface="Arial" pitchFamily="34" charset="0"/>
                  <a:ea typeface="微软雅黑" pitchFamily="34" charset="-122"/>
                  <a:cs typeface="Arial" pitchFamily="34" charset="0"/>
                </a:rPr>
                <a:t>01</a:t>
              </a:r>
              <a:endParaRPr lang="zh-CN" altLang="en-US" sz="1350" b="1" kern="0" dirty="0">
                <a:solidFill>
                  <a:srgbClr val="FFFFFF"/>
                </a:solidFill>
                <a:latin typeface="Arial" pitchFamily="34" charset="0"/>
                <a:ea typeface="微软雅黑" pitchFamily="34" charset="-122"/>
                <a:cs typeface="Arial" pitchFamily="34" charset="0"/>
              </a:endParaRPr>
            </a:p>
          </p:txBody>
        </p:sp>
        <p:sp>
          <p:nvSpPr>
            <p:cNvPr id="19" name="TextBox 18"/>
            <p:cNvSpPr txBox="1"/>
            <p:nvPr/>
          </p:nvSpPr>
          <p:spPr>
            <a:xfrm>
              <a:off x="2870186" y="2176122"/>
              <a:ext cx="388012" cy="300082"/>
            </a:xfrm>
            <a:prstGeom prst="rect">
              <a:avLst/>
            </a:prstGeom>
            <a:noFill/>
          </p:spPr>
          <p:txBody>
            <a:bodyPr wrap="square" rtlCol="0">
              <a:spAutoFit/>
            </a:bodyPr>
            <a:lstStyle/>
            <a:p>
              <a:pPr algn="ctr">
                <a:defRPr/>
              </a:pPr>
              <a:r>
                <a:rPr lang="en-US" altLang="zh-CN" sz="1350" b="1" kern="0" dirty="0">
                  <a:solidFill>
                    <a:srgbClr val="FFFFFF"/>
                  </a:solidFill>
                  <a:latin typeface="Arial" pitchFamily="34" charset="0"/>
                  <a:ea typeface="微软雅黑" pitchFamily="34" charset="-122"/>
                  <a:cs typeface="Arial" pitchFamily="34" charset="0"/>
                </a:rPr>
                <a:t>02</a:t>
              </a:r>
              <a:endParaRPr lang="zh-CN" altLang="en-US" sz="1350" b="1" kern="0" dirty="0">
                <a:solidFill>
                  <a:srgbClr val="FFFFFF"/>
                </a:solidFill>
                <a:latin typeface="Arial" pitchFamily="34" charset="0"/>
                <a:ea typeface="微软雅黑" pitchFamily="34" charset="-122"/>
                <a:cs typeface="Arial" pitchFamily="34" charset="0"/>
              </a:endParaRPr>
            </a:p>
          </p:txBody>
        </p:sp>
        <p:sp>
          <p:nvSpPr>
            <p:cNvPr id="20" name="TextBox 19"/>
            <p:cNvSpPr txBox="1"/>
            <p:nvPr/>
          </p:nvSpPr>
          <p:spPr>
            <a:xfrm>
              <a:off x="3585489" y="2176122"/>
              <a:ext cx="388012" cy="300082"/>
            </a:xfrm>
            <a:prstGeom prst="rect">
              <a:avLst/>
            </a:prstGeom>
            <a:noFill/>
          </p:spPr>
          <p:txBody>
            <a:bodyPr wrap="square" rtlCol="0">
              <a:spAutoFit/>
            </a:bodyPr>
            <a:lstStyle/>
            <a:p>
              <a:pPr algn="ctr">
                <a:defRPr/>
              </a:pPr>
              <a:r>
                <a:rPr lang="en-US" altLang="zh-CN" sz="1350" b="1" kern="0" dirty="0">
                  <a:solidFill>
                    <a:srgbClr val="FFFFFF"/>
                  </a:solidFill>
                  <a:latin typeface="Arial" pitchFamily="34" charset="0"/>
                  <a:ea typeface="微软雅黑" pitchFamily="34" charset="-122"/>
                  <a:cs typeface="Arial" pitchFamily="34" charset="0"/>
                </a:rPr>
                <a:t>03</a:t>
              </a:r>
              <a:endParaRPr lang="zh-CN" altLang="en-US" sz="1350" b="1" kern="0" dirty="0">
                <a:solidFill>
                  <a:srgbClr val="FFFFFF"/>
                </a:solidFill>
                <a:latin typeface="Arial" pitchFamily="34" charset="0"/>
                <a:ea typeface="微软雅黑" pitchFamily="34" charset="-122"/>
                <a:cs typeface="Arial" pitchFamily="34" charset="0"/>
              </a:endParaRPr>
            </a:p>
          </p:txBody>
        </p:sp>
        <p:sp>
          <p:nvSpPr>
            <p:cNvPr id="21" name="TextBox 20"/>
            <p:cNvSpPr txBox="1"/>
            <p:nvPr/>
          </p:nvSpPr>
          <p:spPr>
            <a:xfrm>
              <a:off x="2028363" y="2602397"/>
              <a:ext cx="648000" cy="381258"/>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lvl="0" algn="ctr">
                <a:defRPr/>
              </a:pPr>
              <a:r>
                <a:rPr lang="zh-CN" altLang="en-US" sz="1600" dirty="0" smtClean="0">
                  <a:solidFill>
                    <a:srgbClr val="474747"/>
                  </a:solidFill>
                </a:rPr>
                <a:t>梦想</a:t>
              </a:r>
              <a:endParaRPr lang="en-US" altLang="zh-CN" sz="1600" dirty="0">
                <a:solidFill>
                  <a:srgbClr val="474747"/>
                </a:solidFill>
              </a:endParaRPr>
            </a:p>
          </p:txBody>
        </p:sp>
        <p:sp>
          <p:nvSpPr>
            <p:cNvPr id="22" name="TextBox 21"/>
            <p:cNvSpPr txBox="1"/>
            <p:nvPr/>
          </p:nvSpPr>
          <p:spPr>
            <a:xfrm>
              <a:off x="2717457" y="2602397"/>
              <a:ext cx="648000" cy="381258"/>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lvl="0" algn="ctr">
                <a:defRPr/>
              </a:pPr>
              <a:r>
                <a:rPr lang="zh-CN" altLang="en-US" sz="1600" dirty="0" smtClean="0">
                  <a:solidFill>
                    <a:srgbClr val="474747"/>
                  </a:solidFill>
                </a:rPr>
                <a:t>正直</a:t>
              </a:r>
              <a:endParaRPr lang="en-US" altLang="zh-CN" sz="1600" dirty="0">
                <a:solidFill>
                  <a:srgbClr val="474747"/>
                </a:solidFill>
              </a:endParaRPr>
            </a:p>
          </p:txBody>
        </p:sp>
        <p:sp>
          <p:nvSpPr>
            <p:cNvPr id="23" name="TextBox 22"/>
            <p:cNvSpPr txBox="1"/>
            <p:nvPr/>
          </p:nvSpPr>
          <p:spPr>
            <a:xfrm>
              <a:off x="3452271" y="2602397"/>
              <a:ext cx="648000" cy="381258"/>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lvl="0" algn="ctr">
                <a:defRPr/>
              </a:pPr>
              <a:r>
                <a:rPr lang="zh-CN" altLang="en-US" sz="1600" dirty="0" smtClean="0">
                  <a:solidFill>
                    <a:srgbClr val="474747"/>
                  </a:solidFill>
                </a:rPr>
                <a:t>责任</a:t>
              </a:r>
              <a:endParaRPr lang="en-US" altLang="zh-CN" sz="1600" dirty="0">
                <a:solidFill>
                  <a:srgbClr val="474747"/>
                </a:solidFill>
              </a:endParaRPr>
            </a:p>
          </p:txBody>
        </p:sp>
      </p:grpSp>
      <p:sp>
        <p:nvSpPr>
          <p:cNvPr id="27" name="文本框 120"/>
          <p:cNvSpPr>
            <a:spLocks noChangeArrowheads="1"/>
          </p:cNvSpPr>
          <p:nvPr/>
        </p:nvSpPr>
        <p:spPr bwMode="auto">
          <a:xfrm>
            <a:off x="617261" y="2851762"/>
            <a:ext cx="2203160" cy="315471"/>
          </a:xfrm>
          <a:prstGeom prst="rect">
            <a:avLst/>
          </a:prstGeom>
          <a:solidFill>
            <a:srgbClr val="EC3730"/>
          </a:solidFill>
          <a:ln>
            <a:noFill/>
          </a:ln>
        </p:spPr>
        <p:txBody>
          <a:bodyPr wrap="square" lIns="68580" tIns="34290" rIns="68580" bIns="34290">
            <a:spAutoFit/>
          </a:bodyPr>
          <a:lstStyle/>
          <a:p>
            <a:pPr algn="ctr"/>
            <a:r>
              <a:rPr lang="zh-CN" altLang="en-US" sz="1600" dirty="0" smtClean="0">
                <a:solidFill>
                  <a:schemeClr val="bg1"/>
                </a:solidFill>
                <a:latin typeface="Arial Unicode MS" pitchFamily="34" charset="-122"/>
                <a:ea typeface="微软雅黑" pitchFamily="34" charset="-122"/>
                <a:sym typeface="Arial Unicode MS" pitchFamily="34" charset="-122"/>
              </a:rPr>
              <a:t>输入文字标题</a:t>
            </a:r>
            <a:endParaRPr lang="zh-CN" altLang="en-US" sz="1600" dirty="0">
              <a:solidFill>
                <a:schemeClr val="bg1"/>
              </a:solidFill>
              <a:latin typeface="Arial Unicode MS" pitchFamily="34" charset="-122"/>
              <a:ea typeface="微软雅黑" pitchFamily="34" charset="-122"/>
              <a:sym typeface="Arial Unicode MS" pitchFamily="34" charset="-122"/>
            </a:endParaRPr>
          </a:p>
        </p:txBody>
      </p:sp>
      <p:sp>
        <p:nvSpPr>
          <p:cNvPr id="28" name="矩形 27"/>
          <p:cNvSpPr/>
          <p:nvPr/>
        </p:nvSpPr>
        <p:spPr>
          <a:xfrm>
            <a:off x="617260" y="3192963"/>
            <a:ext cx="3325075" cy="530915"/>
          </a:xfrm>
          <a:prstGeom prst="rect">
            <a:avLst/>
          </a:prstGeom>
        </p:spPr>
        <p:txBody>
          <a:bodyPr wrap="square" lIns="68580" tIns="34290" rIns="68580" bIns="34290">
            <a:spAutoFit/>
          </a:bodyPr>
          <a:lstStyle/>
          <a:p>
            <a:pPr>
              <a:spcBef>
                <a:spcPts val="838"/>
              </a:spcBef>
              <a:spcAft>
                <a:spcPts val="838"/>
              </a:spcAft>
            </a:pPr>
            <a:r>
              <a:rPr lang="zh-CN" altLang="en-US" sz="1000" dirty="0" smtClean="0">
                <a:solidFill>
                  <a:schemeClr val="tx1">
                    <a:lumMod val="65000"/>
                    <a:lumOff val="35000"/>
                  </a:schemeClr>
                </a:solidFill>
                <a:latin typeface="宋体" pitchFamily="2" charset="-122"/>
                <a:ea typeface="宋体"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smtClean="0">
              <a:solidFill>
                <a:schemeClr val="tx1">
                  <a:lumMod val="65000"/>
                  <a:lumOff val="35000"/>
                </a:schemeClr>
              </a:solidFill>
              <a:latin typeface="宋体" pitchFamily="2" charset="-122"/>
              <a:ea typeface="宋体" pitchFamily="2" charset="-122"/>
            </a:endParaRPr>
          </a:p>
        </p:txBody>
      </p:sp>
      <p:sp>
        <p:nvSpPr>
          <p:cNvPr id="29" name="文本框 120"/>
          <p:cNvSpPr>
            <a:spLocks noChangeArrowheads="1"/>
          </p:cNvSpPr>
          <p:nvPr/>
        </p:nvSpPr>
        <p:spPr bwMode="auto">
          <a:xfrm>
            <a:off x="5454305" y="2851762"/>
            <a:ext cx="2203160" cy="315471"/>
          </a:xfrm>
          <a:prstGeom prst="rect">
            <a:avLst/>
          </a:prstGeom>
          <a:solidFill>
            <a:srgbClr val="EC3730"/>
          </a:solidFill>
          <a:ln>
            <a:noFill/>
          </a:ln>
        </p:spPr>
        <p:txBody>
          <a:bodyPr wrap="square" lIns="68580" tIns="34290" rIns="68580" bIns="34290">
            <a:spAutoFit/>
          </a:bodyPr>
          <a:lstStyle/>
          <a:p>
            <a:pPr algn="ctr"/>
            <a:r>
              <a:rPr lang="zh-CN" altLang="en-US" sz="1600" dirty="0" smtClean="0">
                <a:solidFill>
                  <a:schemeClr val="bg1"/>
                </a:solidFill>
                <a:latin typeface="Arial Unicode MS" pitchFamily="34" charset="-122"/>
                <a:ea typeface="微软雅黑" pitchFamily="34" charset="-122"/>
                <a:sym typeface="Arial Unicode MS" pitchFamily="34" charset="-122"/>
              </a:rPr>
              <a:t>输入文字标题</a:t>
            </a:r>
            <a:endParaRPr lang="zh-CN" altLang="en-US" sz="1600" dirty="0">
              <a:solidFill>
                <a:schemeClr val="bg1"/>
              </a:solidFill>
              <a:latin typeface="Arial Unicode MS" pitchFamily="34" charset="-122"/>
              <a:ea typeface="微软雅黑" pitchFamily="34" charset="-122"/>
              <a:sym typeface="Arial Unicode MS" pitchFamily="34" charset="-122"/>
            </a:endParaRPr>
          </a:p>
        </p:txBody>
      </p:sp>
      <p:sp>
        <p:nvSpPr>
          <p:cNvPr id="30" name="矩形 29"/>
          <p:cNvSpPr/>
          <p:nvPr/>
        </p:nvSpPr>
        <p:spPr>
          <a:xfrm>
            <a:off x="5454304" y="3192963"/>
            <a:ext cx="3325075" cy="530915"/>
          </a:xfrm>
          <a:prstGeom prst="rect">
            <a:avLst/>
          </a:prstGeom>
        </p:spPr>
        <p:txBody>
          <a:bodyPr wrap="square" lIns="68580" tIns="34290" rIns="68580" bIns="34290">
            <a:spAutoFit/>
          </a:bodyPr>
          <a:lstStyle/>
          <a:p>
            <a:pPr>
              <a:spcBef>
                <a:spcPts val="838"/>
              </a:spcBef>
              <a:spcAft>
                <a:spcPts val="838"/>
              </a:spcAft>
            </a:pPr>
            <a:r>
              <a:rPr lang="zh-CN" altLang="en-US" sz="1000" dirty="0" smtClean="0">
                <a:solidFill>
                  <a:schemeClr val="tx1">
                    <a:lumMod val="65000"/>
                    <a:lumOff val="35000"/>
                  </a:schemeClr>
                </a:solidFill>
                <a:latin typeface="宋体" pitchFamily="2" charset="-122"/>
                <a:ea typeface="宋体"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smtClean="0">
              <a:solidFill>
                <a:schemeClr val="tx1">
                  <a:lumMod val="65000"/>
                  <a:lumOff val="35000"/>
                </a:schemeClr>
              </a:solidFill>
              <a:latin typeface="宋体" pitchFamily="2" charset="-122"/>
              <a:ea typeface="宋体" pitchFamily="2" charset="-122"/>
            </a:endParaRPr>
          </a:p>
        </p:txBody>
      </p:sp>
      <p:sp>
        <p:nvSpPr>
          <p:cNvPr id="47"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29845156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2839680" y="627534"/>
            <a:ext cx="3420905" cy="3447624"/>
            <a:chOff x="401272" y="-30863"/>
            <a:chExt cx="3420905" cy="3447624"/>
          </a:xfrm>
        </p:grpSpPr>
        <p:grpSp>
          <p:nvGrpSpPr>
            <p:cNvPr id="3" name="组合 2"/>
            <p:cNvGrpSpPr/>
            <p:nvPr/>
          </p:nvGrpSpPr>
          <p:grpSpPr>
            <a:xfrm>
              <a:off x="401272" y="-30863"/>
              <a:ext cx="3420905" cy="3447624"/>
              <a:chOff x="5525410" y="469900"/>
              <a:chExt cx="5894387" cy="5940425"/>
            </a:xfrm>
          </p:grpSpPr>
          <p:sp>
            <p:nvSpPr>
              <p:cNvPr id="4" name="Freeform 5"/>
              <p:cNvSpPr>
                <a:spLocks noEditPoints="1"/>
              </p:cNvSpPr>
              <p:nvPr/>
            </p:nvSpPr>
            <p:spPr bwMode="auto">
              <a:xfrm>
                <a:off x="5525410" y="469900"/>
                <a:ext cx="5894387" cy="5940425"/>
              </a:xfrm>
              <a:custGeom>
                <a:avLst/>
                <a:gdLst>
                  <a:gd name="T0" fmla="*/ 67 w 133"/>
                  <a:gd name="T1" fmla="*/ 130 h 134"/>
                  <a:gd name="T2" fmla="*/ 4 w 133"/>
                  <a:gd name="T3" fmla="*/ 67 h 134"/>
                  <a:gd name="T4" fmla="*/ 67 w 133"/>
                  <a:gd name="T5" fmla="*/ 4 h 134"/>
                  <a:gd name="T6" fmla="*/ 129 w 133"/>
                  <a:gd name="T7" fmla="*/ 67 h 134"/>
                  <a:gd name="T8" fmla="*/ 67 w 133"/>
                  <a:gd name="T9" fmla="*/ 130 h 134"/>
                  <a:gd name="T10" fmla="*/ 67 w 133"/>
                  <a:gd name="T11" fmla="*/ 0 h 134"/>
                  <a:gd name="T12" fmla="*/ 0 w 133"/>
                  <a:gd name="T13" fmla="*/ 67 h 134"/>
                  <a:gd name="T14" fmla="*/ 67 w 133"/>
                  <a:gd name="T15" fmla="*/ 134 h 134"/>
                  <a:gd name="T16" fmla="*/ 133 w 133"/>
                  <a:gd name="T17" fmla="*/ 67 h 134"/>
                  <a:gd name="T18" fmla="*/ 67 w 133"/>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4">
                    <a:moveTo>
                      <a:pt x="67" y="130"/>
                    </a:moveTo>
                    <a:cubicBezTo>
                      <a:pt x="32" y="130"/>
                      <a:pt x="4" y="102"/>
                      <a:pt x="4" y="67"/>
                    </a:cubicBezTo>
                    <a:cubicBezTo>
                      <a:pt x="4" y="32"/>
                      <a:pt x="32" y="4"/>
                      <a:pt x="67" y="4"/>
                    </a:cubicBezTo>
                    <a:cubicBezTo>
                      <a:pt x="101" y="4"/>
                      <a:pt x="129" y="32"/>
                      <a:pt x="129" y="67"/>
                    </a:cubicBezTo>
                    <a:cubicBezTo>
                      <a:pt x="129" y="102"/>
                      <a:pt x="101" y="130"/>
                      <a:pt x="67" y="130"/>
                    </a:cubicBezTo>
                    <a:moveTo>
                      <a:pt x="67" y="0"/>
                    </a:moveTo>
                    <a:cubicBezTo>
                      <a:pt x="30" y="0"/>
                      <a:pt x="0" y="30"/>
                      <a:pt x="0" y="67"/>
                    </a:cubicBezTo>
                    <a:cubicBezTo>
                      <a:pt x="0" y="104"/>
                      <a:pt x="30" y="134"/>
                      <a:pt x="67" y="134"/>
                    </a:cubicBezTo>
                    <a:cubicBezTo>
                      <a:pt x="104" y="134"/>
                      <a:pt x="133" y="104"/>
                      <a:pt x="133" y="67"/>
                    </a:cubicBezTo>
                    <a:cubicBezTo>
                      <a:pt x="133" y="30"/>
                      <a:pt x="104" y="0"/>
                      <a:pt x="67" y="0"/>
                    </a:cubicBezTo>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sz="1000"/>
              </a:p>
            </p:txBody>
          </p:sp>
          <p:sp>
            <p:nvSpPr>
              <p:cNvPr id="5" name="Freeform 6"/>
              <p:cNvSpPr>
                <a:spLocks noEditPoints="1"/>
              </p:cNvSpPr>
              <p:nvPr/>
            </p:nvSpPr>
            <p:spPr bwMode="auto">
              <a:xfrm>
                <a:off x="5834973" y="823913"/>
                <a:ext cx="5275262" cy="5230813"/>
              </a:xfrm>
              <a:custGeom>
                <a:avLst/>
                <a:gdLst>
                  <a:gd name="T0" fmla="*/ 60 w 119"/>
                  <a:gd name="T1" fmla="*/ 114 h 118"/>
                  <a:gd name="T2" fmla="*/ 5 w 119"/>
                  <a:gd name="T3" fmla="*/ 59 h 118"/>
                  <a:gd name="T4" fmla="*/ 60 w 119"/>
                  <a:gd name="T5" fmla="*/ 4 h 118"/>
                  <a:gd name="T6" fmla="*/ 114 w 119"/>
                  <a:gd name="T7" fmla="*/ 59 h 118"/>
                  <a:gd name="T8" fmla="*/ 60 w 119"/>
                  <a:gd name="T9" fmla="*/ 114 h 118"/>
                  <a:gd name="T10" fmla="*/ 60 w 119"/>
                  <a:gd name="T11" fmla="*/ 0 h 118"/>
                  <a:gd name="T12" fmla="*/ 0 w 119"/>
                  <a:gd name="T13" fmla="*/ 59 h 118"/>
                  <a:gd name="T14" fmla="*/ 60 w 119"/>
                  <a:gd name="T15" fmla="*/ 118 h 118"/>
                  <a:gd name="T16" fmla="*/ 119 w 119"/>
                  <a:gd name="T17" fmla="*/ 59 h 118"/>
                  <a:gd name="T18" fmla="*/ 60 w 119"/>
                  <a:gd name="T1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8">
                    <a:moveTo>
                      <a:pt x="60" y="114"/>
                    </a:moveTo>
                    <a:cubicBezTo>
                      <a:pt x="29" y="114"/>
                      <a:pt x="5" y="89"/>
                      <a:pt x="5" y="59"/>
                    </a:cubicBezTo>
                    <a:cubicBezTo>
                      <a:pt x="5" y="29"/>
                      <a:pt x="29" y="4"/>
                      <a:pt x="60" y="4"/>
                    </a:cubicBezTo>
                    <a:cubicBezTo>
                      <a:pt x="90" y="4"/>
                      <a:pt x="114" y="29"/>
                      <a:pt x="114" y="59"/>
                    </a:cubicBezTo>
                    <a:cubicBezTo>
                      <a:pt x="114" y="89"/>
                      <a:pt x="90" y="114"/>
                      <a:pt x="60" y="114"/>
                    </a:cubicBezTo>
                    <a:moveTo>
                      <a:pt x="60" y="0"/>
                    </a:moveTo>
                    <a:cubicBezTo>
                      <a:pt x="27" y="0"/>
                      <a:pt x="0" y="26"/>
                      <a:pt x="0" y="59"/>
                    </a:cubicBezTo>
                    <a:cubicBezTo>
                      <a:pt x="0" y="92"/>
                      <a:pt x="27" y="118"/>
                      <a:pt x="60" y="118"/>
                    </a:cubicBezTo>
                    <a:cubicBezTo>
                      <a:pt x="92" y="118"/>
                      <a:pt x="119" y="92"/>
                      <a:pt x="119" y="59"/>
                    </a:cubicBezTo>
                    <a:cubicBezTo>
                      <a:pt x="119" y="26"/>
                      <a:pt x="92" y="0"/>
                      <a:pt x="60" y="0"/>
                    </a:cubicBezTo>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sz="1000"/>
              </a:p>
            </p:txBody>
          </p:sp>
          <p:sp>
            <p:nvSpPr>
              <p:cNvPr id="6" name="Freeform 7"/>
              <p:cNvSpPr>
                <a:spLocks noEditPoints="1"/>
              </p:cNvSpPr>
              <p:nvPr/>
            </p:nvSpPr>
            <p:spPr bwMode="auto">
              <a:xfrm>
                <a:off x="6233435" y="1179513"/>
                <a:ext cx="4478337" cy="4521200"/>
              </a:xfrm>
              <a:custGeom>
                <a:avLst/>
                <a:gdLst>
                  <a:gd name="T0" fmla="*/ 51 w 101"/>
                  <a:gd name="T1" fmla="*/ 98 h 102"/>
                  <a:gd name="T2" fmla="*/ 4 w 101"/>
                  <a:gd name="T3" fmla="*/ 51 h 102"/>
                  <a:gd name="T4" fmla="*/ 51 w 101"/>
                  <a:gd name="T5" fmla="*/ 4 h 102"/>
                  <a:gd name="T6" fmla="*/ 97 w 101"/>
                  <a:gd name="T7" fmla="*/ 51 h 102"/>
                  <a:gd name="T8" fmla="*/ 51 w 101"/>
                  <a:gd name="T9" fmla="*/ 98 h 102"/>
                  <a:gd name="T10" fmla="*/ 51 w 101"/>
                  <a:gd name="T11" fmla="*/ 0 h 102"/>
                  <a:gd name="T12" fmla="*/ 0 w 101"/>
                  <a:gd name="T13" fmla="*/ 51 h 102"/>
                  <a:gd name="T14" fmla="*/ 51 w 101"/>
                  <a:gd name="T15" fmla="*/ 102 h 102"/>
                  <a:gd name="T16" fmla="*/ 101 w 101"/>
                  <a:gd name="T17" fmla="*/ 51 h 102"/>
                  <a:gd name="T18" fmla="*/ 51 w 10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2">
                    <a:moveTo>
                      <a:pt x="51" y="98"/>
                    </a:moveTo>
                    <a:cubicBezTo>
                      <a:pt x="25" y="98"/>
                      <a:pt x="4" y="77"/>
                      <a:pt x="4" y="51"/>
                    </a:cubicBezTo>
                    <a:cubicBezTo>
                      <a:pt x="4" y="25"/>
                      <a:pt x="25" y="4"/>
                      <a:pt x="51" y="4"/>
                    </a:cubicBezTo>
                    <a:cubicBezTo>
                      <a:pt x="76" y="4"/>
                      <a:pt x="97" y="25"/>
                      <a:pt x="97" y="51"/>
                    </a:cubicBezTo>
                    <a:cubicBezTo>
                      <a:pt x="97" y="77"/>
                      <a:pt x="76" y="98"/>
                      <a:pt x="51" y="98"/>
                    </a:cubicBezTo>
                    <a:moveTo>
                      <a:pt x="51" y="0"/>
                    </a:moveTo>
                    <a:cubicBezTo>
                      <a:pt x="22" y="0"/>
                      <a:pt x="0" y="23"/>
                      <a:pt x="0" y="51"/>
                    </a:cubicBezTo>
                    <a:cubicBezTo>
                      <a:pt x="0" y="79"/>
                      <a:pt x="22" y="102"/>
                      <a:pt x="51" y="102"/>
                    </a:cubicBezTo>
                    <a:cubicBezTo>
                      <a:pt x="79" y="102"/>
                      <a:pt x="101" y="79"/>
                      <a:pt x="101" y="51"/>
                    </a:cubicBezTo>
                    <a:cubicBezTo>
                      <a:pt x="101" y="23"/>
                      <a:pt x="79" y="0"/>
                      <a:pt x="51" y="0"/>
                    </a:cubicBezTo>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sz="1000"/>
              </a:p>
            </p:txBody>
          </p:sp>
          <p:sp>
            <p:nvSpPr>
              <p:cNvPr id="7" name="Freeform 8"/>
              <p:cNvSpPr>
                <a:spLocks noEditPoints="1"/>
              </p:cNvSpPr>
              <p:nvPr/>
            </p:nvSpPr>
            <p:spPr bwMode="auto">
              <a:xfrm>
                <a:off x="6589035" y="1533525"/>
                <a:ext cx="3767137" cy="3813175"/>
              </a:xfrm>
              <a:custGeom>
                <a:avLst/>
                <a:gdLst>
                  <a:gd name="T0" fmla="*/ 43 w 85"/>
                  <a:gd name="T1" fmla="*/ 82 h 86"/>
                  <a:gd name="T2" fmla="*/ 4 w 85"/>
                  <a:gd name="T3" fmla="*/ 43 h 86"/>
                  <a:gd name="T4" fmla="*/ 43 w 85"/>
                  <a:gd name="T5" fmla="*/ 4 h 86"/>
                  <a:gd name="T6" fmla="*/ 81 w 85"/>
                  <a:gd name="T7" fmla="*/ 43 h 86"/>
                  <a:gd name="T8" fmla="*/ 43 w 85"/>
                  <a:gd name="T9" fmla="*/ 82 h 86"/>
                  <a:gd name="T10" fmla="*/ 43 w 85"/>
                  <a:gd name="T11" fmla="*/ 0 h 86"/>
                  <a:gd name="T12" fmla="*/ 0 w 85"/>
                  <a:gd name="T13" fmla="*/ 43 h 86"/>
                  <a:gd name="T14" fmla="*/ 43 w 85"/>
                  <a:gd name="T15" fmla="*/ 86 h 86"/>
                  <a:gd name="T16" fmla="*/ 85 w 85"/>
                  <a:gd name="T17" fmla="*/ 43 h 86"/>
                  <a:gd name="T18" fmla="*/ 43 w 85"/>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6">
                    <a:moveTo>
                      <a:pt x="43" y="82"/>
                    </a:moveTo>
                    <a:cubicBezTo>
                      <a:pt x="21" y="82"/>
                      <a:pt x="4" y="65"/>
                      <a:pt x="4" y="43"/>
                    </a:cubicBezTo>
                    <a:cubicBezTo>
                      <a:pt x="4" y="22"/>
                      <a:pt x="21" y="4"/>
                      <a:pt x="43" y="4"/>
                    </a:cubicBezTo>
                    <a:cubicBezTo>
                      <a:pt x="64" y="4"/>
                      <a:pt x="81" y="22"/>
                      <a:pt x="81" y="43"/>
                    </a:cubicBezTo>
                    <a:cubicBezTo>
                      <a:pt x="81" y="65"/>
                      <a:pt x="64" y="82"/>
                      <a:pt x="43" y="82"/>
                    </a:cubicBezTo>
                    <a:moveTo>
                      <a:pt x="43" y="0"/>
                    </a:moveTo>
                    <a:cubicBezTo>
                      <a:pt x="19" y="0"/>
                      <a:pt x="0" y="19"/>
                      <a:pt x="0" y="43"/>
                    </a:cubicBezTo>
                    <a:cubicBezTo>
                      <a:pt x="0" y="67"/>
                      <a:pt x="19" y="86"/>
                      <a:pt x="43" y="86"/>
                    </a:cubicBezTo>
                    <a:cubicBezTo>
                      <a:pt x="66" y="86"/>
                      <a:pt x="85" y="67"/>
                      <a:pt x="85" y="43"/>
                    </a:cubicBezTo>
                    <a:cubicBezTo>
                      <a:pt x="85" y="19"/>
                      <a:pt x="66" y="0"/>
                      <a:pt x="43"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000"/>
              </a:p>
            </p:txBody>
          </p:sp>
          <p:sp>
            <p:nvSpPr>
              <p:cNvPr id="8" name="Freeform 9"/>
              <p:cNvSpPr>
                <a:spLocks noEditPoints="1"/>
              </p:cNvSpPr>
              <p:nvPr/>
            </p:nvSpPr>
            <p:spPr bwMode="auto">
              <a:xfrm>
                <a:off x="6943048" y="1889125"/>
                <a:ext cx="3059112" cy="3101975"/>
              </a:xfrm>
              <a:custGeom>
                <a:avLst/>
                <a:gdLst>
                  <a:gd name="T0" fmla="*/ 35 w 69"/>
                  <a:gd name="T1" fmla="*/ 66 h 70"/>
                  <a:gd name="T2" fmla="*/ 4 w 69"/>
                  <a:gd name="T3" fmla="*/ 35 h 70"/>
                  <a:gd name="T4" fmla="*/ 35 w 69"/>
                  <a:gd name="T5" fmla="*/ 4 h 70"/>
                  <a:gd name="T6" fmla="*/ 65 w 69"/>
                  <a:gd name="T7" fmla="*/ 35 h 70"/>
                  <a:gd name="T8" fmla="*/ 35 w 69"/>
                  <a:gd name="T9" fmla="*/ 66 h 70"/>
                  <a:gd name="T10" fmla="*/ 35 w 69"/>
                  <a:gd name="T11" fmla="*/ 0 h 70"/>
                  <a:gd name="T12" fmla="*/ 0 w 69"/>
                  <a:gd name="T13" fmla="*/ 35 h 70"/>
                  <a:gd name="T14" fmla="*/ 35 w 69"/>
                  <a:gd name="T15" fmla="*/ 70 h 70"/>
                  <a:gd name="T16" fmla="*/ 69 w 69"/>
                  <a:gd name="T17" fmla="*/ 35 h 70"/>
                  <a:gd name="T18" fmla="*/ 35 w 6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5" y="66"/>
                    </a:moveTo>
                    <a:cubicBezTo>
                      <a:pt x="18" y="66"/>
                      <a:pt x="4" y="52"/>
                      <a:pt x="4" y="35"/>
                    </a:cubicBezTo>
                    <a:cubicBezTo>
                      <a:pt x="4" y="18"/>
                      <a:pt x="18" y="4"/>
                      <a:pt x="35" y="4"/>
                    </a:cubicBezTo>
                    <a:cubicBezTo>
                      <a:pt x="52" y="4"/>
                      <a:pt x="65" y="18"/>
                      <a:pt x="65" y="35"/>
                    </a:cubicBezTo>
                    <a:cubicBezTo>
                      <a:pt x="65" y="52"/>
                      <a:pt x="52" y="66"/>
                      <a:pt x="35" y="66"/>
                    </a:cubicBezTo>
                    <a:moveTo>
                      <a:pt x="35" y="0"/>
                    </a:moveTo>
                    <a:cubicBezTo>
                      <a:pt x="15" y="0"/>
                      <a:pt x="0" y="16"/>
                      <a:pt x="0" y="35"/>
                    </a:cubicBezTo>
                    <a:cubicBezTo>
                      <a:pt x="0" y="54"/>
                      <a:pt x="15" y="70"/>
                      <a:pt x="35" y="70"/>
                    </a:cubicBezTo>
                    <a:cubicBezTo>
                      <a:pt x="54" y="70"/>
                      <a:pt x="69" y="54"/>
                      <a:pt x="69" y="35"/>
                    </a:cubicBezTo>
                    <a:cubicBezTo>
                      <a:pt x="69" y="16"/>
                      <a:pt x="54" y="0"/>
                      <a:pt x="35"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000"/>
              </a:p>
            </p:txBody>
          </p:sp>
          <p:sp>
            <p:nvSpPr>
              <p:cNvPr id="9" name="Freeform 10"/>
              <p:cNvSpPr>
                <a:spLocks noEditPoints="1"/>
              </p:cNvSpPr>
              <p:nvPr/>
            </p:nvSpPr>
            <p:spPr bwMode="auto">
              <a:xfrm>
                <a:off x="7298648" y="2243138"/>
                <a:ext cx="2347912" cy="2393950"/>
              </a:xfrm>
              <a:custGeom>
                <a:avLst/>
                <a:gdLst>
                  <a:gd name="T0" fmla="*/ 27 w 53"/>
                  <a:gd name="T1" fmla="*/ 50 h 54"/>
                  <a:gd name="T2" fmla="*/ 4 w 53"/>
                  <a:gd name="T3" fmla="*/ 27 h 54"/>
                  <a:gd name="T4" fmla="*/ 27 w 53"/>
                  <a:gd name="T5" fmla="*/ 4 h 54"/>
                  <a:gd name="T6" fmla="*/ 50 w 53"/>
                  <a:gd name="T7" fmla="*/ 27 h 54"/>
                  <a:gd name="T8" fmla="*/ 27 w 53"/>
                  <a:gd name="T9" fmla="*/ 50 h 54"/>
                  <a:gd name="T10" fmla="*/ 27 w 53"/>
                  <a:gd name="T11" fmla="*/ 0 h 54"/>
                  <a:gd name="T12" fmla="*/ 0 w 53"/>
                  <a:gd name="T13" fmla="*/ 27 h 54"/>
                  <a:gd name="T14" fmla="*/ 27 w 53"/>
                  <a:gd name="T15" fmla="*/ 54 h 54"/>
                  <a:gd name="T16" fmla="*/ 53 w 53"/>
                  <a:gd name="T17" fmla="*/ 27 h 54"/>
                  <a:gd name="T18" fmla="*/ 27 w 5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4">
                    <a:moveTo>
                      <a:pt x="27" y="50"/>
                    </a:moveTo>
                    <a:cubicBezTo>
                      <a:pt x="14" y="50"/>
                      <a:pt x="4" y="40"/>
                      <a:pt x="4" y="27"/>
                    </a:cubicBezTo>
                    <a:cubicBezTo>
                      <a:pt x="4" y="14"/>
                      <a:pt x="14" y="4"/>
                      <a:pt x="27" y="4"/>
                    </a:cubicBezTo>
                    <a:cubicBezTo>
                      <a:pt x="39" y="4"/>
                      <a:pt x="50" y="14"/>
                      <a:pt x="50" y="27"/>
                    </a:cubicBezTo>
                    <a:cubicBezTo>
                      <a:pt x="50" y="40"/>
                      <a:pt x="39" y="50"/>
                      <a:pt x="27" y="50"/>
                    </a:cubicBezTo>
                    <a:moveTo>
                      <a:pt x="27" y="0"/>
                    </a:moveTo>
                    <a:cubicBezTo>
                      <a:pt x="12" y="0"/>
                      <a:pt x="0" y="12"/>
                      <a:pt x="0" y="27"/>
                    </a:cubicBezTo>
                    <a:cubicBezTo>
                      <a:pt x="0" y="42"/>
                      <a:pt x="12" y="54"/>
                      <a:pt x="27" y="54"/>
                    </a:cubicBezTo>
                    <a:cubicBezTo>
                      <a:pt x="41" y="54"/>
                      <a:pt x="53" y="42"/>
                      <a:pt x="53" y="27"/>
                    </a:cubicBezTo>
                    <a:cubicBezTo>
                      <a:pt x="53" y="12"/>
                      <a:pt x="41" y="0"/>
                      <a:pt x="27"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000"/>
              </a:p>
            </p:txBody>
          </p:sp>
          <p:sp>
            <p:nvSpPr>
              <p:cNvPr id="10" name="Freeform 11"/>
              <p:cNvSpPr>
                <a:spLocks noEditPoints="1"/>
              </p:cNvSpPr>
              <p:nvPr/>
            </p:nvSpPr>
            <p:spPr bwMode="auto">
              <a:xfrm>
                <a:off x="7608210" y="2597150"/>
                <a:ext cx="1728787" cy="1685925"/>
              </a:xfrm>
              <a:custGeom>
                <a:avLst/>
                <a:gdLst>
                  <a:gd name="T0" fmla="*/ 20 w 39"/>
                  <a:gd name="T1" fmla="*/ 34 h 38"/>
                  <a:gd name="T2" fmla="*/ 4 w 39"/>
                  <a:gd name="T3" fmla="*/ 19 h 38"/>
                  <a:gd name="T4" fmla="*/ 20 w 39"/>
                  <a:gd name="T5" fmla="*/ 4 h 38"/>
                  <a:gd name="T6" fmla="*/ 35 w 39"/>
                  <a:gd name="T7" fmla="*/ 19 h 38"/>
                  <a:gd name="T8" fmla="*/ 20 w 39"/>
                  <a:gd name="T9" fmla="*/ 34 h 38"/>
                  <a:gd name="T10" fmla="*/ 20 w 39"/>
                  <a:gd name="T11" fmla="*/ 0 h 38"/>
                  <a:gd name="T12" fmla="*/ 0 w 39"/>
                  <a:gd name="T13" fmla="*/ 19 h 38"/>
                  <a:gd name="T14" fmla="*/ 20 w 39"/>
                  <a:gd name="T15" fmla="*/ 38 h 38"/>
                  <a:gd name="T16" fmla="*/ 39 w 39"/>
                  <a:gd name="T17" fmla="*/ 19 h 38"/>
                  <a:gd name="T18" fmla="*/ 20 w 39"/>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20" y="34"/>
                    </a:moveTo>
                    <a:cubicBezTo>
                      <a:pt x="11" y="34"/>
                      <a:pt x="4" y="27"/>
                      <a:pt x="4" y="19"/>
                    </a:cubicBezTo>
                    <a:cubicBezTo>
                      <a:pt x="4" y="11"/>
                      <a:pt x="11" y="4"/>
                      <a:pt x="20" y="4"/>
                    </a:cubicBezTo>
                    <a:cubicBezTo>
                      <a:pt x="28" y="4"/>
                      <a:pt x="35" y="11"/>
                      <a:pt x="35" y="19"/>
                    </a:cubicBezTo>
                    <a:cubicBezTo>
                      <a:pt x="35" y="27"/>
                      <a:pt x="28" y="34"/>
                      <a:pt x="20" y="34"/>
                    </a:cubicBezTo>
                    <a:moveTo>
                      <a:pt x="20" y="0"/>
                    </a:moveTo>
                    <a:cubicBezTo>
                      <a:pt x="9" y="0"/>
                      <a:pt x="0" y="9"/>
                      <a:pt x="0" y="19"/>
                    </a:cubicBezTo>
                    <a:cubicBezTo>
                      <a:pt x="0" y="30"/>
                      <a:pt x="9" y="38"/>
                      <a:pt x="20" y="38"/>
                    </a:cubicBezTo>
                    <a:cubicBezTo>
                      <a:pt x="30" y="38"/>
                      <a:pt x="39" y="30"/>
                      <a:pt x="39" y="19"/>
                    </a:cubicBezTo>
                    <a:cubicBezTo>
                      <a:pt x="39" y="9"/>
                      <a:pt x="30" y="0"/>
                      <a:pt x="2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000"/>
              </a:p>
            </p:txBody>
          </p:sp>
          <p:sp>
            <p:nvSpPr>
              <p:cNvPr id="11" name="Oval 12"/>
              <p:cNvSpPr>
                <a:spLocks noChangeArrowheads="1"/>
              </p:cNvSpPr>
              <p:nvPr/>
            </p:nvSpPr>
            <p:spPr bwMode="auto">
              <a:xfrm>
                <a:off x="7962223" y="2952750"/>
                <a:ext cx="1020762" cy="9747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000"/>
              </a:p>
            </p:txBody>
          </p:sp>
        </p:gr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7382" y="1299996"/>
              <a:ext cx="817687" cy="817687"/>
            </a:xfrm>
            <a:prstGeom prst="rect">
              <a:avLst/>
            </a:prstGeom>
            <a:effectLst>
              <a:outerShdw blurRad="254000" dir="2700000" sx="102000" sy="102000" algn="tl" rotWithShape="0">
                <a:prstClr val="black">
                  <a:alpha val="28000"/>
                </a:prstClr>
              </a:outerShdw>
            </a:effectLst>
          </p:spPr>
        </p:pic>
        <p:sp>
          <p:nvSpPr>
            <p:cNvPr id="21" name="Freeform 307"/>
            <p:cNvSpPr>
              <a:spLocks noChangeAspect="1" noEditPoints="1"/>
            </p:cNvSpPr>
            <p:nvPr/>
          </p:nvSpPr>
          <p:spPr bwMode="auto">
            <a:xfrm>
              <a:off x="1981556" y="1524149"/>
              <a:ext cx="252963" cy="369553"/>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bg1">
                <a:lumMod val="65000"/>
              </a:schemeClr>
            </a:solidFill>
            <a:ln>
              <a:noFill/>
            </a:ln>
            <a:extLst/>
          </p:spPr>
          <p:txBody>
            <a:bodyPr vert="horz" wrap="square" lIns="68580" tIns="34290" rIns="68580" bIns="34290" numCol="1" anchor="t" anchorCtr="0" compatLnSpc="1">
              <a:prstTxWarp prst="textNoShape">
                <a:avLst/>
              </a:prstTxWarp>
            </a:bodyPr>
            <a:lstStyle/>
            <a:p>
              <a:endParaRPr lang="zh-CN" altLang="en-US" sz="1000"/>
            </a:p>
          </p:txBody>
        </p:sp>
      </p:grpSp>
      <p:sp>
        <p:nvSpPr>
          <p:cNvPr id="2" name="灯片编号占位符 1"/>
          <p:cNvSpPr>
            <a:spLocks noGrp="1"/>
          </p:cNvSpPr>
          <p:nvPr>
            <p:ph type="sldNum" sz="quarter" idx="12"/>
          </p:nvPr>
        </p:nvSpPr>
        <p:spPr/>
        <p:txBody>
          <a:bodyPr/>
          <a:lstStyle/>
          <a:p>
            <a:fld id="{87115745-2F8B-4195-AD23-8A2542AF7C2C}" type="slidenum">
              <a:rPr lang="zh-CN" altLang="en-US" smtClean="0"/>
              <a:t>13</a:t>
            </a:fld>
            <a:endParaRPr lang="zh-CN" altLang="en-US"/>
          </a:p>
        </p:txBody>
      </p:sp>
      <p:grpSp>
        <p:nvGrpSpPr>
          <p:cNvPr id="44" name="组合 43"/>
          <p:cNvGrpSpPr/>
          <p:nvPr/>
        </p:nvGrpSpPr>
        <p:grpSpPr>
          <a:xfrm>
            <a:off x="3784011" y="972040"/>
            <a:ext cx="1460312" cy="928703"/>
            <a:chOff x="3771304" y="725479"/>
            <a:chExt cx="1460312" cy="928703"/>
          </a:xfrm>
        </p:grpSpPr>
        <p:grpSp>
          <p:nvGrpSpPr>
            <p:cNvPr id="38" name="组合 37"/>
            <p:cNvGrpSpPr/>
            <p:nvPr/>
          </p:nvGrpSpPr>
          <p:grpSpPr>
            <a:xfrm>
              <a:off x="3771304" y="725479"/>
              <a:ext cx="1460312" cy="928703"/>
              <a:chOff x="3771304" y="725479"/>
              <a:chExt cx="1460312" cy="928703"/>
            </a:xfrm>
          </p:grpSpPr>
          <p:sp>
            <p:nvSpPr>
              <p:cNvPr id="16" name="Freeform 237"/>
              <p:cNvSpPr>
                <a:spLocks/>
              </p:cNvSpPr>
              <p:nvPr/>
            </p:nvSpPr>
            <p:spPr bwMode="auto">
              <a:xfrm>
                <a:off x="3771304" y="725479"/>
                <a:ext cx="1460312" cy="928703"/>
              </a:xfrm>
              <a:custGeom>
                <a:avLst/>
                <a:gdLst>
                  <a:gd name="T0" fmla="*/ 98 w 148"/>
                  <a:gd name="T1" fmla="*/ 93 h 94"/>
                  <a:gd name="T2" fmla="*/ 144 w 148"/>
                  <a:gd name="T3" fmla="*/ 13 h 94"/>
                  <a:gd name="T4" fmla="*/ 136 w 148"/>
                  <a:gd name="T5" fmla="*/ 0 h 94"/>
                  <a:gd name="T6" fmla="*/ 11 w 148"/>
                  <a:gd name="T7" fmla="*/ 0 h 94"/>
                  <a:gd name="T8" fmla="*/ 4 w 148"/>
                  <a:gd name="T9" fmla="*/ 13 h 94"/>
                  <a:gd name="T10" fmla="*/ 50 w 148"/>
                  <a:gd name="T11" fmla="*/ 94 h 94"/>
                  <a:gd name="T12" fmla="*/ 75 w 148"/>
                  <a:gd name="T13" fmla="*/ 88 h 94"/>
                  <a:gd name="T14" fmla="*/ 98 w 148"/>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4">
                    <a:moveTo>
                      <a:pt x="98" y="93"/>
                    </a:moveTo>
                    <a:cubicBezTo>
                      <a:pt x="144" y="13"/>
                      <a:pt x="144" y="13"/>
                      <a:pt x="144" y="13"/>
                    </a:cubicBezTo>
                    <a:cubicBezTo>
                      <a:pt x="148" y="6"/>
                      <a:pt x="145" y="0"/>
                      <a:pt x="136" y="0"/>
                    </a:cubicBezTo>
                    <a:cubicBezTo>
                      <a:pt x="11" y="0"/>
                      <a:pt x="11" y="0"/>
                      <a:pt x="11" y="0"/>
                    </a:cubicBezTo>
                    <a:cubicBezTo>
                      <a:pt x="3" y="0"/>
                      <a:pt x="0" y="6"/>
                      <a:pt x="4" y="13"/>
                    </a:cubicBezTo>
                    <a:cubicBezTo>
                      <a:pt x="50" y="94"/>
                      <a:pt x="50" y="94"/>
                      <a:pt x="50" y="94"/>
                    </a:cubicBezTo>
                    <a:cubicBezTo>
                      <a:pt x="58" y="90"/>
                      <a:pt x="66" y="88"/>
                      <a:pt x="75" y="88"/>
                    </a:cubicBezTo>
                    <a:cubicBezTo>
                      <a:pt x="83" y="88"/>
                      <a:pt x="91" y="90"/>
                      <a:pt x="98" y="93"/>
                    </a:cubicBezTo>
                    <a:close/>
                  </a:path>
                </a:pathLst>
              </a:custGeom>
              <a:solidFill>
                <a:srgbClr val="C82C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00"/>
              </a:p>
            </p:txBody>
          </p:sp>
          <p:sp>
            <p:nvSpPr>
              <p:cNvPr id="19" name="文本框 322"/>
              <p:cNvSpPr txBox="1"/>
              <p:nvPr/>
            </p:nvSpPr>
            <p:spPr>
              <a:xfrm>
                <a:off x="4316970" y="1018108"/>
                <a:ext cx="303609" cy="284693"/>
              </a:xfrm>
              <a:prstGeom prst="rect">
                <a:avLst/>
              </a:prstGeom>
              <a:noFill/>
            </p:spPr>
            <p:txBody>
              <a:bodyPr wrap="none" lIns="68580" tIns="34290" rIns="68580" bIns="34290" rtlCol="0">
                <a:spAutoFit/>
              </a:bodyPr>
              <a:lstStyle/>
              <a:p>
                <a:r>
                  <a:rPr lang="en-US" altLang="zh-CN" sz="1400" dirty="0">
                    <a:solidFill>
                      <a:schemeClr val="bg1"/>
                    </a:solidFill>
                    <a:latin typeface="Impact" panose="020B0806030902050204" pitchFamily="34" charset="0"/>
                    <a:cs typeface="Aharoni" panose="02010803020104030203" pitchFamily="2" charset="-79"/>
                  </a:rPr>
                  <a:t>01</a:t>
                </a:r>
                <a:endParaRPr lang="zh-CN" altLang="en-US" sz="1400" dirty="0">
                  <a:solidFill>
                    <a:schemeClr val="bg1"/>
                  </a:solidFill>
                  <a:latin typeface="Impact" panose="020B0806030902050204" pitchFamily="34" charset="0"/>
                  <a:cs typeface="Aharoni" panose="02010803020104030203" pitchFamily="2" charset="-79"/>
                </a:endParaRPr>
              </a:p>
            </p:txBody>
          </p:sp>
        </p:grpSp>
        <p:sp>
          <p:nvSpPr>
            <p:cNvPr id="20" name="文本框 323"/>
            <p:cNvSpPr txBox="1"/>
            <p:nvPr/>
          </p:nvSpPr>
          <p:spPr>
            <a:xfrm>
              <a:off x="3948804" y="813927"/>
              <a:ext cx="1177245" cy="207749"/>
            </a:xfrm>
            <a:prstGeom prst="rect">
              <a:avLst/>
            </a:prstGeom>
            <a:noFill/>
          </p:spPr>
          <p:txBody>
            <a:bodyPr wrap="none" lIns="68580" tIns="34290" rIns="68580" bIns="34290" rtlCol="0">
              <a:spAutoFit/>
            </a:bodyPr>
            <a:lstStyle/>
            <a:p>
              <a:r>
                <a:rPr lang="zh-CN" altLang="en-US" sz="900" b="1" dirty="0">
                  <a:solidFill>
                    <a:schemeClr val="bg1"/>
                  </a:solidFill>
                  <a:latin typeface="微软雅黑" pitchFamily="34" charset="-122"/>
                  <a:ea typeface="微软雅黑" pitchFamily="34" charset="-122"/>
                </a:rPr>
                <a:t>请在此输入你的标题</a:t>
              </a:r>
              <a:endParaRPr lang="en-US" altLang="zh-CN" sz="900" b="1" dirty="0">
                <a:solidFill>
                  <a:schemeClr val="bg1"/>
                </a:solidFill>
                <a:latin typeface="微软雅黑" pitchFamily="34" charset="-122"/>
                <a:ea typeface="微软雅黑" pitchFamily="34" charset="-122"/>
              </a:endParaRPr>
            </a:p>
          </p:txBody>
        </p:sp>
      </p:grpSp>
      <p:grpSp>
        <p:nvGrpSpPr>
          <p:cNvPr id="43" name="组合 42"/>
          <p:cNvGrpSpPr/>
          <p:nvPr/>
        </p:nvGrpSpPr>
        <p:grpSpPr>
          <a:xfrm>
            <a:off x="2925330" y="1060488"/>
            <a:ext cx="1283415" cy="1264989"/>
            <a:chOff x="2912623" y="813927"/>
            <a:chExt cx="1283415" cy="1264989"/>
          </a:xfrm>
        </p:grpSpPr>
        <p:sp>
          <p:nvSpPr>
            <p:cNvPr id="14" name="Freeform 235"/>
            <p:cNvSpPr>
              <a:spLocks/>
            </p:cNvSpPr>
            <p:nvPr/>
          </p:nvSpPr>
          <p:spPr bwMode="auto">
            <a:xfrm>
              <a:off x="2912623" y="813927"/>
              <a:ext cx="1283415" cy="1264989"/>
            </a:xfrm>
            <a:custGeom>
              <a:avLst/>
              <a:gdLst>
                <a:gd name="T0" fmla="*/ 130 w 130"/>
                <a:gd name="T1" fmla="*/ 90 h 128"/>
                <a:gd name="T2" fmla="*/ 82 w 130"/>
                <a:gd name="T3" fmla="*/ 7 h 128"/>
                <a:gd name="T4" fmla="*/ 67 w 130"/>
                <a:gd name="T5" fmla="*/ 7 h 128"/>
                <a:gd name="T6" fmla="*/ 4 w 130"/>
                <a:gd name="T7" fmla="*/ 115 h 128"/>
                <a:gd name="T8" fmla="*/ 12 w 130"/>
                <a:gd name="T9" fmla="*/ 128 h 128"/>
                <a:gd name="T10" fmla="*/ 109 w 130"/>
                <a:gd name="T11" fmla="*/ 128 h 128"/>
                <a:gd name="T12" fmla="*/ 130 w 130"/>
                <a:gd name="T13" fmla="*/ 90 h 128"/>
              </a:gdLst>
              <a:ahLst/>
              <a:cxnLst>
                <a:cxn ang="0">
                  <a:pos x="T0" y="T1"/>
                </a:cxn>
                <a:cxn ang="0">
                  <a:pos x="T2" y="T3"/>
                </a:cxn>
                <a:cxn ang="0">
                  <a:pos x="T4" y="T5"/>
                </a:cxn>
                <a:cxn ang="0">
                  <a:pos x="T6" y="T7"/>
                </a:cxn>
                <a:cxn ang="0">
                  <a:pos x="T8" y="T9"/>
                </a:cxn>
                <a:cxn ang="0">
                  <a:pos x="T10" y="T11"/>
                </a:cxn>
                <a:cxn ang="0">
                  <a:pos x="T12" y="T13"/>
                </a:cxn>
              </a:cxnLst>
              <a:rect l="0" t="0" r="r" b="b"/>
              <a:pathLst>
                <a:path w="130" h="128">
                  <a:moveTo>
                    <a:pt x="130" y="90"/>
                  </a:moveTo>
                  <a:cubicBezTo>
                    <a:pt x="82" y="7"/>
                    <a:pt x="82" y="7"/>
                    <a:pt x="82" y="7"/>
                  </a:cubicBezTo>
                  <a:cubicBezTo>
                    <a:pt x="78" y="0"/>
                    <a:pt x="71" y="0"/>
                    <a:pt x="67" y="7"/>
                  </a:cubicBezTo>
                  <a:cubicBezTo>
                    <a:pt x="4" y="115"/>
                    <a:pt x="4" y="115"/>
                    <a:pt x="4" y="115"/>
                  </a:cubicBezTo>
                  <a:cubicBezTo>
                    <a:pt x="0" y="123"/>
                    <a:pt x="4" y="128"/>
                    <a:pt x="12" y="128"/>
                  </a:cubicBezTo>
                  <a:cubicBezTo>
                    <a:pt x="109" y="128"/>
                    <a:pt x="109" y="128"/>
                    <a:pt x="109" y="128"/>
                  </a:cubicBezTo>
                  <a:cubicBezTo>
                    <a:pt x="110" y="113"/>
                    <a:pt x="118" y="99"/>
                    <a:pt x="130" y="90"/>
                  </a:cubicBezTo>
                  <a:close/>
                </a:path>
              </a:pathLst>
            </a:custGeom>
            <a:solidFill>
              <a:schemeClr val="accent6">
                <a:lumMod val="75000"/>
              </a:schemeClr>
            </a:solidFill>
            <a:ln>
              <a:noFill/>
            </a:ln>
            <a:extLst/>
          </p:spPr>
          <p:txBody>
            <a:bodyPr vert="horz" wrap="square" lIns="68580" tIns="34290" rIns="68580" bIns="34290" numCol="1" anchor="t" anchorCtr="0" compatLnSpc="1">
              <a:prstTxWarp prst="textNoShape">
                <a:avLst/>
              </a:prstTxWarp>
            </a:bodyPr>
            <a:lstStyle/>
            <a:p>
              <a:endParaRPr lang="zh-CN" altLang="en-US" sz="1000"/>
            </a:p>
          </p:txBody>
        </p:sp>
        <p:sp>
          <p:nvSpPr>
            <p:cNvPr id="23" name="文本框 331"/>
            <p:cNvSpPr txBox="1"/>
            <p:nvPr/>
          </p:nvSpPr>
          <p:spPr>
            <a:xfrm>
              <a:off x="3337916" y="1474975"/>
              <a:ext cx="332463" cy="284693"/>
            </a:xfrm>
            <a:prstGeom prst="rect">
              <a:avLst/>
            </a:prstGeom>
            <a:noFill/>
          </p:spPr>
          <p:txBody>
            <a:bodyPr wrap="none" lIns="68580" tIns="34290" rIns="68580" bIns="34290" rtlCol="0">
              <a:spAutoFit/>
            </a:bodyPr>
            <a:lstStyle/>
            <a:p>
              <a:r>
                <a:rPr lang="en-US" altLang="zh-CN" sz="1400" dirty="0">
                  <a:solidFill>
                    <a:schemeClr val="bg1"/>
                  </a:solidFill>
                  <a:latin typeface="Impact" panose="020B0806030902050204" pitchFamily="34" charset="0"/>
                  <a:cs typeface="Aharoni" panose="02010803020104030203" pitchFamily="2" charset="-79"/>
                </a:rPr>
                <a:t>06</a:t>
              </a:r>
              <a:endParaRPr lang="zh-CN" altLang="en-US" sz="1400" dirty="0">
                <a:solidFill>
                  <a:schemeClr val="bg1"/>
                </a:solidFill>
                <a:latin typeface="Impact" panose="020B0806030902050204" pitchFamily="34" charset="0"/>
                <a:cs typeface="Aharoni" panose="02010803020104030203" pitchFamily="2" charset="-79"/>
              </a:endParaRPr>
            </a:p>
          </p:txBody>
        </p:sp>
        <p:sp>
          <p:nvSpPr>
            <p:cNvPr id="27" name="文本框 323"/>
            <p:cNvSpPr txBox="1"/>
            <p:nvPr/>
          </p:nvSpPr>
          <p:spPr>
            <a:xfrm>
              <a:off x="2936733" y="1854340"/>
              <a:ext cx="1061829" cy="192360"/>
            </a:xfrm>
            <a:prstGeom prst="rect">
              <a:avLst/>
            </a:prstGeom>
            <a:noFill/>
          </p:spPr>
          <p:txBody>
            <a:bodyPr wrap="none" lIns="68580" tIns="34290" rIns="68580" bIns="34290" rtlCol="0">
              <a:spAutoFit/>
            </a:bodyPr>
            <a:lstStyle/>
            <a:p>
              <a:r>
                <a:rPr lang="zh-CN" altLang="en-US" sz="800" b="1" dirty="0">
                  <a:solidFill>
                    <a:schemeClr val="bg1"/>
                  </a:solidFill>
                  <a:latin typeface="微软雅黑" pitchFamily="34" charset="-122"/>
                  <a:ea typeface="微软雅黑" pitchFamily="34" charset="-122"/>
                </a:rPr>
                <a:t>请在此输入你的标题</a:t>
              </a:r>
              <a:endParaRPr lang="en-US" altLang="zh-CN" sz="800" b="1" dirty="0">
                <a:solidFill>
                  <a:schemeClr val="bg1"/>
                </a:solidFill>
                <a:latin typeface="微软雅黑" pitchFamily="34" charset="-122"/>
                <a:ea typeface="微软雅黑" pitchFamily="34" charset="-122"/>
              </a:endParaRPr>
            </a:p>
          </p:txBody>
        </p:sp>
      </p:grpSp>
      <p:grpSp>
        <p:nvGrpSpPr>
          <p:cNvPr id="39" name="组合 38"/>
          <p:cNvGrpSpPr/>
          <p:nvPr/>
        </p:nvGrpSpPr>
        <p:grpSpPr>
          <a:xfrm>
            <a:off x="4849992" y="1060488"/>
            <a:ext cx="1273281" cy="1266731"/>
            <a:chOff x="4837285" y="813927"/>
            <a:chExt cx="1273281" cy="1266731"/>
          </a:xfrm>
        </p:grpSpPr>
        <p:sp>
          <p:nvSpPr>
            <p:cNvPr id="12" name="Freeform 233"/>
            <p:cNvSpPr>
              <a:spLocks/>
            </p:cNvSpPr>
            <p:nvPr/>
          </p:nvSpPr>
          <p:spPr bwMode="auto">
            <a:xfrm>
              <a:off x="4837285" y="813927"/>
              <a:ext cx="1273281" cy="1264989"/>
            </a:xfrm>
            <a:custGeom>
              <a:avLst/>
              <a:gdLst>
                <a:gd name="T0" fmla="*/ 21 w 129"/>
                <a:gd name="T1" fmla="*/ 128 h 128"/>
                <a:gd name="T2" fmla="*/ 117 w 129"/>
                <a:gd name="T3" fmla="*/ 128 h 128"/>
                <a:gd name="T4" fmla="*/ 125 w 129"/>
                <a:gd name="T5" fmla="*/ 115 h 128"/>
                <a:gd name="T6" fmla="*/ 62 w 129"/>
                <a:gd name="T7" fmla="*/ 7 h 128"/>
                <a:gd name="T8" fmla="*/ 47 w 129"/>
                <a:gd name="T9" fmla="*/ 7 h 128"/>
                <a:gd name="T10" fmla="*/ 0 w 129"/>
                <a:gd name="T11" fmla="*/ 90 h 128"/>
                <a:gd name="T12" fmla="*/ 21 w 129"/>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129" h="128">
                  <a:moveTo>
                    <a:pt x="21" y="128"/>
                  </a:moveTo>
                  <a:cubicBezTo>
                    <a:pt x="117" y="128"/>
                    <a:pt x="117" y="128"/>
                    <a:pt x="117" y="128"/>
                  </a:cubicBezTo>
                  <a:cubicBezTo>
                    <a:pt x="126" y="128"/>
                    <a:pt x="129" y="123"/>
                    <a:pt x="125" y="115"/>
                  </a:cubicBezTo>
                  <a:cubicBezTo>
                    <a:pt x="62" y="7"/>
                    <a:pt x="62" y="7"/>
                    <a:pt x="62" y="7"/>
                  </a:cubicBezTo>
                  <a:cubicBezTo>
                    <a:pt x="58" y="0"/>
                    <a:pt x="51" y="0"/>
                    <a:pt x="47" y="7"/>
                  </a:cubicBezTo>
                  <a:cubicBezTo>
                    <a:pt x="0" y="90"/>
                    <a:pt x="0" y="90"/>
                    <a:pt x="0" y="90"/>
                  </a:cubicBezTo>
                  <a:cubicBezTo>
                    <a:pt x="11" y="99"/>
                    <a:pt x="19" y="113"/>
                    <a:pt x="21" y="128"/>
                  </a:cubicBezTo>
                  <a:close/>
                </a:path>
              </a:pathLst>
            </a:custGeom>
            <a:solidFill>
              <a:srgbClr val="293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00"/>
            </a:p>
          </p:txBody>
        </p:sp>
        <p:sp>
          <p:nvSpPr>
            <p:cNvPr id="24" name="文本框 333"/>
            <p:cNvSpPr txBox="1"/>
            <p:nvPr/>
          </p:nvSpPr>
          <p:spPr>
            <a:xfrm>
              <a:off x="5318938" y="1474975"/>
              <a:ext cx="324448" cy="284693"/>
            </a:xfrm>
            <a:prstGeom prst="rect">
              <a:avLst/>
            </a:prstGeom>
            <a:noFill/>
          </p:spPr>
          <p:txBody>
            <a:bodyPr wrap="none" lIns="68580" tIns="34290" rIns="68580" bIns="34290" rtlCol="0">
              <a:spAutoFit/>
            </a:bodyPr>
            <a:lstStyle/>
            <a:p>
              <a:r>
                <a:rPr lang="en-US" altLang="zh-CN" sz="1400" dirty="0">
                  <a:solidFill>
                    <a:schemeClr val="bg1"/>
                  </a:solidFill>
                  <a:latin typeface="Impact" panose="020B0806030902050204" pitchFamily="34" charset="0"/>
                  <a:cs typeface="Aharoni" panose="02010803020104030203" pitchFamily="2" charset="-79"/>
                </a:rPr>
                <a:t>02</a:t>
              </a:r>
              <a:endParaRPr lang="zh-CN" altLang="en-US" sz="1400" dirty="0">
                <a:solidFill>
                  <a:schemeClr val="bg1"/>
                </a:solidFill>
                <a:latin typeface="Impact" panose="020B0806030902050204" pitchFamily="34" charset="0"/>
                <a:cs typeface="Aharoni" panose="02010803020104030203" pitchFamily="2" charset="-79"/>
              </a:endParaRPr>
            </a:p>
          </p:txBody>
        </p:sp>
        <p:sp>
          <p:nvSpPr>
            <p:cNvPr id="28" name="文本框 323"/>
            <p:cNvSpPr txBox="1"/>
            <p:nvPr/>
          </p:nvSpPr>
          <p:spPr>
            <a:xfrm>
              <a:off x="5013795" y="1888298"/>
              <a:ext cx="1061829" cy="192360"/>
            </a:xfrm>
            <a:prstGeom prst="rect">
              <a:avLst/>
            </a:prstGeom>
            <a:noFill/>
          </p:spPr>
          <p:txBody>
            <a:bodyPr wrap="none" lIns="68580" tIns="34290" rIns="68580" bIns="34290" rtlCol="0">
              <a:spAutoFit/>
            </a:bodyPr>
            <a:lstStyle/>
            <a:p>
              <a:r>
                <a:rPr lang="zh-CN" altLang="en-US" sz="800" b="1" dirty="0">
                  <a:solidFill>
                    <a:schemeClr val="bg1"/>
                  </a:solidFill>
                  <a:latin typeface="微软雅黑" pitchFamily="34" charset="-122"/>
                  <a:ea typeface="微软雅黑" pitchFamily="34" charset="-122"/>
                </a:rPr>
                <a:t>请在此输入你的标题</a:t>
              </a:r>
              <a:endParaRPr lang="en-US" altLang="zh-CN" sz="800" b="1" dirty="0">
                <a:solidFill>
                  <a:schemeClr val="bg1"/>
                </a:solidFill>
                <a:latin typeface="微软雅黑" pitchFamily="34" charset="-122"/>
                <a:ea typeface="微软雅黑" pitchFamily="34" charset="-122"/>
              </a:endParaRPr>
            </a:p>
          </p:txBody>
        </p:sp>
      </p:grpSp>
      <p:grpSp>
        <p:nvGrpSpPr>
          <p:cNvPr id="42" name="组合 41"/>
          <p:cNvGrpSpPr/>
          <p:nvPr/>
        </p:nvGrpSpPr>
        <p:grpSpPr>
          <a:xfrm>
            <a:off x="2925330" y="2413925"/>
            <a:ext cx="1283415" cy="1264989"/>
            <a:chOff x="2912623" y="2167364"/>
            <a:chExt cx="1283415" cy="1264989"/>
          </a:xfrm>
        </p:grpSpPr>
        <p:sp>
          <p:nvSpPr>
            <p:cNvPr id="15" name="Freeform 236"/>
            <p:cNvSpPr>
              <a:spLocks/>
            </p:cNvSpPr>
            <p:nvPr/>
          </p:nvSpPr>
          <p:spPr bwMode="auto">
            <a:xfrm>
              <a:off x="2912623" y="2167364"/>
              <a:ext cx="1283415" cy="1264989"/>
            </a:xfrm>
            <a:custGeom>
              <a:avLst/>
              <a:gdLst>
                <a:gd name="T0" fmla="*/ 109 w 130"/>
                <a:gd name="T1" fmla="*/ 0 h 128"/>
                <a:gd name="T2" fmla="*/ 12 w 130"/>
                <a:gd name="T3" fmla="*/ 0 h 128"/>
                <a:gd name="T4" fmla="*/ 4 w 130"/>
                <a:gd name="T5" fmla="*/ 12 h 128"/>
                <a:gd name="T6" fmla="*/ 67 w 130"/>
                <a:gd name="T7" fmla="*/ 121 h 128"/>
                <a:gd name="T8" fmla="*/ 82 w 130"/>
                <a:gd name="T9" fmla="*/ 121 h 128"/>
                <a:gd name="T10" fmla="*/ 130 w 130"/>
                <a:gd name="T11" fmla="*/ 38 h 128"/>
                <a:gd name="T12" fmla="*/ 109 w 130"/>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30" h="128">
                  <a:moveTo>
                    <a:pt x="109" y="0"/>
                  </a:moveTo>
                  <a:cubicBezTo>
                    <a:pt x="12" y="0"/>
                    <a:pt x="12" y="0"/>
                    <a:pt x="12" y="0"/>
                  </a:cubicBezTo>
                  <a:cubicBezTo>
                    <a:pt x="4" y="0"/>
                    <a:pt x="0" y="5"/>
                    <a:pt x="4" y="12"/>
                  </a:cubicBezTo>
                  <a:cubicBezTo>
                    <a:pt x="67" y="121"/>
                    <a:pt x="67" y="121"/>
                    <a:pt x="67" y="121"/>
                  </a:cubicBezTo>
                  <a:cubicBezTo>
                    <a:pt x="71" y="128"/>
                    <a:pt x="78" y="128"/>
                    <a:pt x="82" y="121"/>
                  </a:cubicBezTo>
                  <a:cubicBezTo>
                    <a:pt x="130" y="38"/>
                    <a:pt x="130" y="38"/>
                    <a:pt x="130" y="38"/>
                  </a:cubicBezTo>
                  <a:cubicBezTo>
                    <a:pt x="118" y="29"/>
                    <a:pt x="110" y="15"/>
                    <a:pt x="109" y="0"/>
                  </a:cubicBezTo>
                  <a:close/>
                </a:path>
              </a:pathLst>
            </a:custGeom>
            <a:solidFill>
              <a:srgbClr val="293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00"/>
            </a:p>
          </p:txBody>
        </p:sp>
        <p:sp>
          <p:nvSpPr>
            <p:cNvPr id="25" name="文本框 335"/>
            <p:cNvSpPr txBox="1"/>
            <p:nvPr/>
          </p:nvSpPr>
          <p:spPr>
            <a:xfrm>
              <a:off x="3364845" y="2428463"/>
              <a:ext cx="330860" cy="284693"/>
            </a:xfrm>
            <a:prstGeom prst="rect">
              <a:avLst/>
            </a:prstGeom>
            <a:noFill/>
          </p:spPr>
          <p:txBody>
            <a:bodyPr wrap="none" lIns="68580" tIns="34290" rIns="68580" bIns="34290" rtlCol="0">
              <a:spAutoFit/>
            </a:bodyPr>
            <a:lstStyle/>
            <a:p>
              <a:r>
                <a:rPr lang="en-US" altLang="zh-CN" sz="1400" dirty="0">
                  <a:solidFill>
                    <a:schemeClr val="bg1"/>
                  </a:solidFill>
                  <a:latin typeface="Impact" panose="020B0806030902050204" pitchFamily="34" charset="0"/>
                  <a:cs typeface="Aharoni" panose="02010803020104030203" pitchFamily="2" charset="-79"/>
                </a:rPr>
                <a:t>05</a:t>
              </a:r>
              <a:endParaRPr lang="zh-CN" altLang="en-US" sz="1400" dirty="0">
                <a:solidFill>
                  <a:schemeClr val="bg1"/>
                </a:solidFill>
                <a:latin typeface="Impact" panose="020B0806030902050204" pitchFamily="34" charset="0"/>
                <a:cs typeface="Aharoni" panose="02010803020104030203" pitchFamily="2" charset="-79"/>
              </a:endParaRPr>
            </a:p>
          </p:txBody>
        </p:sp>
        <p:sp>
          <p:nvSpPr>
            <p:cNvPr id="29" name="文本框 323"/>
            <p:cNvSpPr txBox="1"/>
            <p:nvPr/>
          </p:nvSpPr>
          <p:spPr>
            <a:xfrm>
              <a:off x="2976350" y="2210894"/>
              <a:ext cx="1061829" cy="192360"/>
            </a:xfrm>
            <a:prstGeom prst="rect">
              <a:avLst/>
            </a:prstGeom>
            <a:noFill/>
          </p:spPr>
          <p:txBody>
            <a:bodyPr wrap="none" lIns="68580" tIns="34290" rIns="68580" bIns="34290" rtlCol="0">
              <a:spAutoFit/>
            </a:bodyPr>
            <a:lstStyle/>
            <a:p>
              <a:r>
                <a:rPr lang="zh-CN" altLang="en-US" sz="800" b="1" dirty="0">
                  <a:solidFill>
                    <a:schemeClr val="bg1"/>
                  </a:solidFill>
                  <a:latin typeface="微软雅黑" pitchFamily="34" charset="-122"/>
                  <a:ea typeface="微软雅黑" pitchFamily="34" charset="-122"/>
                </a:rPr>
                <a:t>请在此输入你的标题</a:t>
              </a:r>
              <a:endParaRPr lang="en-US" altLang="zh-CN" sz="800" b="1" dirty="0">
                <a:solidFill>
                  <a:schemeClr val="bg1"/>
                </a:solidFill>
                <a:latin typeface="微软雅黑" pitchFamily="34" charset="-122"/>
                <a:ea typeface="微软雅黑" pitchFamily="34" charset="-122"/>
              </a:endParaRPr>
            </a:p>
          </p:txBody>
        </p:sp>
      </p:grpSp>
      <p:grpSp>
        <p:nvGrpSpPr>
          <p:cNvPr id="40" name="组合 39"/>
          <p:cNvGrpSpPr/>
          <p:nvPr/>
        </p:nvGrpSpPr>
        <p:grpSpPr>
          <a:xfrm>
            <a:off x="4849992" y="2413925"/>
            <a:ext cx="1273281" cy="1264989"/>
            <a:chOff x="4837285" y="2167364"/>
            <a:chExt cx="1273281" cy="1264989"/>
          </a:xfrm>
        </p:grpSpPr>
        <p:sp>
          <p:nvSpPr>
            <p:cNvPr id="13" name="Freeform 234"/>
            <p:cNvSpPr>
              <a:spLocks/>
            </p:cNvSpPr>
            <p:nvPr/>
          </p:nvSpPr>
          <p:spPr bwMode="auto">
            <a:xfrm>
              <a:off x="4837285" y="2167364"/>
              <a:ext cx="1273281" cy="1264989"/>
            </a:xfrm>
            <a:custGeom>
              <a:avLst/>
              <a:gdLst>
                <a:gd name="T0" fmla="*/ 117 w 129"/>
                <a:gd name="T1" fmla="*/ 0 h 128"/>
                <a:gd name="T2" fmla="*/ 21 w 129"/>
                <a:gd name="T3" fmla="*/ 0 h 128"/>
                <a:gd name="T4" fmla="*/ 0 w 129"/>
                <a:gd name="T5" fmla="*/ 38 h 128"/>
                <a:gd name="T6" fmla="*/ 47 w 129"/>
                <a:gd name="T7" fmla="*/ 121 h 128"/>
                <a:gd name="T8" fmla="*/ 62 w 129"/>
                <a:gd name="T9" fmla="*/ 121 h 128"/>
                <a:gd name="T10" fmla="*/ 125 w 129"/>
                <a:gd name="T11" fmla="*/ 12 h 128"/>
                <a:gd name="T12" fmla="*/ 117 w 129"/>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29" h="128">
                  <a:moveTo>
                    <a:pt x="117" y="0"/>
                  </a:moveTo>
                  <a:cubicBezTo>
                    <a:pt x="21" y="0"/>
                    <a:pt x="21" y="0"/>
                    <a:pt x="21" y="0"/>
                  </a:cubicBezTo>
                  <a:cubicBezTo>
                    <a:pt x="19" y="15"/>
                    <a:pt x="11" y="29"/>
                    <a:pt x="0" y="38"/>
                  </a:cubicBezTo>
                  <a:cubicBezTo>
                    <a:pt x="47" y="121"/>
                    <a:pt x="47" y="121"/>
                    <a:pt x="47" y="121"/>
                  </a:cubicBezTo>
                  <a:cubicBezTo>
                    <a:pt x="51" y="128"/>
                    <a:pt x="58" y="128"/>
                    <a:pt x="62" y="121"/>
                  </a:cubicBezTo>
                  <a:cubicBezTo>
                    <a:pt x="125" y="12"/>
                    <a:pt x="125" y="12"/>
                    <a:pt x="125" y="12"/>
                  </a:cubicBezTo>
                  <a:cubicBezTo>
                    <a:pt x="129" y="5"/>
                    <a:pt x="126" y="0"/>
                    <a:pt x="117" y="0"/>
                  </a:cubicBezTo>
                  <a:close/>
                </a:path>
              </a:pathLst>
            </a:custGeom>
            <a:solidFill>
              <a:schemeClr val="accent6">
                <a:lumMod val="75000"/>
              </a:schemeClr>
            </a:solidFill>
            <a:ln>
              <a:noFill/>
            </a:ln>
            <a:extLst/>
          </p:spPr>
          <p:txBody>
            <a:bodyPr vert="horz" wrap="square" lIns="68580" tIns="34290" rIns="68580" bIns="34290" numCol="1" anchor="t" anchorCtr="0" compatLnSpc="1">
              <a:prstTxWarp prst="textNoShape">
                <a:avLst/>
              </a:prstTxWarp>
            </a:bodyPr>
            <a:lstStyle/>
            <a:p>
              <a:endParaRPr lang="zh-CN" altLang="en-US" sz="1000"/>
            </a:p>
          </p:txBody>
        </p:sp>
        <p:sp>
          <p:nvSpPr>
            <p:cNvPr id="26" name="文本框 337"/>
            <p:cNvSpPr txBox="1"/>
            <p:nvPr/>
          </p:nvSpPr>
          <p:spPr>
            <a:xfrm>
              <a:off x="5276766" y="2441580"/>
              <a:ext cx="329257" cy="284693"/>
            </a:xfrm>
            <a:prstGeom prst="rect">
              <a:avLst/>
            </a:prstGeom>
            <a:noFill/>
          </p:spPr>
          <p:txBody>
            <a:bodyPr wrap="none" lIns="68580" tIns="34290" rIns="68580" bIns="34290" rtlCol="0">
              <a:spAutoFit/>
            </a:bodyPr>
            <a:lstStyle/>
            <a:p>
              <a:r>
                <a:rPr lang="en-US" altLang="zh-CN" sz="1400" dirty="0">
                  <a:solidFill>
                    <a:schemeClr val="bg1"/>
                  </a:solidFill>
                  <a:latin typeface="Impact" panose="020B0806030902050204" pitchFamily="34" charset="0"/>
                  <a:cs typeface="Aharoni" panose="02010803020104030203" pitchFamily="2" charset="-79"/>
                </a:rPr>
                <a:t>03</a:t>
              </a:r>
              <a:endParaRPr lang="zh-CN" altLang="en-US" sz="1400" dirty="0">
                <a:solidFill>
                  <a:schemeClr val="bg1"/>
                </a:solidFill>
                <a:latin typeface="Impact" panose="020B0806030902050204" pitchFamily="34" charset="0"/>
                <a:cs typeface="Aharoni" panose="02010803020104030203" pitchFamily="2" charset="-79"/>
              </a:endParaRPr>
            </a:p>
          </p:txBody>
        </p:sp>
        <p:sp>
          <p:nvSpPr>
            <p:cNvPr id="30" name="文本框 323"/>
            <p:cNvSpPr txBox="1"/>
            <p:nvPr/>
          </p:nvSpPr>
          <p:spPr>
            <a:xfrm>
              <a:off x="4962858" y="2267489"/>
              <a:ext cx="1061829" cy="192360"/>
            </a:xfrm>
            <a:prstGeom prst="rect">
              <a:avLst/>
            </a:prstGeom>
            <a:noFill/>
          </p:spPr>
          <p:txBody>
            <a:bodyPr wrap="none" lIns="68580" tIns="34290" rIns="68580" bIns="34290" rtlCol="0">
              <a:spAutoFit/>
            </a:bodyPr>
            <a:lstStyle/>
            <a:p>
              <a:r>
                <a:rPr lang="zh-CN" altLang="en-US" sz="800" b="1" dirty="0">
                  <a:solidFill>
                    <a:schemeClr val="bg1"/>
                  </a:solidFill>
                  <a:latin typeface="微软雅黑" pitchFamily="34" charset="-122"/>
                  <a:ea typeface="微软雅黑" pitchFamily="34" charset="-122"/>
                </a:rPr>
                <a:t>请在此输入你的标题</a:t>
              </a:r>
              <a:endParaRPr lang="en-US" altLang="zh-CN" sz="800" b="1" dirty="0">
                <a:solidFill>
                  <a:schemeClr val="bg1"/>
                </a:solidFill>
                <a:latin typeface="微软雅黑" pitchFamily="34" charset="-122"/>
                <a:ea typeface="微软雅黑" pitchFamily="34" charset="-122"/>
              </a:endParaRPr>
            </a:p>
          </p:txBody>
        </p:sp>
      </p:grpSp>
      <p:grpSp>
        <p:nvGrpSpPr>
          <p:cNvPr id="41" name="组合 40"/>
          <p:cNvGrpSpPr/>
          <p:nvPr/>
        </p:nvGrpSpPr>
        <p:grpSpPr>
          <a:xfrm>
            <a:off x="3784011" y="2838658"/>
            <a:ext cx="1460312" cy="928703"/>
            <a:chOff x="3771304" y="2592097"/>
            <a:chExt cx="1460312" cy="928703"/>
          </a:xfrm>
        </p:grpSpPr>
        <p:sp>
          <p:nvSpPr>
            <p:cNvPr id="17" name="Freeform 238"/>
            <p:cNvSpPr>
              <a:spLocks/>
            </p:cNvSpPr>
            <p:nvPr/>
          </p:nvSpPr>
          <p:spPr bwMode="auto">
            <a:xfrm>
              <a:off x="3771304" y="2592097"/>
              <a:ext cx="1460312" cy="928703"/>
            </a:xfrm>
            <a:custGeom>
              <a:avLst/>
              <a:gdLst>
                <a:gd name="T0" fmla="*/ 50 w 148"/>
                <a:gd name="T1" fmla="*/ 0 h 94"/>
                <a:gd name="T2" fmla="*/ 4 w 148"/>
                <a:gd name="T3" fmla="*/ 81 h 94"/>
                <a:gd name="T4" fmla="*/ 11 w 148"/>
                <a:gd name="T5" fmla="*/ 94 h 94"/>
                <a:gd name="T6" fmla="*/ 136 w 148"/>
                <a:gd name="T7" fmla="*/ 94 h 94"/>
                <a:gd name="T8" fmla="*/ 144 w 148"/>
                <a:gd name="T9" fmla="*/ 81 h 94"/>
                <a:gd name="T10" fmla="*/ 98 w 148"/>
                <a:gd name="T11" fmla="*/ 1 h 94"/>
                <a:gd name="T12" fmla="*/ 75 w 148"/>
                <a:gd name="T13" fmla="*/ 6 h 94"/>
                <a:gd name="T14" fmla="*/ 50 w 148"/>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4">
                  <a:moveTo>
                    <a:pt x="50" y="0"/>
                  </a:moveTo>
                  <a:cubicBezTo>
                    <a:pt x="4" y="81"/>
                    <a:pt x="4" y="81"/>
                    <a:pt x="4" y="81"/>
                  </a:cubicBezTo>
                  <a:cubicBezTo>
                    <a:pt x="0" y="88"/>
                    <a:pt x="3" y="94"/>
                    <a:pt x="11" y="94"/>
                  </a:cubicBezTo>
                  <a:cubicBezTo>
                    <a:pt x="136" y="94"/>
                    <a:pt x="136" y="94"/>
                    <a:pt x="136" y="94"/>
                  </a:cubicBezTo>
                  <a:cubicBezTo>
                    <a:pt x="145" y="94"/>
                    <a:pt x="148" y="88"/>
                    <a:pt x="144" y="81"/>
                  </a:cubicBezTo>
                  <a:cubicBezTo>
                    <a:pt x="98" y="1"/>
                    <a:pt x="98" y="1"/>
                    <a:pt x="98" y="1"/>
                  </a:cubicBezTo>
                  <a:cubicBezTo>
                    <a:pt x="91" y="4"/>
                    <a:pt x="83" y="6"/>
                    <a:pt x="75" y="6"/>
                  </a:cubicBezTo>
                  <a:cubicBezTo>
                    <a:pt x="66" y="6"/>
                    <a:pt x="58" y="4"/>
                    <a:pt x="50" y="0"/>
                  </a:cubicBezTo>
                  <a:close/>
                </a:path>
              </a:pathLst>
            </a:custGeom>
            <a:solidFill>
              <a:srgbClr val="C82C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00"/>
            </a:p>
          </p:txBody>
        </p:sp>
        <p:sp>
          <p:nvSpPr>
            <p:cNvPr id="22" name="文本框 329"/>
            <p:cNvSpPr txBox="1"/>
            <p:nvPr/>
          </p:nvSpPr>
          <p:spPr>
            <a:xfrm>
              <a:off x="4299497" y="2817823"/>
              <a:ext cx="324448" cy="284693"/>
            </a:xfrm>
            <a:prstGeom prst="rect">
              <a:avLst/>
            </a:prstGeom>
            <a:noFill/>
          </p:spPr>
          <p:txBody>
            <a:bodyPr wrap="none" lIns="68580" tIns="34290" rIns="68580" bIns="34290" rtlCol="0">
              <a:spAutoFit/>
            </a:bodyPr>
            <a:lstStyle/>
            <a:p>
              <a:r>
                <a:rPr lang="en-US" altLang="zh-CN" sz="1400" dirty="0">
                  <a:solidFill>
                    <a:schemeClr val="bg1"/>
                  </a:solidFill>
                  <a:latin typeface="Impact" panose="020B0806030902050204" pitchFamily="34" charset="0"/>
                  <a:cs typeface="Aharoni" panose="02010803020104030203" pitchFamily="2" charset="-79"/>
                </a:rPr>
                <a:t>04</a:t>
              </a:r>
              <a:endParaRPr lang="zh-CN" altLang="en-US" sz="1400" dirty="0">
                <a:solidFill>
                  <a:schemeClr val="bg1"/>
                </a:solidFill>
                <a:latin typeface="Impact" panose="020B0806030902050204" pitchFamily="34" charset="0"/>
                <a:cs typeface="Aharoni" panose="02010803020104030203" pitchFamily="2" charset="-79"/>
              </a:endParaRPr>
            </a:p>
          </p:txBody>
        </p:sp>
        <p:sp>
          <p:nvSpPr>
            <p:cNvPr id="31" name="文本框 323"/>
            <p:cNvSpPr txBox="1"/>
            <p:nvPr/>
          </p:nvSpPr>
          <p:spPr>
            <a:xfrm>
              <a:off x="4000732" y="3246595"/>
              <a:ext cx="1061829" cy="192360"/>
            </a:xfrm>
            <a:prstGeom prst="rect">
              <a:avLst/>
            </a:prstGeom>
            <a:noFill/>
          </p:spPr>
          <p:txBody>
            <a:bodyPr wrap="none" lIns="68580" tIns="34290" rIns="68580" bIns="34290" rtlCol="0">
              <a:spAutoFit/>
            </a:bodyPr>
            <a:lstStyle/>
            <a:p>
              <a:r>
                <a:rPr lang="zh-CN" altLang="en-US" sz="800" b="1" dirty="0">
                  <a:solidFill>
                    <a:schemeClr val="bg1"/>
                  </a:solidFill>
                  <a:latin typeface="微软雅黑" pitchFamily="34" charset="-122"/>
                  <a:ea typeface="微软雅黑" pitchFamily="34" charset="-122"/>
                </a:rPr>
                <a:t>请在此输入你的标题</a:t>
              </a:r>
              <a:endParaRPr lang="en-US" altLang="zh-CN" sz="800" b="1" dirty="0">
                <a:solidFill>
                  <a:schemeClr val="bg1"/>
                </a:solidFill>
                <a:latin typeface="微软雅黑" pitchFamily="34" charset="-122"/>
                <a:ea typeface="微软雅黑" pitchFamily="34" charset="-122"/>
              </a:endParaRPr>
            </a:p>
          </p:txBody>
        </p:sp>
      </p:grpSp>
      <p:sp>
        <p:nvSpPr>
          <p:cNvPr id="32" name="文本框 120"/>
          <p:cNvSpPr>
            <a:spLocks noChangeArrowheads="1"/>
          </p:cNvSpPr>
          <p:nvPr/>
        </p:nvSpPr>
        <p:spPr bwMode="auto">
          <a:xfrm>
            <a:off x="539552" y="2706410"/>
            <a:ext cx="2203160" cy="315471"/>
          </a:xfrm>
          <a:prstGeom prst="rect">
            <a:avLst/>
          </a:prstGeom>
          <a:solidFill>
            <a:srgbClr val="EC3730"/>
          </a:solidFill>
          <a:ln>
            <a:noFill/>
          </a:ln>
        </p:spPr>
        <p:txBody>
          <a:bodyPr wrap="square" lIns="68580" tIns="34290" rIns="68580" bIns="34290">
            <a:spAutoFit/>
          </a:bodyPr>
          <a:lstStyle/>
          <a:p>
            <a:pPr algn="ctr"/>
            <a:r>
              <a:rPr lang="zh-CN" altLang="en-US" sz="1600" dirty="0" smtClean="0">
                <a:solidFill>
                  <a:schemeClr val="bg1"/>
                </a:solidFill>
                <a:latin typeface="Arial Unicode MS" pitchFamily="34" charset="-122"/>
                <a:ea typeface="微软雅黑" pitchFamily="34" charset="-122"/>
                <a:sym typeface="Arial Unicode MS" pitchFamily="34" charset="-122"/>
              </a:rPr>
              <a:t>输入文字标题</a:t>
            </a:r>
            <a:endParaRPr lang="zh-CN" altLang="en-US" sz="1600" dirty="0">
              <a:solidFill>
                <a:schemeClr val="bg1"/>
              </a:solidFill>
              <a:latin typeface="Arial Unicode MS" pitchFamily="34" charset="-122"/>
              <a:ea typeface="微软雅黑" pitchFamily="34" charset="-122"/>
              <a:sym typeface="Arial Unicode MS" pitchFamily="34" charset="-122"/>
            </a:endParaRPr>
          </a:p>
        </p:txBody>
      </p:sp>
      <p:sp>
        <p:nvSpPr>
          <p:cNvPr id="33" name="矩形 32"/>
          <p:cNvSpPr/>
          <p:nvPr/>
        </p:nvSpPr>
        <p:spPr>
          <a:xfrm>
            <a:off x="484878" y="3047611"/>
            <a:ext cx="2520280" cy="838691"/>
          </a:xfrm>
          <a:prstGeom prst="rect">
            <a:avLst/>
          </a:prstGeom>
        </p:spPr>
        <p:txBody>
          <a:bodyPr wrap="square" lIns="68580" tIns="34290" rIns="68580" bIns="34290">
            <a:spAutoFit/>
          </a:bodyPr>
          <a:lstStyle/>
          <a:p>
            <a:pPr>
              <a:spcBef>
                <a:spcPts val="838"/>
              </a:spcBef>
              <a:spcAft>
                <a:spcPts val="838"/>
              </a:spcAft>
            </a:pPr>
            <a:r>
              <a:rPr lang="zh-CN" altLang="en-US" sz="1000" dirty="0" smtClean="0">
                <a:solidFill>
                  <a:schemeClr val="tx1">
                    <a:lumMod val="65000"/>
                    <a:lumOff val="35000"/>
                  </a:schemeClr>
                </a:solidFill>
                <a:latin typeface="宋体" pitchFamily="2" charset="-122"/>
                <a:ea typeface="宋体"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smtClean="0">
              <a:solidFill>
                <a:schemeClr val="tx1">
                  <a:lumMod val="65000"/>
                  <a:lumOff val="35000"/>
                </a:schemeClr>
              </a:solidFill>
              <a:latin typeface="宋体" pitchFamily="2" charset="-122"/>
              <a:ea typeface="宋体" pitchFamily="2" charset="-122"/>
            </a:endParaRPr>
          </a:p>
        </p:txBody>
      </p:sp>
      <p:sp>
        <p:nvSpPr>
          <p:cNvPr id="34" name="文本框 120"/>
          <p:cNvSpPr>
            <a:spLocks noChangeArrowheads="1"/>
          </p:cNvSpPr>
          <p:nvPr/>
        </p:nvSpPr>
        <p:spPr bwMode="auto">
          <a:xfrm>
            <a:off x="6318401" y="2690177"/>
            <a:ext cx="2203160" cy="315471"/>
          </a:xfrm>
          <a:prstGeom prst="rect">
            <a:avLst/>
          </a:prstGeom>
          <a:solidFill>
            <a:srgbClr val="EC3730"/>
          </a:solidFill>
          <a:ln>
            <a:noFill/>
          </a:ln>
        </p:spPr>
        <p:txBody>
          <a:bodyPr wrap="square" lIns="68580" tIns="34290" rIns="68580" bIns="34290">
            <a:spAutoFit/>
          </a:bodyPr>
          <a:lstStyle/>
          <a:p>
            <a:pPr algn="ctr"/>
            <a:r>
              <a:rPr lang="zh-CN" altLang="en-US" sz="1600" dirty="0" smtClean="0">
                <a:solidFill>
                  <a:schemeClr val="bg1"/>
                </a:solidFill>
                <a:latin typeface="Arial Unicode MS" pitchFamily="34" charset="-122"/>
                <a:ea typeface="微软雅黑" pitchFamily="34" charset="-122"/>
                <a:sym typeface="Arial Unicode MS" pitchFamily="34" charset="-122"/>
              </a:rPr>
              <a:t>输入文字标题</a:t>
            </a:r>
            <a:endParaRPr lang="zh-CN" altLang="en-US" sz="1600" dirty="0">
              <a:solidFill>
                <a:schemeClr val="bg1"/>
              </a:solidFill>
              <a:latin typeface="Arial Unicode MS" pitchFamily="34" charset="-122"/>
              <a:ea typeface="微软雅黑" pitchFamily="34" charset="-122"/>
              <a:sym typeface="Arial Unicode MS" pitchFamily="34" charset="-122"/>
            </a:endParaRPr>
          </a:p>
        </p:txBody>
      </p:sp>
      <p:sp>
        <p:nvSpPr>
          <p:cNvPr id="35" name="矩形 34"/>
          <p:cNvSpPr/>
          <p:nvPr/>
        </p:nvSpPr>
        <p:spPr>
          <a:xfrm>
            <a:off x="6228185" y="3031378"/>
            <a:ext cx="2520280" cy="838691"/>
          </a:xfrm>
          <a:prstGeom prst="rect">
            <a:avLst/>
          </a:prstGeom>
        </p:spPr>
        <p:txBody>
          <a:bodyPr wrap="square" lIns="68580" tIns="34290" rIns="68580" bIns="34290">
            <a:spAutoFit/>
          </a:bodyPr>
          <a:lstStyle/>
          <a:p>
            <a:pPr>
              <a:spcBef>
                <a:spcPts val="838"/>
              </a:spcBef>
              <a:spcAft>
                <a:spcPts val="838"/>
              </a:spcAft>
            </a:pPr>
            <a:r>
              <a:rPr lang="zh-CN" altLang="en-US" sz="1000" dirty="0" smtClean="0">
                <a:solidFill>
                  <a:schemeClr val="tx1">
                    <a:lumMod val="65000"/>
                    <a:lumOff val="35000"/>
                  </a:schemeClr>
                </a:solidFill>
                <a:latin typeface="宋体" pitchFamily="2" charset="-122"/>
                <a:ea typeface="宋体"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smtClean="0">
              <a:solidFill>
                <a:schemeClr val="tx1">
                  <a:lumMod val="65000"/>
                  <a:lumOff val="35000"/>
                </a:schemeClr>
              </a:solidFill>
              <a:latin typeface="宋体" pitchFamily="2" charset="-122"/>
              <a:ea typeface="宋体" pitchFamily="2" charset="-122"/>
            </a:endParaRPr>
          </a:p>
        </p:txBody>
      </p:sp>
      <p:sp>
        <p:nvSpPr>
          <p:cNvPr id="61"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17048941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par>
                                <p:cTn id="16" presetID="53" presetClass="entr" presetSubtype="16"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Effect transition="in" filter="fade">
                                      <p:cBhvr>
                                        <p:cTn id="20" dur="500"/>
                                        <p:tgtEl>
                                          <p:spTgt spid="43"/>
                                        </p:tgtEl>
                                      </p:cBhvr>
                                    </p:animEffect>
                                  </p:childTnLst>
                                </p:cTn>
                              </p:par>
                              <p:par>
                                <p:cTn id="21" presetID="53" presetClass="entr" presetSubtype="16"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par>
                                <p:cTn id="26" presetID="53" presetClass="entr" presetSubtype="16"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par>
                                <p:cTn id="31" presetID="53" presetClass="entr" presetSubtype="16"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par>
                                <p:cTn id="36" presetID="53" presetClass="entr" presetSubtype="16"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2000"/>
                            </p:stCondLst>
                            <p:childTnLst>
                              <p:par>
                                <p:cTn id="51" presetID="2" presetClass="entr" presetSubtype="4"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animBg="1"/>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14</a:t>
            </a:fld>
            <a:endParaRPr lang="zh-CN" altLang="en-US"/>
          </a:p>
        </p:txBody>
      </p:sp>
      <p:grpSp>
        <p:nvGrpSpPr>
          <p:cNvPr id="31" name="组合 30"/>
          <p:cNvGrpSpPr/>
          <p:nvPr/>
        </p:nvGrpSpPr>
        <p:grpSpPr>
          <a:xfrm>
            <a:off x="4311526" y="411510"/>
            <a:ext cx="839427" cy="4266009"/>
            <a:chOff x="4311526" y="646423"/>
            <a:chExt cx="839427" cy="4266009"/>
          </a:xfrm>
        </p:grpSpPr>
        <p:grpSp>
          <p:nvGrpSpPr>
            <p:cNvPr id="3" name="组合 2"/>
            <p:cNvGrpSpPr/>
            <p:nvPr/>
          </p:nvGrpSpPr>
          <p:grpSpPr>
            <a:xfrm>
              <a:off x="4311526" y="730400"/>
              <a:ext cx="839427" cy="4098056"/>
              <a:chOff x="4959741" y="135000"/>
              <a:chExt cx="1425575" cy="6588000"/>
            </a:xfrm>
          </p:grpSpPr>
          <p:sp>
            <p:nvSpPr>
              <p:cNvPr id="4" name="圆角矩形 3"/>
              <p:cNvSpPr/>
              <p:nvPr/>
            </p:nvSpPr>
            <p:spPr>
              <a:xfrm>
                <a:off x="4959741" y="135000"/>
                <a:ext cx="1425575" cy="6588000"/>
              </a:xfrm>
              <a:prstGeom prst="roundRect">
                <a:avLst>
                  <a:gd name="adj" fmla="val 50000"/>
                </a:avLst>
              </a:prstGeom>
              <a:solidFill>
                <a:srgbClr val="E3E3E3"/>
              </a:solidFill>
              <a:ln>
                <a:noFill/>
              </a:ln>
              <a:effectLst>
                <a:outerShdw blurRad="228600" dist="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5" name="圆角矩形 4"/>
              <p:cNvSpPr/>
              <p:nvPr/>
            </p:nvSpPr>
            <p:spPr>
              <a:xfrm>
                <a:off x="4959741" y="135000"/>
                <a:ext cx="1425575" cy="6588000"/>
              </a:xfrm>
              <a:prstGeom prst="roundRect">
                <a:avLst>
                  <a:gd name="adj" fmla="val 50000"/>
                </a:avLst>
              </a:prstGeom>
              <a:solidFill>
                <a:srgbClr val="E3E3E3"/>
              </a:solidFill>
              <a:ln>
                <a:noFill/>
              </a:ln>
              <a:effectLst>
                <a:outerShdw blurRad="228600" dist="635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10" name="矩形 9"/>
            <p:cNvSpPr/>
            <p:nvPr/>
          </p:nvSpPr>
          <p:spPr>
            <a:xfrm>
              <a:off x="4311526" y="646423"/>
              <a:ext cx="839427" cy="4266009"/>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p>
          </p:txBody>
        </p:sp>
        <p:sp>
          <p:nvSpPr>
            <p:cNvPr id="23" name="文本框 37"/>
            <p:cNvSpPr txBox="1"/>
            <p:nvPr/>
          </p:nvSpPr>
          <p:spPr>
            <a:xfrm>
              <a:off x="4541465" y="1301135"/>
              <a:ext cx="350096" cy="346249"/>
            </a:xfrm>
            <a:prstGeom prst="rect">
              <a:avLst/>
            </a:prstGeom>
            <a:noFill/>
          </p:spPr>
          <p:txBody>
            <a:bodyPr wrap="none" lIns="68580" tIns="34290" rIns="68580" bIns="34290" rtlCol="0">
              <a:spAutoFit/>
            </a:bodyPr>
            <a:lstStyle/>
            <a:p>
              <a:r>
                <a:rPr lang="en-US" altLang="zh-CN" dirty="0">
                  <a:solidFill>
                    <a:srgbClr val="605E5E"/>
                  </a:solidFill>
                  <a:latin typeface="Impact" panose="020B0806030902050204" pitchFamily="34" charset="0"/>
                  <a:cs typeface="Aharoni" panose="02010803020104030203" pitchFamily="2" charset="-79"/>
                </a:rPr>
                <a:t>01</a:t>
              </a:r>
              <a:endParaRPr lang="zh-CN" altLang="en-US" dirty="0">
                <a:solidFill>
                  <a:srgbClr val="605E5E"/>
                </a:solidFill>
                <a:latin typeface="Impact" panose="020B0806030902050204" pitchFamily="34" charset="0"/>
                <a:cs typeface="Aharoni" panose="02010803020104030203" pitchFamily="2" charset="-79"/>
              </a:endParaRPr>
            </a:p>
          </p:txBody>
        </p:sp>
        <p:sp>
          <p:nvSpPr>
            <p:cNvPr id="24" name="文本框 110"/>
            <p:cNvSpPr txBox="1"/>
            <p:nvPr/>
          </p:nvSpPr>
          <p:spPr>
            <a:xfrm>
              <a:off x="4541464" y="2149032"/>
              <a:ext cx="377347" cy="346249"/>
            </a:xfrm>
            <a:prstGeom prst="rect">
              <a:avLst/>
            </a:prstGeom>
            <a:noFill/>
          </p:spPr>
          <p:txBody>
            <a:bodyPr wrap="none" lIns="68580" tIns="34290" rIns="68580" bIns="34290" rtlCol="0">
              <a:spAutoFit/>
            </a:bodyPr>
            <a:lstStyle/>
            <a:p>
              <a:r>
                <a:rPr lang="en-US" altLang="zh-CN" dirty="0">
                  <a:solidFill>
                    <a:srgbClr val="605E5E"/>
                  </a:solidFill>
                  <a:latin typeface="Impact" panose="020B0806030902050204" pitchFamily="34" charset="0"/>
                  <a:cs typeface="Aharoni" panose="02010803020104030203" pitchFamily="2" charset="-79"/>
                </a:rPr>
                <a:t>02</a:t>
              </a:r>
              <a:endParaRPr lang="zh-CN" altLang="en-US" dirty="0">
                <a:solidFill>
                  <a:srgbClr val="605E5E"/>
                </a:solidFill>
                <a:latin typeface="Impact" panose="020B0806030902050204" pitchFamily="34" charset="0"/>
                <a:cs typeface="Aharoni" panose="02010803020104030203" pitchFamily="2" charset="-79"/>
              </a:endParaRPr>
            </a:p>
          </p:txBody>
        </p:sp>
        <p:sp>
          <p:nvSpPr>
            <p:cNvPr id="25" name="文本框 111"/>
            <p:cNvSpPr txBox="1"/>
            <p:nvPr/>
          </p:nvSpPr>
          <p:spPr>
            <a:xfrm>
              <a:off x="4541465" y="2996929"/>
              <a:ext cx="383759" cy="346249"/>
            </a:xfrm>
            <a:prstGeom prst="rect">
              <a:avLst/>
            </a:prstGeom>
            <a:noFill/>
          </p:spPr>
          <p:txBody>
            <a:bodyPr wrap="none" lIns="68580" tIns="34290" rIns="68580" bIns="34290" rtlCol="0">
              <a:spAutoFit/>
            </a:bodyPr>
            <a:lstStyle/>
            <a:p>
              <a:r>
                <a:rPr lang="en-US" altLang="zh-CN" dirty="0">
                  <a:solidFill>
                    <a:srgbClr val="605E5E"/>
                  </a:solidFill>
                  <a:latin typeface="Impact" panose="020B0806030902050204" pitchFamily="34" charset="0"/>
                  <a:cs typeface="Aharoni" panose="02010803020104030203" pitchFamily="2" charset="-79"/>
                </a:rPr>
                <a:t>03</a:t>
              </a:r>
              <a:endParaRPr lang="zh-CN" altLang="en-US" dirty="0">
                <a:solidFill>
                  <a:srgbClr val="605E5E"/>
                </a:solidFill>
                <a:latin typeface="Impact" panose="020B0806030902050204" pitchFamily="34" charset="0"/>
                <a:cs typeface="Aharoni" panose="02010803020104030203" pitchFamily="2" charset="-79"/>
              </a:endParaRPr>
            </a:p>
          </p:txBody>
        </p:sp>
        <p:sp>
          <p:nvSpPr>
            <p:cNvPr id="26" name="文本框 112"/>
            <p:cNvSpPr txBox="1"/>
            <p:nvPr/>
          </p:nvSpPr>
          <p:spPr>
            <a:xfrm>
              <a:off x="4541465" y="3844826"/>
              <a:ext cx="377347" cy="346249"/>
            </a:xfrm>
            <a:prstGeom prst="rect">
              <a:avLst/>
            </a:prstGeom>
            <a:noFill/>
          </p:spPr>
          <p:txBody>
            <a:bodyPr wrap="none" lIns="68580" tIns="34290" rIns="68580" bIns="34290" rtlCol="0">
              <a:spAutoFit/>
            </a:bodyPr>
            <a:lstStyle/>
            <a:p>
              <a:r>
                <a:rPr lang="en-US" altLang="zh-CN" dirty="0">
                  <a:solidFill>
                    <a:srgbClr val="605E5E"/>
                  </a:solidFill>
                  <a:latin typeface="Impact" panose="020B0806030902050204" pitchFamily="34" charset="0"/>
                  <a:cs typeface="Aharoni" panose="02010803020104030203" pitchFamily="2" charset="-79"/>
                </a:rPr>
                <a:t>04</a:t>
              </a:r>
              <a:endParaRPr lang="zh-CN" altLang="en-US" dirty="0">
                <a:solidFill>
                  <a:srgbClr val="605E5E"/>
                </a:solidFill>
                <a:latin typeface="Impact" panose="020B0806030902050204" pitchFamily="34" charset="0"/>
                <a:cs typeface="Aharoni" panose="02010803020104030203" pitchFamily="2" charset="-79"/>
              </a:endParaRPr>
            </a:p>
          </p:txBody>
        </p:sp>
      </p:grpSp>
      <p:grpSp>
        <p:nvGrpSpPr>
          <p:cNvPr id="32" name="组合 31"/>
          <p:cNvGrpSpPr/>
          <p:nvPr/>
        </p:nvGrpSpPr>
        <p:grpSpPr>
          <a:xfrm>
            <a:off x="3131841" y="726452"/>
            <a:ext cx="1236191" cy="1188953"/>
            <a:chOff x="3131841" y="961365"/>
            <a:chExt cx="1236191" cy="1188953"/>
          </a:xfrm>
        </p:grpSpPr>
        <p:sp>
          <p:nvSpPr>
            <p:cNvPr id="6" name="Freeform 23"/>
            <p:cNvSpPr>
              <a:spLocks/>
            </p:cNvSpPr>
            <p:nvPr/>
          </p:nvSpPr>
          <p:spPr bwMode="auto">
            <a:xfrm>
              <a:off x="3131841" y="961365"/>
              <a:ext cx="1179685" cy="1188953"/>
            </a:xfrm>
            <a:custGeom>
              <a:avLst/>
              <a:gdLst>
                <a:gd name="T0" fmla="*/ 45 w 45"/>
                <a:gd name="T1" fmla="*/ 43 h 43"/>
                <a:gd name="T2" fmla="*/ 22 w 45"/>
                <a:gd name="T3" fmla="*/ 43 h 43"/>
                <a:gd name="T4" fmla="*/ 0 w 45"/>
                <a:gd name="T5" fmla="*/ 21 h 43"/>
                <a:gd name="T6" fmla="*/ 22 w 45"/>
                <a:gd name="T7" fmla="*/ 0 h 43"/>
                <a:gd name="T8" fmla="*/ 45 w 45"/>
                <a:gd name="T9" fmla="*/ 0 h 43"/>
                <a:gd name="T10" fmla="*/ 45 w 45"/>
                <a:gd name="T11" fmla="*/ 13 h 43"/>
                <a:gd name="T12" fmla="*/ 22 w 45"/>
                <a:gd name="T13" fmla="*/ 13 h 43"/>
                <a:gd name="T14" fmla="*/ 13 w 45"/>
                <a:gd name="T15" fmla="*/ 21 h 43"/>
                <a:gd name="T16" fmla="*/ 22 w 45"/>
                <a:gd name="T17" fmla="*/ 30 h 43"/>
                <a:gd name="T18" fmla="*/ 45 w 45"/>
                <a:gd name="T19" fmla="*/ 30 h 43"/>
                <a:gd name="T20" fmla="*/ 45 w 4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3">
                  <a:moveTo>
                    <a:pt x="45" y="43"/>
                  </a:moveTo>
                  <a:cubicBezTo>
                    <a:pt x="22" y="43"/>
                    <a:pt x="22" y="43"/>
                    <a:pt x="22" y="43"/>
                  </a:cubicBezTo>
                  <a:cubicBezTo>
                    <a:pt x="10" y="43"/>
                    <a:pt x="0" y="33"/>
                    <a:pt x="0" y="21"/>
                  </a:cubicBezTo>
                  <a:cubicBezTo>
                    <a:pt x="0" y="9"/>
                    <a:pt x="10" y="0"/>
                    <a:pt x="22" y="0"/>
                  </a:cubicBezTo>
                  <a:cubicBezTo>
                    <a:pt x="45" y="0"/>
                    <a:pt x="45" y="0"/>
                    <a:pt x="45" y="0"/>
                  </a:cubicBezTo>
                  <a:cubicBezTo>
                    <a:pt x="45" y="13"/>
                    <a:pt x="45" y="13"/>
                    <a:pt x="45" y="13"/>
                  </a:cubicBezTo>
                  <a:cubicBezTo>
                    <a:pt x="22" y="13"/>
                    <a:pt x="22" y="13"/>
                    <a:pt x="22" y="13"/>
                  </a:cubicBezTo>
                  <a:cubicBezTo>
                    <a:pt x="17" y="13"/>
                    <a:pt x="13" y="17"/>
                    <a:pt x="13" y="21"/>
                  </a:cubicBezTo>
                  <a:cubicBezTo>
                    <a:pt x="13" y="26"/>
                    <a:pt x="17" y="30"/>
                    <a:pt x="22" y="30"/>
                  </a:cubicBezTo>
                  <a:cubicBezTo>
                    <a:pt x="45" y="30"/>
                    <a:pt x="45" y="30"/>
                    <a:pt x="45" y="30"/>
                  </a:cubicBezTo>
                  <a:lnTo>
                    <a:pt x="45" y="43"/>
                  </a:lnTo>
                  <a:close/>
                </a:path>
              </a:pathLst>
            </a:custGeom>
            <a:solidFill>
              <a:srgbClr val="EF4136"/>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p>
          </p:txBody>
        </p:sp>
        <p:grpSp>
          <p:nvGrpSpPr>
            <p:cNvPr id="14" name="组合 13"/>
            <p:cNvGrpSpPr/>
            <p:nvPr/>
          </p:nvGrpSpPr>
          <p:grpSpPr>
            <a:xfrm>
              <a:off x="3727185" y="1374212"/>
              <a:ext cx="343063" cy="313038"/>
              <a:chOff x="7408863" y="1169988"/>
              <a:chExt cx="582613" cy="503237"/>
            </a:xfrm>
          </p:grpSpPr>
          <p:sp>
            <p:nvSpPr>
              <p:cNvPr id="15" name="Freeform 13"/>
              <p:cNvSpPr>
                <a:spLocks/>
              </p:cNvSpPr>
              <p:nvPr/>
            </p:nvSpPr>
            <p:spPr bwMode="auto">
              <a:xfrm>
                <a:off x="7546975" y="1404938"/>
                <a:ext cx="304800" cy="115888"/>
              </a:xfrm>
              <a:custGeom>
                <a:avLst/>
                <a:gdLst>
                  <a:gd name="T0" fmla="*/ 16 w 142"/>
                  <a:gd name="T1" fmla="*/ 53 h 54"/>
                  <a:gd name="T2" fmla="*/ 6 w 142"/>
                  <a:gd name="T3" fmla="*/ 48 h 54"/>
                  <a:gd name="T4" fmla="*/ 6 w 142"/>
                  <a:gd name="T5" fmla="*/ 27 h 54"/>
                  <a:gd name="T6" fmla="*/ 71 w 142"/>
                  <a:gd name="T7" fmla="*/ 0 h 54"/>
                  <a:gd name="T8" fmla="*/ 71 w 142"/>
                  <a:gd name="T9" fmla="*/ 0 h 54"/>
                  <a:gd name="T10" fmla="*/ 136 w 142"/>
                  <a:gd name="T11" fmla="*/ 26 h 54"/>
                  <a:gd name="T12" fmla="*/ 136 w 142"/>
                  <a:gd name="T13" fmla="*/ 48 h 54"/>
                  <a:gd name="T14" fmla="*/ 114 w 142"/>
                  <a:gd name="T15" fmla="*/ 48 h 54"/>
                  <a:gd name="T16" fmla="*/ 71 w 142"/>
                  <a:gd name="T17" fmla="*/ 30 h 54"/>
                  <a:gd name="T18" fmla="*/ 71 w 142"/>
                  <a:gd name="T19" fmla="*/ 30 h 54"/>
                  <a:gd name="T20" fmla="*/ 27 w 142"/>
                  <a:gd name="T21" fmla="*/ 48 h 54"/>
                  <a:gd name="T22" fmla="*/ 16 w 142"/>
                  <a:gd name="T23"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54">
                    <a:moveTo>
                      <a:pt x="16" y="53"/>
                    </a:moveTo>
                    <a:cubicBezTo>
                      <a:pt x="13" y="53"/>
                      <a:pt x="9" y="51"/>
                      <a:pt x="6" y="48"/>
                    </a:cubicBezTo>
                    <a:cubicBezTo>
                      <a:pt x="0" y="42"/>
                      <a:pt x="0" y="33"/>
                      <a:pt x="6" y="27"/>
                    </a:cubicBezTo>
                    <a:cubicBezTo>
                      <a:pt x="23" y="9"/>
                      <a:pt x="46" y="0"/>
                      <a:pt x="71" y="0"/>
                    </a:cubicBezTo>
                    <a:cubicBezTo>
                      <a:pt x="71" y="0"/>
                      <a:pt x="71" y="0"/>
                      <a:pt x="71" y="0"/>
                    </a:cubicBezTo>
                    <a:cubicBezTo>
                      <a:pt x="95" y="0"/>
                      <a:pt x="118" y="9"/>
                      <a:pt x="136" y="26"/>
                    </a:cubicBezTo>
                    <a:cubicBezTo>
                      <a:pt x="142" y="32"/>
                      <a:pt x="142" y="42"/>
                      <a:pt x="136" y="48"/>
                    </a:cubicBezTo>
                    <a:cubicBezTo>
                      <a:pt x="130" y="54"/>
                      <a:pt x="120" y="54"/>
                      <a:pt x="114" y="48"/>
                    </a:cubicBezTo>
                    <a:cubicBezTo>
                      <a:pt x="102" y="37"/>
                      <a:pt x="87" y="30"/>
                      <a:pt x="71" y="30"/>
                    </a:cubicBezTo>
                    <a:cubicBezTo>
                      <a:pt x="71" y="30"/>
                      <a:pt x="71" y="30"/>
                      <a:pt x="71" y="30"/>
                    </a:cubicBezTo>
                    <a:cubicBezTo>
                      <a:pt x="54" y="30"/>
                      <a:pt x="39" y="37"/>
                      <a:pt x="27" y="48"/>
                    </a:cubicBezTo>
                    <a:cubicBezTo>
                      <a:pt x="24" y="51"/>
                      <a:pt x="20" y="53"/>
                      <a:pt x="16" y="53"/>
                    </a:cubicBezTo>
                    <a:close/>
                  </a:path>
                </a:pathLst>
              </a:custGeom>
              <a:solidFill>
                <a:srgbClr val="4B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6" name="Freeform 14"/>
              <p:cNvSpPr>
                <a:spLocks/>
              </p:cNvSpPr>
              <p:nvPr/>
            </p:nvSpPr>
            <p:spPr bwMode="auto">
              <a:xfrm>
                <a:off x="7477125" y="1306513"/>
                <a:ext cx="442913" cy="146050"/>
              </a:xfrm>
              <a:custGeom>
                <a:avLst/>
                <a:gdLst>
                  <a:gd name="T0" fmla="*/ 17 w 207"/>
                  <a:gd name="T1" fmla="*/ 66 h 68"/>
                  <a:gd name="T2" fmla="*/ 6 w 207"/>
                  <a:gd name="T3" fmla="*/ 62 h 68"/>
                  <a:gd name="T4" fmla="*/ 6 w 207"/>
                  <a:gd name="T5" fmla="*/ 40 h 68"/>
                  <a:gd name="T6" fmla="*/ 104 w 207"/>
                  <a:gd name="T7" fmla="*/ 0 h 68"/>
                  <a:gd name="T8" fmla="*/ 104 w 207"/>
                  <a:gd name="T9" fmla="*/ 0 h 68"/>
                  <a:gd name="T10" fmla="*/ 201 w 207"/>
                  <a:gd name="T11" fmla="*/ 40 h 68"/>
                  <a:gd name="T12" fmla="*/ 201 w 207"/>
                  <a:gd name="T13" fmla="*/ 62 h 68"/>
                  <a:gd name="T14" fmla="*/ 180 w 207"/>
                  <a:gd name="T15" fmla="*/ 62 h 68"/>
                  <a:gd name="T16" fmla="*/ 104 w 207"/>
                  <a:gd name="T17" fmla="*/ 30 h 68"/>
                  <a:gd name="T18" fmla="*/ 104 w 207"/>
                  <a:gd name="T19" fmla="*/ 30 h 68"/>
                  <a:gd name="T20" fmla="*/ 28 w 207"/>
                  <a:gd name="T21" fmla="*/ 62 h 68"/>
                  <a:gd name="T22" fmla="*/ 17 w 207"/>
                  <a:gd name="T23"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68">
                    <a:moveTo>
                      <a:pt x="17" y="66"/>
                    </a:moveTo>
                    <a:cubicBezTo>
                      <a:pt x="13" y="66"/>
                      <a:pt x="9" y="65"/>
                      <a:pt x="6" y="62"/>
                    </a:cubicBezTo>
                    <a:cubicBezTo>
                      <a:pt x="0" y="56"/>
                      <a:pt x="0" y="46"/>
                      <a:pt x="6" y="40"/>
                    </a:cubicBezTo>
                    <a:cubicBezTo>
                      <a:pt x="32" y="14"/>
                      <a:pt x="67" y="0"/>
                      <a:pt x="104" y="0"/>
                    </a:cubicBezTo>
                    <a:cubicBezTo>
                      <a:pt x="104" y="0"/>
                      <a:pt x="104" y="0"/>
                      <a:pt x="104" y="0"/>
                    </a:cubicBezTo>
                    <a:cubicBezTo>
                      <a:pt x="141" y="0"/>
                      <a:pt x="175" y="14"/>
                      <a:pt x="201" y="40"/>
                    </a:cubicBezTo>
                    <a:cubicBezTo>
                      <a:pt x="207" y="46"/>
                      <a:pt x="207" y="56"/>
                      <a:pt x="201" y="62"/>
                    </a:cubicBezTo>
                    <a:cubicBezTo>
                      <a:pt x="195" y="68"/>
                      <a:pt x="186" y="68"/>
                      <a:pt x="180" y="62"/>
                    </a:cubicBezTo>
                    <a:cubicBezTo>
                      <a:pt x="159" y="41"/>
                      <a:pt x="132" y="30"/>
                      <a:pt x="104" y="30"/>
                    </a:cubicBezTo>
                    <a:cubicBezTo>
                      <a:pt x="104" y="30"/>
                      <a:pt x="104" y="30"/>
                      <a:pt x="104" y="30"/>
                    </a:cubicBezTo>
                    <a:cubicBezTo>
                      <a:pt x="75" y="30"/>
                      <a:pt x="48" y="41"/>
                      <a:pt x="28" y="62"/>
                    </a:cubicBezTo>
                    <a:cubicBezTo>
                      <a:pt x="25" y="65"/>
                      <a:pt x="21" y="66"/>
                      <a:pt x="17" y="66"/>
                    </a:cubicBezTo>
                    <a:close/>
                  </a:path>
                </a:pathLst>
              </a:custGeom>
              <a:solidFill>
                <a:srgbClr val="4B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7" name="Freeform 15"/>
              <p:cNvSpPr>
                <a:spLocks/>
              </p:cNvSpPr>
              <p:nvPr/>
            </p:nvSpPr>
            <p:spPr bwMode="auto">
              <a:xfrm>
                <a:off x="7408863" y="1169988"/>
                <a:ext cx="582613" cy="211138"/>
              </a:xfrm>
              <a:custGeom>
                <a:avLst/>
                <a:gdLst>
                  <a:gd name="T0" fmla="*/ 16 w 272"/>
                  <a:gd name="T1" fmla="*/ 98 h 99"/>
                  <a:gd name="T2" fmla="*/ 6 w 272"/>
                  <a:gd name="T3" fmla="*/ 93 h 99"/>
                  <a:gd name="T4" fmla="*/ 6 w 272"/>
                  <a:gd name="T5" fmla="*/ 72 h 99"/>
                  <a:gd name="T6" fmla="*/ 266 w 272"/>
                  <a:gd name="T7" fmla="*/ 71 h 99"/>
                  <a:gd name="T8" fmla="*/ 266 w 272"/>
                  <a:gd name="T9" fmla="*/ 93 h 99"/>
                  <a:gd name="T10" fmla="*/ 244 w 272"/>
                  <a:gd name="T11" fmla="*/ 93 h 99"/>
                  <a:gd name="T12" fmla="*/ 27 w 272"/>
                  <a:gd name="T13" fmla="*/ 93 h 99"/>
                  <a:gd name="T14" fmla="*/ 16 w 272"/>
                  <a:gd name="T15" fmla="*/ 98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99">
                    <a:moveTo>
                      <a:pt x="16" y="98"/>
                    </a:moveTo>
                    <a:cubicBezTo>
                      <a:pt x="12" y="98"/>
                      <a:pt x="9" y="96"/>
                      <a:pt x="6" y="93"/>
                    </a:cubicBezTo>
                    <a:cubicBezTo>
                      <a:pt x="0" y="87"/>
                      <a:pt x="0" y="78"/>
                      <a:pt x="6" y="72"/>
                    </a:cubicBezTo>
                    <a:cubicBezTo>
                      <a:pt x="77" y="0"/>
                      <a:pt x="194" y="0"/>
                      <a:pt x="266" y="71"/>
                    </a:cubicBezTo>
                    <a:cubicBezTo>
                      <a:pt x="272" y="77"/>
                      <a:pt x="272" y="87"/>
                      <a:pt x="266" y="93"/>
                    </a:cubicBezTo>
                    <a:cubicBezTo>
                      <a:pt x="260" y="99"/>
                      <a:pt x="250" y="99"/>
                      <a:pt x="244" y="93"/>
                    </a:cubicBezTo>
                    <a:cubicBezTo>
                      <a:pt x="184" y="33"/>
                      <a:pt x="87" y="33"/>
                      <a:pt x="27" y="93"/>
                    </a:cubicBezTo>
                    <a:cubicBezTo>
                      <a:pt x="24" y="96"/>
                      <a:pt x="20" y="98"/>
                      <a:pt x="16" y="98"/>
                    </a:cubicBezTo>
                    <a:close/>
                  </a:path>
                </a:pathLst>
              </a:custGeom>
              <a:solidFill>
                <a:srgbClr val="4B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8" name="Freeform 16"/>
              <p:cNvSpPr>
                <a:spLocks/>
              </p:cNvSpPr>
              <p:nvPr/>
            </p:nvSpPr>
            <p:spPr bwMode="auto">
              <a:xfrm>
                <a:off x="7626350" y="1530350"/>
                <a:ext cx="144463" cy="142875"/>
              </a:xfrm>
              <a:custGeom>
                <a:avLst/>
                <a:gdLst>
                  <a:gd name="T0" fmla="*/ 55 w 67"/>
                  <a:gd name="T1" fmla="*/ 12 h 67"/>
                  <a:gd name="T2" fmla="*/ 55 w 67"/>
                  <a:gd name="T3" fmla="*/ 55 h 67"/>
                  <a:gd name="T4" fmla="*/ 12 w 67"/>
                  <a:gd name="T5" fmla="*/ 55 h 67"/>
                  <a:gd name="T6" fmla="*/ 12 w 67"/>
                  <a:gd name="T7" fmla="*/ 12 h 67"/>
                  <a:gd name="T8" fmla="*/ 55 w 67"/>
                  <a:gd name="T9" fmla="*/ 12 h 67"/>
                </a:gdLst>
                <a:ahLst/>
                <a:cxnLst>
                  <a:cxn ang="0">
                    <a:pos x="T0" y="T1"/>
                  </a:cxn>
                  <a:cxn ang="0">
                    <a:pos x="T2" y="T3"/>
                  </a:cxn>
                  <a:cxn ang="0">
                    <a:pos x="T4" y="T5"/>
                  </a:cxn>
                  <a:cxn ang="0">
                    <a:pos x="T6" y="T7"/>
                  </a:cxn>
                  <a:cxn ang="0">
                    <a:pos x="T8" y="T9"/>
                  </a:cxn>
                </a:cxnLst>
                <a:rect l="0" t="0" r="r" b="b"/>
                <a:pathLst>
                  <a:path w="67" h="67">
                    <a:moveTo>
                      <a:pt x="55" y="12"/>
                    </a:moveTo>
                    <a:cubicBezTo>
                      <a:pt x="67" y="24"/>
                      <a:pt x="67" y="43"/>
                      <a:pt x="55" y="55"/>
                    </a:cubicBezTo>
                    <a:cubicBezTo>
                      <a:pt x="43" y="67"/>
                      <a:pt x="24" y="67"/>
                      <a:pt x="12" y="55"/>
                    </a:cubicBezTo>
                    <a:cubicBezTo>
                      <a:pt x="0" y="43"/>
                      <a:pt x="0" y="24"/>
                      <a:pt x="12" y="12"/>
                    </a:cubicBezTo>
                    <a:cubicBezTo>
                      <a:pt x="24" y="0"/>
                      <a:pt x="43" y="0"/>
                      <a:pt x="55" y="12"/>
                    </a:cubicBezTo>
                    <a:close/>
                  </a:path>
                </a:pathLst>
              </a:custGeom>
              <a:solidFill>
                <a:srgbClr val="4B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9" name="Freeform 17"/>
              <p:cNvSpPr>
                <a:spLocks/>
              </p:cNvSpPr>
              <p:nvPr/>
            </p:nvSpPr>
            <p:spPr bwMode="auto">
              <a:xfrm>
                <a:off x="7786688" y="1558925"/>
                <a:ext cx="57150" cy="84138"/>
              </a:xfrm>
              <a:custGeom>
                <a:avLst/>
                <a:gdLst>
                  <a:gd name="T0" fmla="*/ 11 w 26"/>
                  <a:gd name="T1" fmla="*/ 1 h 39"/>
                  <a:gd name="T2" fmla="*/ 0 w 26"/>
                  <a:gd name="T3" fmla="*/ 17 h 39"/>
                  <a:gd name="T4" fmla="*/ 2 w 26"/>
                  <a:gd name="T5" fmla="*/ 18 h 39"/>
                  <a:gd name="T6" fmla="*/ 6 w 26"/>
                  <a:gd name="T7" fmla="*/ 18 h 39"/>
                  <a:gd name="T8" fmla="*/ 6 w 26"/>
                  <a:gd name="T9" fmla="*/ 38 h 39"/>
                  <a:gd name="T10" fmla="*/ 7 w 26"/>
                  <a:gd name="T11" fmla="*/ 39 h 39"/>
                  <a:gd name="T12" fmla="*/ 18 w 26"/>
                  <a:gd name="T13" fmla="*/ 39 h 39"/>
                  <a:gd name="T14" fmla="*/ 20 w 26"/>
                  <a:gd name="T15" fmla="*/ 38 h 39"/>
                  <a:gd name="T16" fmla="*/ 20 w 26"/>
                  <a:gd name="T17" fmla="*/ 18 h 39"/>
                  <a:gd name="T18" fmla="*/ 24 w 26"/>
                  <a:gd name="T19" fmla="*/ 18 h 39"/>
                  <a:gd name="T20" fmla="*/ 26 w 26"/>
                  <a:gd name="T21" fmla="*/ 17 h 39"/>
                  <a:gd name="T22" fmla="*/ 14 w 26"/>
                  <a:gd name="T23" fmla="*/ 1 h 39"/>
                  <a:gd name="T24" fmla="*/ 13 w 26"/>
                  <a:gd name="T25" fmla="*/ 0 h 39"/>
                  <a:gd name="T26" fmla="*/ 11 w 26"/>
                  <a:gd name="T2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11" y="1"/>
                    </a:moveTo>
                    <a:cubicBezTo>
                      <a:pt x="11" y="1"/>
                      <a:pt x="0" y="16"/>
                      <a:pt x="0" y="17"/>
                    </a:cubicBezTo>
                    <a:cubicBezTo>
                      <a:pt x="0" y="18"/>
                      <a:pt x="1" y="18"/>
                      <a:pt x="2" y="18"/>
                    </a:cubicBezTo>
                    <a:cubicBezTo>
                      <a:pt x="2" y="18"/>
                      <a:pt x="3" y="18"/>
                      <a:pt x="6" y="18"/>
                    </a:cubicBezTo>
                    <a:cubicBezTo>
                      <a:pt x="6" y="38"/>
                      <a:pt x="6" y="38"/>
                      <a:pt x="6" y="38"/>
                    </a:cubicBezTo>
                    <a:cubicBezTo>
                      <a:pt x="6" y="39"/>
                      <a:pt x="6" y="39"/>
                      <a:pt x="7" y="39"/>
                    </a:cubicBezTo>
                    <a:cubicBezTo>
                      <a:pt x="18" y="39"/>
                      <a:pt x="18" y="39"/>
                      <a:pt x="18" y="39"/>
                    </a:cubicBezTo>
                    <a:cubicBezTo>
                      <a:pt x="19" y="39"/>
                      <a:pt x="20" y="39"/>
                      <a:pt x="20" y="38"/>
                    </a:cubicBezTo>
                    <a:cubicBezTo>
                      <a:pt x="20" y="18"/>
                      <a:pt x="20" y="18"/>
                      <a:pt x="20" y="18"/>
                    </a:cubicBezTo>
                    <a:cubicBezTo>
                      <a:pt x="22" y="18"/>
                      <a:pt x="24" y="18"/>
                      <a:pt x="24" y="18"/>
                    </a:cubicBezTo>
                    <a:cubicBezTo>
                      <a:pt x="25" y="18"/>
                      <a:pt x="26" y="18"/>
                      <a:pt x="26" y="17"/>
                    </a:cubicBezTo>
                    <a:cubicBezTo>
                      <a:pt x="26" y="16"/>
                      <a:pt x="15" y="1"/>
                      <a:pt x="14" y="1"/>
                    </a:cubicBezTo>
                    <a:cubicBezTo>
                      <a:pt x="14" y="0"/>
                      <a:pt x="14" y="0"/>
                      <a:pt x="13" y="0"/>
                    </a:cubicBezTo>
                    <a:cubicBezTo>
                      <a:pt x="12" y="0"/>
                      <a:pt x="12" y="0"/>
                      <a:pt x="11" y="1"/>
                    </a:cubicBezTo>
                    <a:close/>
                  </a:path>
                </a:pathLst>
              </a:custGeom>
              <a:solidFill>
                <a:srgbClr val="4B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20" name="Freeform 18"/>
              <p:cNvSpPr>
                <a:spLocks/>
              </p:cNvSpPr>
              <p:nvPr/>
            </p:nvSpPr>
            <p:spPr bwMode="auto">
              <a:xfrm>
                <a:off x="7556500" y="1558925"/>
                <a:ext cx="52388" cy="84138"/>
              </a:xfrm>
              <a:custGeom>
                <a:avLst/>
                <a:gdLst>
                  <a:gd name="T0" fmla="*/ 14 w 25"/>
                  <a:gd name="T1" fmla="*/ 38 h 39"/>
                  <a:gd name="T2" fmla="*/ 25 w 25"/>
                  <a:gd name="T3" fmla="*/ 22 h 39"/>
                  <a:gd name="T4" fmla="*/ 24 w 25"/>
                  <a:gd name="T5" fmla="*/ 21 h 39"/>
                  <a:gd name="T6" fmla="*/ 20 w 25"/>
                  <a:gd name="T7" fmla="*/ 21 h 39"/>
                  <a:gd name="T8" fmla="*/ 20 w 25"/>
                  <a:gd name="T9" fmla="*/ 1 h 39"/>
                  <a:gd name="T10" fmla="*/ 18 w 25"/>
                  <a:gd name="T11" fmla="*/ 0 h 39"/>
                  <a:gd name="T12" fmla="*/ 7 w 25"/>
                  <a:gd name="T13" fmla="*/ 0 h 39"/>
                  <a:gd name="T14" fmla="*/ 5 w 25"/>
                  <a:gd name="T15" fmla="*/ 1 h 39"/>
                  <a:gd name="T16" fmla="*/ 5 w 25"/>
                  <a:gd name="T17" fmla="*/ 21 h 39"/>
                  <a:gd name="T18" fmla="*/ 1 w 25"/>
                  <a:gd name="T19" fmla="*/ 21 h 39"/>
                  <a:gd name="T20" fmla="*/ 0 w 25"/>
                  <a:gd name="T21" fmla="*/ 22 h 39"/>
                  <a:gd name="T22" fmla="*/ 11 w 25"/>
                  <a:gd name="T23" fmla="*/ 38 h 39"/>
                  <a:gd name="T24" fmla="*/ 12 w 25"/>
                  <a:gd name="T25" fmla="*/ 39 h 39"/>
                  <a:gd name="T26" fmla="*/ 14 w 25"/>
                  <a:gd name="T2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9">
                    <a:moveTo>
                      <a:pt x="14" y="38"/>
                    </a:moveTo>
                    <a:cubicBezTo>
                      <a:pt x="14" y="38"/>
                      <a:pt x="25" y="23"/>
                      <a:pt x="25" y="22"/>
                    </a:cubicBezTo>
                    <a:cubicBezTo>
                      <a:pt x="25" y="21"/>
                      <a:pt x="25" y="21"/>
                      <a:pt x="24" y="21"/>
                    </a:cubicBezTo>
                    <a:cubicBezTo>
                      <a:pt x="24" y="21"/>
                      <a:pt x="22" y="21"/>
                      <a:pt x="20" y="21"/>
                    </a:cubicBezTo>
                    <a:cubicBezTo>
                      <a:pt x="20" y="1"/>
                      <a:pt x="20" y="1"/>
                      <a:pt x="20" y="1"/>
                    </a:cubicBezTo>
                    <a:cubicBezTo>
                      <a:pt x="20" y="0"/>
                      <a:pt x="19" y="0"/>
                      <a:pt x="18" y="0"/>
                    </a:cubicBezTo>
                    <a:cubicBezTo>
                      <a:pt x="7" y="0"/>
                      <a:pt x="7" y="0"/>
                      <a:pt x="7" y="0"/>
                    </a:cubicBezTo>
                    <a:cubicBezTo>
                      <a:pt x="6" y="0"/>
                      <a:pt x="5" y="0"/>
                      <a:pt x="5" y="1"/>
                    </a:cubicBezTo>
                    <a:cubicBezTo>
                      <a:pt x="5" y="21"/>
                      <a:pt x="5" y="21"/>
                      <a:pt x="5" y="21"/>
                    </a:cubicBezTo>
                    <a:cubicBezTo>
                      <a:pt x="3" y="21"/>
                      <a:pt x="1" y="21"/>
                      <a:pt x="1" y="21"/>
                    </a:cubicBezTo>
                    <a:cubicBezTo>
                      <a:pt x="0" y="21"/>
                      <a:pt x="0" y="21"/>
                      <a:pt x="0" y="22"/>
                    </a:cubicBezTo>
                    <a:cubicBezTo>
                      <a:pt x="0" y="23"/>
                      <a:pt x="11" y="38"/>
                      <a:pt x="11" y="38"/>
                    </a:cubicBezTo>
                    <a:cubicBezTo>
                      <a:pt x="11" y="39"/>
                      <a:pt x="12" y="39"/>
                      <a:pt x="12" y="39"/>
                    </a:cubicBezTo>
                    <a:cubicBezTo>
                      <a:pt x="13" y="39"/>
                      <a:pt x="14" y="39"/>
                      <a:pt x="14" y="38"/>
                    </a:cubicBezTo>
                    <a:close/>
                  </a:path>
                </a:pathLst>
              </a:custGeom>
              <a:solidFill>
                <a:srgbClr val="4B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grpSp>
        <p:sp>
          <p:nvSpPr>
            <p:cNvPr id="27" name="文本框 113"/>
            <p:cNvSpPr txBox="1"/>
            <p:nvPr/>
          </p:nvSpPr>
          <p:spPr>
            <a:xfrm>
              <a:off x="3495357" y="1850429"/>
              <a:ext cx="872675" cy="238527"/>
            </a:xfrm>
            <a:prstGeom prst="rect">
              <a:avLst/>
            </a:prstGeom>
            <a:noFill/>
          </p:spPr>
          <p:txBody>
            <a:bodyPr wrap="none" lIns="68580" tIns="34290" rIns="68580" bIns="34290" rtlCol="0">
              <a:spAutoFit/>
            </a:bodyPr>
            <a:lstStyle/>
            <a:p>
              <a:r>
                <a:rPr lang="en-US" altLang="zh-CN" sz="1100" dirty="0" smtClean="0">
                  <a:solidFill>
                    <a:schemeClr val="bg1"/>
                  </a:solidFill>
                </a:rPr>
                <a:t>Sample Text.</a:t>
              </a:r>
              <a:endParaRPr lang="zh-CN" altLang="en-US" sz="1100" dirty="0">
                <a:solidFill>
                  <a:schemeClr val="bg1"/>
                </a:solidFill>
              </a:endParaRPr>
            </a:p>
          </p:txBody>
        </p:sp>
      </p:grpSp>
      <p:grpSp>
        <p:nvGrpSpPr>
          <p:cNvPr id="33" name="组合 32"/>
          <p:cNvGrpSpPr/>
          <p:nvPr/>
        </p:nvGrpSpPr>
        <p:grpSpPr>
          <a:xfrm>
            <a:off x="5150954" y="1555954"/>
            <a:ext cx="1179685" cy="1216603"/>
            <a:chOff x="5150954" y="1790867"/>
            <a:chExt cx="1179685" cy="1216603"/>
          </a:xfrm>
        </p:grpSpPr>
        <p:sp>
          <p:nvSpPr>
            <p:cNvPr id="7" name="Freeform 24"/>
            <p:cNvSpPr>
              <a:spLocks/>
            </p:cNvSpPr>
            <p:nvPr/>
          </p:nvSpPr>
          <p:spPr bwMode="auto">
            <a:xfrm>
              <a:off x="5150954" y="1790867"/>
              <a:ext cx="1179685" cy="1216603"/>
            </a:xfrm>
            <a:custGeom>
              <a:avLst/>
              <a:gdLst>
                <a:gd name="T0" fmla="*/ 0 w 45"/>
                <a:gd name="T1" fmla="*/ 44 h 44"/>
                <a:gd name="T2" fmla="*/ 22 w 45"/>
                <a:gd name="T3" fmla="*/ 44 h 44"/>
                <a:gd name="T4" fmla="*/ 45 w 45"/>
                <a:gd name="T5" fmla="*/ 22 h 44"/>
                <a:gd name="T6" fmla="*/ 22 w 45"/>
                <a:gd name="T7" fmla="*/ 0 h 44"/>
                <a:gd name="T8" fmla="*/ 0 w 45"/>
                <a:gd name="T9" fmla="*/ 0 h 44"/>
                <a:gd name="T10" fmla="*/ 0 w 45"/>
                <a:gd name="T11" fmla="*/ 13 h 44"/>
                <a:gd name="T12" fmla="*/ 22 w 45"/>
                <a:gd name="T13" fmla="*/ 13 h 44"/>
                <a:gd name="T14" fmla="*/ 32 w 45"/>
                <a:gd name="T15" fmla="*/ 22 h 44"/>
                <a:gd name="T16" fmla="*/ 22 w 45"/>
                <a:gd name="T17" fmla="*/ 30 h 44"/>
                <a:gd name="T18" fmla="*/ 0 w 45"/>
                <a:gd name="T19" fmla="*/ 30 h 44"/>
                <a:gd name="T20" fmla="*/ 0 w 4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4">
                  <a:moveTo>
                    <a:pt x="0" y="44"/>
                  </a:moveTo>
                  <a:cubicBezTo>
                    <a:pt x="22" y="44"/>
                    <a:pt x="22" y="44"/>
                    <a:pt x="22" y="44"/>
                  </a:cubicBezTo>
                  <a:cubicBezTo>
                    <a:pt x="35" y="44"/>
                    <a:pt x="45" y="34"/>
                    <a:pt x="45" y="22"/>
                  </a:cubicBezTo>
                  <a:cubicBezTo>
                    <a:pt x="45" y="10"/>
                    <a:pt x="35" y="0"/>
                    <a:pt x="22" y="0"/>
                  </a:cubicBezTo>
                  <a:cubicBezTo>
                    <a:pt x="0" y="0"/>
                    <a:pt x="0" y="0"/>
                    <a:pt x="0" y="0"/>
                  </a:cubicBezTo>
                  <a:cubicBezTo>
                    <a:pt x="0" y="13"/>
                    <a:pt x="0" y="13"/>
                    <a:pt x="0" y="13"/>
                  </a:cubicBezTo>
                  <a:cubicBezTo>
                    <a:pt x="22" y="13"/>
                    <a:pt x="22" y="13"/>
                    <a:pt x="22" y="13"/>
                  </a:cubicBezTo>
                  <a:cubicBezTo>
                    <a:pt x="28" y="13"/>
                    <a:pt x="32" y="17"/>
                    <a:pt x="32" y="22"/>
                  </a:cubicBezTo>
                  <a:cubicBezTo>
                    <a:pt x="32" y="26"/>
                    <a:pt x="28" y="30"/>
                    <a:pt x="22" y="30"/>
                  </a:cubicBezTo>
                  <a:cubicBezTo>
                    <a:pt x="0" y="30"/>
                    <a:pt x="0" y="30"/>
                    <a:pt x="0" y="30"/>
                  </a:cubicBezTo>
                  <a:lnTo>
                    <a:pt x="0" y="44"/>
                  </a:lnTo>
                  <a:close/>
                </a:path>
              </a:pathLst>
            </a:custGeom>
            <a:solidFill>
              <a:srgbClr val="2AA1DC"/>
            </a:solidFill>
            <a:ln>
              <a:noFill/>
            </a:ln>
            <a:effectLst>
              <a:outerShdw blurRad="50800" dist="38100" algn="l" rotWithShape="0">
                <a:prstClr val="black">
                  <a:alpha val="40000"/>
                </a:prstClr>
              </a:outerShdw>
            </a:effectLst>
            <a:extLst/>
          </p:spPr>
          <p:txBody>
            <a:bodyPr vert="horz" wrap="square" lIns="68580" tIns="34290" rIns="68580" bIns="34290" numCol="1" anchor="t" anchorCtr="0" compatLnSpc="1">
              <a:prstTxWarp prst="textNoShape">
                <a:avLst/>
              </a:prstTxWarp>
            </a:bodyPr>
            <a:lstStyle/>
            <a:p>
              <a:endParaRPr lang="zh-CN" altLang="en-US" sz="1100"/>
            </a:p>
          </p:txBody>
        </p:sp>
        <p:grpSp>
          <p:nvGrpSpPr>
            <p:cNvPr id="11" name="组合 10"/>
            <p:cNvGrpSpPr/>
            <p:nvPr/>
          </p:nvGrpSpPr>
          <p:grpSpPr>
            <a:xfrm>
              <a:off x="5382823" y="2250309"/>
              <a:ext cx="364563" cy="255763"/>
              <a:chOff x="4254500" y="1266825"/>
              <a:chExt cx="619126" cy="411163"/>
            </a:xfrm>
          </p:grpSpPr>
          <p:sp>
            <p:nvSpPr>
              <p:cNvPr id="12" name="Freeform 11"/>
              <p:cNvSpPr>
                <a:spLocks noEditPoints="1"/>
              </p:cNvSpPr>
              <p:nvPr/>
            </p:nvSpPr>
            <p:spPr bwMode="auto">
              <a:xfrm>
                <a:off x="4254500" y="1276350"/>
                <a:ext cx="411163" cy="390525"/>
              </a:xfrm>
              <a:custGeom>
                <a:avLst/>
                <a:gdLst>
                  <a:gd name="T0" fmla="*/ 182 w 192"/>
                  <a:gd name="T1" fmla="*/ 0 h 182"/>
                  <a:gd name="T2" fmla="*/ 10 w 192"/>
                  <a:gd name="T3" fmla="*/ 0 h 182"/>
                  <a:gd name="T4" fmla="*/ 0 w 192"/>
                  <a:gd name="T5" fmla="*/ 10 h 182"/>
                  <a:gd name="T6" fmla="*/ 0 w 192"/>
                  <a:gd name="T7" fmla="*/ 128 h 182"/>
                  <a:gd name="T8" fmla="*/ 10 w 192"/>
                  <a:gd name="T9" fmla="*/ 138 h 182"/>
                  <a:gd name="T10" fmla="*/ 80 w 192"/>
                  <a:gd name="T11" fmla="*/ 138 h 182"/>
                  <a:gd name="T12" fmla="*/ 80 w 192"/>
                  <a:gd name="T13" fmla="*/ 170 h 182"/>
                  <a:gd name="T14" fmla="*/ 38 w 192"/>
                  <a:gd name="T15" fmla="*/ 170 h 182"/>
                  <a:gd name="T16" fmla="*/ 34 w 192"/>
                  <a:gd name="T17" fmla="*/ 176 h 182"/>
                  <a:gd name="T18" fmla="*/ 38 w 192"/>
                  <a:gd name="T19" fmla="*/ 182 h 182"/>
                  <a:gd name="T20" fmla="*/ 162 w 192"/>
                  <a:gd name="T21" fmla="*/ 182 h 182"/>
                  <a:gd name="T22" fmla="*/ 167 w 192"/>
                  <a:gd name="T23" fmla="*/ 176 h 182"/>
                  <a:gd name="T24" fmla="*/ 162 w 192"/>
                  <a:gd name="T25" fmla="*/ 170 h 182"/>
                  <a:gd name="T26" fmla="*/ 119 w 192"/>
                  <a:gd name="T27" fmla="*/ 170 h 182"/>
                  <a:gd name="T28" fmla="*/ 119 w 192"/>
                  <a:gd name="T29" fmla="*/ 138 h 182"/>
                  <a:gd name="T30" fmla="*/ 182 w 192"/>
                  <a:gd name="T31" fmla="*/ 138 h 182"/>
                  <a:gd name="T32" fmla="*/ 192 w 192"/>
                  <a:gd name="T33" fmla="*/ 128 h 182"/>
                  <a:gd name="T34" fmla="*/ 192 w 192"/>
                  <a:gd name="T35" fmla="*/ 10 h 182"/>
                  <a:gd name="T36" fmla="*/ 182 w 192"/>
                  <a:gd name="T37" fmla="*/ 0 h 182"/>
                  <a:gd name="T38" fmla="*/ 183 w 192"/>
                  <a:gd name="T39" fmla="*/ 130 h 182"/>
                  <a:gd name="T40" fmla="*/ 10 w 192"/>
                  <a:gd name="T41" fmla="*/ 130 h 182"/>
                  <a:gd name="T42" fmla="*/ 10 w 192"/>
                  <a:gd name="T43" fmla="*/ 6 h 182"/>
                  <a:gd name="T44" fmla="*/ 183 w 192"/>
                  <a:gd name="T45" fmla="*/ 6 h 182"/>
                  <a:gd name="T46" fmla="*/ 183 w 192"/>
                  <a:gd name="T47" fmla="*/ 1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82">
                    <a:moveTo>
                      <a:pt x="182" y="0"/>
                    </a:moveTo>
                    <a:cubicBezTo>
                      <a:pt x="10" y="0"/>
                      <a:pt x="10" y="0"/>
                      <a:pt x="10" y="0"/>
                    </a:cubicBezTo>
                    <a:cubicBezTo>
                      <a:pt x="4" y="0"/>
                      <a:pt x="0" y="4"/>
                      <a:pt x="0" y="10"/>
                    </a:cubicBezTo>
                    <a:cubicBezTo>
                      <a:pt x="0" y="128"/>
                      <a:pt x="0" y="128"/>
                      <a:pt x="0" y="128"/>
                    </a:cubicBezTo>
                    <a:cubicBezTo>
                      <a:pt x="0" y="133"/>
                      <a:pt x="4" y="138"/>
                      <a:pt x="10" y="138"/>
                    </a:cubicBezTo>
                    <a:cubicBezTo>
                      <a:pt x="80" y="138"/>
                      <a:pt x="80" y="138"/>
                      <a:pt x="80" y="138"/>
                    </a:cubicBezTo>
                    <a:cubicBezTo>
                      <a:pt x="80" y="170"/>
                      <a:pt x="80" y="170"/>
                      <a:pt x="80" y="170"/>
                    </a:cubicBezTo>
                    <a:cubicBezTo>
                      <a:pt x="38" y="170"/>
                      <a:pt x="38" y="170"/>
                      <a:pt x="38" y="170"/>
                    </a:cubicBezTo>
                    <a:cubicBezTo>
                      <a:pt x="36" y="170"/>
                      <a:pt x="34" y="173"/>
                      <a:pt x="34" y="176"/>
                    </a:cubicBezTo>
                    <a:cubicBezTo>
                      <a:pt x="34" y="179"/>
                      <a:pt x="36" y="182"/>
                      <a:pt x="38" y="182"/>
                    </a:cubicBezTo>
                    <a:cubicBezTo>
                      <a:pt x="162" y="182"/>
                      <a:pt x="162" y="182"/>
                      <a:pt x="162" y="182"/>
                    </a:cubicBezTo>
                    <a:cubicBezTo>
                      <a:pt x="165" y="182"/>
                      <a:pt x="167" y="179"/>
                      <a:pt x="167" y="176"/>
                    </a:cubicBezTo>
                    <a:cubicBezTo>
                      <a:pt x="167" y="173"/>
                      <a:pt x="165" y="170"/>
                      <a:pt x="162" y="170"/>
                    </a:cubicBezTo>
                    <a:cubicBezTo>
                      <a:pt x="119" y="170"/>
                      <a:pt x="119" y="170"/>
                      <a:pt x="119" y="170"/>
                    </a:cubicBezTo>
                    <a:cubicBezTo>
                      <a:pt x="119" y="138"/>
                      <a:pt x="119" y="138"/>
                      <a:pt x="119" y="138"/>
                    </a:cubicBezTo>
                    <a:cubicBezTo>
                      <a:pt x="182" y="138"/>
                      <a:pt x="182" y="138"/>
                      <a:pt x="182" y="138"/>
                    </a:cubicBezTo>
                    <a:cubicBezTo>
                      <a:pt x="187" y="138"/>
                      <a:pt x="192" y="133"/>
                      <a:pt x="192" y="128"/>
                    </a:cubicBezTo>
                    <a:cubicBezTo>
                      <a:pt x="192" y="10"/>
                      <a:pt x="192" y="10"/>
                      <a:pt x="192" y="10"/>
                    </a:cubicBezTo>
                    <a:cubicBezTo>
                      <a:pt x="192" y="4"/>
                      <a:pt x="187" y="0"/>
                      <a:pt x="182" y="0"/>
                    </a:cubicBezTo>
                    <a:close/>
                    <a:moveTo>
                      <a:pt x="183" y="130"/>
                    </a:moveTo>
                    <a:cubicBezTo>
                      <a:pt x="10" y="130"/>
                      <a:pt x="10" y="130"/>
                      <a:pt x="10" y="130"/>
                    </a:cubicBezTo>
                    <a:cubicBezTo>
                      <a:pt x="10" y="6"/>
                      <a:pt x="10" y="6"/>
                      <a:pt x="10" y="6"/>
                    </a:cubicBezTo>
                    <a:cubicBezTo>
                      <a:pt x="183" y="6"/>
                      <a:pt x="183" y="6"/>
                      <a:pt x="183" y="6"/>
                    </a:cubicBezTo>
                    <a:lnTo>
                      <a:pt x="183" y="130"/>
                    </a:lnTo>
                    <a:close/>
                  </a:path>
                </a:pathLst>
              </a:custGeom>
              <a:solidFill>
                <a:srgbClr val="4B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3" name="Freeform 12"/>
              <p:cNvSpPr>
                <a:spLocks noEditPoints="1"/>
              </p:cNvSpPr>
              <p:nvPr/>
            </p:nvSpPr>
            <p:spPr bwMode="auto">
              <a:xfrm>
                <a:off x="4681538" y="1266825"/>
                <a:ext cx="192088" cy="411163"/>
              </a:xfrm>
              <a:custGeom>
                <a:avLst/>
                <a:gdLst>
                  <a:gd name="T0" fmla="*/ 74 w 90"/>
                  <a:gd name="T1" fmla="*/ 0 h 192"/>
                  <a:gd name="T2" fmla="*/ 16 w 90"/>
                  <a:gd name="T3" fmla="*/ 0 h 192"/>
                  <a:gd name="T4" fmla="*/ 0 w 90"/>
                  <a:gd name="T5" fmla="*/ 9 h 192"/>
                  <a:gd name="T6" fmla="*/ 0 w 90"/>
                  <a:gd name="T7" fmla="*/ 182 h 192"/>
                  <a:gd name="T8" fmla="*/ 16 w 90"/>
                  <a:gd name="T9" fmla="*/ 192 h 192"/>
                  <a:gd name="T10" fmla="*/ 74 w 90"/>
                  <a:gd name="T11" fmla="*/ 192 h 192"/>
                  <a:gd name="T12" fmla="*/ 90 w 90"/>
                  <a:gd name="T13" fmla="*/ 182 h 192"/>
                  <a:gd name="T14" fmla="*/ 90 w 90"/>
                  <a:gd name="T15" fmla="*/ 9 h 192"/>
                  <a:gd name="T16" fmla="*/ 74 w 90"/>
                  <a:gd name="T17" fmla="*/ 0 h 192"/>
                  <a:gd name="T18" fmla="*/ 45 w 90"/>
                  <a:gd name="T19" fmla="*/ 160 h 192"/>
                  <a:gd name="T20" fmla="*/ 32 w 90"/>
                  <a:gd name="T21" fmla="*/ 148 h 192"/>
                  <a:gd name="T22" fmla="*/ 45 w 90"/>
                  <a:gd name="T23" fmla="*/ 135 h 192"/>
                  <a:gd name="T24" fmla="*/ 57 w 90"/>
                  <a:gd name="T25" fmla="*/ 148 h 192"/>
                  <a:gd name="T26" fmla="*/ 45 w 90"/>
                  <a:gd name="T27" fmla="*/ 1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92">
                    <a:moveTo>
                      <a:pt x="74" y="0"/>
                    </a:moveTo>
                    <a:cubicBezTo>
                      <a:pt x="16" y="0"/>
                      <a:pt x="16" y="0"/>
                      <a:pt x="16" y="0"/>
                    </a:cubicBezTo>
                    <a:cubicBezTo>
                      <a:pt x="7" y="0"/>
                      <a:pt x="0" y="4"/>
                      <a:pt x="0" y="9"/>
                    </a:cubicBezTo>
                    <a:cubicBezTo>
                      <a:pt x="0" y="182"/>
                      <a:pt x="0" y="182"/>
                      <a:pt x="0" y="182"/>
                    </a:cubicBezTo>
                    <a:cubicBezTo>
                      <a:pt x="0" y="188"/>
                      <a:pt x="7" y="192"/>
                      <a:pt x="16" y="192"/>
                    </a:cubicBezTo>
                    <a:cubicBezTo>
                      <a:pt x="74" y="192"/>
                      <a:pt x="74" y="192"/>
                      <a:pt x="74" y="192"/>
                    </a:cubicBezTo>
                    <a:cubicBezTo>
                      <a:pt x="83" y="192"/>
                      <a:pt x="90" y="188"/>
                      <a:pt x="90" y="182"/>
                    </a:cubicBezTo>
                    <a:cubicBezTo>
                      <a:pt x="90" y="9"/>
                      <a:pt x="90" y="9"/>
                      <a:pt x="90" y="9"/>
                    </a:cubicBezTo>
                    <a:cubicBezTo>
                      <a:pt x="90" y="4"/>
                      <a:pt x="83" y="0"/>
                      <a:pt x="74" y="0"/>
                    </a:cubicBezTo>
                    <a:close/>
                    <a:moveTo>
                      <a:pt x="45" y="160"/>
                    </a:moveTo>
                    <a:cubicBezTo>
                      <a:pt x="38" y="160"/>
                      <a:pt x="32" y="155"/>
                      <a:pt x="32" y="148"/>
                    </a:cubicBezTo>
                    <a:cubicBezTo>
                      <a:pt x="32" y="141"/>
                      <a:pt x="38" y="135"/>
                      <a:pt x="45" y="135"/>
                    </a:cubicBezTo>
                    <a:cubicBezTo>
                      <a:pt x="52" y="135"/>
                      <a:pt x="57" y="141"/>
                      <a:pt x="57" y="148"/>
                    </a:cubicBezTo>
                    <a:cubicBezTo>
                      <a:pt x="57" y="155"/>
                      <a:pt x="52" y="160"/>
                      <a:pt x="45" y="160"/>
                    </a:cubicBezTo>
                    <a:close/>
                  </a:path>
                </a:pathLst>
              </a:custGeom>
              <a:solidFill>
                <a:srgbClr val="4B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grpSp>
        <p:sp>
          <p:nvSpPr>
            <p:cNvPr id="28" name="文本框 114"/>
            <p:cNvSpPr txBox="1"/>
            <p:nvPr/>
          </p:nvSpPr>
          <p:spPr>
            <a:xfrm>
              <a:off x="5172189" y="2662126"/>
              <a:ext cx="872675" cy="238527"/>
            </a:xfrm>
            <a:prstGeom prst="rect">
              <a:avLst/>
            </a:prstGeom>
            <a:noFill/>
          </p:spPr>
          <p:txBody>
            <a:bodyPr wrap="none" lIns="68580" tIns="34290" rIns="68580" bIns="34290" rtlCol="0">
              <a:spAutoFit/>
            </a:bodyPr>
            <a:lstStyle/>
            <a:p>
              <a:r>
                <a:rPr lang="en-US" altLang="zh-CN" sz="1100" dirty="0" smtClean="0">
                  <a:solidFill>
                    <a:schemeClr val="bg1"/>
                  </a:solidFill>
                </a:rPr>
                <a:t>Sample Text.</a:t>
              </a:r>
              <a:endParaRPr lang="zh-CN" altLang="en-US" sz="1100" dirty="0">
                <a:solidFill>
                  <a:schemeClr val="bg1"/>
                </a:solidFill>
              </a:endParaRPr>
            </a:p>
          </p:txBody>
        </p:sp>
      </p:grpSp>
      <p:grpSp>
        <p:nvGrpSpPr>
          <p:cNvPr id="34" name="组合 33"/>
          <p:cNvGrpSpPr/>
          <p:nvPr/>
        </p:nvGrpSpPr>
        <p:grpSpPr>
          <a:xfrm>
            <a:off x="3131841" y="2385456"/>
            <a:ext cx="1236191" cy="1216603"/>
            <a:chOff x="3131841" y="2620369"/>
            <a:chExt cx="1236191" cy="1216603"/>
          </a:xfrm>
        </p:grpSpPr>
        <p:sp>
          <p:nvSpPr>
            <p:cNvPr id="8" name="Freeform 25"/>
            <p:cNvSpPr>
              <a:spLocks/>
            </p:cNvSpPr>
            <p:nvPr/>
          </p:nvSpPr>
          <p:spPr bwMode="auto">
            <a:xfrm>
              <a:off x="3131841" y="2620369"/>
              <a:ext cx="1179685" cy="1216603"/>
            </a:xfrm>
            <a:custGeom>
              <a:avLst/>
              <a:gdLst>
                <a:gd name="T0" fmla="*/ 45 w 45"/>
                <a:gd name="T1" fmla="*/ 44 h 44"/>
                <a:gd name="T2" fmla="*/ 23 w 45"/>
                <a:gd name="T3" fmla="*/ 44 h 44"/>
                <a:gd name="T4" fmla="*/ 0 w 45"/>
                <a:gd name="T5" fmla="*/ 22 h 44"/>
                <a:gd name="T6" fmla="*/ 23 w 45"/>
                <a:gd name="T7" fmla="*/ 0 h 44"/>
                <a:gd name="T8" fmla="*/ 45 w 45"/>
                <a:gd name="T9" fmla="*/ 0 h 44"/>
                <a:gd name="T10" fmla="*/ 45 w 45"/>
                <a:gd name="T11" fmla="*/ 13 h 44"/>
                <a:gd name="T12" fmla="*/ 23 w 45"/>
                <a:gd name="T13" fmla="*/ 13 h 44"/>
                <a:gd name="T14" fmla="*/ 13 w 45"/>
                <a:gd name="T15" fmla="*/ 22 h 44"/>
                <a:gd name="T16" fmla="*/ 23 w 45"/>
                <a:gd name="T17" fmla="*/ 30 h 44"/>
                <a:gd name="T18" fmla="*/ 45 w 45"/>
                <a:gd name="T19" fmla="*/ 30 h 44"/>
                <a:gd name="T20" fmla="*/ 45 w 4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4">
                  <a:moveTo>
                    <a:pt x="45" y="44"/>
                  </a:moveTo>
                  <a:cubicBezTo>
                    <a:pt x="23" y="44"/>
                    <a:pt x="23" y="44"/>
                    <a:pt x="23" y="44"/>
                  </a:cubicBezTo>
                  <a:cubicBezTo>
                    <a:pt x="10" y="44"/>
                    <a:pt x="0" y="34"/>
                    <a:pt x="0" y="22"/>
                  </a:cubicBezTo>
                  <a:cubicBezTo>
                    <a:pt x="0" y="10"/>
                    <a:pt x="10" y="0"/>
                    <a:pt x="23" y="0"/>
                  </a:cubicBezTo>
                  <a:cubicBezTo>
                    <a:pt x="45" y="0"/>
                    <a:pt x="45" y="0"/>
                    <a:pt x="45" y="0"/>
                  </a:cubicBezTo>
                  <a:cubicBezTo>
                    <a:pt x="45" y="13"/>
                    <a:pt x="45" y="13"/>
                    <a:pt x="45" y="13"/>
                  </a:cubicBezTo>
                  <a:cubicBezTo>
                    <a:pt x="23" y="13"/>
                    <a:pt x="23" y="13"/>
                    <a:pt x="23" y="13"/>
                  </a:cubicBezTo>
                  <a:cubicBezTo>
                    <a:pt x="17" y="13"/>
                    <a:pt x="13" y="17"/>
                    <a:pt x="13" y="22"/>
                  </a:cubicBezTo>
                  <a:cubicBezTo>
                    <a:pt x="13" y="27"/>
                    <a:pt x="17" y="30"/>
                    <a:pt x="23" y="30"/>
                  </a:cubicBezTo>
                  <a:cubicBezTo>
                    <a:pt x="45" y="30"/>
                    <a:pt x="45" y="30"/>
                    <a:pt x="45" y="30"/>
                  </a:cubicBezTo>
                  <a:lnTo>
                    <a:pt x="45" y="44"/>
                  </a:lnTo>
                  <a:close/>
                </a:path>
              </a:pathLst>
            </a:custGeom>
            <a:solidFill>
              <a:srgbClr val="414042"/>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p>
          </p:txBody>
        </p:sp>
        <p:sp>
          <p:nvSpPr>
            <p:cNvPr id="21" name="Freeform 19"/>
            <p:cNvSpPr>
              <a:spLocks/>
            </p:cNvSpPr>
            <p:nvPr/>
          </p:nvSpPr>
          <p:spPr bwMode="auto">
            <a:xfrm>
              <a:off x="3684292" y="3032052"/>
              <a:ext cx="302867" cy="319951"/>
            </a:xfrm>
            <a:custGeom>
              <a:avLst/>
              <a:gdLst>
                <a:gd name="T0" fmla="*/ 194 w 240"/>
                <a:gd name="T1" fmla="*/ 157 h 240"/>
                <a:gd name="T2" fmla="*/ 163 w 240"/>
                <a:gd name="T3" fmla="*/ 167 h 240"/>
                <a:gd name="T4" fmla="*/ 92 w 240"/>
                <a:gd name="T5" fmla="*/ 127 h 240"/>
                <a:gd name="T6" fmla="*/ 92 w 240"/>
                <a:gd name="T7" fmla="*/ 120 h 240"/>
                <a:gd name="T8" fmla="*/ 165 w 240"/>
                <a:gd name="T9" fmla="*/ 78 h 240"/>
                <a:gd name="T10" fmla="*/ 189 w 240"/>
                <a:gd name="T11" fmla="*/ 84 h 240"/>
                <a:gd name="T12" fmla="*/ 235 w 240"/>
                <a:gd name="T13" fmla="*/ 42 h 240"/>
                <a:gd name="T14" fmla="*/ 189 w 240"/>
                <a:gd name="T15" fmla="*/ 0 h 240"/>
                <a:gd name="T16" fmla="*/ 143 w 240"/>
                <a:gd name="T17" fmla="*/ 42 h 240"/>
                <a:gd name="T18" fmla="*/ 145 w 240"/>
                <a:gd name="T19" fmla="*/ 55 h 240"/>
                <a:gd name="T20" fmla="*/ 75 w 240"/>
                <a:gd name="T21" fmla="*/ 95 h 240"/>
                <a:gd name="T22" fmla="*/ 46 w 240"/>
                <a:gd name="T23" fmla="*/ 85 h 240"/>
                <a:gd name="T24" fmla="*/ 0 w 240"/>
                <a:gd name="T25" fmla="*/ 127 h 240"/>
                <a:gd name="T26" fmla="*/ 46 w 240"/>
                <a:gd name="T27" fmla="*/ 169 h 240"/>
                <a:gd name="T28" fmla="*/ 81 w 240"/>
                <a:gd name="T29" fmla="*/ 155 h 240"/>
                <a:gd name="T30" fmla="*/ 148 w 240"/>
                <a:gd name="T31" fmla="*/ 193 h 240"/>
                <a:gd name="T32" fmla="*/ 148 w 240"/>
                <a:gd name="T33" fmla="*/ 198 h 240"/>
                <a:gd name="T34" fmla="*/ 194 w 240"/>
                <a:gd name="T35" fmla="*/ 240 h 240"/>
                <a:gd name="T36" fmla="*/ 240 w 240"/>
                <a:gd name="T37" fmla="*/ 198 h 240"/>
                <a:gd name="T38" fmla="*/ 194 w 240"/>
                <a:gd name="T39" fmla="*/ 15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240">
                  <a:moveTo>
                    <a:pt x="194" y="157"/>
                  </a:moveTo>
                  <a:cubicBezTo>
                    <a:pt x="182" y="157"/>
                    <a:pt x="171" y="161"/>
                    <a:pt x="163" y="167"/>
                  </a:cubicBezTo>
                  <a:cubicBezTo>
                    <a:pt x="92" y="127"/>
                    <a:pt x="92" y="127"/>
                    <a:pt x="92" y="127"/>
                  </a:cubicBezTo>
                  <a:cubicBezTo>
                    <a:pt x="92" y="124"/>
                    <a:pt x="92" y="122"/>
                    <a:pt x="92" y="120"/>
                  </a:cubicBezTo>
                  <a:cubicBezTo>
                    <a:pt x="165" y="78"/>
                    <a:pt x="165" y="78"/>
                    <a:pt x="165" y="78"/>
                  </a:cubicBezTo>
                  <a:cubicBezTo>
                    <a:pt x="172" y="82"/>
                    <a:pt x="180" y="84"/>
                    <a:pt x="189" y="84"/>
                  </a:cubicBezTo>
                  <a:cubicBezTo>
                    <a:pt x="215" y="84"/>
                    <a:pt x="235" y="65"/>
                    <a:pt x="235" y="42"/>
                  </a:cubicBezTo>
                  <a:cubicBezTo>
                    <a:pt x="235" y="19"/>
                    <a:pt x="215" y="0"/>
                    <a:pt x="189" y="0"/>
                  </a:cubicBezTo>
                  <a:cubicBezTo>
                    <a:pt x="164" y="0"/>
                    <a:pt x="143" y="19"/>
                    <a:pt x="143" y="42"/>
                  </a:cubicBezTo>
                  <a:cubicBezTo>
                    <a:pt x="143" y="47"/>
                    <a:pt x="144" y="51"/>
                    <a:pt x="145" y="55"/>
                  </a:cubicBezTo>
                  <a:cubicBezTo>
                    <a:pt x="75" y="95"/>
                    <a:pt x="75" y="95"/>
                    <a:pt x="75" y="95"/>
                  </a:cubicBezTo>
                  <a:cubicBezTo>
                    <a:pt x="67" y="89"/>
                    <a:pt x="57" y="85"/>
                    <a:pt x="46" y="85"/>
                  </a:cubicBezTo>
                  <a:cubicBezTo>
                    <a:pt x="21" y="85"/>
                    <a:pt x="0" y="104"/>
                    <a:pt x="0" y="127"/>
                  </a:cubicBezTo>
                  <a:cubicBezTo>
                    <a:pt x="0" y="150"/>
                    <a:pt x="21" y="169"/>
                    <a:pt x="46" y="169"/>
                  </a:cubicBezTo>
                  <a:cubicBezTo>
                    <a:pt x="60" y="169"/>
                    <a:pt x="73" y="164"/>
                    <a:pt x="81" y="155"/>
                  </a:cubicBezTo>
                  <a:cubicBezTo>
                    <a:pt x="148" y="193"/>
                    <a:pt x="148" y="193"/>
                    <a:pt x="148" y="193"/>
                  </a:cubicBezTo>
                  <a:cubicBezTo>
                    <a:pt x="148" y="195"/>
                    <a:pt x="148" y="197"/>
                    <a:pt x="148" y="198"/>
                  </a:cubicBezTo>
                  <a:cubicBezTo>
                    <a:pt x="148" y="221"/>
                    <a:pt x="168" y="240"/>
                    <a:pt x="194" y="240"/>
                  </a:cubicBezTo>
                  <a:cubicBezTo>
                    <a:pt x="219" y="240"/>
                    <a:pt x="240" y="221"/>
                    <a:pt x="240" y="198"/>
                  </a:cubicBezTo>
                  <a:cubicBezTo>
                    <a:pt x="240" y="175"/>
                    <a:pt x="219" y="157"/>
                    <a:pt x="194" y="157"/>
                  </a:cubicBezTo>
                  <a:close/>
                </a:path>
              </a:pathLst>
            </a:custGeom>
            <a:solidFill>
              <a:srgbClr val="4B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p>
          </p:txBody>
        </p:sp>
        <p:sp>
          <p:nvSpPr>
            <p:cNvPr id="29" name="文本框 115"/>
            <p:cNvSpPr txBox="1"/>
            <p:nvPr/>
          </p:nvSpPr>
          <p:spPr>
            <a:xfrm>
              <a:off x="3495357" y="3521245"/>
              <a:ext cx="872675" cy="238527"/>
            </a:xfrm>
            <a:prstGeom prst="rect">
              <a:avLst/>
            </a:prstGeom>
            <a:noFill/>
          </p:spPr>
          <p:txBody>
            <a:bodyPr wrap="none" lIns="68580" tIns="34290" rIns="68580" bIns="34290" rtlCol="0">
              <a:spAutoFit/>
            </a:bodyPr>
            <a:lstStyle/>
            <a:p>
              <a:r>
                <a:rPr lang="en-US" altLang="zh-CN" sz="1100" dirty="0" smtClean="0">
                  <a:solidFill>
                    <a:schemeClr val="bg1"/>
                  </a:solidFill>
                </a:rPr>
                <a:t>Sample Text.</a:t>
              </a:r>
              <a:endParaRPr lang="zh-CN" altLang="en-US" sz="1100" dirty="0">
                <a:solidFill>
                  <a:schemeClr val="bg1"/>
                </a:solidFill>
              </a:endParaRPr>
            </a:p>
          </p:txBody>
        </p:sp>
      </p:grpSp>
      <p:grpSp>
        <p:nvGrpSpPr>
          <p:cNvPr id="35" name="组合 34"/>
          <p:cNvGrpSpPr/>
          <p:nvPr/>
        </p:nvGrpSpPr>
        <p:grpSpPr>
          <a:xfrm>
            <a:off x="5150954" y="3242607"/>
            <a:ext cx="1205859" cy="1188953"/>
            <a:chOff x="5150954" y="3477520"/>
            <a:chExt cx="1205859" cy="1188953"/>
          </a:xfrm>
        </p:grpSpPr>
        <p:sp>
          <p:nvSpPr>
            <p:cNvPr id="9" name="Freeform 26"/>
            <p:cNvSpPr>
              <a:spLocks/>
            </p:cNvSpPr>
            <p:nvPr/>
          </p:nvSpPr>
          <p:spPr bwMode="auto">
            <a:xfrm>
              <a:off x="5150954" y="3477520"/>
              <a:ext cx="1205859" cy="1188953"/>
            </a:xfrm>
            <a:custGeom>
              <a:avLst/>
              <a:gdLst>
                <a:gd name="T0" fmla="*/ 0 w 46"/>
                <a:gd name="T1" fmla="*/ 43 h 43"/>
                <a:gd name="T2" fmla="*/ 23 w 46"/>
                <a:gd name="T3" fmla="*/ 43 h 43"/>
                <a:gd name="T4" fmla="*/ 46 w 46"/>
                <a:gd name="T5" fmla="*/ 21 h 43"/>
                <a:gd name="T6" fmla="*/ 23 w 46"/>
                <a:gd name="T7" fmla="*/ 0 h 43"/>
                <a:gd name="T8" fmla="*/ 0 w 46"/>
                <a:gd name="T9" fmla="*/ 0 h 43"/>
                <a:gd name="T10" fmla="*/ 0 w 46"/>
                <a:gd name="T11" fmla="*/ 13 h 43"/>
                <a:gd name="T12" fmla="*/ 23 w 46"/>
                <a:gd name="T13" fmla="*/ 13 h 43"/>
                <a:gd name="T14" fmla="*/ 32 w 46"/>
                <a:gd name="T15" fmla="*/ 21 h 43"/>
                <a:gd name="T16" fmla="*/ 23 w 46"/>
                <a:gd name="T17" fmla="*/ 30 h 43"/>
                <a:gd name="T18" fmla="*/ 0 w 46"/>
                <a:gd name="T19" fmla="*/ 30 h 43"/>
                <a:gd name="T20" fmla="*/ 0 w 46"/>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3">
                  <a:moveTo>
                    <a:pt x="0" y="43"/>
                  </a:moveTo>
                  <a:cubicBezTo>
                    <a:pt x="23" y="43"/>
                    <a:pt x="23" y="43"/>
                    <a:pt x="23" y="43"/>
                  </a:cubicBezTo>
                  <a:cubicBezTo>
                    <a:pt x="35" y="43"/>
                    <a:pt x="46" y="33"/>
                    <a:pt x="46" y="21"/>
                  </a:cubicBezTo>
                  <a:cubicBezTo>
                    <a:pt x="46" y="9"/>
                    <a:pt x="35" y="0"/>
                    <a:pt x="23" y="0"/>
                  </a:cubicBezTo>
                  <a:cubicBezTo>
                    <a:pt x="0" y="0"/>
                    <a:pt x="0" y="0"/>
                    <a:pt x="0" y="0"/>
                  </a:cubicBezTo>
                  <a:cubicBezTo>
                    <a:pt x="0" y="13"/>
                    <a:pt x="0" y="13"/>
                    <a:pt x="0" y="13"/>
                  </a:cubicBezTo>
                  <a:cubicBezTo>
                    <a:pt x="23" y="13"/>
                    <a:pt x="23" y="13"/>
                    <a:pt x="23" y="13"/>
                  </a:cubicBezTo>
                  <a:cubicBezTo>
                    <a:pt x="28" y="13"/>
                    <a:pt x="32" y="17"/>
                    <a:pt x="32" y="21"/>
                  </a:cubicBezTo>
                  <a:cubicBezTo>
                    <a:pt x="32" y="26"/>
                    <a:pt x="28" y="30"/>
                    <a:pt x="23" y="30"/>
                  </a:cubicBezTo>
                  <a:cubicBezTo>
                    <a:pt x="0" y="30"/>
                    <a:pt x="0" y="30"/>
                    <a:pt x="0" y="30"/>
                  </a:cubicBezTo>
                  <a:lnTo>
                    <a:pt x="0" y="43"/>
                  </a:lnTo>
                  <a:close/>
                </a:path>
              </a:pathLst>
            </a:custGeom>
            <a:solidFill>
              <a:srgbClr val="EE2A7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p>
          </p:txBody>
        </p:sp>
        <p:sp>
          <p:nvSpPr>
            <p:cNvPr id="22" name="Freeform 20"/>
            <p:cNvSpPr>
              <a:spLocks noEditPoints="1"/>
            </p:cNvSpPr>
            <p:nvPr/>
          </p:nvSpPr>
          <p:spPr bwMode="auto">
            <a:xfrm>
              <a:off x="5428321" y="3917618"/>
              <a:ext cx="292585" cy="247863"/>
            </a:xfrm>
            <a:custGeom>
              <a:avLst/>
              <a:gdLst>
                <a:gd name="T0" fmla="*/ 227 w 232"/>
                <a:gd name="T1" fmla="*/ 0 h 186"/>
                <a:gd name="T2" fmla="*/ 213 w 232"/>
                <a:gd name="T3" fmla="*/ 0 h 186"/>
                <a:gd name="T4" fmla="*/ 208 w 232"/>
                <a:gd name="T5" fmla="*/ 5 h 186"/>
                <a:gd name="T6" fmla="*/ 208 w 232"/>
                <a:gd name="T7" fmla="*/ 28 h 186"/>
                <a:gd name="T8" fmla="*/ 24 w 232"/>
                <a:gd name="T9" fmla="*/ 28 h 186"/>
                <a:gd name="T10" fmla="*/ 24 w 232"/>
                <a:gd name="T11" fmla="*/ 5 h 186"/>
                <a:gd name="T12" fmla="*/ 19 w 232"/>
                <a:gd name="T13" fmla="*/ 0 h 186"/>
                <a:gd name="T14" fmla="*/ 5 w 232"/>
                <a:gd name="T15" fmla="*/ 0 h 186"/>
                <a:gd name="T16" fmla="*/ 0 w 232"/>
                <a:gd name="T17" fmla="*/ 5 h 186"/>
                <a:gd name="T18" fmla="*/ 0 w 232"/>
                <a:gd name="T19" fmla="*/ 180 h 186"/>
                <a:gd name="T20" fmla="*/ 5 w 232"/>
                <a:gd name="T21" fmla="*/ 186 h 186"/>
                <a:gd name="T22" fmla="*/ 19 w 232"/>
                <a:gd name="T23" fmla="*/ 186 h 186"/>
                <a:gd name="T24" fmla="*/ 24 w 232"/>
                <a:gd name="T25" fmla="*/ 180 h 186"/>
                <a:gd name="T26" fmla="*/ 24 w 232"/>
                <a:gd name="T27" fmla="*/ 157 h 186"/>
                <a:gd name="T28" fmla="*/ 208 w 232"/>
                <a:gd name="T29" fmla="*/ 157 h 186"/>
                <a:gd name="T30" fmla="*/ 208 w 232"/>
                <a:gd name="T31" fmla="*/ 180 h 186"/>
                <a:gd name="T32" fmla="*/ 213 w 232"/>
                <a:gd name="T33" fmla="*/ 186 h 186"/>
                <a:gd name="T34" fmla="*/ 227 w 232"/>
                <a:gd name="T35" fmla="*/ 186 h 186"/>
                <a:gd name="T36" fmla="*/ 232 w 232"/>
                <a:gd name="T37" fmla="*/ 180 h 186"/>
                <a:gd name="T38" fmla="*/ 232 w 232"/>
                <a:gd name="T39" fmla="*/ 5 h 186"/>
                <a:gd name="T40" fmla="*/ 227 w 232"/>
                <a:gd name="T41" fmla="*/ 0 h 186"/>
                <a:gd name="T42" fmla="*/ 157 w 232"/>
                <a:gd name="T43" fmla="*/ 98 h 186"/>
                <a:gd name="T44" fmla="*/ 97 w 232"/>
                <a:gd name="T45" fmla="*/ 135 h 186"/>
                <a:gd name="T46" fmla="*/ 92 w 232"/>
                <a:gd name="T47" fmla="*/ 130 h 186"/>
                <a:gd name="T48" fmla="*/ 92 w 232"/>
                <a:gd name="T49" fmla="*/ 56 h 186"/>
                <a:gd name="T50" fmla="*/ 97 w 232"/>
                <a:gd name="T51" fmla="*/ 50 h 186"/>
                <a:gd name="T52" fmla="*/ 157 w 232"/>
                <a:gd name="T53" fmla="*/ 87 h 186"/>
                <a:gd name="T54" fmla="*/ 162 w 232"/>
                <a:gd name="T55" fmla="*/ 93 h 186"/>
                <a:gd name="T56" fmla="*/ 157 w 232"/>
                <a:gd name="T57" fmla="*/ 9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186">
                  <a:moveTo>
                    <a:pt x="227" y="0"/>
                  </a:moveTo>
                  <a:cubicBezTo>
                    <a:pt x="213" y="0"/>
                    <a:pt x="213" y="0"/>
                    <a:pt x="213" y="0"/>
                  </a:cubicBezTo>
                  <a:cubicBezTo>
                    <a:pt x="210" y="0"/>
                    <a:pt x="208" y="2"/>
                    <a:pt x="208" y="5"/>
                  </a:cubicBezTo>
                  <a:cubicBezTo>
                    <a:pt x="208" y="28"/>
                    <a:pt x="208" y="28"/>
                    <a:pt x="208" y="28"/>
                  </a:cubicBezTo>
                  <a:cubicBezTo>
                    <a:pt x="24" y="28"/>
                    <a:pt x="24" y="28"/>
                    <a:pt x="24" y="28"/>
                  </a:cubicBezTo>
                  <a:cubicBezTo>
                    <a:pt x="24" y="5"/>
                    <a:pt x="24" y="5"/>
                    <a:pt x="24" y="5"/>
                  </a:cubicBezTo>
                  <a:cubicBezTo>
                    <a:pt x="24" y="2"/>
                    <a:pt x="22" y="0"/>
                    <a:pt x="19" y="0"/>
                  </a:cubicBezTo>
                  <a:cubicBezTo>
                    <a:pt x="5" y="0"/>
                    <a:pt x="5" y="0"/>
                    <a:pt x="5" y="0"/>
                  </a:cubicBezTo>
                  <a:cubicBezTo>
                    <a:pt x="2" y="0"/>
                    <a:pt x="0" y="2"/>
                    <a:pt x="0" y="5"/>
                  </a:cubicBezTo>
                  <a:cubicBezTo>
                    <a:pt x="0" y="180"/>
                    <a:pt x="0" y="180"/>
                    <a:pt x="0" y="180"/>
                  </a:cubicBezTo>
                  <a:cubicBezTo>
                    <a:pt x="0" y="183"/>
                    <a:pt x="2" y="186"/>
                    <a:pt x="5" y="186"/>
                  </a:cubicBezTo>
                  <a:cubicBezTo>
                    <a:pt x="19" y="186"/>
                    <a:pt x="19" y="186"/>
                    <a:pt x="19" y="186"/>
                  </a:cubicBezTo>
                  <a:cubicBezTo>
                    <a:pt x="22" y="186"/>
                    <a:pt x="24" y="183"/>
                    <a:pt x="24" y="180"/>
                  </a:cubicBezTo>
                  <a:cubicBezTo>
                    <a:pt x="24" y="157"/>
                    <a:pt x="24" y="157"/>
                    <a:pt x="24" y="157"/>
                  </a:cubicBezTo>
                  <a:cubicBezTo>
                    <a:pt x="208" y="157"/>
                    <a:pt x="208" y="157"/>
                    <a:pt x="208" y="157"/>
                  </a:cubicBezTo>
                  <a:cubicBezTo>
                    <a:pt x="208" y="180"/>
                    <a:pt x="208" y="180"/>
                    <a:pt x="208" y="180"/>
                  </a:cubicBezTo>
                  <a:cubicBezTo>
                    <a:pt x="208" y="183"/>
                    <a:pt x="210" y="186"/>
                    <a:pt x="213" y="186"/>
                  </a:cubicBezTo>
                  <a:cubicBezTo>
                    <a:pt x="227" y="186"/>
                    <a:pt x="227" y="186"/>
                    <a:pt x="227" y="186"/>
                  </a:cubicBezTo>
                  <a:cubicBezTo>
                    <a:pt x="230" y="186"/>
                    <a:pt x="232" y="183"/>
                    <a:pt x="232" y="180"/>
                  </a:cubicBezTo>
                  <a:cubicBezTo>
                    <a:pt x="232" y="5"/>
                    <a:pt x="232" y="5"/>
                    <a:pt x="232" y="5"/>
                  </a:cubicBezTo>
                  <a:cubicBezTo>
                    <a:pt x="232" y="2"/>
                    <a:pt x="230" y="0"/>
                    <a:pt x="227" y="0"/>
                  </a:cubicBezTo>
                  <a:close/>
                  <a:moveTo>
                    <a:pt x="157" y="98"/>
                  </a:moveTo>
                  <a:cubicBezTo>
                    <a:pt x="156" y="98"/>
                    <a:pt x="100" y="135"/>
                    <a:pt x="97" y="135"/>
                  </a:cubicBezTo>
                  <a:cubicBezTo>
                    <a:pt x="95" y="135"/>
                    <a:pt x="92" y="133"/>
                    <a:pt x="92" y="130"/>
                  </a:cubicBezTo>
                  <a:cubicBezTo>
                    <a:pt x="92" y="128"/>
                    <a:pt x="92" y="57"/>
                    <a:pt x="92" y="56"/>
                  </a:cubicBezTo>
                  <a:cubicBezTo>
                    <a:pt x="92" y="53"/>
                    <a:pt x="95" y="50"/>
                    <a:pt x="97" y="50"/>
                  </a:cubicBezTo>
                  <a:cubicBezTo>
                    <a:pt x="100" y="50"/>
                    <a:pt x="156" y="87"/>
                    <a:pt x="157" y="87"/>
                  </a:cubicBezTo>
                  <a:cubicBezTo>
                    <a:pt x="159" y="89"/>
                    <a:pt x="162" y="90"/>
                    <a:pt x="162" y="93"/>
                  </a:cubicBezTo>
                  <a:cubicBezTo>
                    <a:pt x="162" y="96"/>
                    <a:pt x="159" y="96"/>
                    <a:pt x="157" y="98"/>
                  </a:cubicBezTo>
                  <a:close/>
                </a:path>
              </a:pathLst>
            </a:custGeom>
            <a:solidFill>
              <a:srgbClr val="4B4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100"/>
            </a:p>
          </p:txBody>
        </p:sp>
        <p:sp>
          <p:nvSpPr>
            <p:cNvPr id="30" name="文本框 116"/>
            <p:cNvSpPr txBox="1"/>
            <p:nvPr/>
          </p:nvSpPr>
          <p:spPr>
            <a:xfrm>
              <a:off x="5172189" y="4332942"/>
              <a:ext cx="872675" cy="238527"/>
            </a:xfrm>
            <a:prstGeom prst="rect">
              <a:avLst/>
            </a:prstGeom>
            <a:noFill/>
          </p:spPr>
          <p:txBody>
            <a:bodyPr wrap="none" lIns="68580" tIns="34290" rIns="68580" bIns="34290" rtlCol="0">
              <a:spAutoFit/>
            </a:bodyPr>
            <a:lstStyle/>
            <a:p>
              <a:r>
                <a:rPr lang="en-US" altLang="zh-CN" sz="1100" dirty="0" smtClean="0">
                  <a:solidFill>
                    <a:schemeClr val="bg1"/>
                  </a:solidFill>
                </a:rPr>
                <a:t>Sample Text.</a:t>
              </a:r>
              <a:endParaRPr lang="zh-CN" altLang="en-US" sz="1100" dirty="0">
                <a:solidFill>
                  <a:schemeClr val="bg1"/>
                </a:solidFill>
              </a:endParaRPr>
            </a:p>
          </p:txBody>
        </p:sp>
      </p:grpSp>
      <p:sp>
        <p:nvSpPr>
          <p:cNvPr id="36" name="文本框 8"/>
          <p:cNvSpPr txBox="1"/>
          <p:nvPr/>
        </p:nvSpPr>
        <p:spPr>
          <a:xfrm>
            <a:off x="962263" y="1016144"/>
            <a:ext cx="2163967" cy="7848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9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smtClean="0">
              <a:solidFill>
                <a:schemeClr val="tx1">
                  <a:lumMod val="65000"/>
                  <a:lumOff val="35000"/>
                </a:schemeClr>
              </a:solidFill>
              <a:latin typeface="微软雅黑" pitchFamily="34" charset="-122"/>
              <a:ea typeface="微软雅黑" pitchFamily="34" charset="-122"/>
            </a:endParaRPr>
          </a:p>
          <a:p>
            <a:r>
              <a:rPr lang="zh-CN" altLang="en-US" sz="9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smtClean="0">
              <a:solidFill>
                <a:schemeClr val="tx1">
                  <a:lumMod val="65000"/>
                  <a:lumOff val="35000"/>
                </a:schemeClr>
              </a:solidFill>
              <a:latin typeface="微软雅黑" pitchFamily="34" charset="-122"/>
              <a:ea typeface="微软雅黑" pitchFamily="34" charset="-122"/>
            </a:endParaRPr>
          </a:p>
          <a:p>
            <a:r>
              <a:rPr lang="zh-CN" altLang="en-US" sz="900" b="1" dirty="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a:solidFill>
                <a:schemeClr val="tx1">
                  <a:lumMod val="65000"/>
                  <a:lumOff val="35000"/>
                </a:schemeClr>
              </a:solidFill>
              <a:latin typeface="微软雅黑" pitchFamily="34" charset="-122"/>
              <a:ea typeface="微软雅黑" pitchFamily="34" charset="-122"/>
            </a:endParaRPr>
          </a:p>
          <a:p>
            <a:r>
              <a:rPr lang="zh-CN" altLang="en-US" sz="900" b="1" dirty="0">
                <a:solidFill>
                  <a:schemeClr val="tx1">
                    <a:lumMod val="65000"/>
                    <a:lumOff val="35000"/>
                  </a:schemeClr>
                </a:solidFill>
                <a:latin typeface="微软雅黑" pitchFamily="34" charset="-122"/>
                <a:ea typeface="微软雅黑" pitchFamily="34" charset="-122"/>
              </a:rPr>
              <a:t>请在此粘贴或者输入你的文字</a:t>
            </a:r>
            <a:r>
              <a:rPr lang="zh-CN" altLang="en-US" sz="900" b="1" dirty="0" smtClean="0">
                <a:solidFill>
                  <a:schemeClr val="tx1">
                    <a:lumMod val="65000"/>
                    <a:lumOff val="35000"/>
                  </a:schemeClr>
                </a:solidFill>
                <a:latin typeface="微软雅黑" pitchFamily="34" charset="-122"/>
                <a:ea typeface="微软雅黑" pitchFamily="34" charset="-122"/>
              </a:rPr>
              <a:t>内容</a:t>
            </a:r>
            <a:endParaRPr lang="en-US" altLang="zh-CN" sz="900" b="1" dirty="0">
              <a:solidFill>
                <a:schemeClr val="tx1">
                  <a:lumMod val="65000"/>
                  <a:lumOff val="35000"/>
                </a:schemeClr>
              </a:solidFill>
              <a:latin typeface="微软雅黑" pitchFamily="34" charset="-122"/>
              <a:ea typeface="微软雅黑" pitchFamily="34" charset="-122"/>
            </a:endParaRPr>
          </a:p>
        </p:txBody>
      </p:sp>
      <p:sp>
        <p:nvSpPr>
          <p:cNvPr id="37" name="文本框 8"/>
          <p:cNvSpPr txBox="1"/>
          <p:nvPr/>
        </p:nvSpPr>
        <p:spPr>
          <a:xfrm>
            <a:off x="6355898" y="1764892"/>
            <a:ext cx="2163967" cy="7848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9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smtClean="0">
              <a:solidFill>
                <a:schemeClr val="tx1">
                  <a:lumMod val="65000"/>
                  <a:lumOff val="35000"/>
                </a:schemeClr>
              </a:solidFill>
              <a:latin typeface="微软雅黑" pitchFamily="34" charset="-122"/>
              <a:ea typeface="微软雅黑" pitchFamily="34" charset="-122"/>
            </a:endParaRPr>
          </a:p>
          <a:p>
            <a:r>
              <a:rPr lang="zh-CN" altLang="en-US" sz="9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smtClean="0">
              <a:solidFill>
                <a:schemeClr val="tx1">
                  <a:lumMod val="65000"/>
                  <a:lumOff val="35000"/>
                </a:schemeClr>
              </a:solidFill>
              <a:latin typeface="微软雅黑" pitchFamily="34" charset="-122"/>
              <a:ea typeface="微软雅黑" pitchFamily="34" charset="-122"/>
            </a:endParaRPr>
          </a:p>
          <a:p>
            <a:r>
              <a:rPr lang="zh-CN" altLang="en-US" sz="900" b="1" dirty="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a:solidFill>
                <a:schemeClr val="tx1">
                  <a:lumMod val="65000"/>
                  <a:lumOff val="35000"/>
                </a:schemeClr>
              </a:solidFill>
              <a:latin typeface="微软雅黑" pitchFamily="34" charset="-122"/>
              <a:ea typeface="微软雅黑" pitchFamily="34" charset="-122"/>
            </a:endParaRPr>
          </a:p>
          <a:p>
            <a:r>
              <a:rPr lang="zh-CN" altLang="en-US" sz="900" b="1" dirty="0">
                <a:solidFill>
                  <a:schemeClr val="tx1">
                    <a:lumMod val="65000"/>
                    <a:lumOff val="35000"/>
                  </a:schemeClr>
                </a:solidFill>
                <a:latin typeface="微软雅黑" pitchFamily="34" charset="-122"/>
                <a:ea typeface="微软雅黑" pitchFamily="34" charset="-122"/>
              </a:rPr>
              <a:t>请在此粘贴或者输入你的文字</a:t>
            </a:r>
            <a:r>
              <a:rPr lang="zh-CN" altLang="en-US" sz="900" b="1" dirty="0" smtClean="0">
                <a:solidFill>
                  <a:schemeClr val="tx1">
                    <a:lumMod val="65000"/>
                    <a:lumOff val="35000"/>
                  </a:schemeClr>
                </a:solidFill>
                <a:latin typeface="微软雅黑" pitchFamily="34" charset="-122"/>
                <a:ea typeface="微软雅黑" pitchFamily="34" charset="-122"/>
              </a:rPr>
              <a:t>内容</a:t>
            </a:r>
            <a:endParaRPr lang="en-US" altLang="zh-CN" sz="900" b="1" dirty="0">
              <a:solidFill>
                <a:schemeClr val="tx1">
                  <a:lumMod val="65000"/>
                  <a:lumOff val="35000"/>
                </a:schemeClr>
              </a:solidFill>
              <a:latin typeface="微软雅黑" pitchFamily="34" charset="-122"/>
              <a:ea typeface="微软雅黑" pitchFamily="34" charset="-122"/>
            </a:endParaRPr>
          </a:p>
        </p:txBody>
      </p:sp>
      <p:sp>
        <p:nvSpPr>
          <p:cNvPr id="38" name="文本框 8"/>
          <p:cNvSpPr txBox="1"/>
          <p:nvPr/>
        </p:nvSpPr>
        <p:spPr>
          <a:xfrm>
            <a:off x="962263" y="2666039"/>
            <a:ext cx="2163967" cy="7848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9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smtClean="0">
              <a:solidFill>
                <a:schemeClr val="tx1">
                  <a:lumMod val="65000"/>
                  <a:lumOff val="35000"/>
                </a:schemeClr>
              </a:solidFill>
              <a:latin typeface="微软雅黑" pitchFamily="34" charset="-122"/>
              <a:ea typeface="微软雅黑" pitchFamily="34" charset="-122"/>
            </a:endParaRPr>
          </a:p>
          <a:p>
            <a:r>
              <a:rPr lang="zh-CN" altLang="en-US" sz="9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smtClean="0">
              <a:solidFill>
                <a:schemeClr val="tx1">
                  <a:lumMod val="65000"/>
                  <a:lumOff val="35000"/>
                </a:schemeClr>
              </a:solidFill>
              <a:latin typeface="微软雅黑" pitchFamily="34" charset="-122"/>
              <a:ea typeface="微软雅黑" pitchFamily="34" charset="-122"/>
            </a:endParaRPr>
          </a:p>
          <a:p>
            <a:r>
              <a:rPr lang="zh-CN" altLang="en-US" sz="900" b="1" dirty="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a:solidFill>
                <a:schemeClr val="tx1">
                  <a:lumMod val="65000"/>
                  <a:lumOff val="35000"/>
                </a:schemeClr>
              </a:solidFill>
              <a:latin typeface="微软雅黑" pitchFamily="34" charset="-122"/>
              <a:ea typeface="微软雅黑" pitchFamily="34" charset="-122"/>
            </a:endParaRPr>
          </a:p>
          <a:p>
            <a:r>
              <a:rPr lang="zh-CN" altLang="en-US" sz="900" b="1" dirty="0">
                <a:solidFill>
                  <a:schemeClr val="tx1">
                    <a:lumMod val="65000"/>
                    <a:lumOff val="35000"/>
                  </a:schemeClr>
                </a:solidFill>
                <a:latin typeface="微软雅黑" pitchFamily="34" charset="-122"/>
                <a:ea typeface="微软雅黑" pitchFamily="34" charset="-122"/>
              </a:rPr>
              <a:t>请在此粘贴或者输入你的文字</a:t>
            </a:r>
            <a:r>
              <a:rPr lang="zh-CN" altLang="en-US" sz="900" b="1" dirty="0" smtClean="0">
                <a:solidFill>
                  <a:schemeClr val="tx1">
                    <a:lumMod val="65000"/>
                    <a:lumOff val="35000"/>
                  </a:schemeClr>
                </a:solidFill>
                <a:latin typeface="微软雅黑" pitchFamily="34" charset="-122"/>
                <a:ea typeface="微软雅黑" pitchFamily="34" charset="-122"/>
              </a:rPr>
              <a:t>内容</a:t>
            </a:r>
            <a:endParaRPr lang="en-US" altLang="zh-CN" sz="900" b="1" dirty="0">
              <a:solidFill>
                <a:schemeClr val="tx1">
                  <a:lumMod val="65000"/>
                  <a:lumOff val="35000"/>
                </a:schemeClr>
              </a:solidFill>
              <a:latin typeface="微软雅黑" pitchFamily="34" charset="-122"/>
              <a:ea typeface="微软雅黑" pitchFamily="34" charset="-122"/>
            </a:endParaRPr>
          </a:p>
        </p:txBody>
      </p:sp>
      <p:sp>
        <p:nvSpPr>
          <p:cNvPr id="39" name="文本框 8"/>
          <p:cNvSpPr txBox="1"/>
          <p:nvPr/>
        </p:nvSpPr>
        <p:spPr>
          <a:xfrm>
            <a:off x="6355898" y="3488965"/>
            <a:ext cx="2163967" cy="7848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9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smtClean="0">
              <a:solidFill>
                <a:schemeClr val="tx1">
                  <a:lumMod val="65000"/>
                  <a:lumOff val="35000"/>
                </a:schemeClr>
              </a:solidFill>
              <a:latin typeface="微软雅黑" pitchFamily="34" charset="-122"/>
              <a:ea typeface="微软雅黑" pitchFamily="34" charset="-122"/>
            </a:endParaRPr>
          </a:p>
          <a:p>
            <a:r>
              <a:rPr lang="zh-CN" altLang="en-US" sz="9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smtClean="0">
              <a:solidFill>
                <a:schemeClr val="tx1">
                  <a:lumMod val="65000"/>
                  <a:lumOff val="35000"/>
                </a:schemeClr>
              </a:solidFill>
              <a:latin typeface="微软雅黑" pitchFamily="34" charset="-122"/>
              <a:ea typeface="微软雅黑" pitchFamily="34" charset="-122"/>
            </a:endParaRPr>
          </a:p>
          <a:p>
            <a:r>
              <a:rPr lang="zh-CN" altLang="en-US" sz="900" b="1" dirty="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a:solidFill>
                <a:schemeClr val="tx1">
                  <a:lumMod val="65000"/>
                  <a:lumOff val="35000"/>
                </a:schemeClr>
              </a:solidFill>
              <a:latin typeface="微软雅黑" pitchFamily="34" charset="-122"/>
              <a:ea typeface="微软雅黑" pitchFamily="34" charset="-122"/>
            </a:endParaRPr>
          </a:p>
          <a:p>
            <a:r>
              <a:rPr lang="zh-CN" altLang="en-US" sz="900" b="1" dirty="0">
                <a:solidFill>
                  <a:schemeClr val="tx1">
                    <a:lumMod val="65000"/>
                    <a:lumOff val="35000"/>
                  </a:schemeClr>
                </a:solidFill>
                <a:latin typeface="微软雅黑" pitchFamily="34" charset="-122"/>
                <a:ea typeface="微软雅黑" pitchFamily="34" charset="-122"/>
              </a:rPr>
              <a:t>请在此粘贴或者输入你的文字</a:t>
            </a:r>
            <a:r>
              <a:rPr lang="zh-CN" altLang="en-US" sz="900" b="1" dirty="0" smtClean="0">
                <a:solidFill>
                  <a:schemeClr val="tx1">
                    <a:lumMod val="65000"/>
                    <a:lumOff val="35000"/>
                  </a:schemeClr>
                </a:solidFill>
                <a:latin typeface="微软雅黑" pitchFamily="34" charset="-122"/>
                <a:ea typeface="微软雅黑" pitchFamily="34" charset="-122"/>
              </a:rPr>
              <a:t>内容</a:t>
            </a:r>
            <a:endParaRPr lang="en-US" altLang="zh-CN" sz="900" b="1" dirty="0">
              <a:solidFill>
                <a:schemeClr val="tx1">
                  <a:lumMod val="65000"/>
                  <a:lumOff val="35000"/>
                </a:schemeClr>
              </a:solidFill>
              <a:latin typeface="微软雅黑" pitchFamily="34" charset="-122"/>
              <a:ea typeface="微软雅黑" pitchFamily="34" charset="-122"/>
            </a:endParaRPr>
          </a:p>
        </p:txBody>
      </p:sp>
      <p:sp>
        <p:nvSpPr>
          <p:cNvPr id="56"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14902124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1250"/>
                                        <p:tgtEl>
                                          <p:spTgt spid="31"/>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750"/>
                            </p:stCondLst>
                            <p:childTnLst>
                              <p:par>
                                <p:cTn id="13" presetID="22" presetClass="entr" presetSubtype="2"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par>
                          <p:cTn id="16" fill="hold">
                            <p:stCondLst>
                              <p:cond delay="2250"/>
                            </p:stCondLst>
                            <p:childTnLst>
                              <p:par>
                                <p:cTn id="17" presetID="22" presetClass="entr" presetSubtype="2"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par>
                          <p:cTn id="20" fill="hold">
                            <p:stCondLst>
                              <p:cond delay="2750"/>
                            </p:stCondLst>
                            <p:childTnLst>
                              <p:par>
                                <p:cTn id="21" presetID="22"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p:stCondLst>
                              <p:cond delay="3250"/>
                            </p:stCondLst>
                            <p:childTnLst>
                              <p:par>
                                <p:cTn id="25" presetID="15"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fltVal val="0"/>
                                          </p:val>
                                        </p:tav>
                                        <p:tav tm="100000">
                                          <p:val>
                                            <p:strVal val="#ppt_w"/>
                                          </p:val>
                                        </p:tav>
                                      </p:tavLst>
                                    </p:anim>
                                    <p:anim calcmode="lin" valueType="num">
                                      <p:cBhvr>
                                        <p:cTn id="28" dur="1000" fill="hold"/>
                                        <p:tgtEl>
                                          <p:spTgt spid="36"/>
                                        </p:tgtEl>
                                        <p:attrNameLst>
                                          <p:attrName>ppt_h</p:attrName>
                                        </p:attrNameLst>
                                      </p:cBhvr>
                                      <p:tavLst>
                                        <p:tav tm="0">
                                          <p:val>
                                            <p:fltVal val="0"/>
                                          </p:val>
                                        </p:tav>
                                        <p:tav tm="100000">
                                          <p:val>
                                            <p:strVal val="#ppt_h"/>
                                          </p:val>
                                        </p:tav>
                                      </p:tavLst>
                                    </p:anim>
                                    <p:anim calcmode="lin" valueType="num">
                                      <p:cBhvr>
                                        <p:cTn id="29"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4250"/>
                            </p:stCondLst>
                            <p:childTnLst>
                              <p:par>
                                <p:cTn id="32" presetID="15"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1000" fill="hold"/>
                                        <p:tgtEl>
                                          <p:spTgt spid="37"/>
                                        </p:tgtEl>
                                        <p:attrNameLst>
                                          <p:attrName>ppt_w</p:attrName>
                                        </p:attrNameLst>
                                      </p:cBhvr>
                                      <p:tavLst>
                                        <p:tav tm="0">
                                          <p:val>
                                            <p:fltVal val="0"/>
                                          </p:val>
                                        </p:tav>
                                        <p:tav tm="100000">
                                          <p:val>
                                            <p:strVal val="#ppt_w"/>
                                          </p:val>
                                        </p:tav>
                                      </p:tavLst>
                                    </p:anim>
                                    <p:anim calcmode="lin" valueType="num">
                                      <p:cBhvr>
                                        <p:cTn id="35" dur="1000" fill="hold"/>
                                        <p:tgtEl>
                                          <p:spTgt spid="37"/>
                                        </p:tgtEl>
                                        <p:attrNameLst>
                                          <p:attrName>ppt_h</p:attrName>
                                        </p:attrNameLst>
                                      </p:cBhvr>
                                      <p:tavLst>
                                        <p:tav tm="0">
                                          <p:val>
                                            <p:fltVal val="0"/>
                                          </p:val>
                                        </p:tav>
                                        <p:tav tm="100000">
                                          <p:val>
                                            <p:strVal val="#ppt_h"/>
                                          </p:val>
                                        </p:tav>
                                      </p:tavLst>
                                    </p:anim>
                                    <p:anim calcmode="lin" valueType="num">
                                      <p:cBhvr>
                                        <p:cTn id="36"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37"/>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5250"/>
                            </p:stCondLst>
                            <p:childTnLst>
                              <p:par>
                                <p:cTn id="39" presetID="15"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fltVal val="0"/>
                                          </p:val>
                                        </p:tav>
                                        <p:tav tm="100000">
                                          <p:val>
                                            <p:strVal val="#ppt_w"/>
                                          </p:val>
                                        </p:tav>
                                      </p:tavLst>
                                    </p:anim>
                                    <p:anim calcmode="lin" valueType="num">
                                      <p:cBhvr>
                                        <p:cTn id="42" dur="1000" fill="hold"/>
                                        <p:tgtEl>
                                          <p:spTgt spid="38"/>
                                        </p:tgtEl>
                                        <p:attrNameLst>
                                          <p:attrName>ppt_h</p:attrName>
                                        </p:attrNameLst>
                                      </p:cBhvr>
                                      <p:tavLst>
                                        <p:tav tm="0">
                                          <p:val>
                                            <p:fltVal val="0"/>
                                          </p:val>
                                        </p:tav>
                                        <p:tav tm="100000">
                                          <p:val>
                                            <p:strVal val="#ppt_h"/>
                                          </p:val>
                                        </p:tav>
                                      </p:tavLst>
                                    </p:anim>
                                    <p:anim calcmode="lin" valueType="num">
                                      <p:cBhvr>
                                        <p:cTn id="43"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par>
                          <p:cTn id="45" fill="hold">
                            <p:stCondLst>
                              <p:cond delay="6250"/>
                            </p:stCondLst>
                            <p:childTnLst>
                              <p:par>
                                <p:cTn id="46" presetID="15"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1000" fill="hold"/>
                                        <p:tgtEl>
                                          <p:spTgt spid="39"/>
                                        </p:tgtEl>
                                        <p:attrNameLst>
                                          <p:attrName>ppt_w</p:attrName>
                                        </p:attrNameLst>
                                      </p:cBhvr>
                                      <p:tavLst>
                                        <p:tav tm="0">
                                          <p:val>
                                            <p:fltVal val="0"/>
                                          </p:val>
                                        </p:tav>
                                        <p:tav tm="100000">
                                          <p:val>
                                            <p:strVal val="#ppt_w"/>
                                          </p:val>
                                        </p:tav>
                                      </p:tavLst>
                                    </p:anim>
                                    <p:anim calcmode="lin" valueType="num">
                                      <p:cBhvr>
                                        <p:cTn id="49" dur="1000" fill="hold"/>
                                        <p:tgtEl>
                                          <p:spTgt spid="39"/>
                                        </p:tgtEl>
                                        <p:attrNameLst>
                                          <p:attrName>ppt_h</p:attrName>
                                        </p:attrNameLst>
                                      </p:cBhvr>
                                      <p:tavLst>
                                        <p:tav tm="0">
                                          <p:val>
                                            <p:fltVal val="0"/>
                                          </p:val>
                                        </p:tav>
                                        <p:tav tm="100000">
                                          <p:val>
                                            <p:strVal val="#ppt_h"/>
                                          </p:val>
                                        </p:tav>
                                      </p:tavLst>
                                    </p:anim>
                                    <p:anim calcmode="lin" valueType="num">
                                      <p:cBhvr>
                                        <p:cTn id="50"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15</a:t>
            </a:fld>
            <a:endParaRPr lang="zh-CN" altLang="en-US"/>
          </a:p>
        </p:txBody>
      </p:sp>
      <p:grpSp>
        <p:nvGrpSpPr>
          <p:cNvPr id="37" name="组合 36"/>
          <p:cNvGrpSpPr/>
          <p:nvPr/>
        </p:nvGrpSpPr>
        <p:grpSpPr>
          <a:xfrm>
            <a:off x="1964991" y="1059583"/>
            <a:ext cx="1100438" cy="2977657"/>
            <a:chOff x="2366432" y="1375533"/>
            <a:chExt cx="1100438" cy="2977657"/>
          </a:xfrm>
        </p:grpSpPr>
        <p:sp>
          <p:nvSpPr>
            <p:cNvPr id="3" name="Freeform 5"/>
            <p:cNvSpPr>
              <a:spLocks/>
            </p:cNvSpPr>
            <p:nvPr/>
          </p:nvSpPr>
          <p:spPr bwMode="auto">
            <a:xfrm>
              <a:off x="2366432" y="1375533"/>
              <a:ext cx="1100438" cy="2977657"/>
            </a:xfrm>
            <a:custGeom>
              <a:avLst/>
              <a:gdLst>
                <a:gd name="T0" fmla="*/ 115 w 230"/>
                <a:gd name="T1" fmla="*/ 0 h 621"/>
                <a:gd name="T2" fmla="*/ 115 w 230"/>
                <a:gd name="T3" fmla="*/ 0 h 621"/>
                <a:gd name="T4" fmla="*/ 230 w 230"/>
                <a:gd name="T5" fmla="*/ 115 h 621"/>
                <a:gd name="T6" fmla="*/ 230 w 230"/>
                <a:gd name="T7" fmla="*/ 621 h 621"/>
                <a:gd name="T8" fmla="*/ 0 w 230"/>
                <a:gd name="T9" fmla="*/ 621 h 621"/>
                <a:gd name="T10" fmla="*/ 0 w 230"/>
                <a:gd name="T11" fmla="*/ 115 h 621"/>
                <a:gd name="T12" fmla="*/ 115 w 230"/>
                <a:gd name="T13" fmla="*/ 0 h 621"/>
              </a:gdLst>
              <a:ahLst/>
              <a:cxnLst>
                <a:cxn ang="0">
                  <a:pos x="T0" y="T1"/>
                </a:cxn>
                <a:cxn ang="0">
                  <a:pos x="T2" y="T3"/>
                </a:cxn>
                <a:cxn ang="0">
                  <a:pos x="T4" y="T5"/>
                </a:cxn>
                <a:cxn ang="0">
                  <a:pos x="T6" y="T7"/>
                </a:cxn>
                <a:cxn ang="0">
                  <a:pos x="T8" y="T9"/>
                </a:cxn>
                <a:cxn ang="0">
                  <a:pos x="T10" y="T11"/>
                </a:cxn>
                <a:cxn ang="0">
                  <a:pos x="T12" y="T13"/>
                </a:cxn>
              </a:cxnLst>
              <a:rect l="0" t="0" r="r" b="b"/>
              <a:pathLst>
                <a:path w="230" h="621">
                  <a:moveTo>
                    <a:pt x="115" y="0"/>
                  </a:moveTo>
                  <a:cubicBezTo>
                    <a:pt x="115" y="0"/>
                    <a:pt x="115" y="0"/>
                    <a:pt x="115" y="0"/>
                  </a:cubicBezTo>
                  <a:cubicBezTo>
                    <a:pt x="178" y="0"/>
                    <a:pt x="230" y="52"/>
                    <a:pt x="230" y="115"/>
                  </a:cubicBezTo>
                  <a:cubicBezTo>
                    <a:pt x="230" y="621"/>
                    <a:pt x="230" y="621"/>
                    <a:pt x="230" y="621"/>
                  </a:cubicBezTo>
                  <a:cubicBezTo>
                    <a:pt x="0" y="621"/>
                    <a:pt x="0" y="621"/>
                    <a:pt x="0" y="621"/>
                  </a:cubicBezTo>
                  <a:cubicBezTo>
                    <a:pt x="0" y="115"/>
                    <a:pt x="0" y="115"/>
                    <a:pt x="0" y="115"/>
                  </a:cubicBezTo>
                  <a:cubicBezTo>
                    <a:pt x="0" y="52"/>
                    <a:pt x="52" y="0"/>
                    <a:pt x="115" y="0"/>
                  </a:cubicBezTo>
                  <a:close/>
                </a:path>
              </a:pathLst>
            </a:custGeom>
            <a:solidFill>
              <a:srgbClr val="EC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7" name="Oval 9"/>
            <p:cNvSpPr>
              <a:spLocks noChangeArrowheads="1"/>
            </p:cNvSpPr>
            <p:nvPr/>
          </p:nvSpPr>
          <p:spPr bwMode="auto">
            <a:xfrm>
              <a:off x="2504998" y="1515111"/>
              <a:ext cx="828363" cy="829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11" name="Oval 13"/>
            <p:cNvSpPr>
              <a:spLocks noChangeArrowheads="1"/>
            </p:cNvSpPr>
            <p:nvPr/>
          </p:nvSpPr>
          <p:spPr bwMode="auto">
            <a:xfrm>
              <a:off x="2567707" y="1576808"/>
              <a:ext cx="697888" cy="699911"/>
            </a:xfrm>
            <a:prstGeom prst="ellipse">
              <a:avLst/>
            </a:prstGeom>
            <a:solidFill>
              <a:srgbClr val="EC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12" name="Oval 14"/>
            <p:cNvSpPr>
              <a:spLocks noChangeArrowheads="1"/>
            </p:cNvSpPr>
            <p:nvPr/>
          </p:nvSpPr>
          <p:spPr bwMode="auto">
            <a:xfrm>
              <a:off x="2620301" y="1629402"/>
              <a:ext cx="597757" cy="599780"/>
            </a:xfrm>
            <a:prstGeom prst="ellipse">
              <a:avLst/>
            </a:prstGeom>
            <a:solidFill>
              <a:srgbClr val="FFFFFF"/>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23" name="Freeform 25"/>
            <p:cNvSpPr>
              <a:spLocks/>
            </p:cNvSpPr>
            <p:nvPr/>
          </p:nvSpPr>
          <p:spPr bwMode="auto">
            <a:xfrm>
              <a:off x="2816519" y="1720431"/>
              <a:ext cx="210378" cy="115303"/>
            </a:xfrm>
            <a:custGeom>
              <a:avLst/>
              <a:gdLst>
                <a:gd name="T0" fmla="*/ 170 w 208"/>
                <a:gd name="T1" fmla="*/ 0 h 114"/>
                <a:gd name="T2" fmla="*/ 208 w 208"/>
                <a:gd name="T3" fmla="*/ 114 h 114"/>
                <a:gd name="T4" fmla="*/ 18 w 208"/>
                <a:gd name="T5" fmla="*/ 114 h 114"/>
                <a:gd name="T6" fmla="*/ 0 w 208"/>
                <a:gd name="T7" fmla="*/ 62 h 114"/>
                <a:gd name="T8" fmla="*/ 170 w 208"/>
                <a:gd name="T9" fmla="*/ 0 h 114"/>
                <a:gd name="T10" fmla="*/ 170 w 208"/>
                <a:gd name="T11" fmla="*/ 0 h 114"/>
              </a:gdLst>
              <a:ahLst/>
              <a:cxnLst>
                <a:cxn ang="0">
                  <a:pos x="T0" y="T1"/>
                </a:cxn>
                <a:cxn ang="0">
                  <a:pos x="T2" y="T3"/>
                </a:cxn>
                <a:cxn ang="0">
                  <a:pos x="T4" y="T5"/>
                </a:cxn>
                <a:cxn ang="0">
                  <a:pos x="T6" y="T7"/>
                </a:cxn>
                <a:cxn ang="0">
                  <a:pos x="T8" y="T9"/>
                </a:cxn>
                <a:cxn ang="0">
                  <a:pos x="T10" y="T11"/>
                </a:cxn>
              </a:cxnLst>
              <a:rect l="0" t="0" r="r" b="b"/>
              <a:pathLst>
                <a:path w="208" h="114">
                  <a:moveTo>
                    <a:pt x="170" y="0"/>
                  </a:moveTo>
                  <a:lnTo>
                    <a:pt x="208" y="114"/>
                  </a:lnTo>
                  <a:lnTo>
                    <a:pt x="18" y="114"/>
                  </a:lnTo>
                  <a:lnTo>
                    <a:pt x="0" y="62"/>
                  </a:lnTo>
                  <a:lnTo>
                    <a:pt x="170" y="0"/>
                  </a:lnTo>
                  <a:lnTo>
                    <a:pt x="170" y="0"/>
                  </a:lnTo>
                  <a:close/>
                </a:path>
              </a:pathLst>
            </a:custGeom>
            <a:solidFill>
              <a:srgbClr val="E84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24" name="Freeform 26"/>
            <p:cNvSpPr>
              <a:spLocks noEditPoints="1"/>
            </p:cNvSpPr>
            <p:nvPr/>
          </p:nvSpPr>
          <p:spPr bwMode="auto">
            <a:xfrm>
              <a:off x="2667839" y="1783140"/>
              <a:ext cx="425813" cy="360070"/>
            </a:xfrm>
            <a:custGeom>
              <a:avLst/>
              <a:gdLst>
                <a:gd name="T0" fmla="*/ 30 w 89"/>
                <a:gd name="T1" fmla="*/ 36 h 75"/>
                <a:gd name="T2" fmla="*/ 17 w 89"/>
                <a:gd name="T3" fmla="*/ 0 h 75"/>
                <a:gd name="T4" fmla="*/ 17 w 89"/>
                <a:gd name="T5" fmla="*/ 1 h 75"/>
                <a:gd name="T6" fmla="*/ 18 w 89"/>
                <a:gd name="T7" fmla="*/ 1 h 75"/>
                <a:gd name="T8" fmla="*/ 18 w 89"/>
                <a:gd name="T9" fmla="*/ 2 h 75"/>
                <a:gd name="T10" fmla="*/ 18 w 89"/>
                <a:gd name="T11" fmla="*/ 2 h 75"/>
                <a:gd name="T12" fmla="*/ 18 w 89"/>
                <a:gd name="T13" fmla="*/ 2 h 75"/>
                <a:gd name="T14" fmla="*/ 18 w 89"/>
                <a:gd name="T15" fmla="*/ 2 h 75"/>
                <a:gd name="T16" fmla="*/ 18 w 89"/>
                <a:gd name="T17" fmla="*/ 3 h 75"/>
                <a:gd name="T18" fmla="*/ 18 w 89"/>
                <a:gd name="T19" fmla="*/ 3 h 75"/>
                <a:gd name="T20" fmla="*/ 18 w 89"/>
                <a:gd name="T21" fmla="*/ 3 h 75"/>
                <a:gd name="T22" fmla="*/ 19 w 89"/>
                <a:gd name="T23" fmla="*/ 4 h 75"/>
                <a:gd name="T24" fmla="*/ 39 w 89"/>
                <a:gd name="T25" fmla="*/ 13 h 75"/>
                <a:gd name="T26" fmla="*/ 84 w 89"/>
                <a:gd name="T27" fmla="*/ 13 h 75"/>
                <a:gd name="T28" fmla="*/ 74 w 89"/>
                <a:gd name="T29" fmla="*/ 45 h 75"/>
                <a:gd name="T30" fmla="*/ 48 w 89"/>
                <a:gd name="T31" fmla="*/ 45 h 75"/>
                <a:gd name="T32" fmla="*/ 74 w 89"/>
                <a:gd name="T33" fmla="*/ 54 h 75"/>
                <a:gd name="T34" fmla="*/ 33 w 89"/>
                <a:gd name="T35" fmla="*/ 58 h 75"/>
                <a:gd name="T36" fmla="*/ 14 w 89"/>
                <a:gd name="T37" fmla="*/ 5 h 75"/>
                <a:gd name="T38" fmla="*/ 71 w 89"/>
                <a:gd name="T39" fmla="*/ 67 h 75"/>
                <a:gd name="T40" fmla="*/ 67 w 89"/>
                <a:gd name="T41" fmla="*/ 59 h 75"/>
                <a:gd name="T42" fmla="*/ 67 w 89"/>
                <a:gd name="T43" fmla="*/ 59 h 75"/>
                <a:gd name="T44" fmla="*/ 25 w 89"/>
                <a:gd name="T45" fmla="*/ 22 h 75"/>
                <a:gd name="T46" fmla="*/ 25 w 89"/>
                <a:gd name="T47" fmla="*/ 22 h 75"/>
                <a:gd name="T48" fmla="*/ 23 w 89"/>
                <a:gd name="T49" fmla="*/ 17 h 75"/>
                <a:gd name="T50" fmla="*/ 24 w 89"/>
                <a:gd name="T51" fmla="*/ 18 h 75"/>
                <a:gd name="T52" fmla="*/ 24 w 89"/>
                <a:gd name="T53" fmla="*/ 18 h 75"/>
                <a:gd name="T54" fmla="*/ 24 w 89"/>
                <a:gd name="T55" fmla="*/ 19 h 75"/>
                <a:gd name="T56" fmla="*/ 24 w 89"/>
                <a:gd name="T57" fmla="*/ 20 h 75"/>
                <a:gd name="T58" fmla="*/ 24 w 89"/>
                <a:gd name="T59" fmla="*/ 20 h 75"/>
                <a:gd name="T60" fmla="*/ 24 w 89"/>
                <a:gd name="T61" fmla="*/ 20 h 75"/>
                <a:gd name="T62" fmla="*/ 27 w 89"/>
                <a:gd name="T63" fmla="*/ 27 h 75"/>
                <a:gd name="T64" fmla="*/ 27 w 89"/>
                <a:gd name="T65" fmla="*/ 27 h 75"/>
                <a:gd name="T66" fmla="*/ 27 w 89"/>
                <a:gd name="T67" fmla="*/ 27 h 75"/>
                <a:gd name="T68" fmla="*/ 27 w 89"/>
                <a:gd name="T69" fmla="*/ 28 h 75"/>
                <a:gd name="T70" fmla="*/ 27 w 89"/>
                <a:gd name="T71" fmla="*/ 28 h 75"/>
                <a:gd name="T72" fmla="*/ 27 w 89"/>
                <a:gd name="T73" fmla="*/ 27 h 75"/>
                <a:gd name="T74" fmla="*/ 18 w 89"/>
                <a:gd name="T75" fmla="*/ 2 h 75"/>
                <a:gd name="T76" fmla="*/ 18 w 89"/>
                <a:gd name="T77" fmla="*/ 2 h 75"/>
                <a:gd name="T78" fmla="*/ 18 w 89"/>
                <a:gd name="T79" fmla="*/ 4 h 75"/>
                <a:gd name="T80" fmla="*/ 35 w 89"/>
                <a:gd name="T81" fmla="*/ 67 h 75"/>
                <a:gd name="T82" fmla="*/ 39 w 89"/>
                <a:gd name="T83" fmla="*/ 75 h 75"/>
                <a:gd name="T84" fmla="*/ 58 w 89"/>
                <a:gd name="T85" fmla="*/ 41 h 75"/>
                <a:gd name="T86" fmla="*/ 63 w 89"/>
                <a:gd name="T87" fmla="*/ 41 h 75"/>
                <a:gd name="T88" fmla="*/ 63 w 89"/>
                <a:gd name="T89" fmla="*/ 41 h 75"/>
                <a:gd name="T90" fmla="*/ 25 w 89"/>
                <a:gd name="T91" fmla="*/ 21 h 75"/>
                <a:gd name="T92" fmla="*/ 25 w 89"/>
                <a:gd name="T93" fmla="*/ 21 h 75"/>
                <a:gd name="T94" fmla="*/ 25 w 89"/>
                <a:gd name="T95" fmla="*/ 22 h 75"/>
                <a:gd name="T96" fmla="*/ 61 w 89"/>
                <a:gd name="T97" fmla="*/ 22 h 75"/>
                <a:gd name="T98" fmla="*/ 46 w 89"/>
                <a:gd name="T99" fmla="*/ 31 h 75"/>
                <a:gd name="T100" fmla="*/ 64 w 89"/>
                <a:gd name="T101" fmla="*/ 31 h 75"/>
                <a:gd name="T102" fmla="*/ 64 w 89"/>
                <a:gd name="T103" fmla="*/ 31 h 75"/>
                <a:gd name="T104" fmla="*/ 81 w 89"/>
                <a:gd name="T105" fmla="*/ 2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75">
                  <a:moveTo>
                    <a:pt x="32" y="41"/>
                  </a:moveTo>
                  <a:cubicBezTo>
                    <a:pt x="43" y="41"/>
                    <a:pt x="43" y="41"/>
                    <a:pt x="43" y="41"/>
                  </a:cubicBezTo>
                  <a:cubicBezTo>
                    <a:pt x="43" y="39"/>
                    <a:pt x="43" y="37"/>
                    <a:pt x="42" y="36"/>
                  </a:cubicBezTo>
                  <a:cubicBezTo>
                    <a:pt x="38" y="36"/>
                    <a:pt x="34" y="36"/>
                    <a:pt x="30" y="36"/>
                  </a:cubicBezTo>
                  <a:cubicBezTo>
                    <a:pt x="31" y="37"/>
                    <a:pt x="31" y="39"/>
                    <a:pt x="32" y="41"/>
                  </a:cubicBezTo>
                  <a:close/>
                  <a:moveTo>
                    <a:pt x="0" y="0"/>
                  </a:moveTo>
                  <a:cubicBezTo>
                    <a:pt x="12" y="0"/>
                    <a:pt x="12" y="0"/>
                    <a:pt x="12" y="0"/>
                  </a:cubicBezTo>
                  <a:cubicBezTo>
                    <a:pt x="17" y="0"/>
                    <a:pt x="17" y="0"/>
                    <a:pt x="17" y="0"/>
                  </a:cubicBezTo>
                  <a:cubicBezTo>
                    <a:pt x="17" y="0"/>
                    <a:pt x="17" y="1"/>
                    <a:pt x="17" y="1"/>
                  </a:cubicBezTo>
                  <a:cubicBezTo>
                    <a:pt x="17" y="1"/>
                    <a:pt x="17" y="1"/>
                    <a:pt x="17" y="1"/>
                  </a:cubicBezTo>
                  <a:cubicBezTo>
                    <a:pt x="17" y="1"/>
                    <a:pt x="17" y="1"/>
                    <a:pt x="17" y="1"/>
                  </a:cubicBezTo>
                  <a:cubicBezTo>
                    <a:pt x="17" y="1"/>
                    <a:pt x="17" y="1"/>
                    <a:pt x="17" y="1"/>
                  </a:cubicBezTo>
                  <a:cubicBezTo>
                    <a:pt x="17" y="1"/>
                    <a:pt x="17" y="1"/>
                    <a:pt x="17" y="1"/>
                  </a:cubicBezTo>
                  <a:cubicBezTo>
                    <a:pt x="17" y="1"/>
                    <a:pt x="17" y="1"/>
                    <a:pt x="17" y="1"/>
                  </a:cubicBezTo>
                  <a:cubicBezTo>
                    <a:pt x="18" y="1"/>
                    <a:pt x="18" y="1"/>
                    <a:pt x="18" y="1"/>
                  </a:cubicBezTo>
                  <a:cubicBezTo>
                    <a:pt x="18" y="1"/>
                    <a:pt x="18" y="1"/>
                    <a:pt x="18" y="1"/>
                  </a:cubicBezTo>
                  <a:cubicBezTo>
                    <a:pt x="18" y="1"/>
                    <a:pt x="18" y="1"/>
                    <a:pt x="18" y="1"/>
                  </a:cubicBezTo>
                  <a:cubicBezTo>
                    <a:pt x="18" y="1"/>
                    <a:pt x="18" y="1"/>
                    <a:pt x="18" y="1"/>
                  </a:cubicBezTo>
                  <a:cubicBezTo>
                    <a:pt x="18" y="1"/>
                    <a:pt x="18" y="1"/>
                    <a:pt x="18" y="1"/>
                  </a:cubicBezTo>
                  <a:cubicBezTo>
                    <a:pt x="18" y="1"/>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4"/>
                    <a:pt x="18" y="4"/>
                  </a:cubicBezTo>
                  <a:cubicBezTo>
                    <a:pt x="18" y="4"/>
                    <a:pt x="18" y="4"/>
                    <a:pt x="18" y="4"/>
                  </a:cubicBezTo>
                  <a:cubicBezTo>
                    <a:pt x="18" y="4"/>
                    <a:pt x="18" y="4"/>
                    <a:pt x="18" y="4"/>
                  </a:cubicBezTo>
                  <a:cubicBezTo>
                    <a:pt x="18" y="4"/>
                    <a:pt x="19" y="4"/>
                    <a:pt x="19" y="4"/>
                  </a:cubicBezTo>
                  <a:cubicBezTo>
                    <a:pt x="19" y="4"/>
                    <a:pt x="19" y="4"/>
                    <a:pt x="19" y="4"/>
                  </a:cubicBezTo>
                  <a:cubicBezTo>
                    <a:pt x="19" y="4"/>
                    <a:pt x="19" y="5"/>
                    <a:pt x="19" y="5"/>
                  </a:cubicBezTo>
                  <a:cubicBezTo>
                    <a:pt x="20" y="8"/>
                    <a:pt x="21" y="10"/>
                    <a:pt x="22" y="13"/>
                  </a:cubicBezTo>
                  <a:cubicBezTo>
                    <a:pt x="39" y="13"/>
                    <a:pt x="39" y="13"/>
                    <a:pt x="39" y="13"/>
                  </a:cubicBezTo>
                  <a:cubicBezTo>
                    <a:pt x="44" y="13"/>
                    <a:pt x="44" y="13"/>
                    <a:pt x="44" y="13"/>
                  </a:cubicBezTo>
                  <a:cubicBezTo>
                    <a:pt x="62" y="13"/>
                    <a:pt x="62" y="13"/>
                    <a:pt x="62" y="13"/>
                  </a:cubicBezTo>
                  <a:cubicBezTo>
                    <a:pt x="67" y="13"/>
                    <a:pt x="67" y="13"/>
                    <a:pt x="67" y="13"/>
                  </a:cubicBezTo>
                  <a:cubicBezTo>
                    <a:pt x="84" y="13"/>
                    <a:pt x="84" y="13"/>
                    <a:pt x="84" y="13"/>
                  </a:cubicBezTo>
                  <a:cubicBezTo>
                    <a:pt x="85" y="13"/>
                    <a:pt x="85" y="13"/>
                    <a:pt x="85" y="13"/>
                  </a:cubicBezTo>
                  <a:cubicBezTo>
                    <a:pt x="89" y="13"/>
                    <a:pt x="89" y="13"/>
                    <a:pt x="89" y="13"/>
                  </a:cubicBezTo>
                  <a:cubicBezTo>
                    <a:pt x="85" y="24"/>
                    <a:pt x="81" y="34"/>
                    <a:pt x="77" y="45"/>
                  </a:cubicBezTo>
                  <a:cubicBezTo>
                    <a:pt x="74" y="45"/>
                    <a:pt x="74" y="45"/>
                    <a:pt x="74" y="45"/>
                  </a:cubicBezTo>
                  <a:cubicBezTo>
                    <a:pt x="72" y="45"/>
                    <a:pt x="72" y="45"/>
                    <a:pt x="72" y="45"/>
                  </a:cubicBezTo>
                  <a:cubicBezTo>
                    <a:pt x="62" y="45"/>
                    <a:pt x="62" y="45"/>
                    <a:pt x="62" y="45"/>
                  </a:cubicBezTo>
                  <a:cubicBezTo>
                    <a:pt x="58" y="45"/>
                    <a:pt x="58" y="45"/>
                    <a:pt x="58" y="45"/>
                  </a:cubicBezTo>
                  <a:cubicBezTo>
                    <a:pt x="48" y="45"/>
                    <a:pt x="48" y="45"/>
                    <a:pt x="48" y="45"/>
                  </a:cubicBezTo>
                  <a:cubicBezTo>
                    <a:pt x="44" y="45"/>
                    <a:pt x="44" y="45"/>
                    <a:pt x="44" y="45"/>
                  </a:cubicBezTo>
                  <a:cubicBezTo>
                    <a:pt x="33" y="45"/>
                    <a:pt x="33" y="45"/>
                    <a:pt x="33" y="45"/>
                  </a:cubicBezTo>
                  <a:cubicBezTo>
                    <a:pt x="34" y="48"/>
                    <a:pt x="35" y="51"/>
                    <a:pt x="36" y="54"/>
                  </a:cubicBezTo>
                  <a:cubicBezTo>
                    <a:pt x="74" y="54"/>
                    <a:pt x="74" y="54"/>
                    <a:pt x="74" y="54"/>
                  </a:cubicBezTo>
                  <a:cubicBezTo>
                    <a:pt x="73" y="58"/>
                    <a:pt x="73" y="58"/>
                    <a:pt x="73" y="58"/>
                  </a:cubicBezTo>
                  <a:cubicBezTo>
                    <a:pt x="38" y="58"/>
                    <a:pt x="38" y="58"/>
                    <a:pt x="38" y="58"/>
                  </a:cubicBezTo>
                  <a:cubicBezTo>
                    <a:pt x="33" y="58"/>
                    <a:pt x="33" y="58"/>
                    <a:pt x="33" y="58"/>
                  </a:cubicBezTo>
                  <a:cubicBezTo>
                    <a:pt x="33" y="58"/>
                    <a:pt x="33" y="58"/>
                    <a:pt x="33" y="58"/>
                  </a:cubicBezTo>
                  <a:cubicBezTo>
                    <a:pt x="33" y="58"/>
                    <a:pt x="33" y="58"/>
                    <a:pt x="33" y="58"/>
                  </a:cubicBezTo>
                  <a:cubicBezTo>
                    <a:pt x="32" y="54"/>
                    <a:pt x="30" y="50"/>
                    <a:pt x="29" y="45"/>
                  </a:cubicBezTo>
                  <a:cubicBezTo>
                    <a:pt x="28" y="45"/>
                    <a:pt x="28" y="45"/>
                    <a:pt x="28" y="45"/>
                  </a:cubicBezTo>
                  <a:cubicBezTo>
                    <a:pt x="24" y="32"/>
                    <a:pt x="19" y="18"/>
                    <a:pt x="14" y="5"/>
                  </a:cubicBezTo>
                  <a:cubicBezTo>
                    <a:pt x="0" y="5"/>
                    <a:pt x="0" y="5"/>
                    <a:pt x="0" y="5"/>
                  </a:cubicBezTo>
                  <a:cubicBezTo>
                    <a:pt x="0" y="0"/>
                    <a:pt x="0" y="0"/>
                    <a:pt x="0" y="0"/>
                  </a:cubicBezTo>
                  <a:close/>
                  <a:moveTo>
                    <a:pt x="67" y="63"/>
                  </a:moveTo>
                  <a:cubicBezTo>
                    <a:pt x="69" y="63"/>
                    <a:pt x="71" y="65"/>
                    <a:pt x="71" y="67"/>
                  </a:cubicBezTo>
                  <a:cubicBezTo>
                    <a:pt x="71" y="69"/>
                    <a:pt x="69" y="70"/>
                    <a:pt x="67" y="70"/>
                  </a:cubicBezTo>
                  <a:cubicBezTo>
                    <a:pt x="65" y="70"/>
                    <a:pt x="63" y="69"/>
                    <a:pt x="63" y="67"/>
                  </a:cubicBezTo>
                  <a:cubicBezTo>
                    <a:pt x="63" y="65"/>
                    <a:pt x="65" y="63"/>
                    <a:pt x="67" y="63"/>
                  </a:cubicBezTo>
                  <a:close/>
                  <a:moveTo>
                    <a:pt x="67" y="59"/>
                  </a:moveTo>
                  <a:cubicBezTo>
                    <a:pt x="71" y="59"/>
                    <a:pt x="75" y="62"/>
                    <a:pt x="75" y="67"/>
                  </a:cubicBezTo>
                  <a:cubicBezTo>
                    <a:pt x="75" y="71"/>
                    <a:pt x="71" y="75"/>
                    <a:pt x="67" y="75"/>
                  </a:cubicBezTo>
                  <a:cubicBezTo>
                    <a:pt x="63" y="75"/>
                    <a:pt x="59" y="71"/>
                    <a:pt x="59" y="67"/>
                  </a:cubicBezTo>
                  <a:cubicBezTo>
                    <a:pt x="59" y="62"/>
                    <a:pt x="63" y="59"/>
                    <a:pt x="67" y="59"/>
                  </a:cubicBezTo>
                  <a:close/>
                  <a:moveTo>
                    <a:pt x="25" y="21"/>
                  </a:moveTo>
                  <a:cubicBezTo>
                    <a:pt x="25" y="21"/>
                    <a:pt x="25" y="21"/>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1"/>
                    <a:pt x="25" y="21"/>
                    <a:pt x="25" y="21"/>
                  </a:cubicBezTo>
                  <a:close/>
                  <a:moveTo>
                    <a:pt x="25" y="22"/>
                  </a:moveTo>
                  <a:cubicBezTo>
                    <a:pt x="25" y="22"/>
                    <a:pt x="25" y="22"/>
                    <a:pt x="25" y="22"/>
                  </a:cubicBezTo>
                  <a:cubicBezTo>
                    <a:pt x="30" y="22"/>
                    <a:pt x="35" y="22"/>
                    <a:pt x="40" y="22"/>
                  </a:cubicBezTo>
                  <a:cubicBezTo>
                    <a:pt x="40" y="21"/>
                    <a:pt x="40" y="19"/>
                    <a:pt x="40" y="17"/>
                  </a:cubicBezTo>
                  <a:cubicBezTo>
                    <a:pt x="23" y="17"/>
                    <a:pt x="23" y="17"/>
                    <a:pt x="23" y="17"/>
                  </a:cubicBezTo>
                  <a:cubicBezTo>
                    <a:pt x="23" y="17"/>
                    <a:pt x="23" y="18"/>
                    <a:pt x="23" y="18"/>
                  </a:cubicBezTo>
                  <a:cubicBezTo>
                    <a:pt x="23" y="18"/>
                    <a:pt x="23"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4" y="20"/>
                    <a:pt x="24" y="20"/>
                    <a:pt x="24" y="20"/>
                  </a:cubicBezTo>
                  <a:cubicBezTo>
                    <a:pt x="25" y="22"/>
                    <a:pt x="25" y="22"/>
                    <a:pt x="25" y="22"/>
                  </a:cubicBezTo>
                  <a:close/>
                  <a:moveTo>
                    <a:pt x="27" y="27"/>
                  </a:move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7" y="28"/>
                    <a:pt x="27" y="28"/>
                    <a:pt x="27" y="28"/>
                  </a:cubicBezTo>
                  <a:cubicBezTo>
                    <a:pt x="28" y="29"/>
                    <a:pt x="28" y="30"/>
                    <a:pt x="28" y="31"/>
                  </a:cubicBezTo>
                  <a:cubicBezTo>
                    <a:pt x="33" y="31"/>
                    <a:pt x="37" y="31"/>
                    <a:pt x="42" y="31"/>
                  </a:cubicBezTo>
                  <a:cubicBezTo>
                    <a:pt x="41" y="30"/>
                    <a:pt x="41" y="28"/>
                    <a:pt x="41" y="27"/>
                  </a:cubicBezTo>
                  <a:cubicBezTo>
                    <a:pt x="36" y="27"/>
                    <a:pt x="31" y="27"/>
                    <a:pt x="27" y="27"/>
                  </a:cubicBezTo>
                  <a:close/>
                  <a:moveTo>
                    <a:pt x="17" y="0"/>
                  </a:moveTo>
                  <a:cubicBezTo>
                    <a:pt x="17" y="0"/>
                    <a:pt x="17" y="1"/>
                    <a:pt x="17" y="1"/>
                  </a:cubicBezTo>
                  <a:cubicBezTo>
                    <a:pt x="17" y="0"/>
                    <a:pt x="17" y="0"/>
                    <a:pt x="17" y="0"/>
                  </a:cubicBezTo>
                  <a:close/>
                  <a:moveTo>
                    <a:pt x="18" y="2"/>
                  </a:moveTo>
                  <a:cubicBezTo>
                    <a:pt x="18" y="2"/>
                    <a:pt x="18" y="2"/>
                    <a:pt x="18" y="2"/>
                  </a:cubicBezTo>
                  <a:cubicBezTo>
                    <a:pt x="18" y="2"/>
                    <a:pt x="18" y="2"/>
                    <a:pt x="18" y="2"/>
                  </a:cubicBezTo>
                  <a:close/>
                  <a:moveTo>
                    <a:pt x="18" y="2"/>
                  </a:moveTo>
                  <a:cubicBezTo>
                    <a:pt x="18" y="2"/>
                    <a:pt x="18" y="2"/>
                    <a:pt x="18" y="2"/>
                  </a:cubicBezTo>
                  <a:cubicBezTo>
                    <a:pt x="18" y="2"/>
                    <a:pt x="18" y="2"/>
                    <a:pt x="18" y="2"/>
                  </a:cubicBezTo>
                  <a:close/>
                  <a:moveTo>
                    <a:pt x="18" y="4"/>
                  </a:moveTo>
                  <a:cubicBezTo>
                    <a:pt x="18" y="4"/>
                    <a:pt x="19" y="4"/>
                    <a:pt x="19" y="4"/>
                  </a:cubicBezTo>
                  <a:cubicBezTo>
                    <a:pt x="18" y="4"/>
                    <a:pt x="18" y="4"/>
                    <a:pt x="18" y="4"/>
                  </a:cubicBezTo>
                  <a:close/>
                  <a:moveTo>
                    <a:pt x="39" y="63"/>
                  </a:moveTo>
                  <a:cubicBezTo>
                    <a:pt x="41" y="63"/>
                    <a:pt x="42" y="65"/>
                    <a:pt x="42" y="67"/>
                  </a:cubicBezTo>
                  <a:cubicBezTo>
                    <a:pt x="42" y="69"/>
                    <a:pt x="41" y="70"/>
                    <a:pt x="39" y="70"/>
                  </a:cubicBezTo>
                  <a:cubicBezTo>
                    <a:pt x="37" y="70"/>
                    <a:pt x="35" y="69"/>
                    <a:pt x="35" y="67"/>
                  </a:cubicBezTo>
                  <a:cubicBezTo>
                    <a:pt x="35" y="65"/>
                    <a:pt x="37" y="63"/>
                    <a:pt x="39" y="63"/>
                  </a:cubicBezTo>
                  <a:close/>
                  <a:moveTo>
                    <a:pt x="39" y="59"/>
                  </a:moveTo>
                  <a:cubicBezTo>
                    <a:pt x="43" y="59"/>
                    <a:pt x="46" y="62"/>
                    <a:pt x="46" y="67"/>
                  </a:cubicBezTo>
                  <a:cubicBezTo>
                    <a:pt x="46" y="71"/>
                    <a:pt x="43" y="75"/>
                    <a:pt x="39" y="75"/>
                  </a:cubicBezTo>
                  <a:cubicBezTo>
                    <a:pt x="34" y="75"/>
                    <a:pt x="31" y="71"/>
                    <a:pt x="31" y="67"/>
                  </a:cubicBezTo>
                  <a:cubicBezTo>
                    <a:pt x="31" y="62"/>
                    <a:pt x="34" y="59"/>
                    <a:pt x="39" y="59"/>
                  </a:cubicBezTo>
                  <a:close/>
                  <a:moveTo>
                    <a:pt x="47" y="41"/>
                  </a:moveTo>
                  <a:cubicBezTo>
                    <a:pt x="58" y="41"/>
                    <a:pt x="58" y="41"/>
                    <a:pt x="58" y="41"/>
                  </a:cubicBezTo>
                  <a:cubicBezTo>
                    <a:pt x="58" y="39"/>
                    <a:pt x="59" y="37"/>
                    <a:pt x="59" y="36"/>
                  </a:cubicBezTo>
                  <a:cubicBezTo>
                    <a:pt x="55" y="36"/>
                    <a:pt x="51" y="36"/>
                    <a:pt x="47" y="36"/>
                  </a:cubicBezTo>
                  <a:cubicBezTo>
                    <a:pt x="47" y="37"/>
                    <a:pt x="47" y="39"/>
                    <a:pt x="47" y="41"/>
                  </a:cubicBezTo>
                  <a:close/>
                  <a:moveTo>
                    <a:pt x="63" y="41"/>
                  </a:moveTo>
                  <a:cubicBezTo>
                    <a:pt x="74" y="41"/>
                    <a:pt x="74" y="41"/>
                    <a:pt x="74" y="41"/>
                  </a:cubicBezTo>
                  <a:cubicBezTo>
                    <a:pt x="75" y="39"/>
                    <a:pt x="75" y="37"/>
                    <a:pt x="76" y="36"/>
                  </a:cubicBezTo>
                  <a:cubicBezTo>
                    <a:pt x="72" y="36"/>
                    <a:pt x="68" y="36"/>
                    <a:pt x="63" y="36"/>
                  </a:cubicBezTo>
                  <a:cubicBezTo>
                    <a:pt x="63" y="37"/>
                    <a:pt x="63" y="39"/>
                    <a:pt x="63" y="41"/>
                  </a:cubicBezTo>
                  <a:close/>
                  <a:moveTo>
                    <a:pt x="27" y="27"/>
                  </a:moveTo>
                  <a:cubicBezTo>
                    <a:pt x="27" y="27"/>
                    <a:pt x="27" y="27"/>
                    <a:pt x="27" y="27"/>
                  </a:cubicBezTo>
                  <a:cubicBezTo>
                    <a:pt x="27" y="27"/>
                    <a:pt x="27" y="27"/>
                    <a:pt x="27" y="27"/>
                  </a:cubicBezTo>
                  <a:close/>
                  <a:moveTo>
                    <a:pt x="25" y="21"/>
                  </a:move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lose/>
                  <a:moveTo>
                    <a:pt x="25" y="22"/>
                  </a:moveTo>
                  <a:cubicBezTo>
                    <a:pt x="25" y="22"/>
                    <a:pt x="25" y="22"/>
                    <a:pt x="25" y="22"/>
                  </a:cubicBezTo>
                  <a:cubicBezTo>
                    <a:pt x="25" y="22"/>
                    <a:pt x="25" y="22"/>
                    <a:pt x="25" y="22"/>
                  </a:cubicBezTo>
                  <a:close/>
                  <a:moveTo>
                    <a:pt x="44" y="17"/>
                  </a:moveTo>
                  <a:cubicBezTo>
                    <a:pt x="44" y="19"/>
                    <a:pt x="45" y="21"/>
                    <a:pt x="45" y="22"/>
                  </a:cubicBezTo>
                  <a:cubicBezTo>
                    <a:pt x="50" y="22"/>
                    <a:pt x="55" y="22"/>
                    <a:pt x="61" y="22"/>
                  </a:cubicBezTo>
                  <a:cubicBezTo>
                    <a:pt x="61" y="21"/>
                    <a:pt x="61" y="19"/>
                    <a:pt x="61" y="17"/>
                  </a:cubicBezTo>
                  <a:cubicBezTo>
                    <a:pt x="44" y="17"/>
                    <a:pt x="44" y="17"/>
                    <a:pt x="44" y="17"/>
                  </a:cubicBezTo>
                  <a:close/>
                  <a:moveTo>
                    <a:pt x="46" y="27"/>
                  </a:moveTo>
                  <a:cubicBezTo>
                    <a:pt x="46" y="28"/>
                    <a:pt x="46" y="30"/>
                    <a:pt x="46" y="31"/>
                  </a:cubicBezTo>
                  <a:cubicBezTo>
                    <a:pt x="51" y="31"/>
                    <a:pt x="55" y="31"/>
                    <a:pt x="59" y="31"/>
                  </a:cubicBezTo>
                  <a:cubicBezTo>
                    <a:pt x="60" y="30"/>
                    <a:pt x="60" y="28"/>
                    <a:pt x="60" y="27"/>
                  </a:cubicBezTo>
                  <a:cubicBezTo>
                    <a:pt x="55" y="27"/>
                    <a:pt x="50" y="27"/>
                    <a:pt x="46" y="27"/>
                  </a:cubicBezTo>
                  <a:close/>
                  <a:moveTo>
                    <a:pt x="64" y="31"/>
                  </a:moveTo>
                  <a:cubicBezTo>
                    <a:pt x="64" y="30"/>
                    <a:pt x="64" y="28"/>
                    <a:pt x="65" y="27"/>
                  </a:cubicBezTo>
                  <a:cubicBezTo>
                    <a:pt x="70" y="27"/>
                    <a:pt x="74" y="27"/>
                    <a:pt x="79" y="27"/>
                  </a:cubicBezTo>
                  <a:cubicBezTo>
                    <a:pt x="78" y="28"/>
                    <a:pt x="78" y="30"/>
                    <a:pt x="77" y="31"/>
                  </a:cubicBezTo>
                  <a:cubicBezTo>
                    <a:pt x="73" y="31"/>
                    <a:pt x="69" y="31"/>
                    <a:pt x="64" y="31"/>
                  </a:cubicBezTo>
                  <a:close/>
                  <a:moveTo>
                    <a:pt x="65" y="22"/>
                  </a:moveTo>
                  <a:cubicBezTo>
                    <a:pt x="65" y="21"/>
                    <a:pt x="66" y="19"/>
                    <a:pt x="66" y="17"/>
                  </a:cubicBezTo>
                  <a:cubicBezTo>
                    <a:pt x="82" y="17"/>
                    <a:pt x="82" y="17"/>
                    <a:pt x="82" y="17"/>
                  </a:cubicBezTo>
                  <a:cubicBezTo>
                    <a:pt x="82" y="19"/>
                    <a:pt x="81" y="21"/>
                    <a:pt x="81" y="22"/>
                  </a:cubicBezTo>
                  <a:cubicBezTo>
                    <a:pt x="76" y="22"/>
                    <a:pt x="71" y="22"/>
                    <a:pt x="65" y="22"/>
                  </a:cubicBezTo>
                  <a:close/>
                </a:path>
              </a:pathLst>
            </a:custGeom>
            <a:solidFill>
              <a:srgbClr val="EC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28" name="文本框 83"/>
            <p:cNvSpPr txBox="1"/>
            <p:nvPr/>
          </p:nvSpPr>
          <p:spPr>
            <a:xfrm>
              <a:off x="2405333" y="2436020"/>
              <a:ext cx="800219" cy="276999"/>
            </a:xfrm>
            <a:prstGeom prst="rect">
              <a:avLst/>
            </a:prstGeom>
            <a:noFill/>
          </p:spPr>
          <p:txBody>
            <a:bodyPr wrap="none" rtlCol="0">
              <a:spAutoFit/>
            </a:bodyPr>
            <a:lstStyle/>
            <a:p>
              <a:r>
                <a:rPr lang="zh-CN" altLang="en-US" sz="1200" dirty="0" smtClean="0">
                  <a:solidFill>
                    <a:schemeClr val="bg1"/>
                  </a:solidFill>
                  <a:latin typeface="微软雅黑" pitchFamily="34" charset="-122"/>
                  <a:ea typeface="微软雅黑" pitchFamily="34" charset="-122"/>
                </a:rPr>
                <a:t>我是标题</a:t>
              </a:r>
              <a:endParaRPr lang="zh-CN" altLang="en-US" sz="1200" dirty="0">
                <a:solidFill>
                  <a:schemeClr val="bg1"/>
                </a:solidFill>
                <a:latin typeface="微软雅黑" pitchFamily="34" charset="-122"/>
                <a:ea typeface="微软雅黑" pitchFamily="34" charset="-122"/>
              </a:endParaRPr>
            </a:p>
          </p:txBody>
        </p:sp>
        <p:sp>
          <p:nvSpPr>
            <p:cNvPr id="32" name="文本框 60"/>
            <p:cNvSpPr txBox="1"/>
            <p:nvPr/>
          </p:nvSpPr>
          <p:spPr>
            <a:xfrm>
              <a:off x="2483830" y="2943017"/>
              <a:ext cx="849314" cy="1015663"/>
            </a:xfrm>
            <a:prstGeom prst="rect">
              <a:avLst/>
            </a:prstGeom>
            <a:noFill/>
          </p:spPr>
          <p:txBody>
            <a:bodyPr wrap="square" rtlCol="0">
              <a:spAutoFit/>
            </a:bodyPr>
            <a:lstStyle/>
            <a:p>
              <a:r>
                <a:rPr lang="zh-CN" altLang="en-US" sz="1000" dirty="0" smtClean="0">
                  <a:solidFill>
                    <a:schemeClr val="bg1"/>
                  </a:solidFill>
                  <a:latin typeface="微软雅黑" pitchFamily="34" charset="-122"/>
                  <a:ea typeface="微软雅黑" pitchFamily="34" charset="-122"/>
                </a:rPr>
                <a:t>此处填写具体条目内容，</a:t>
              </a:r>
              <a:r>
                <a:rPr lang="zh-CN" altLang="en-US" sz="1000" dirty="0">
                  <a:solidFill>
                    <a:schemeClr val="bg1"/>
                  </a:solidFill>
                  <a:latin typeface="微软雅黑" pitchFamily="34" charset="-122"/>
                  <a:ea typeface="微软雅黑" pitchFamily="34" charset="-122"/>
                </a:rPr>
                <a:t>此处填写具体条目</a:t>
              </a:r>
              <a:r>
                <a:rPr lang="zh-CN" altLang="en-US" sz="1000" dirty="0" smtClean="0">
                  <a:solidFill>
                    <a:schemeClr val="bg1"/>
                  </a:solidFill>
                  <a:latin typeface="微软雅黑" pitchFamily="34" charset="-122"/>
                  <a:ea typeface="微软雅黑" pitchFamily="34" charset="-122"/>
                </a:rPr>
                <a:t>内容，此处</a:t>
              </a:r>
              <a:r>
                <a:rPr lang="zh-CN" altLang="en-US" sz="1000" dirty="0">
                  <a:solidFill>
                    <a:schemeClr val="bg1"/>
                  </a:solidFill>
                  <a:latin typeface="微软雅黑" pitchFamily="34" charset="-122"/>
                  <a:ea typeface="微软雅黑" pitchFamily="34" charset="-122"/>
                </a:rPr>
                <a:t>填写具体条目</a:t>
              </a:r>
              <a:r>
                <a:rPr lang="zh-CN" altLang="en-US" sz="1000" dirty="0" smtClean="0">
                  <a:solidFill>
                    <a:schemeClr val="bg1"/>
                  </a:solidFill>
                  <a:latin typeface="微软雅黑" pitchFamily="34" charset="-122"/>
                  <a:ea typeface="微软雅黑" pitchFamily="34" charset="-122"/>
                </a:rPr>
                <a:t>内容。</a:t>
              </a:r>
              <a:endParaRPr lang="zh-CN" altLang="en-US" sz="1000" dirty="0">
                <a:solidFill>
                  <a:schemeClr val="bg1"/>
                </a:solidFill>
                <a:latin typeface="微软雅黑" pitchFamily="34" charset="-122"/>
                <a:ea typeface="微软雅黑" pitchFamily="34" charset="-122"/>
              </a:endParaRPr>
            </a:p>
          </p:txBody>
        </p:sp>
      </p:grpSp>
      <p:grpSp>
        <p:nvGrpSpPr>
          <p:cNvPr id="38" name="组合 37"/>
          <p:cNvGrpSpPr/>
          <p:nvPr/>
        </p:nvGrpSpPr>
        <p:grpSpPr>
          <a:xfrm>
            <a:off x="3486685" y="1059584"/>
            <a:ext cx="1101450" cy="2977657"/>
            <a:chOff x="3600380" y="1375533"/>
            <a:chExt cx="1101450" cy="2977657"/>
          </a:xfrm>
        </p:grpSpPr>
        <p:sp>
          <p:nvSpPr>
            <p:cNvPr id="4" name="Freeform 6"/>
            <p:cNvSpPr>
              <a:spLocks/>
            </p:cNvSpPr>
            <p:nvPr/>
          </p:nvSpPr>
          <p:spPr bwMode="auto">
            <a:xfrm>
              <a:off x="3600380" y="1375533"/>
              <a:ext cx="1101450" cy="2977657"/>
            </a:xfrm>
            <a:custGeom>
              <a:avLst/>
              <a:gdLst>
                <a:gd name="T0" fmla="*/ 115 w 230"/>
                <a:gd name="T1" fmla="*/ 0 h 621"/>
                <a:gd name="T2" fmla="*/ 115 w 230"/>
                <a:gd name="T3" fmla="*/ 0 h 621"/>
                <a:gd name="T4" fmla="*/ 230 w 230"/>
                <a:gd name="T5" fmla="*/ 115 h 621"/>
                <a:gd name="T6" fmla="*/ 230 w 230"/>
                <a:gd name="T7" fmla="*/ 621 h 621"/>
                <a:gd name="T8" fmla="*/ 0 w 230"/>
                <a:gd name="T9" fmla="*/ 621 h 621"/>
                <a:gd name="T10" fmla="*/ 0 w 230"/>
                <a:gd name="T11" fmla="*/ 115 h 621"/>
                <a:gd name="T12" fmla="*/ 115 w 230"/>
                <a:gd name="T13" fmla="*/ 0 h 621"/>
              </a:gdLst>
              <a:ahLst/>
              <a:cxnLst>
                <a:cxn ang="0">
                  <a:pos x="T0" y="T1"/>
                </a:cxn>
                <a:cxn ang="0">
                  <a:pos x="T2" y="T3"/>
                </a:cxn>
                <a:cxn ang="0">
                  <a:pos x="T4" y="T5"/>
                </a:cxn>
                <a:cxn ang="0">
                  <a:pos x="T6" y="T7"/>
                </a:cxn>
                <a:cxn ang="0">
                  <a:pos x="T8" y="T9"/>
                </a:cxn>
                <a:cxn ang="0">
                  <a:pos x="T10" y="T11"/>
                </a:cxn>
                <a:cxn ang="0">
                  <a:pos x="T12" y="T13"/>
                </a:cxn>
              </a:cxnLst>
              <a:rect l="0" t="0" r="r" b="b"/>
              <a:pathLst>
                <a:path w="230" h="621">
                  <a:moveTo>
                    <a:pt x="115" y="0"/>
                  </a:moveTo>
                  <a:cubicBezTo>
                    <a:pt x="115" y="0"/>
                    <a:pt x="115" y="0"/>
                    <a:pt x="115" y="0"/>
                  </a:cubicBezTo>
                  <a:cubicBezTo>
                    <a:pt x="178" y="0"/>
                    <a:pt x="230" y="52"/>
                    <a:pt x="230" y="115"/>
                  </a:cubicBezTo>
                  <a:cubicBezTo>
                    <a:pt x="230" y="287"/>
                    <a:pt x="230" y="449"/>
                    <a:pt x="230" y="621"/>
                  </a:cubicBezTo>
                  <a:cubicBezTo>
                    <a:pt x="153" y="621"/>
                    <a:pt x="77" y="621"/>
                    <a:pt x="0" y="621"/>
                  </a:cubicBezTo>
                  <a:cubicBezTo>
                    <a:pt x="0" y="449"/>
                    <a:pt x="0" y="287"/>
                    <a:pt x="0" y="115"/>
                  </a:cubicBezTo>
                  <a:cubicBezTo>
                    <a:pt x="0" y="52"/>
                    <a:pt x="52" y="0"/>
                    <a:pt x="115" y="0"/>
                  </a:cubicBezTo>
                  <a:close/>
                </a:path>
              </a:pathLst>
            </a:custGeom>
            <a:solidFill>
              <a:srgbClr val="293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8" name="Oval 10"/>
            <p:cNvSpPr>
              <a:spLocks noChangeArrowheads="1"/>
            </p:cNvSpPr>
            <p:nvPr/>
          </p:nvSpPr>
          <p:spPr bwMode="auto">
            <a:xfrm>
              <a:off x="3739957" y="1515111"/>
              <a:ext cx="822295" cy="829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13" name="Oval 15"/>
            <p:cNvSpPr>
              <a:spLocks noChangeArrowheads="1"/>
            </p:cNvSpPr>
            <p:nvPr/>
          </p:nvSpPr>
          <p:spPr bwMode="auto">
            <a:xfrm>
              <a:off x="3801654" y="1576808"/>
              <a:ext cx="698900" cy="699911"/>
            </a:xfrm>
            <a:prstGeom prst="ellipse">
              <a:avLst/>
            </a:prstGeom>
            <a:solidFill>
              <a:schemeClr val="tx1">
                <a:lumMod val="75000"/>
                <a:lumOff val="25000"/>
              </a:schemeClr>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16" name="Oval 18"/>
            <p:cNvSpPr>
              <a:spLocks noChangeArrowheads="1"/>
            </p:cNvSpPr>
            <p:nvPr/>
          </p:nvSpPr>
          <p:spPr bwMode="auto">
            <a:xfrm>
              <a:off x="3854249" y="1629402"/>
              <a:ext cx="598768" cy="59978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25" name="Freeform 27"/>
            <p:cNvSpPr>
              <a:spLocks/>
            </p:cNvSpPr>
            <p:nvPr/>
          </p:nvSpPr>
          <p:spPr bwMode="auto">
            <a:xfrm>
              <a:off x="3974610" y="1931821"/>
              <a:ext cx="358047" cy="162841"/>
            </a:xfrm>
            <a:custGeom>
              <a:avLst/>
              <a:gdLst>
                <a:gd name="T0" fmla="*/ 0 w 75"/>
                <a:gd name="T1" fmla="*/ 16 h 34"/>
                <a:gd name="T2" fmla="*/ 7 w 75"/>
                <a:gd name="T3" fmla="*/ 5 h 34"/>
                <a:gd name="T4" fmla="*/ 25 w 75"/>
                <a:gd name="T5" fmla="*/ 0 h 34"/>
                <a:gd name="T6" fmla="*/ 37 w 75"/>
                <a:gd name="T7" fmla="*/ 21 h 34"/>
                <a:gd name="T8" fmla="*/ 50 w 75"/>
                <a:gd name="T9" fmla="*/ 0 h 34"/>
                <a:gd name="T10" fmla="*/ 67 w 75"/>
                <a:gd name="T11" fmla="*/ 5 h 34"/>
                <a:gd name="T12" fmla="*/ 75 w 75"/>
                <a:gd name="T13" fmla="*/ 16 h 34"/>
                <a:gd name="T14" fmla="*/ 75 w 75"/>
                <a:gd name="T15" fmla="*/ 34 h 34"/>
                <a:gd name="T16" fmla="*/ 37 w 75"/>
                <a:gd name="T17" fmla="*/ 34 h 34"/>
                <a:gd name="T18" fmla="*/ 0 w 75"/>
                <a:gd name="T19" fmla="*/ 34 h 34"/>
                <a:gd name="T20" fmla="*/ 0 w 75"/>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34">
                  <a:moveTo>
                    <a:pt x="0" y="16"/>
                  </a:moveTo>
                  <a:cubicBezTo>
                    <a:pt x="0" y="11"/>
                    <a:pt x="2" y="7"/>
                    <a:pt x="7" y="5"/>
                  </a:cubicBezTo>
                  <a:cubicBezTo>
                    <a:pt x="25" y="0"/>
                    <a:pt x="25" y="0"/>
                    <a:pt x="25" y="0"/>
                  </a:cubicBezTo>
                  <a:cubicBezTo>
                    <a:pt x="37" y="21"/>
                    <a:pt x="37" y="21"/>
                    <a:pt x="37" y="21"/>
                  </a:cubicBezTo>
                  <a:cubicBezTo>
                    <a:pt x="50" y="0"/>
                    <a:pt x="50" y="0"/>
                    <a:pt x="50" y="0"/>
                  </a:cubicBezTo>
                  <a:cubicBezTo>
                    <a:pt x="67" y="5"/>
                    <a:pt x="67" y="5"/>
                    <a:pt x="67" y="5"/>
                  </a:cubicBezTo>
                  <a:cubicBezTo>
                    <a:pt x="72" y="7"/>
                    <a:pt x="75" y="11"/>
                    <a:pt x="75" y="16"/>
                  </a:cubicBezTo>
                  <a:cubicBezTo>
                    <a:pt x="75" y="34"/>
                    <a:pt x="75" y="34"/>
                    <a:pt x="75" y="34"/>
                  </a:cubicBezTo>
                  <a:cubicBezTo>
                    <a:pt x="37" y="34"/>
                    <a:pt x="37" y="34"/>
                    <a:pt x="37" y="34"/>
                  </a:cubicBezTo>
                  <a:cubicBezTo>
                    <a:pt x="0" y="34"/>
                    <a:pt x="0" y="34"/>
                    <a:pt x="0" y="34"/>
                  </a:cubicBezTo>
                  <a:cubicBezTo>
                    <a:pt x="0" y="16"/>
                    <a:pt x="0" y="16"/>
                    <a:pt x="0" y="16"/>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26" name="Freeform 28"/>
            <p:cNvSpPr>
              <a:spLocks/>
            </p:cNvSpPr>
            <p:nvPr/>
          </p:nvSpPr>
          <p:spPr bwMode="auto">
            <a:xfrm>
              <a:off x="4069684" y="1735603"/>
              <a:ext cx="167898" cy="196218"/>
            </a:xfrm>
            <a:custGeom>
              <a:avLst/>
              <a:gdLst>
                <a:gd name="T0" fmla="*/ 17 w 35"/>
                <a:gd name="T1" fmla="*/ 41 h 41"/>
                <a:gd name="T2" fmla="*/ 5 w 35"/>
                <a:gd name="T3" fmla="*/ 32 h 41"/>
                <a:gd name="T4" fmla="*/ 1 w 35"/>
                <a:gd name="T5" fmla="*/ 12 h 41"/>
                <a:gd name="T6" fmla="*/ 17 w 35"/>
                <a:gd name="T7" fmla="*/ 0 h 41"/>
                <a:gd name="T8" fmla="*/ 33 w 35"/>
                <a:gd name="T9" fmla="*/ 12 h 41"/>
                <a:gd name="T10" fmla="*/ 29 w 35"/>
                <a:gd name="T11" fmla="*/ 32 h 41"/>
                <a:gd name="T12" fmla="*/ 17 w 35"/>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5" h="41">
                  <a:moveTo>
                    <a:pt x="17" y="41"/>
                  </a:moveTo>
                  <a:cubicBezTo>
                    <a:pt x="12" y="41"/>
                    <a:pt x="8" y="37"/>
                    <a:pt x="5" y="32"/>
                  </a:cubicBezTo>
                  <a:cubicBezTo>
                    <a:pt x="1" y="26"/>
                    <a:pt x="0" y="18"/>
                    <a:pt x="1" y="12"/>
                  </a:cubicBezTo>
                  <a:cubicBezTo>
                    <a:pt x="3" y="5"/>
                    <a:pt x="8" y="0"/>
                    <a:pt x="17" y="0"/>
                  </a:cubicBezTo>
                  <a:cubicBezTo>
                    <a:pt x="26" y="0"/>
                    <a:pt x="31" y="5"/>
                    <a:pt x="33" y="12"/>
                  </a:cubicBezTo>
                  <a:cubicBezTo>
                    <a:pt x="35" y="18"/>
                    <a:pt x="33" y="26"/>
                    <a:pt x="29" y="32"/>
                  </a:cubicBezTo>
                  <a:cubicBezTo>
                    <a:pt x="26" y="37"/>
                    <a:pt x="22" y="41"/>
                    <a:pt x="17" y="4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27" name="Freeform 29"/>
            <p:cNvSpPr>
              <a:spLocks/>
            </p:cNvSpPr>
            <p:nvPr/>
          </p:nvSpPr>
          <p:spPr bwMode="auto">
            <a:xfrm>
              <a:off x="4208250" y="2017792"/>
              <a:ext cx="71812" cy="48549"/>
            </a:xfrm>
            <a:custGeom>
              <a:avLst/>
              <a:gdLst>
                <a:gd name="T0" fmla="*/ 2 w 15"/>
                <a:gd name="T1" fmla="*/ 0 h 10"/>
                <a:gd name="T2" fmla="*/ 14 w 15"/>
                <a:gd name="T3" fmla="*/ 0 h 10"/>
                <a:gd name="T4" fmla="*/ 15 w 15"/>
                <a:gd name="T5" fmla="*/ 2 h 10"/>
                <a:gd name="T6" fmla="*/ 15 w 15"/>
                <a:gd name="T7" fmla="*/ 8 h 10"/>
                <a:gd name="T8" fmla="*/ 14 w 15"/>
                <a:gd name="T9" fmla="*/ 10 h 10"/>
                <a:gd name="T10" fmla="*/ 2 w 15"/>
                <a:gd name="T11" fmla="*/ 10 h 10"/>
                <a:gd name="T12" fmla="*/ 0 w 15"/>
                <a:gd name="T13" fmla="*/ 8 h 10"/>
                <a:gd name="T14" fmla="*/ 0 w 15"/>
                <a:gd name="T15" fmla="*/ 2 h 10"/>
                <a:gd name="T16" fmla="*/ 2 w 15"/>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2" y="0"/>
                  </a:moveTo>
                  <a:cubicBezTo>
                    <a:pt x="14" y="0"/>
                    <a:pt x="14" y="0"/>
                    <a:pt x="14" y="0"/>
                  </a:cubicBezTo>
                  <a:cubicBezTo>
                    <a:pt x="15" y="0"/>
                    <a:pt x="15" y="1"/>
                    <a:pt x="15" y="2"/>
                  </a:cubicBezTo>
                  <a:cubicBezTo>
                    <a:pt x="15" y="8"/>
                    <a:pt x="15" y="8"/>
                    <a:pt x="15" y="8"/>
                  </a:cubicBezTo>
                  <a:cubicBezTo>
                    <a:pt x="15" y="9"/>
                    <a:pt x="15" y="10"/>
                    <a:pt x="14" y="10"/>
                  </a:cubicBezTo>
                  <a:cubicBezTo>
                    <a:pt x="2" y="10"/>
                    <a:pt x="2" y="10"/>
                    <a:pt x="2" y="10"/>
                  </a:cubicBezTo>
                  <a:cubicBezTo>
                    <a:pt x="1" y="10"/>
                    <a:pt x="0" y="9"/>
                    <a:pt x="0" y="8"/>
                  </a:cubicBezTo>
                  <a:cubicBezTo>
                    <a:pt x="0" y="2"/>
                    <a:pt x="0" y="2"/>
                    <a:pt x="0" y="2"/>
                  </a:cubicBezTo>
                  <a:cubicBezTo>
                    <a:pt x="0" y="1"/>
                    <a:pt x="1" y="0"/>
                    <a:pt x="2" y="0"/>
                  </a:cubicBezTo>
                  <a:close/>
                </a:path>
              </a:pathLst>
            </a:custGeom>
            <a:solidFill>
              <a:srgbClr val="E84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29" name="文本框 57"/>
            <p:cNvSpPr txBox="1"/>
            <p:nvPr/>
          </p:nvSpPr>
          <p:spPr>
            <a:xfrm>
              <a:off x="3637301" y="2436020"/>
              <a:ext cx="800219" cy="276999"/>
            </a:xfrm>
            <a:prstGeom prst="rect">
              <a:avLst/>
            </a:prstGeom>
            <a:noFill/>
          </p:spPr>
          <p:txBody>
            <a:bodyPr wrap="none" rtlCol="0">
              <a:spAutoFit/>
            </a:bodyPr>
            <a:lstStyle/>
            <a:p>
              <a:r>
                <a:rPr lang="zh-CN" altLang="en-US" sz="1200" dirty="0" smtClean="0">
                  <a:solidFill>
                    <a:schemeClr val="bg1"/>
                  </a:solidFill>
                  <a:latin typeface="微软雅黑" pitchFamily="34" charset="-122"/>
                  <a:ea typeface="微软雅黑" pitchFamily="34" charset="-122"/>
                </a:rPr>
                <a:t>我是标题</a:t>
              </a:r>
              <a:endParaRPr lang="zh-CN" altLang="en-US" sz="1200" dirty="0">
                <a:solidFill>
                  <a:schemeClr val="bg1"/>
                </a:solidFill>
                <a:latin typeface="微软雅黑" pitchFamily="34" charset="-122"/>
                <a:ea typeface="微软雅黑" pitchFamily="34" charset="-122"/>
              </a:endParaRPr>
            </a:p>
          </p:txBody>
        </p:sp>
        <p:sp>
          <p:nvSpPr>
            <p:cNvPr id="33" name="文本框 61"/>
            <p:cNvSpPr txBox="1"/>
            <p:nvPr/>
          </p:nvSpPr>
          <p:spPr>
            <a:xfrm>
              <a:off x="3720205" y="2943017"/>
              <a:ext cx="849314" cy="1015663"/>
            </a:xfrm>
            <a:prstGeom prst="rect">
              <a:avLst/>
            </a:prstGeom>
            <a:noFill/>
          </p:spPr>
          <p:txBody>
            <a:bodyPr wrap="square" rtlCol="0">
              <a:spAutoFit/>
            </a:bodyPr>
            <a:lstStyle/>
            <a:p>
              <a:r>
                <a:rPr lang="zh-CN" altLang="en-US" sz="1000" dirty="0" smtClean="0">
                  <a:solidFill>
                    <a:schemeClr val="bg1"/>
                  </a:solidFill>
                  <a:latin typeface="微软雅黑" pitchFamily="34" charset="-122"/>
                  <a:ea typeface="微软雅黑" pitchFamily="34" charset="-122"/>
                </a:rPr>
                <a:t>此处填写具体条目内容，</a:t>
              </a:r>
              <a:r>
                <a:rPr lang="zh-CN" altLang="en-US" sz="1000" dirty="0">
                  <a:solidFill>
                    <a:schemeClr val="bg1"/>
                  </a:solidFill>
                  <a:latin typeface="微软雅黑" pitchFamily="34" charset="-122"/>
                  <a:ea typeface="微软雅黑" pitchFamily="34" charset="-122"/>
                </a:rPr>
                <a:t>此处填写具体条目</a:t>
              </a:r>
              <a:r>
                <a:rPr lang="zh-CN" altLang="en-US" sz="1000" dirty="0" smtClean="0">
                  <a:solidFill>
                    <a:schemeClr val="bg1"/>
                  </a:solidFill>
                  <a:latin typeface="微软雅黑" pitchFamily="34" charset="-122"/>
                  <a:ea typeface="微软雅黑" pitchFamily="34" charset="-122"/>
                </a:rPr>
                <a:t>内容，此处</a:t>
              </a:r>
              <a:r>
                <a:rPr lang="zh-CN" altLang="en-US" sz="1000" dirty="0">
                  <a:solidFill>
                    <a:schemeClr val="bg1"/>
                  </a:solidFill>
                  <a:latin typeface="微软雅黑" pitchFamily="34" charset="-122"/>
                  <a:ea typeface="微软雅黑" pitchFamily="34" charset="-122"/>
                </a:rPr>
                <a:t>填写具体条目</a:t>
              </a:r>
              <a:r>
                <a:rPr lang="zh-CN" altLang="en-US" sz="1000" dirty="0" smtClean="0">
                  <a:solidFill>
                    <a:schemeClr val="bg1"/>
                  </a:solidFill>
                  <a:latin typeface="微软雅黑" pitchFamily="34" charset="-122"/>
                  <a:ea typeface="微软雅黑" pitchFamily="34" charset="-122"/>
                </a:rPr>
                <a:t>内容。</a:t>
              </a:r>
              <a:endParaRPr lang="zh-CN" altLang="en-US" sz="1000" dirty="0">
                <a:solidFill>
                  <a:schemeClr val="bg1"/>
                </a:solidFill>
                <a:latin typeface="微软雅黑" pitchFamily="34" charset="-122"/>
                <a:ea typeface="微软雅黑" pitchFamily="34" charset="-122"/>
              </a:endParaRPr>
            </a:p>
          </p:txBody>
        </p:sp>
      </p:grpSp>
      <p:grpSp>
        <p:nvGrpSpPr>
          <p:cNvPr id="39" name="组合 38"/>
          <p:cNvGrpSpPr/>
          <p:nvPr/>
        </p:nvGrpSpPr>
        <p:grpSpPr>
          <a:xfrm>
            <a:off x="5003237" y="1059584"/>
            <a:ext cx="1100438" cy="2977657"/>
            <a:chOff x="4835338" y="1375533"/>
            <a:chExt cx="1100438" cy="2977657"/>
          </a:xfrm>
        </p:grpSpPr>
        <p:sp>
          <p:nvSpPr>
            <p:cNvPr id="5" name="Freeform 7"/>
            <p:cNvSpPr>
              <a:spLocks/>
            </p:cNvSpPr>
            <p:nvPr/>
          </p:nvSpPr>
          <p:spPr bwMode="auto">
            <a:xfrm>
              <a:off x="4835338" y="1375533"/>
              <a:ext cx="1100438" cy="2977657"/>
            </a:xfrm>
            <a:custGeom>
              <a:avLst/>
              <a:gdLst>
                <a:gd name="T0" fmla="*/ 115 w 230"/>
                <a:gd name="T1" fmla="*/ 0 h 621"/>
                <a:gd name="T2" fmla="*/ 115 w 230"/>
                <a:gd name="T3" fmla="*/ 0 h 621"/>
                <a:gd name="T4" fmla="*/ 230 w 230"/>
                <a:gd name="T5" fmla="*/ 115 h 621"/>
                <a:gd name="T6" fmla="*/ 230 w 230"/>
                <a:gd name="T7" fmla="*/ 621 h 621"/>
                <a:gd name="T8" fmla="*/ 0 w 230"/>
                <a:gd name="T9" fmla="*/ 621 h 621"/>
                <a:gd name="T10" fmla="*/ 0 w 230"/>
                <a:gd name="T11" fmla="*/ 115 h 621"/>
                <a:gd name="T12" fmla="*/ 115 w 230"/>
                <a:gd name="T13" fmla="*/ 0 h 621"/>
              </a:gdLst>
              <a:ahLst/>
              <a:cxnLst>
                <a:cxn ang="0">
                  <a:pos x="T0" y="T1"/>
                </a:cxn>
                <a:cxn ang="0">
                  <a:pos x="T2" y="T3"/>
                </a:cxn>
                <a:cxn ang="0">
                  <a:pos x="T4" y="T5"/>
                </a:cxn>
                <a:cxn ang="0">
                  <a:pos x="T6" y="T7"/>
                </a:cxn>
                <a:cxn ang="0">
                  <a:pos x="T8" y="T9"/>
                </a:cxn>
                <a:cxn ang="0">
                  <a:pos x="T10" y="T11"/>
                </a:cxn>
                <a:cxn ang="0">
                  <a:pos x="T12" y="T13"/>
                </a:cxn>
              </a:cxnLst>
              <a:rect l="0" t="0" r="r" b="b"/>
              <a:pathLst>
                <a:path w="230" h="621">
                  <a:moveTo>
                    <a:pt x="115" y="0"/>
                  </a:moveTo>
                  <a:cubicBezTo>
                    <a:pt x="115" y="0"/>
                    <a:pt x="115" y="0"/>
                    <a:pt x="115" y="0"/>
                  </a:cubicBezTo>
                  <a:cubicBezTo>
                    <a:pt x="178" y="0"/>
                    <a:pt x="230" y="52"/>
                    <a:pt x="230" y="115"/>
                  </a:cubicBezTo>
                  <a:cubicBezTo>
                    <a:pt x="230" y="287"/>
                    <a:pt x="230" y="449"/>
                    <a:pt x="230" y="621"/>
                  </a:cubicBezTo>
                  <a:cubicBezTo>
                    <a:pt x="153" y="621"/>
                    <a:pt x="77" y="621"/>
                    <a:pt x="0" y="621"/>
                  </a:cubicBezTo>
                  <a:cubicBezTo>
                    <a:pt x="0" y="449"/>
                    <a:pt x="0" y="287"/>
                    <a:pt x="0" y="115"/>
                  </a:cubicBezTo>
                  <a:cubicBezTo>
                    <a:pt x="0" y="52"/>
                    <a:pt x="52" y="0"/>
                    <a:pt x="115" y="0"/>
                  </a:cubicBezTo>
                  <a:close/>
                </a:path>
              </a:pathLst>
            </a:cu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10" name="Oval 12"/>
            <p:cNvSpPr>
              <a:spLocks noChangeArrowheads="1"/>
            </p:cNvSpPr>
            <p:nvPr/>
          </p:nvSpPr>
          <p:spPr bwMode="auto">
            <a:xfrm>
              <a:off x="4973905" y="1515111"/>
              <a:ext cx="823306" cy="829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15" name="Oval 17"/>
            <p:cNvSpPr>
              <a:spLocks noChangeArrowheads="1"/>
            </p:cNvSpPr>
            <p:nvPr/>
          </p:nvSpPr>
          <p:spPr bwMode="auto">
            <a:xfrm>
              <a:off x="5036614" y="1576808"/>
              <a:ext cx="698900" cy="699911"/>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17" name="Oval 19"/>
            <p:cNvSpPr>
              <a:spLocks noChangeArrowheads="1"/>
            </p:cNvSpPr>
            <p:nvPr/>
          </p:nvSpPr>
          <p:spPr bwMode="auto">
            <a:xfrm>
              <a:off x="5089208" y="1629402"/>
              <a:ext cx="593711" cy="59978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21" name="Freeform 23"/>
            <p:cNvSpPr>
              <a:spLocks/>
            </p:cNvSpPr>
            <p:nvPr/>
          </p:nvSpPr>
          <p:spPr bwMode="auto">
            <a:xfrm>
              <a:off x="5194397" y="1744706"/>
              <a:ext cx="359059" cy="355013"/>
            </a:xfrm>
            <a:custGeom>
              <a:avLst/>
              <a:gdLst>
                <a:gd name="T0" fmla="*/ 345 w 355"/>
                <a:gd name="T1" fmla="*/ 48 h 351"/>
                <a:gd name="T2" fmla="*/ 345 w 355"/>
                <a:gd name="T3" fmla="*/ 48 h 351"/>
                <a:gd name="T4" fmla="*/ 355 w 355"/>
                <a:gd name="T5" fmla="*/ 76 h 351"/>
                <a:gd name="T6" fmla="*/ 312 w 355"/>
                <a:gd name="T7" fmla="*/ 123 h 351"/>
                <a:gd name="T8" fmla="*/ 279 w 355"/>
                <a:gd name="T9" fmla="*/ 114 h 351"/>
                <a:gd name="T10" fmla="*/ 279 w 355"/>
                <a:gd name="T11" fmla="*/ 114 h 351"/>
                <a:gd name="T12" fmla="*/ 114 w 355"/>
                <a:gd name="T13" fmla="*/ 275 h 351"/>
                <a:gd name="T14" fmla="*/ 114 w 355"/>
                <a:gd name="T15" fmla="*/ 280 h 351"/>
                <a:gd name="T16" fmla="*/ 123 w 355"/>
                <a:gd name="T17" fmla="*/ 313 h 351"/>
                <a:gd name="T18" fmla="*/ 76 w 355"/>
                <a:gd name="T19" fmla="*/ 351 h 351"/>
                <a:gd name="T20" fmla="*/ 47 w 355"/>
                <a:gd name="T21" fmla="*/ 346 h 351"/>
                <a:gd name="T22" fmla="*/ 47 w 355"/>
                <a:gd name="T23" fmla="*/ 346 h 351"/>
                <a:gd name="T24" fmla="*/ 47 w 355"/>
                <a:gd name="T25" fmla="*/ 341 h 351"/>
                <a:gd name="T26" fmla="*/ 80 w 355"/>
                <a:gd name="T27" fmla="*/ 313 h 351"/>
                <a:gd name="T28" fmla="*/ 66 w 355"/>
                <a:gd name="T29" fmla="*/ 289 h 351"/>
                <a:gd name="T30" fmla="*/ 43 w 355"/>
                <a:gd name="T31" fmla="*/ 275 h 351"/>
                <a:gd name="T32" fmla="*/ 14 w 355"/>
                <a:gd name="T33" fmla="*/ 308 h 351"/>
                <a:gd name="T34" fmla="*/ 9 w 355"/>
                <a:gd name="T35" fmla="*/ 308 h 351"/>
                <a:gd name="T36" fmla="*/ 9 w 355"/>
                <a:gd name="T37" fmla="*/ 308 h 351"/>
                <a:gd name="T38" fmla="*/ 0 w 355"/>
                <a:gd name="T39" fmla="*/ 275 h 351"/>
                <a:gd name="T40" fmla="*/ 43 w 355"/>
                <a:gd name="T41" fmla="*/ 232 h 351"/>
                <a:gd name="T42" fmla="*/ 76 w 355"/>
                <a:gd name="T43" fmla="*/ 242 h 351"/>
                <a:gd name="T44" fmla="*/ 80 w 355"/>
                <a:gd name="T45" fmla="*/ 242 h 351"/>
                <a:gd name="T46" fmla="*/ 241 w 355"/>
                <a:gd name="T47" fmla="*/ 81 h 351"/>
                <a:gd name="T48" fmla="*/ 241 w 355"/>
                <a:gd name="T49" fmla="*/ 76 h 351"/>
                <a:gd name="T50" fmla="*/ 232 w 355"/>
                <a:gd name="T51" fmla="*/ 43 h 351"/>
                <a:gd name="T52" fmla="*/ 279 w 355"/>
                <a:gd name="T53" fmla="*/ 0 h 351"/>
                <a:gd name="T54" fmla="*/ 308 w 355"/>
                <a:gd name="T55" fmla="*/ 10 h 351"/>
                <a:gd name="T56" fmla="*/ 308 w 355"/>
                <a:gd name="T57" fmla="*/ 10 h 351"/>
                <a:gd name="T58" fmla="*/ 308 w 355"/>
                <a:gd name="T59" fmla="*/ 10 h 351"/>
                <a:gd name="T60" fmla="*/ 274 w 355"/>
                <a:gd name="T61" fmla="*/ 43 h 351"/>
                <a:gd name="T62" fmla="*/ 289 w 355"/>
                <a:gd name="T63" fmla="*/ 67 h 351"/>
                <a:gd name="T64" fmla="*/ 312 w 355"/>
                <a:gd name="T65" fmla="*/ 81 h 351"/>
                <a:gd name="T66" fmla="*/ 345 w 355"/>
                <a:gd name="T67" fmla="*/ 48 h 351"/>
                <a:gd name="T68" fmla="*/ 345 w 355"/>
                <a:gd name="T69" fmla="*/ 48 h 351"/>
                <a:gd name="T70" fmla="*/ 345 w 355"/>
                <a:gd name="T71" fmla="*/ 4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5" h="351">
                  <a:moveTo>
                    <a:pt x="345" y="48"/>
                  </a:moveTo>
                  <a:lnTo>
                    <a:pt x="345" y="48"/>
                  </a:lnTo>
                  <a:lnTo>
                    <a:pt x="355" y="76"/>
                  </a:lnTo>
                  <a:lnTo>
                    <a:pt x="312" y="123"/>
                  </a:lnTo>
                  <a:lnTo>
                    <a:pt x="279" y="114"/>
                  </a:lnTo>
                  <a:lnTo>
                    <a:pt x="279" y="114"/>
                  </a:lnTo>
                  <a:lnTo>
                    <a:pt x="114" y="275"/>
                  </a:lnTo>
                  <a:lnTo>
                    <a:pt x="114" y="280"/>
                  </a:lnTo>
                  <a:lnTo>
                    <a:pt x="123" y="313"/>
                  </a:lnTo>
                  <a:lnTo>
                    <a:pt x="76" y="351"/>
                  </a:lnTo>
                  <a:lnTo>
                    <a:pt x="47" y="346"/>
                  </a:lnTo>
                  <a:lnTo>
                    <a:pt x="47" y="346"/>
                  </a:lnTo>
                  <a:lnTo>
                    <a:pt x="47" y="341"/>
                  </a:lnTo>
                  <a:lnTo>
                    <a:pt x="80" y="313"/>
                  </a:lnTo>
                  <a:lnTo>
                    <a:pt x="66" y="289"/>
                  </a:lnTo>
                  <a:lnTo>
                    <a:pt x="43" y="275"/>
                  </a:lnTo>
                  <a:lnTo>
                    <a:pt x="14" y="308"/>
                  </a:lnTo>
                  <a:lnTo>
                    <a:pt x="9" y="308"/>
                  </a:lnTo>
                  <a:lnTo>
                    <a:pt x="9" y="308"/>
                  </a:lnTo>
                  <a:lnTo>
                    <a:pt x="0" y="275"/>
                  </a:lnTo>
                  <a:lnTo>
                    <a:pt x="43" y="232"/>
                  </a:lnTo>
                  <a:lnTo>
                    <a:pt x="76" y="242"/>
                  </a:lnTo>
                  <a:lnTo>
                    <a:pt x="80" y="242"/>
                  </a:lnTo>
                  <a:lnTo>
                    <a:pt x="241" y="81"/>
                  </a:lnTo>
                  <a:lnTo>
                    <a:pt x="241" y="76"/>
                  </a:lnTo>
                  <a:lnTo>
                    <a:pt x="232" y="43"/>
                  </a:lnTo>
                  <a:lnTo>
                    <a:pt x="279" y="0"/>
                  </a:lnTo>
                  <a:lnTo>
                    <a:pt x="308" y="10"/>
                  </a:lnTo>
                  <a:lnTo>
                    <a:pt x="308" y="10"/>
                  </a:lnTo>
                  <a:lnTo>
                    <a:pt x="308" y="10"/>
                  </a:lnTo>
                  <a:lnTo>
                    <a:pt x="274" y="43"/>
                  </a:lnTo>
                  <a:lnTo>
                    <a:pt x="289" y="67"/>
                  </a:lnTo>
                  <a:lnTo>
                    <a:pt x="312" y="81"/>
                  </a:lnTo>
                  <a:lnTo>
                    <a:pt x="345" y="48"/>
                  </a:lnTo>
                  <a:lnTo>
                    <a:pt x="345" y="48"/>
                  </a:lnTo>
                  <a:lnTo>
                    <a:pt x="345" y="48"/>
                  </a:lnTo>
                  <a:close/>
                </a:path>
              </a:pathLst>
            </a:cu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22" name="Freeform 24"/>
            <p:cNvSpPr>
              <a:spLocks/>
            </p:cNvSpPr>
            <p:nvPr/>
          </p:nvSpPr>
          <p:spPr bwMode="auto">
            <a:xfrm>
              <a:off x="5213614" y="1749763"/>
              <a:ext cx="363105" cy="364116"/>
            </a:xfrm>
            <a:custGeom>
              <a:avLst/>
              <a:gdLst>
                <a:gd name="T0" fmla="*/ 21 w 76"/>
                <a:gd name="T1" fmla="*/ 18 h 76"/>
                <a:gd name="T2" fmla="*/ 46 w 76"/>
                <a:gd name="T3" fmla="*/ 43 h 76"/>
                <a:gd name="T4" fmla="*/ 52 w 76"/>
                <a:gd name="T5" fmla="*/ 37 h 76"/>
                <a:gd name="T6" fmla="*/ 55 w 76"/>
                <a:gd name="T7" fmla="*/ 40 h 76"/>
                <a:gd name="T8" fmla="*/ 53 w 76"/>
                <a:gd name="T9" fmla="*/ 42 h 76"/>
                <a:gd name="T10" fmla="*/ 74 w 76"/>
                <a:gd name="T11" fmla="*/ 63 h 76"/>
                <a:gd name="T12" fmla="*/ 73 w 76"/>
                <a:gd name="T13" fmla="*/ 73 h 76"/>
                <a:gd name="T14" fmla="*/ 73 w 76"/>
                <a:gd name="T15" fmla="*/ 73 h 76"/>
                <a:gd name="T16" fmla="*/ 63 w 76"/>
                <a:gd name="T17" fmla="*/ 74 h 76"/>
                <a:gd name="T18" fmla="*/ 42 w 76"/>
                <a:gd name="T19" fmla="*/ 53 h 76"/>
                <a:gd name="T20" fmla="*/ 40 w 76"/>
                <a:gd name="T21" fmla="*/ 55 h 76"/>
                <a:gd name="T22" fmla="*/ 37 w 76"/>
                <a:gd name="T23" fmla="*/ 52 h 76"/>
                <a:gd name="T24" fmla="*/ 43 w 76"/>
                <a:gd name="T25" fmla="*/ 46 h 76"/>
                <a:gd name="T26" fmla="*/ 18 w 76"/>
                <a:gd name="T27" fmla="*/ 21 h 76"/>
                <a:gd name="T28" fmla="*/ 11 w 76"/>
                <a:gd name="T29" fmla="*/ 20 h 76"/>
                <a:gd name="T30" fmla="*/ 0 w 76"/>
                <a:gd name="T31" fmla="*/ 9 h 76"/>
                <a:gd name="T32" fmla="*/ 9 w 76"/>
                <a:gd name="T33" fmla="*/ 0 h 76"/>
                <a:gd name="T34" fmla="*/ 21 w 76"/>
                <a:gd name="T35" fmla="*/ 11 h 76"/>
                <a:gd name="T36" fmla="*/ 21 w 76"/>
                <a:gd name="T37"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76">
                  <a:moveTo>
                    <a:pt x="21" y="18"/>
                  </a:moveTo>
                  <a:cubicBezTo>
                    <a:pt x="46" y="43"/>
                    <a:pt x="46" y="43"/>
                    <a:pt x="46" y="43"/>
                  </a:cubicBezTo>
                  <a:cubicBezTo>
                    <a:pt x="52" y="37"/>
                    <a:pt x="52" y="37"/>
                    <a:pt x="52" y="37"/>
                  </a:cubicBezTo>
                  <a:cubicBezTo>
                    <a:pt x="55" y="40"/>
                    <a:pt x="55" y="40"/>
                    <a:pt x="55" y="40"/>
                  </a:cubicBezTo>
                  <a:cubicBezTo>
                    <a:pt x="53" y="42"/>
                    <a:pt x="53" y="42"/>
                    <a:pt x="53" y="42"/>
                  </a:cubicBezTo>
                  <a:cubicBezTo>
                    <a:pt x="74" y="63"/>
                    <a:pt x="74" y="63"/>
                    <a:pt x="74" y="63"/>
                  </a:cubicBezTo>
                  <a:cubicBezTo>
                    <a:pt x="76" y="65"/>
                    <a:pt x="76" y="70"/>
                    <a:pt x="73" y="73"/>
                  </a:cubicBezTo>
                  <a:cubicBezTo>
                    <a:pt x="73" y="73"/>
                    <a:pt x="73" y="73"/>
                    <a:pt x="73" y="73"/>
                  </a:cubicBezTo>
                  <a:cubicBezTo>
                    <a:pt x="70" y="76"/>
                    <a:pt x="65" y="76"/>
                    <a:pt x="63" y="74"/>
                  </a:cubicBezTo>
                  <a:cubicBezTo>
                    <a:pt x="56" y="67"/>
                    <a:pt x="49" y="60"/>
                    <a:pt x="42" y="53"/>
                  </a:cubicBezTo>
                  <a:cubicBezTo>
                    <a:pt x="40" y="55"/>
                    <a:pt x="40" y="55"/>
                    <a:pt x="40" y="55"/>
                  </a:cubicBezTo>
                  <a:cubicBezTo>
                    <a:pt x="37" y="52"/>
                    <a:pt x="37" y="52"/>
                    <a:pt x="37" y="52"/>
                  </a:cubicBezTo>
                  <a:cubicBezTo>
                    <a:pt x="43" y="46"/>
                    <a:pt x="43" y="46"/>
                    <a:pt x="43" y="46"/>
                  </a:cubicBezTo>
                  <a:cubicBezTo>
                    <a:pt x="18" y="21"/>
                    <a:pt x="18" y="21"/>
                    <a:pt x="18" y="21"/>
                  </a:cubicBezTo>
                  <a:cubicBezTo>
                    <a:pt x="11" y="20"/>
                    <a:pt x="11" y="20"/>
                    <a:pt x="11" y="20"/>
                  </a:cubicBezTo>
                  <a:cubicBezTo>
                    <a:pt x="0" y="9"/>
                    <a:pt x="0" y="9"/>
                    <a:pt x="0" y="9"/>
                  </a:cubicBezTo>
                  <a:cubicBezTo>
                    <a:pt x="9" y="0"/>
                    <a:pt x="9" y="0"/>
                    <a:pt x="9" y="0"/>
                  </a:cubicBezTo>
                  <a:cubicBezTo>
                    <a:pt x="21" y="11"/>
                    <a:pt x="21" y="11"/>
                    <a:pt x="21" y="11"/>
                  </a:cubicBezTo>
                  <a:cubicBezTo>
                    <a:pt x="21" y="18"/>
                    <a:pt x="21" y="18"/>
                    <a:pt x="21" y="18"/>
                  </a:cubicBezTo>
                  <a:close/>
                </a:path>
              </a:pathLst>
            </a:cu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31" name="文本框 59"/>
            <p:cNvSpPr txBox="1"/>
            <p:nvPr/>
          </p:nvSpPr>
          <p:spPr>
            <a:xfrm>
              <a:off x="4869269" y="2436020"/>
              <a:ext cx="800219" cy="276999"/>
            </a:xfrm>
            <a:prstGeom prst="rect">
              <a:avLst/>
            </a:prstGeom>
            <a:noFill/>
          </p:spPr>
          <p:txBody>
            <a:bodyPr wrap="none" rtlCol="0">
              <a:spAutoFit/>
            </a:bodyPr>
            <a:lstStyle/>
            <a:p>
              <a:r>
                <a:rPr lang="zh-CN" altLang="en-US" sz="1200" dirty="0" smtClean="0">
                  <a:solidFill>
                    <a:schemeClr val="bg1"/>
                  </a:solidFill>
                  <a:latin typeface="微软雅黑" pitchFamily="34" charset="-122"/>
                  <a:ea typeface="微软雅黑" pitchFamily="34" charset="-122"/>
                </a:rPr>
                <a:t>我是标题</a:t>
              </a:r>
              <a:endParaRPr lang="zh-CN" altLang="en-US" sz="1200" dirty="0">
                <a:solidFill>
                  <a:schemeClr val="bg1"/>
                </a:solidFill>
                <a:latin typeface="微软雅黑" pitchFamily="34" charset="-122"/>
                <a:ea typeface="微软雅黑" pitchFamily="34" charset="-122"/>
              </a:endParaRPr>
            </a:p>
          </p:txBody>
        </p:sp>
        <p:sp>
          <p:nvSpPr>
            <p:cNvPr id="34" name="文本框 62"/>
            <p:cNvSpPr txBox="1"/>
            <p:nvPr/>
          </p:nvSpPr>
          <p:spPr>
            <a:xfrm>
              <a:off x="4956580" y="2943017"/>
              <a:ext cx="849314" cy="1015663"/>
            </a:xfrm>
            <a:prstGeom prst="rect">
              <a:avLst/>
            </a:prstGeom>
            <a:noFill/>
          </p:spPr>
          <p:txBody>
            <a:bodyPr wrap="square" rtlCol="0">
              <a:spAutoFit/>
            </a:bodyPr>
            <a:lstStyle/>
            <a:p>
              <a:r>
                <a:rPr lang="zh-CN" altLang="en-US" sz="1000" dirty="0" smtClean="0">
                  <a:solidFill>
                    <a:schemeClr val="bg1"/>
                  </a:solidFill>
                  <a:latin typeface="微软雅黑" pitchFamily="34" charset="-122"/>
                  <a:ea typeface="微软雅黑" pitchFamily="34" charset="-122"/>
                </a:rPr>
                <a:t>此处填写具体条目内容，</a:t>
              </a:r>
              <a:r>
                <a:rPr lang="zh-CN" altLang="en-US" sz="1000" dirty="0">
                  <a:solidFill>
                    <a:schemeClr val="bg1"/>
                  </a:solidFill>
                  <a:latin typeface="微软雅黑" pitchFamily="34" charset="-122"/>
                  <a:ea typeface="微软雅黑" pitchFamily="34" charset="-122"/>
                </a:rPr>
                <a:t>此处填写具体条目</a:t>
              </a:r>
              <a:r>
                <a:rPr lang="zh-CN" altLang="en-US" sz="1000" dirty="0" smtClean="0">
                  <a:solidFill>
                    <a:schemeClr val="bg1"/>
                  </a:solidFill>
                  <a:latin typeface="微软雅黑" pitchFamily="34" charset="-122"/>
                  <a:ea typeface="微软雅黑" pitchFamily="34" charset="-122"/>
                </a:rPr>
                <a:t>内容，此处</a:t>
              </a:r>
              <a:r>
                <a:rPr lang="zh-CN" altLang="en-US" sz="1000" dirty="0">
                  <a:solidFill>
                    <a:schemeClr val="bg1"/>
                  </a:solidFill>
                  <a:latin typeface="微软雅黑" pitchFamily="34" charset="-122"/>
                  <a:ea typeface="微软雅黑" pitchFamily="34" charset="-122"/>
                </a:rPr>
                <a:t>填写具体条目</a:t>
              </a:r>
              <a:r>
                <a:rPr lang="zh-CN" altLang="en-US" sz="1000" dirty="0" smtClean="0">
                  <a:solidFill>
                    <a:schemeClr val="bg1"/>
                  </a:solidFill>
                  <a:latin typeface="微软雅黑" pitchFamily="34" charset="-122"/>
                  <a:ea typeface="微软雅黑" pitchFamily="34" charset="-122"/>
                </a:rPr>
                <a:t>内容。</a:t>
              </a:r>
              <a:endParaRPr lang="zh-CN" altLang="en-US" sz="1000" dirty="0">
                <a:solidFill>
                  <a:schemeClr val="bg1"/>
                </a:solidFill>
                <a:latin typeface="微软雅黑" pitchFamily="34" charset="-122"/>
                <a:ea typeface="微软雅黑" pitchFamily="34" charset="-122"/>
              </a:endParaRPr>
            </a:p>
          </p:txBody>
        </p:sp>
      </p:grpSp>
      <p:grpSp>
        <p:nvGrpSpPr>
          <p:cNvPr id="40" name="组合 39"/>
          <p:cNvGrpSpPr/>
          <p:nvPr/>
        </p:nvGrpSpPr>
        <p:grpSpPr>
          <a:xfrm>
            <a:off x="6470065" y="1059582"/>
            <a:ext cx="1100438" cy="2977657"/>
            <a:chOff x="6070298" y="1375533"/>
            <a:chExt cx="1100438" cy="2977657"/>
          </a:xfrm>
        </p:grpSpPr>
        <p:sp>
          <p:nvSpPr>
            <p:cNvPr id="6" name="Freeform 8"/>
            <p:cNvSpPr>
              <a:spLocks/>
            </p:cNvSpPr>
            <p:nvPr/>
          </p:nvSpPr>
          <p:spPr bwMode="auto">
            <a:xfrm>
              <a:off x="6070298" y="1375533"/>
              <a:ext cx="1100438" cy="2977657"/>
            </a:xfrm>
            <a:custGeom>
              <a:avLst/>
              <a:gdLst>
                <a:gd name="T0" fmla="*/ 115 w 230"/>
                <a:gd name="T1" fmla="*/ 0 h 621"/>
                <a:gd name="T2" fmla="*/ 115 w 230"/>
                <a:gd name="T3" fmla="*/ 0 h 621"/>
                <a:gd name="T4" fmla="*/ 230 w 230"/>
                <a:gd name="T5" fmla="*/ 115 h 621"/>
                <a:gd name="T6" fmla="*/ 230 w 230"/>
                <a:gd name="T7" fmla="*/ 621 h 621"/>
                <a:gd name="T8" fmla="*/ 0 w 230"/>
                <a:gd name="T9" fmla="*/ 621 h 621"/>
                <a:gd name="T10" fmla="*/ 0 w 230"/>
                <a:gd name="T11" fmla="*/ 115 h 621"/>
                <a:gd name="T12" fmla="*/ 115 w 230"/>
                <a:gd name="T13" fmla="*/ 0 h 621"/>
              </a:gdLst>
              <a:ahLst/>
              <a:cxnLst>
                <a:cxn ang="0">
                  <a:pos x="T0" y="T1"/>
                </a:cxn>
                <a:cxn ang="0">
                  <a:pos x="T2" y="T3"/>
                </a:cxn>
                <a:cxn ang="0">
                  <a:pos x="T4" y="T5"/>
                </a:cxn>
                <a:cxn ang="0">
                  <a:pos x="T6" y="T7"/>
                </a:cxn>
                <a:cxn ang="0">
                  <a:pos x="T8" y="T9"/>
                </a:cxn>
                <a:cxn ang="0">
                  <a:pos x="T10" y="T11"/>
                </a:cxn>
                <a:cxn ang="0">
                  <a:pos x="T12" y="T13"/>
                </a:cxn>
              </a:cxnLst>
              <a:rect l="0" t="0" r="r" b="b"/>
              <a:pathLst>
                <a:path w="230" h="621">
                  <a:moveTo>
                    <a:pt x="115" y="0"/>
                  </a:moveTo>
                  <a:cubicBezTo>
                    <a:pt x="115" y="0"/>
                    <a:pt x="115" y="0"/>
                    <a:pt x="115" y="0"/>
                  </a:cubicBezTo>
                  <a:cubicBezTo>
                    <a:pt x="178" y="0"/>
                    <a:pt x="230" y="52"/>
                    <a:pt x="230" y="115"/>
                  </a:cubicBezTo>
                  <a:cubicBezTo>
                    <a:pt x="230" y="621"/>
                    <a:pt x="230" y="621"/>
                    <a:pt x="230" y="621"/>
                  </a:cubicBezTo>
                  <a:cubicBezTo>
                    <a:pt x="0" y="621"/>
                    <a:pt x="0" y="621"/>
                    <a:pt x="0" y="621"/>
                  </a:cubicBezTo>
                  <a:cubicBezTo>
                    <a:pt x="0" y="115"/>
                    <a:pt x="0" y="115"/>
                    <a:pt x="0" y="115"/>
                  </a:cubicBezTo>
                  <a:cubicBezTo>
                    <a:pt x="0" y="52"/>
                    <a:pt x="52" y="0"/>
                    <a:pt x="115" y="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9" name="Oval 11"/>
            <p:cNvSpPr>
              <a:spLocks noChangeArrowheads="1"/>
            </p:cNvSpPr>
            <p:nvPr/>
          </p:nvSpPr>
          <p:spPr bwMode="auto">
            <a:xfrm>
              <a:off x="6203807" y="1515111"/>
              <a:ext cx="828363" cy="829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14" name="Oval 16"/>
            <p:cNvSpPr>
              <a:spLocks noChangeArrowheads="1"/>
            </p:cNvSpPr>
            <p:nvPr/>
          </p:nvSpPr>
          <p:spPr bwMode="auto">
            <a:xfrm>
              <a:off x="6271572" y="1576808"/>
              <a:ext cx="697888" cy="699911"/>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18" name="Oval 20"/>
            <p:cNvSpPr>
              <a:spLocks noChangeArrowheads="1"/>
            </p:cNvSpPr>
            <p:nvPr/>
          </p:nvSpPr>
          <p:spPr bwMode="auto">
            <a:xfrm>
              <a:off x="6319110" y="1629402"/>
              <a:ext cx="597757" cy="59978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19" name="Freeform 21"/>
            <p:cNvSpPr>
              <a:spLocks noEditPoints="1"/>
            </p:cNvSpPr>
            <p:nvPr/>
          </p:nvSpPr>
          <p:spPr bwMode="auto">
            <a:xfrm>
              <a:off x="6592197" y="1788197"/>
              <a:ext cx="243756" cy="171944"/>
            </a:xfrm>
            <a:custGeom>
              <a:avLst/>
              <a:gdLst>
                <a:gd name="T0" fmla="*/ 0 w 241"/>
                <a:gd name="T1" fmla="*/ 0 h 170"/>
                <a:gd name="T2" fmla="*/ 241 w 241"/>
                <a:gd name="T3" fmla="*/ 0 h 170"/>
                <a:gd name="T4" fmla="*/ 241 w 241"/>
                <a:gd name="T5" fmla="*/ 170 h 170"/>
                <a:gd name="T6" fmla="*/ 0 w 241"/>
                <a:gd name="T7" fmla="*/ 170 h 170"/>
                <a:gd name="T8" fmla="*/ 0 w 241"/>
                <a:gd name="T9" fmla="*/ 0 h 170"/>
                <a:gd name="T10" fmla="*/ 0 w 241"/>
                <a:gd name="T11" fmla="*/ 0 h 170"/>
                <a:gd name="T12" fmla="*/ 33 w 241"/>
                <a:gd name="T13" fmla="*/ 71 h 170"/>
                <a:gd name="T14" fmla="*/ 33 w 241"/>
                <a:gd name="T15" fmla="*/ 33 h 170"/>
                <a:gd name="T16" fmla="*/ 208 w 241"/>
                <a:gd name="T17" fmla="*/ 33 h 170"/>
                <a:gd name="T18" fmla="*/ 33 w 241"/>
                <a:gd name="T19" fmla="*/ 71 h 170"/>
                <a:gd name="T20" fmla="*/ 33 w 241"/>
                <a:gd name="T21" fmla="*/ 71 h 170"/>
                <a:gd name="T22" fmla="*/ 33 w 241"/>
                <a:gd name="T23" fmla="*/ 104 h 170"/>
                <a:gd name="T24" fmla="*/ 33 w 241"/>
                <a:gd name="T25" fmla="*/ 71 h 170"/>
                <a:gd name="T26" fmla="*/ 175 w 241"/>
                <a:gd name="T27" fmla="*/ 71 h 170"/>
                <a:gd name="T28" fmla="*/ 33 w 241"/>
                <a:gd name="T29" fmla="*/ 104 h 170"/>
                <a:gd name="T30" fmla="*/ 33 w 241"/>
                <a:gd name="T31" fmla="*/ 104 h 170"/>
                <a:gd name="T32" fmla="*/ 33 w 241"/>
                <a:gd name="T33" fmla="*/ 142 h 170"/>
                <a:gd name="T34" fmla="*/ 33 w 241"/>
                <a:gd name="T35" fmla="*/ 104 h 170"/>
                <a:gd name="T36" fmla="*/ 132 w 241"/>
                <a:gd name="T37" fmla="*/ 104 h 170"/>
                <a:gd name="T38" fmla="*/ 33 w 241"/>
                <a:gd name="T39" fmla="*/ 142 h 170"/>
                <a:gd name="T40" fmla="*/ 33 w 241"/>
                <a:gd name="T41" fmla="*/ 14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1" h="170">
                  <a:moveTo>
                    <a:pt x="0" y="0"/>
                  </a:moveTo>
                  <a:lnTo>
                    <a:pt x="241" y="0"/>
                  </a:lnTo>
                  <a:lnTo>
                    <a:pt x="241" y="170"/>
                  </a:lnTo>
                  <a:lnTo>
                    <a:pt x="0" y="170"/>
                  </a:lnTo>
                  <a:lnTo>
                    <a:pt x="0" y="0"/>
                  </a:lnTo>
                  <a:lnTo>
                    <a:pt x="0" y="0"/>
                  </a:lnTo>
                  <a:close/>
                  <a:moveTo>
                    <a:pt x="33" y="71"/>
                  </a:moveTo>
                  <a:lnTo>
                    <a:pt x="33" y="33"/>
                  </a:lnTo>
                  <a:lnTo>
                    <a:pt x="208" y="33"/>
                  </a:lnTo>
                  <a:lnTo>
                    <a:pt x="33" y="71"/>
                  </a:lnTo>
                  <a:lnTo>
                    <a:pt x="33" y="71"/>
                  </a:lnTo>
                  <a:close/>
                  <a:moveTo>
                    <a:pt x="33" y="104"/>
                  </a:moveTo>
                  <a:lnTo>
                    <a:pt x="33" y="71"/>
                  </a:lnTo>
                  <a:lnTo>
                    <a:pt x="175" y="71"/>
                  </a:lnTo>
                  <a:lnTo>
                    <a:pt x="33" y="104"/>
                  </a:lnTo>
                  <a:lnTo>
                    <a:pt x="33" y="104"/>
                  </a:lnTo>
                  <a:close/>
                  <a:moveTo>
                    <a:pt x="33" y="142"/>
                  </a:moveTo>
                  <a:lnTo>
                    <a:pt x="33" y="104"/>
                  </a:lnTo>
                  <a:lnTo>
                    <a:pt x="132" y="104"/>
                  </a:lnTo>
                  <a:lnTo>
                    <a:pt x="33" y="142"/>
                  </a:lnTo>
                  <a:lnTo>
                    <a:pt x="33" y="14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20" name="Freeform 22"/>
            <p:cNvSpPr>
              <a:spLocks noEditPoints="1"/>
            </p:cNvSpPr>
            <p:nvPr/>
          </p:nvSpPr>
          <p:spPr bwMode="auto">
            <a:xfrm>
              <a:off x="6400024" y="1830678"/>
              <a:ext cx="435928" cy="249824"/>
            </a:xfrm>
            <a:custGeom>
              <a:avLst/>
              <a:gdLst>
                <a:gd name="T0" fmla="*/ 18 w 91"/>
                <a:gd name="T1" fmla="*/ 34 h 52"/>
                <a:gd name="T2" fmla="*/ 27 w 91"/>
                <a:gd name="T3" fmla="*/ 43 h 52"/>
                <a:gd name="T4" fmla="*/ 18 w 91"/>
                <a:gd name="T5" fmla="*/ 52 h 52"/>
                <a:gd name="T6" fmla="*/ 9 w 91"/>
                <a:gd name="T7" fmla="*/ 43 h 52"/>
                <a:gd name="T8" fmla="*/ 18 w 91"/>
                <a:gd name="T9" fmla="*/ 34 h 52"/>
                <a:gd name="T10" fmla="*/ 2 w 91"/>
                <a:gd name="T11" fmla="*/ 41 h 52"/>
                <a:gd name="T12" fmla="*/ 4 w 91"/>
                <a:gd name="T13" fmla="*/ 41 h 52"/>
                <a:gd name="T14" fmla="*/ 5 w 91"/>
                <a:gd name="T15" fmla="*/ 41 h 52"/>
                <a:gd name="T16" fmla="*/ 18 w 91"/>
                <a:gd name="T17" fmla="*/ 31 h 52"/>
                <a:gd name="T18" fmla="*/ 30 w 91"/>
                <a:gd name="T19" fmla="*/ 41 h 52"/>
                <a:gd name="T20" fmla="*/ 58 w 91"/>
                <a:gd name="T21" fmla="*/ 41 h 52"/>
                <a:gd name="T22" fmla="*/ 70 w 91"/>
                <a:gd name="T23" fmla="*/ 31 h 52"/>
                <a:gd name="T24" fmla="*/ 82 w 91"/>
                <a:gd name="T25" fmla="*/ 41 h 52"/>
                <a:gd name="T26" fmla="*/ 91 w 91"/>
                <a:gd name="T27" fmla="*/ 41 h 52"/>
                <a:gd name="T28" fmla="*/ 91 w 91"/>
                <a:gd name="T29" fmla="*/ 27 h 52"/>
                <a:gd name="T30" fmla="*/ 37 w 91"/>
                <a:gd name="T31" fmla="*/ 27 h 52"/>
                <a:gd name="T32" fmla="*/ 37 w 91"/>
                <a:gd name="T33" fmla="*/ 0 h 52"/>
                <a:gd name="T34" fmla="*/ 12 w 91"/>
                <a:gd name="T35" fmla="*/ 0 h 52"/>
                <a:gd name="T36" fmla="*/ 2 w 91"/>
                <a:gd name="T37" fmla="*/ 18 h 52"/>
                <a:gd name="T38" fmla="*/ 2 w 91"/>
                <a:gd name="T39" fmla="*/ 27 h 52"/>
                <a:gd name="T40" fmla="*/ 2 w 91"/>
                <a:gd name="T41" fmla="*/ 30 h 52"/>
                <a:gd name="T42" fmla="*/ 2 w 91"/>
                <a:gd name="T43" fmla="*/ 35 h 52"/>
                <a:gd name="T44" fmla="*/ 0 w 91"/>
                <a:gd name="T45" fmla="*/ 35 h 52"/>
                <a:gd name="T46" fmla="*/ 0 w 91"/>
                <a:gd name="T47" fmla="*/ 41 h 52"/>
                <a:gd name="T48" fmla="*/ 2 w 91"/>
                <a:gd name="T49" fmla="*/ 41 h 52"/>
                <a:gd name="T50" fmla="*/ 18 w 91"/>
                <a:gd name="T51" fmla="*/ 39 h 52"/>
                <a:gd name="T52" fmla="*/ 22 w 91"/>
                <a:gd name="T53" fmla="*/ 43 h 52"/>
                <a:gd name="T54" fmla="*/ 18 w 91"/>
                <a:gd name="T55" fmla="*/ 48 h 52"/>
                <a:gd name="T56" fmla="*/ 13 w 91"/>
                <a:gd name="T57" fmla="*/ 43 h 52"/>
                <a:gd name="T58" fmla="*/ 18 w 91"/>
                <a:gd name="T59" fmla="*/ 39 h 52"/>
                <a:gd name="T60" fmla="*/ 70 w 91"/>
                <a:gd name="T61" fmla="*/ 34 h 52"/>
                <a:gd name="T62" fmla="*/ 79 w 91"/>
                <a:gd name="T63" fmla="*/ 43 h 52"/>
                <a:gd name="T64" fmla="*/ 70 w 91"/>
                <a:gd name="T65" fmla="*/ 52 h 52"/>
                <a:gd name="T66" fmla="*/ 61 w 91"/>
                <a:gd name="T67" fmla="*/ 43 h 52"/>
                <a:gd name="T68" fmla="*/ 70 w 91"/>
                <a:gd name="T69" fmla="*/ 34 h 52"/>
                <a:gd name="T70" fmla="*/ 70 w 91"/>
                <a:gd name="T71" fmla="*/ 39 h 52"/>
                <a:gd name="T72" fmla="*/ 74 w 91"/>
                <a:gd name="T73" fmla="*/ 43 h 52"/>
                <a:gd name="T74" fmla="*/ 70 w 91"/>
                <a:gd name="T75" fmla="*/ 48 h 52"/>
                <a:gd name="T76" fmla="*/ 66 w 91"/>
                <a:gd name="T77" fmla="*/ 43 h 52"/>
                <a:gd name="T78" fmla="*/ 70 w 91"/>
                <a:gd name="T79" fmla="*/ 39 h 52"/>
                <a:gd name="T80" fmla="*/ 5 w 91"/>
                <a:gd name="T81" fmla="*/ 18 h 52"/>
                <a:gd name="T82" fmla="*/ 12 w 91"/>
                <a:gd name="T83" fmla="*/ 18 h 52"/>
                <a:gd name="T84" fmla="*/ 12 w 91"/>
                <a:gd name="T85" fmla="*/ 5 h 52"/>
                <a:gd name="T86" fmla="*/ 5 w 91"/>
                <a:gd name="T87" fmla="*/ 18 h 52"/>
                <a:gd name="T88" fmla="*/ 15 w 91"/>
                <a:gd name="T89" fmla="*/ 18 h 52"/>
                <a:gd name="T90" fmla="*/ 27 w 91"/>
                <a:gd name="T91" fmla="*/ 18 h 52"/>
                <a:gd name="T92" fmla="*/ 27 w 91"/>
                <a:gd name="T93" fmla="*/ 5 h 52"/>
                <a:gd name="T94" fmla="*/ 15 w 91"/>
                <a:gd name="T95" fmla="*/ 5 h 52"/>
                <a:gd name="T96" fmla="*/ 15 w 91"/>
                <a:gd name="T97"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52">
                  <a:moveTo>
                    <a:pt x="18" y="34"/>
                  </a:moveTo>
                  <a:cubicBezTo>
                    <a:pt x="23" y="34"/>
                    <a:pt x="27" y="38"/>
                    <a:pt x="27" y="43"/>
                  </a:cubicBezTo>
                  <a:cubicBezTo>
                    <a:pt x="27" y="48"/>
                    <a:pt x="23" y="52"/>
                    <a:pt x="18" y="52"/>
                  </a:cubicBezTo>
                  <a:cubicBezTo>
                    <a:pt x="13" y="52"/>
                    <a:pt x="9" y="48"/>
                    <a:pt x="9" y="43"/>
                  </a:cubicBezTo>
                  <a:cubicBezTo>
                    <a:pt x="9" y="38"/>
                    <a:pt x="13" y="34"/>
                    <a:pt x="18" y="34"/>
                  </a:cubicBezTo>
                  <a:close/>
                  <a:moveTo>
                    <a:pt x="2" y="41"/>
                  </a:moveTo>
                  <a:cubicBezTo>
                    <a:pt x="4" y="41"/>
                    <a:pt x="4" y="41"/>
                    <a:pt x="4" y="41"/>
                  </a:cubicBezTo>
                  <a:cubicBezTo>
                    <a:pt x="5" y="41"/>
                    <a:pt x="5" y="41"/>
                    <a:pt x="5" y="41"/>
                  </a:cubicBezTo>
                  <a:cubicBezTo>
                    <a:pt x="6" y="36"/>
                    <a:pt x="11" y="31"/>
                    <a:pt x="18" y="31"/>
                  </a:cubicBezTo>
                  <a:cubicBezTo>
                    <a:pt x="24" y="31"/>
                    <a:pt x="29" y="36"/>
                    <a:pt x="30" y="41"/>
                  </a:cubicBezTo>
                  <a:cubicBezTo>
                    <a:pt x="58" y="41"/>
                    <a:pt x="58" y="41"/>
                    <a:pt x="58" y="41"/>
                  </a:cubicBezTo>
                  <a:cubicBezTo>
                    <a:pt x="58" y="36"/>
                    <a:pt x="64" y="31"/>
                    <a:pt x="70" y="31"/>
                  </a:cubicBezTo>
                  <a:cubicBezTo>
                    <a:pt x="76" y="31"/>
                    <a:pt x="81" y="36"/>
                    <a:pt x="82" y="41"/>
                  </a:cubicBezTo>
                  <a:cubicBezTo>
                    <a:pt x="91" y="41"/>
                    <a:pt x="91" y="41"/>
                    <a:pt x="91" y="41"/>
                  </a:cubicBezTo>
                  <a:cubicBezTo>
                    <a:pt x="91" y="27"/>
                    <a:pt x="91" y="27"/>
                    <a:pt x="91" y="27"/>
                  </a:cubicBezTo>
                  <a:cubicBezTo>
                    <a:pt x="37" y="27"/>
                    <a:pt x="37" y="27"/>
                    <a:pt x="37" y="27"/>
                  </a:cubicBezTo>
                  <a:cubicBezTo>
                    <a:pt x="37" y="0"/>
                    <a:pt x="37" y="0"/>
                    <a:pt x="37" y="0"/>
                  </a:cubicBezTo>
                  <a:cubicBezTo>
                    <a:pt x="12" y="0"/>
                    <a:pt x="12" y="0"/>
                    <a:pt x="12" y="0"/>
                  </a:cubicBezTo>
                  <a:cubicBezTo>
                    <a:pt x="2" y="18"/>
                    <a:pt x="2" y="18"/>
                    <a:pt x="2" y="18"/>
                  </a:cubicBezTo>
                  <a:cubicBezTo>
                    <a:pt x="2" y="27"/>
                    <a:pt x="2" y="27"/>
                    <a:pt x="2" y="27"/>
                  </a:cubicBezTo>
                  <a:cubicBezTo>
                    <a:pt x="2" y="30"/>
                    <a:pt x="2" y="30"/>
                    <a:pt x="2" y="30"/>
                  </a:cubicBezTo>
                  <a:cubicBezTo>
                    <a:pt x="2" y="35"/>
                    <a:pt x="2" y="35"/>
                    <a:pt x="2" y="35"/>
                  </a:cubicBezTo>
                  <a:cubicBezTo>
                    <a:pt x="0" y="35"/>
                    <a:pt x="0" y="35"/>
                    <a:pt x="0" y="35"/>
                  </a:cubicBezTo>
                  <a:cubicBezTo>
                    <a:pt x="0" y="41"/>
                    <a:pt x="0" y="41"/>
                    <a:pt x="0" y="41"/>
                  </a:cubicBezTo>
                  <a:cubicBezTo>
                    <a:pt x="2" y="41"/>
                    <a:pt x="2" y="41"/>
                    <a:pt x="2" y="41"/>
                  </a:cubicBezTo>
                  <a:close/>
                  <a:moveTo>
                    <a:pt x="18" y="39"/>
                  </a:moveTo>
                  <a:cubicBezTo>
                    <a:pt x="20" y="39"/>
                    <a:pt x="22" y="41"/>
                    <a:pt x="22" y="43"/>
                  </a:cubicBezTo>
                  <a:cubicBezTo>
                    <a:pt x="22" y="46"/>
                    <a:pt x="20" y="48"/>
                    <a:pt x="18" y="48"/>
                  </a:cubicBezTo>
                  <a:cubicBezTo>
                    <a:pt x="15" y="48"/>
                    <a:pt x="13" y="46"/>
                    <a:pt x="13" y="43"/>
                  </a:cubicBezTo>
                  <a:cubicBezTo>
                    <a:pt x="13" y="41"/>
                    <a:pt x="15" y="39"/>
                    <a:pt x="18" y="39"/>
                  </a:cubicBezTo>
                  <a:close/>
                  <a:moveTo>
                    <a:pt x="70" y="34"/>
                  </a:moveTo>
                  <a:cubicBezTo>
                    <a:pt x="75" y="34"/>
                    <a:pt x="79" y="38"/>
                    <a:pt x="79" y="43"/>
                  </a:cubicBezTo>
                  <a:cubicBezTo>
                    <a:pt x="79" y="48"/>
                    <a:pt x="75" y="52"/>
                    <a:pt x="70" y="52"/>
                  </a:cubicBezTo>
                  <a:cubicBezTo>
                    <a:pt x="65" y="52"/>
                    <a:pt x="61" y="48"/>
                    <a:pt x="61" y="43"/>
                  </a:cubicBezTo>
                  <a:cubicBezTo>
                    <a:pt x="61" y="38"/>
                    <a:pt x="65" y="34"/>
                    <a:pt x="70" y="34"/>
                  </a:cubicBezTo>
                  <a:close/>
                  <a:moveTo>
                    <a:pt x="70" y="39"/>
                  </a:moveTo>
                  <a:cubicBezTo>
                    <a:pt x="72" y="39"/>
                    <a:pt x="74" y="41"/>
                    <a:pt x="74" y="43"/>
                  </a:cubicBezTo>
                  <a:cubicBezTo>
                    <a:pt x="74" y="46"/>
                    <a:pt x="72" y="48"/>
                    <a:pt x="70" y="48"/>
                  </a:cubicBezTo>
                  <a:cubicBezTo>
                    <a:pt x="67" y="48"/>
                    <a:pt x="66" y="46"/>
                    <a:pt x="66" y="43"/>
                  </a:cubicBezTo>
                  <a:cubicBezTo>
                    <a:pt x="66" y="41"/>
                    <a:pt x="67" y="39"/>
                    <a:pt x="70" y="39"/>
                  </a:cubicBezTo>
                  <a:close/>
                  <a:moveTo>
                    <a:pt x="5" y="18"/>
                  </a:moveTo>
                  <a:cubicBezTo>
                    <a:pt x="12" y="18"/>
                    <a:pt x="12" y="18"/>
                    <a:pt x="12" y="18"/>
                  </a:cubicBezTo>
                  <a:cubicBezTo>
                    <a:pt x="12" y="5"/>
                    <a:pt x="12" y="5"/>
                    <a:pt x="12" y="5"/>
                  </a:cubicBezTo>
                  <a:cubicBezTo>
                    <a:pt x="5" y="18"/>
                    <a:pt x="5" y="18"/>
                    <a:pt x="5" y="18"/>
                  </a:cubicBezTo>
                  <a:close/>
                  <a:moveTo>
                    <a:pt x="15" y="18"/>
                  </a:moveTo>
                  <a:cubicBezTo>
                    <a:pt x="27" y="18"/>
                    <a:pt x="27" y="18"/>
                    <a:pt x="27" y="18"/>
                  </a:cubicBezTo>
                  <a:cubicBezTo>
                    <a:pt x="27" y="5"/>
                    <a:pt x="27" y="5"/>
                    <a:pt x="27" y="5"/>
                  </a:cubicBezTo>
                  <a:cubicBezTo>
                    <a:pt x="15" y="5"/>
                    <a:pt x="15" y="5"/>
                    <a:pt x="15" y="5"/>
                  </a:cubicBezTo>
                  <a:cubicBezTo>
                    <a:pt x="15" y="18"/>
                    <a:pt x="15" y="18"/>
                    <a:pt x="15" y="18"/>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latin typeface="微软雅黑" pitchFamily="34" charset="-122"/>
                <a:ea typeface="微软雅黑" pitchFamily="34" charset="-122"/>
              </a:endParaRPr>
            </a:p>
          </p:txBody>
        </p:sp>
        <p:sp>
          <p:nvSpPr>
            <p:cNvPr id="30" name="文本框 58"/>
            <p:cNvSpPr txBox="1"/>
            <p:nvPr/>
          </p:nvSpPr>
          <p:spPr>
            <a:xfrm>
              <a:off x="6101238" y="2436020"/>
              <a:ext cx="800219" cy="276999"/>
            </a:xfrm>
            <a:prstGeom prst="rect">
              <a:avLst/>
            </a:prstGeom>
            <a:noFill/>
          </p:spPr>
          <p:txBody>
            <a:bodyPr wrap="none" rtlCol="0">
              <a:spAutoFit/>
            </a:bodyPr>
            <a:lstStyle/>
            <a:p>
              <a:r>
                <a:rPr lang="zh-CN" altLang="en-US" sz="1200" dirty="0" smtClean="0">
                  <a:solidFill>
                    <a:schemeClr val="bg1"/>
                  </a:solidFill>
                  <a:latin typeface="微软雅黑" pitchFamily="34" charset="-122"/>
                  <a:ea typeface="微软雅黑" pitchFamily="34" charset="-122"/>
                </a:rPr>
                <a:t>我是标题</a:t>
              </a:r>
              <a:endParaRPr lang="zh-CN" altLang="en-US" sz="1200" dirty="0">
                <a:solidFill>
                  <a:schemeClr val="bg1"/>
                </a:solidFill>
                <a:latin typeface="微软雅黑" pitchFamily="34" charset="-122"/>
                <a:ea typeface="微软雅黑" pitchFamily="34" charset="-122"/>
              </a:endParaRPr>
            </a:p>
          </p:txBody>
        </p:sp>
        <p:sp>
          <p:nvSpPr>
            <p:cNvPr id="35" name="文本框 84"/>
            <p:cNvSpPr txBox="1"/>
            <p:nvPr/>
          </p:nvSpPr>
          <p:spPr>
            <a:xfrm>
              <a:off x="6192955" y="2943017"/>
              <a:ext cx="849314" cy="1015663"/>
            </a:xfrm>
            <a:prstGeom prst="rect">
              <a:avLst/>
            </a:prstGeom>
            <a:noFill/>
          </p:spPr>
          <p:txBody>
            <a:bodyPr wrap="square" rtlCol="0">
              <a:spAutoFit/>
            </a:bodyPr>
            <a:lstStyle/>
            <a:p>
              <a:r>
                <a:rPr lang="zh-CN" altLang="en-US" sz="1000" dirty="0" smtClean="0">
                  <a:solidFill>
                    <a:schemeClr val="bg1"/>
                  </a:solidFill>
                  <a:latin typeface="微软雅黑" pitchFamily="34" charset="-122"/>
                  <a:ea typeface="微软雅黑" pitchFamily="34" charset="-122"/>
                </a:rPr>
                <a:t>此处填写具体条目内容，</a:t>
              </a:r>
              <a:r>
                <a:rPr lang="zh-CN" altLang="en-US" sz="1000" dirty="0">
                  <a:solidFill>
                    <a:schemeClr val="bg1"/>
                  </a:solidFill>
                  <a:latin typeface="微软雅黑" pitchFamily="34" charset="-122"/>
                  <a:ea typeface="微软雅黑" pitchFamily="34" charset="-122"/>
                </a:rPr>
                <a:t>此处填写具体条目</a:t>
              </a:r>
              <a:r>
                <a:rPr lang="zh-CN" altLang="en-US" sz="1000" dirty="0" smtClean="0">
                  <a:solidFill>
                    <a:schemeClr val="bg1"/>
                  </a:solidFill>
                  <a:latin typeface="微软雅黑" pitchFamily="34" charset="-122"/>
                  <a:ea typeface="微软雅黑" pitchFamily="34" charset="-122"/>
                </a:rPr>
                <a:t>内容，此处</a:t>
              </a:r>
              <a:r>
                <a:rPr lang="zh-CN" altLang="en-US" sz="1000" dirty="0">
                  <a:solidFill>
                    <a:schemeClr val="bg1"/>
                  </a:solidFill>
                  <a:latin typeface="微软雅黑" pitchFamily="34" charset="-122"/>
                  <a:ea typeface="微软雅黑" pitchFamily="34" charset="-122"/>
                </a:rPr>
                <a:t>填写具体条目</a:t>
              </a:r>
              <a:r>
                <a:rPr lang="zh-CN" altLang="en-US" sz="1000" dirty="0" smtClean="0">
                  <a:solidFill>
                    <a:schemeClr val="bg1"/>
                  </a:solidFill>
                  <a:latin typeface="微软雅黑" pitchFamily="34" charset="-122"/>
                  <a:ea typeface="微软雅黑" pitchFamily="34" charset="-122"/>
                </a:rPr>
                <a:t>内容。</a:t>
              </a:r>
              <a:endParaRPr lang="zh-CN" altLang="en-US" sz="1000" dirty="0">
                <a:solidFill>
                  <a:schemeClr val="bg1"/>
                </a:solidFill>
                <a:latin typeface="微软雅黑" pitchFamily="34" charset="-122"/>
                <a:ea typeface="微软雅黑" pitchFamily="34" charset="-122"/>
              </a:endParaRPr>
            </a:p>
          </p:txBody>
        </p:sp>
      </p:grpSp>
      <p:sp>
        <p:nvSpPr>
          <p:cNvPr id="57"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22784996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16</a:t>
            </a:fld>
            <a:endParaRPr lang="zh-CN" altLang="en-US"/>
          </a:p>
        </p:txBody>
      </p:sp>
      <p:sp>
        <p:nvSpPr>
          <p:cNvPr id="3" name="椭圆 2"/>
          <p:cNvSpPr/>
          <p:nvPr/>
        </p:nvSpPr>
        <p:spPr>
          <a:xfrm rot="1820888">
            <a:off x="2978316" y="2426937"/>
            <a:ext cx="3075306" cy="458878"/>
          </a:xfrm>
          <a:prstGeom prst="ellipse">
            <a:avLst/>
          </a:prstGeom>
          <a:noFill/>
          <a:ln w="9525">
            <a:solidFill>
              <a:srgbClr val="A50021"/>
            </a:solid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prstTxWarp prst="textNoShape">
              <a:avLst/>
            </a:prstTxWarp>
            <a:noAutofit/>
          </a:bodyPr>
          <a:lstStyle/>
          <a:p>
            <a:pPr algn="ctr"/>
            <a:endParaRPr lang="zh-CN" altLang="en-US" sz="1063">
              <a:solidFill>
                <a:schemeClr val="tx1">
                  <a:lumMod val="75000"/>
                  <a:lumOff val="25000"/>
                </a:schemeClr>
              </a:solidFill>
            </a:endParaRPr>
          </a:p>
        </p:txBody>
      </p:sp>
      <p:sp>
        <p:nvSpPr>
          <p:cNvPr id="4" name="椭圆 3"/>
          <p:cNvSpPr/>
          <p:nvPr/>
        </p:nvSpPr>
        <p:spPr>
          <a:xfrm rot="19657204">
            <a:off x="2928771" y="2452059"/>
            <a:ext cx="3075306" cy="458878"/>
          </a:xfrm>
          <a:prstGeom prst="ellipse">
            <a:avLst/>
          </a:prstGeom>
          <a:noFill/>
          <a:ln w="9525">
            <a:solidFill>
              <a:schemeClr val="accent6">
                <a:lumMod val="75000"/>
              </a:schemeClr>
            </a:solid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prstTxWarp prst="textNoShape">
              <a:avLst/>
            </a:prstTxWarp>
            <a:noAutofit/>
          </a:bodyPr>
          <a:lstStyle/>
          <a:p>
            <a:pPr algn="ctr"/>
            <a:endParaRPr lang="zh-CN" altLang="en-US" sz="1063">
              <a:solidFill>
                <a:schemeClr val="tx1">
                  <a:lumMod val="75000"/>
                  <a:lumOff val="25000"/>
                </a:schemeClr>
              </a:solidFill>
            </a:endParaRPr>
          </a:p>
        </p:txBody>
      </p:sp>
      <p:sp>
        <p:nvSpPr>
          <p:cNvPr id="5" name="椭圆 4"/>
          <p:cNvSpPr/>
          <p:nvPr/>
        </p:nvSpPr>
        <p:spPr>
          <a:xfrm>
            <a:off x="5591922" y="3170982"/>
            <a:ext cx="325893" cy="310374"/>
          </a:xfrm>
          <a:prstGeom prst="ellipse">
            <a:avLst/>
          </a:prstGeom>
          <a:solidFill>
            <a:srgbClr val="A5002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prstTxWarp prst="textNoShape">
              <a:avLst/>
            </a:prstTxWarp>
            <a:noAutofit/>
          </a:bodyPr>
          <a:lstStyle/>
          <a:p>
            <a:pPr algn="ctr"/>
            <a:endParaRPr lang="zh-CN" altLang="en-US" sz="1063">
              <a:solidFill>
                <a:schemeClr val="tx1">
                  <a:lumMod val="75000"/>
                  <a:lumOff val="25000"/>
                </a:schemeClr>
              </a:solidFill>
            </a:endParaRPr>
          </a:p>
        </p:txBody>
      </p:sp>
      <p:grpSp>
        <p:nvGrpSpPr>
          <p:cNvPr id="6" name="组合 5"/>
          <p:cNvGrpSpPr/>
          <p:nvPr/>
        </p:nvGrpSpPr>
        <p:grpSpPr>
          <a:xfrm>
            <a:off x="4703125" y="1026028"/>
            <a:ext cx="1257773" cy="497783"/>
            <a:chOff x="4703124" y="1077329"/>
            <a:chExt cx="1257773" cy="522672"/>
          </a:xfrm>
        </p:grpSpPr>
        <p:sp>
          <p:nvSpPr>
            <p:cNvPr id="7" name="矩形 6"/>
            <p:cNvSpPr/>
            <p:nvPr/>
          </p:nvSpPr>
          <p:spPr>
            <a:xfrm>
              <a:off x="4703124" y="1077329"/>
              <a:ext cx="1098378" cy="408804"/>
            </a:xfrm>
            <a:prstGeom prst="rect">
              <a:avLst/>
            </a:prstGeom>
          </p:spPr>
          <p:txBody>
            <a:bodyPr wrap="none">
              <a:spAutoFit/>
            </a:bodyPr>
            <a:lstStyle/>
            <a:p>
              <a:r>
                <a:rPr lang="en-US" altLang="zh-CN" sz="945"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103" b="1" dirty="0">
                  <a:solidFill>
                    <a:schemeClr val="tx1">
                      <a:lumMod val="75000"/>
                      <a:lumOff val="25000"/>
                    </a:schemeClr>
                  </a:solidFill>
                  <a:latin typeface="微软雅黑" panose="020B0503020204020204" pitchFamily="34" charset="-122"/>
                  <a:ea typeface="微软雅黑" panose="020B0503020204020204" pitchFamily="34" charset="-122"/>
                </a:rPr>
                <a:t>企业定位</a:t>
              </a:r>
              <a:endParaRPr lang="en-US" altLang="zh-CN" sz="1103"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zh-CN" sz="827" dirty="0">
                  <a:solidFill>
                    <a:schemeClr val="tx1">
                      <a:lumMod val="75000"/>
                      <a:lumOff val="25000"/>
                    </a:schemeClr>
                  </a:solidFill>
                  <a:latin typeface="微软雅黑" panose="020B0503020204020204" pitchFamily="34" charset="-122"/>
                  <a:ea typeface="微软雅黑" panose="020B0503020204020204" pitchFamily="34" charset="-122"/>
                </a:rPr>
                <a:t>（人生观，价值观</a:t>
              </a:r>
              <a:r>
                <a:rPr lang="en-US" altLang="zh-CN" sz="827"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827"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8" name="矩形 7"/>
            <p:cNvSpPr/>
            <p:nvPr/>
          </p:nvSpPr>
          <p:spPr>
            <a:xfrm>
              <a:off x="4745676" y="1350356"/>
              <a:ext cx="1215221" cy="249645"/>
            </a:xfrm>
            <a:prstGeom prst="rect">
              <a:avLst/>
            </a:prstGeom>
          </p:spPr>
          <p:txBody>
            <a:bodyPr wrap="square">
              <a:spAutoFit/>
            </a:bodyPr>
            <a:lstStyle/>
            <a:p>
              <a:r>
                <a:rPr lang="en-US" altLang="zh-CN" sz="945" dirty="0">
                  <a:solidFill>
                    <a:schemeClr val="tx1">
                      <a:lumMod val="75000"/>
                      <a:lumOff val="25000"/>
                    </a:schemeClr>
                  </a:solidFill>
                </a:rPr>
                <a:t>Business position</a:t>
              </a:r>
              <a:endParaRPr lang="zh-CN" altLang="en-US" sz="945" dirty="0">
                <a:solidFill>
                  <a:schemeClr val="tx1">
                    <a:lumMod val="75000"/>
                    <a:lumOff val="25000"/>
                  </a:schemeClr>
                </a:solidFill>
                <a:latin typeface="Arial" pitchFamily="34" charset="0"/>
                <a:cs typeface="Arial" pitchFamily="34" charset="0"/>
              </a:endParaRPr>
            </a:p>
          </p:txBody>
        </p:sp>
      </p:grpSp>
      <p:sp>
        <p:nvSpPr>
          <p:cNvPr id="9" name="椭圆 8"/>
          <p:cNvSpPr/>
          <p:nvPr/>
        </p:nvSpPr>
        <p:spPr>
          <a:xfrm>
            <a:off x="3102204" y="1791522"/>
            <a:ext cx="325893" cy="310374"/>
          </a:xfrm>
          <a:prstGeom prst="ellipse">
            <a:avLst/>
          </a:prstGeom>
          <a:solidFill>
            <a:srgbClr val="A5002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prstTxWarp prst="textNoShape">
              <a:avLst/>
            </a:prstTxWarp>
            <a:noAutofit/>
          </a:bodyPr>
          <a:lstStyle/>
          <a:p>
            <a:pPr algn="ctr"/>
            <a:endParaRPr lang="zh-CN" altLang="en-US" sz="1063">
              <a:solidFill>
                <a:schemeClr val="tx1">
                  <a:lumMod val="75000"/>
                  <a:lumOff val="25000"/>
                </a:schemeClr>
              </a:solidFill>
            </a:endParaRPr>
          </a:p>
        </p:txBody>
      </p:sp>
      <p:sp>
        <p:nvSpPr>
          <p:cNvPr id="10" name="椭圆 9"/>
          <p:cNvSpPr/>
          <p:nvPr/>
        </p:nvSpPr>
        <p:spPr>
          <a:xfrm>
            <a:off x="2998921" y="3283910"/>
            <a:ext cx="325893" cy="310374"/>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prstTxWarp prst="textNoShape">
              <a:avLst/>
            </a:prstTxWarp>
            <a:noAutofit/>
          </a:bodyPr>
          <a:lstStyle/>
          <a:p>
            <a:pPr algn="ctr"/>
            <a:endParaRPr lang="zh-CN" altLang="en-US" sz="1063">
              <a:solidFill>
                <a:schemeClr val="tx1">
                  <a:lumMod val="75000"/>
                  <a:lumOff val="25000"/>
                </a:schemeClr>
              </a:solidFill>
            </a:endParaRPr>
          </a:p>
        </p:txBody>
      </p:sp>
      <p:grpSp>
        <p:nvGrpSpPr>
          <p:cNvPr id="11" name="组合 10"/>
          <p:cNvGrpSpPr/>
          <p:nvPr/>
        </p:nvGrpSpPr>
        <p:grpSpPr>
          <a:xfrm>
            <a:off x="4606255" y="3689409"/>
            <a:ext cx="1900297" cy="515935"/>
            <a:chOff x="4606254" y="3873878"/>
            <a:chExt cx="1900297" cy="541732"/>
          </a:xfrm>
        </p:grpSpPr>
        <p:sp>
          <p:nvSpPr>
            <p:cNvPr id="12" name="矩形 11"/>
            <p:cNvSpPr/>
            <p:nvPr/>
          </p:nvSpPr>
          <p:spPr>
            <a:xfrm>
              <a:off x="4606254" y="3873878"/>
              <a:ext cx="955846" cy="408804"/>
            </a:xfrm>
            <a:prstGeom prst="rect">
              <a:avLst/>
            </a:prstGeom>
          </p:spPr>
          <p:txBody>
            <a:bodyPr wrap="square">
              <a:spAutoFit/>
            </a:bodyPr>
            <a:lstStyle/>
            <a:p>
              <a:pPr lvl="0" algn="r"/>
              <a:r>
                <a:rPr lang="zh-CN" altLang="zh-CN" sz="1103" b="1" dirty="0">
                  <a:solidFill>
                    <a:schemeClr val="tx1">
                      <a:lumMod val="75000"/>
                      <a:lumOff val="25000"/>
                    </a:schemeClr>
                  </a:solidFill>
                  <a:latin typeface="微软雅黑" panose="020B0503020204020204" pitchFamily="34" charset="-122"/>
                  <a:ea typeface="微软雅黑" panose="020B0503020204020204" pitchFamily="34" charset="-122"/>
                </a:rPr>
                <a:t>企业内涵</a:t>
              </a:r>
              <a:endParaRPr lang="en-US" altLang="zh-CN" sz="1103" b="1" dirty="0">
                <a:solidFill>
                  <a:schemeClr val="tx1">
                    <a:lumMod val="75000"/>
                    <a:lumOff val="25000"/>
                  </a:schemeClr>
                </a:solidFill>
                <a:latin typeface="微软雅黑" panose="020B0503020204020204" pitchFamily="34" charset="-122"/>
                <a:ea typeface="微软雅黑" panose="020B0503020204020204" pitchFamily="34" charset="-122"/>
              </a:endParaRPr>
            </a:p>
            <a:p>
              <a:pPr lvl="0" algn="r"/>
              <a:r>
                <a:rPr lang="zh-CN" altLang="en-US" sz="827"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827" dirty="0">
                  <a:solidFill>
                    <a:schemeClr val="tx1">
                      <a:lumMod val="75000"/>
                      <a:lumOff val="25000"/>
                    </a:schemeClr>
                  </a:solidFill>
                  <a:latin typeface="微软雅黑" panose="020B0503020204020204" pitchFamily="34" charset="-122"/>
                  <a:ea typeface="微软雅黑" panose="020B0503020204020204" pitchFamily="34" charset="-122"/>
                </a:rPr>
                <a:t>文化底蕴</a:t>
              </a:r>
              <a:r>
                <a:rPr lang="zh-CN" altLang="en-US" sz="827"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zh-CN" sz="827"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4806090" y="4165965"/>
              <a:ext cx="1700461" cy="249645"/>
            </a:xfrm>
            <a:prstGeom prst="rect">
              <a:avLst/>
            </a:prstGeom>
          </p:spPr>
          <p:txBody>
            <a:bodyPr wrap="square">
              <a:spAutoFit/>
            </a:bodyPr>
            <a:lstStyle/>
            <a:p>
              <a:r>
                <a:rPr lang="en-US" altLang="zh-CN" sz="945" dirty="0">
                  <a:solidFill>
                    <a:schemeClr val="tx1">
                      <a:lumMod val="75000"/>
                      <a:lumOff val="25000"/>
                    </a:schemeClr>
                  </a:solidFill>
                </a:rPr>
                <a:t>Enterprise connotation</a:t>
              </a:r>
              <a:endParaRPr lang="zh-CN" altLang="en-US" sz="945" dirty="0">
                <a:solidFill>
                  <a:schemeClr val="tx1">
                    <a:lumMod val="75000"/>
                    <a:lumOff val="25000"/>
                  </a:schemeClr>
                </a:solidFill>
                <a:latin typeface="Arial" pitchFamily="34" charset="0"/>
                <a:cs typeface="Arial" pitchFamily="34" charset="0"/>
              </a:endParaRPr>
            </a:p>
          </p:txBody>
        </p:sp>
      </p:grpSp>
      <p:grpSp>
        <p:nvGrpSpPr>
          <p:cNvPr id="14" name="组合 13"/>
          <p:cNvGrpSpPr/>
          <p:nvPr/>
        </p:nvGrpSpPr>
        <p:grpSpPr>
          <a:xfrm>
            <a:off x="5865116" y="3134482"/>
            <a:ext cx="1254894" cy="488809"/>
            <a:chOff x="5865116" y="3291205"/>
            <a:chExt cx="1254894" cy="513249"/>
          </a:xfrm>
        </p:grpSpPr>
        <p:sp>
          <p:nvSpPr>
            <p:cNvPr id="15" name="矩形 14"/>
            <p:cNvSpPr/>
            <p:nvPr/>
          </p:nvSpPr>
          <p:spPr>
            <a:xfrm>
              <a:off x="5865116" y="3291205"/>
              <a:ext cx="785793" cy="408804"/>
            </a:xfrm>
            <a:prstGeom prst="rect">
              <a:avLst/>
            </a:prstGeom>
          </p:spPr>
          <p:txBody>
            <a:bodyPr wrap="none">
              <a:spAutoFit/>
            </a:bodyPr>
            <a:lstStyle/>
            <a:p>
              <a:r>
                <a:rPr lang="en-US" altLang="zh-CN" sz="945"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103" b="1" dirty="0">
                  <a:solidFill>
                    <a:schemeClr val="tx1">
                      <a:lumMod val="75000"/>
                      <a:lumOff val="25000"/>
                    </a:schemeClr>
                  </a:solidFill>
                  <a:latin typeface="微软雅黑" panose="020B0503020204020204" pitchFamily="34" charset="-122"/>
                  <a:ea typeface="微软雅黑" panose="020B0503020204020204" pitchFamily="34" charset="-122"/>
                </a:rPr>
                <a:t>企业形象</a:t>
              </a:r>
              <a:endParaRPr lang="en-US" altLang="zh-CN" sz="1103"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zh-CN" sz="827" dirty="0">
                  <a:solidFill>
                    <a:schemeClr val="tx1">
                      <a:lumMod val="75000"/>
                      <a:lumOff val="25000"/>
                    </a:schemeClr>
                  </a:solidFill>
                  <a:latin typeface="微软雅黑" panose="020B0503020204020204" pitchFamily="34" charset="-122"/>
                  <a:ea typeface="微软雅黑" panose="020B0503020204020204" pitchFamily="34" charset="-122"/>
                </a:rPr>
                <a:t>（外貌）</a:t>
              </a:r>
              <a:endParaRPr lang="zh-CN" altLang="en-US" sz="827"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16" name="矩形 15"/>
            <p:cNvSpPr/>
            <p:nvPr/>
          </p:nvSpPr>
          <p:spPr>
            <a:xfrm>
              <a:off x="5904789" y="3554809"/>
              <a:ext cx="1215221" cy="249645"/>
            </a:xfrm>
            <a:prstGeom prst="rect">
              <a:avLst/>
            </a:prstGeom>
          </p:spPr>
          <p:txBody>
            <a:bodyPr wrap="square">
              <a:spAutoFit/>
            </a:bodyPr>
            <a:lstStyle/>
            <a:p>
              <a:r>
                <a:rPr lang="en-US" altLang="zh-CN" sz="945" dirty="0">
                  <a:solidFill>
                    <a:schemeClr val="tx1">
                      <a:lumMod val="75000"/>
                      <a:lumOff val="25000"/>
                    </a:schemeClr>
                  </a:solidFill>
                </a:rPr>
                <a:t>Corporate image</a:t>
              </a:r>
              <a:endParaRPr lang="zh-CN" altLang="en-US" sz="945" dirty="0">
                <a:solidFill>
                  <a:schemeClr val="tx1">
                    <a:lumMod val="75000"/>
                    <a:lumOff val="25000"/>
                  </a:schemeClr>
                </a:solidFill>
                <a:latin typeface="Arial" pitchFamily="34" charset="0"/>
                <a:cs typeface="Arial" pitchFamily="34" charset="0"/>
              </a:endParaRPr>
            </a:p>
          </p:txBody>
        </p:sp>
      </p:grpSp>
      <p:grpSp>
        <p:nvGrpSpPr>
          <p:cNvPr id="17" name="组合 16"/>
          <p:cNvGrpSpPr/>
          <p:nvPr/>
        </p:nvGrpSpPr>
        <p:grpSpPr>
          <a:xfrm>
            <a:off x="1387053" y="3325481"/>
            <a:ext cx="1837274" cy="522453"/>
            <a:chOff x="1387053" y="3491754"/>
            <a:chExt cx="1837274" cy="548576"/>
          </a:xfrm>
        </p:grpSpPr>
        <p:sp>
          <p:nvSpPr>
            <p:cNvPr id="18" name="矩形 17"/>
            <p:cNvSpPr/>
            <p:nvPr/>
          </p:nvSpPr>
          <p:spPr>
            <a:xfrm>
              <a:off x="1918673" y="3491754"/>
              <a:ext cx="1136850" cy="408804"/>
            </a:xfrm>
            <a:prstGeom prst="rect">
              <a:avLst/>
            </a:prstGeom>
          </p:spPr>
          <p:txBody>
            <a:bodyPr wrap="none">
              <a:spAutoFit/>
            </a:bodyPr>
            <a:lstStyle/>
            <a:p>
              <a:pPr lvl="0"/>
              <a:r>
                <a:rPr lang="en-US" altLang="zh-CN" sz="945"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103" b="1" dirty="0">
                  <a:solidFill>
                    <a:schemeClr val="tx1">
                      <a:lumMod val="75000"/>
                      <a:lumOff val="25000"/>
                    </a:schemeClr>
                  </a:solidFill>
                  <a:latin typeface="微软雅黑" panose="020B0503020204020204" pitchFamily="34" charset="-122"/>
                  <a:ea typeface="微软雅黑" panose="020B0503020204020204" pitchFamily="34" charset="-122"/>
                </a:rPr>
                <a:t>企业经营风格</a:t>
              </a:r>
              <a:endParaRPr lang="en-US" altLang="zh-CN" sz="1103" b="1" dirty="0">
                <a:solidFill>
                  <a:schemeClr val="tx1">
                    <a:lumMod val="75000"/>
                    <a:lumOff val="25000"/>
                  </a:schemeClr>
                </a:solidFill>
                <a:latin typeface="微软雅黑" panose="020B0503020204020204" pitchFamily="34" charset="-122"/>
                <a:ea typeface="微软雅黑" panose="020B0503020204020204" pitchFamily="34" charset="-122"/>
              </a:endParaRPr>
            </a:p>
            <a:p>
              <a:pPr lvl="0"/>
              <a:r>
                <a:rPr lang="zh-CN" altLang="zh-CN" sz="827" dirty="0">
                  <a:solidFill>
                    <a:schemeClr val="tx1">
                      <a:lumMod val="75000"/>
                      <a:lumOff val="25000"/>
                    </a:schemeClr>
                  </a:solidFill>
                  <a:latin typeface="微软雅黑" panose="020B0503020204020204" pitchFamily="34" charset="-122"/>
                  <a:ea typeface="微软雅黑" panose="020B0503020204020204" pitchFamily="34" charset="-122"/>
                </a:rPr>
                <a:t>（事业方向和风格）</a:t>
              </a:r>
            </a:p>
          </p:txBody>
        </p:sp>
        <p:sp>
          <p:nvSpPr>
            <p:cNvPr id="19" name="矩形 18"/>
            <p:cNvSpPr/>
            <p:nvPr/>
          </p:nvSpPr>
          <p:spPr>
            <a:xfrm>
              <a:off x="1387053" y="3790685"/>
              <a:ext cx="1837274" cy="249645"/>
            </a:xfrm>
            <a:prstGeom prst="rect">
              <a:avLst/>
            </a:prstGeom>
          </p:spPr>
          <p:txBody>
            <a:bodyPr wrap="square">
              <a:spAutoFit/>
            </a:bodyPr>
            <a:lstStyle/>
            <a:p>
              <a:r>
                <a:rPr lang="en-US" altLang="zh-CN" sz="945" dirty="0">
                  <a:solidFill>
                    <a:schemeClr val="tx1">
                      <a:lumMod val="75000"/>
                      <a:lumOff val="25000"/>
                    </a:schemeClr>
                  </a:solidFill>
                </a:rPr>
                <a:t>Enterprise management style</a:t>
              </a:r>
              <a:endParaRPr lang="zh-CN" altLang="en-US" sz="945" dirty="0">
                <a:solidFill>
                  <a:schemeClr val="tx1">
                    <a:lumMod val="75000"/>
                    <a:lumOff val="25000"/>
                  </a:schemeClr>
                </a:solidFill>
                <a:latin typeface="Arial" pitchFamily="34" charset="0"/>
                <a:cs typeface="Arial" pitchFamily="34" charset="0"/>
              </a:endParaRPr>
            </a:p>
          </p:txBody>
        </p:sp>
      </p:grpSp>
      <p:sp>
        <p:nvSpPr>
          <p:cNvPr id="20" name="椭圆 19"/>
          <p:cNvSpPr/>
          <p:nvPr/>
        </p:nvSpPr>
        <p:spPr>
          <a:xfrm>
            <a:off x="5557477" y="1774561"/>
            <a:ext cx="325893" cy="310373"/>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prstTxWarp prst="textNoShape">
              <a:avLst/>
            </a:prstTxWarp>
            <a:noAutofit/>
          </a:bodyPr>
          <a:lstStyle/>
          <a:p>
            <a:pPr algn="ctr"/>
            <a:endParaRPr lang="zh-CN" altLang="en-US" sz="1063">
              <a:solidFill>
                <a:schemeClr val="tx1">
                  <a:lumMod val="75000"/>
                  <a:lumOff val="25000"/>
                </a:schemeClr>
              </a:solidFill>
            </a:endParaRPr>
          </a:p>
        </p:txBody>
      </p:sp>
      <p:grpSp>
        <p:nvGrpSpPr>
          <p:cNvPr id="21" name="组合 20"/>
          <p:cNvGrpSpPr/>
          <p:nvPr/>
        </p:nvGrpSpPr>
        <p:grpSpPr>
          <a:xfrm>
            <a:off x="5933687" y="1598557"/>
            <a:ext cx="1258259" cy="494448"/>
            <a:chOff x="5933686" y="1678485"/>
            <a:chExt cx="1258259" cy="519170"/>
          </a:xfrm>
        </p:grpSpPr>
        <p:sp>
          <p:nvSpPr>
            <p:cNvPr id="22" name="矩形 21"/>
            <p:cNvSpPr/>
            <p:nvPr/>
          </p:nvSpPr>
          <p:spPr>
            <a:xfrm>
              <a:off x="5933686" y="1678485"/>
              <a:ext cx="1067921" cy="408804"/>
            </a:xfrm>
            <a:prstGeom prst="rect">
              <a:avLst/>
            </a:prstGeom>
          </p:spPr>
          <p:txBody>
            <a:bodyPr wrap="none">
              <a:spAutoFit/>
            </a:bodyPr>
            <a:lstStyle/>
            <a:p>
              <a:pPr lvl="0"/>
              <a:r>
                <a:rPr lang="en-US" altLang="zh-CN" sz="945"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103" b="1" dirty="0">
                  <a:solidFill>
                    <a:schemeClr val="tx1">
                      <a:lumMod val="75000"/>
                      <a:lumOff val="25000"/>
                    </a:schemeClr>
                  </a:solidFill>
                  <a:latin typeface="微软雅黑" panose="020B0503020204020204" pitchFamily="34" charset="-122"/>
                  <a:ea typeface="微软雅黑" panose="020B0503020204020204" pitchFamily="34" charset="-122"/>
                </a:rPr>
                <a:t>企业追求目标</a:t>
              </a:r>
              <a:endParaRPr lang="en-US" altLang="zh-CN" sz="1103" b="1" dirty="0">
                <a:solidFill>
                  <a:schemeClr val="tx1">
                    <a:lumMod val="75000"/>
                    <a:lumOff val="25000"/>
                  </a:schemeClr>
                </a:solidFill>
                <a:latin typeface="微软雅黑" panose="020B0503020204020204" pitchFamily="34" charset="-122"/>
                <a:ea typeface="微软雅黑" panose="020B0503020204020204" pitchFamily="34" charset="-122"/>
              </a:endParaRPr>
            </a:p>
            <a:p>
              <a:pPr lvl="0"/>
              <a:r>
                <a:rPr lang="zh-CN" altLang="zh-CN" sz="827" dirty="0">
                  <a:solidFill>
                    <a:schemeClr val="tx1">
                      <a:lumMod val="75000"/>
                      <a:lumOff val="25000"/>
                    </a:schemeClr>
                  </a:solidFill>
                  <a:latin typeface="微软雅黑" panose="020B0503020204020204" pitchFamily="34" charset="-122"/>
                  <a:ea typeface="微软雅黑" panose="020B0503020204020204" pitchFamily="34" charset="-122"/>
                </a:rPr>
                <a:t>（理想）</a:t>
              </a:r>
            </a:p>
          </p:txBody>
        </p:sp>
        <p:sp>
          <p:nvSpPr>
            <p:cNvPr id="23" name="矩形 22"/>
            <p:cNvSpPr/>
            <p:nvPr/>
          </p:nvSpPr>
          <p:spPr>
            <a:xfrm>
              <a:off x="5976724" y="1948010"/>
              <a:ext cx="1215221" cy="249645"/>
            </a:xfrm>
            <a:prstGeom prst="rect">
              <a:avLst/>
            </a:prstGeom>
          </p:spPr>
          <p:txBody>
            <a:bodyPr wrap="square">
              <a:spAutoFit/>
            </a:bodyPr>
            <a:lstStyle/>
            <a:p>
              <a:r>
                <a:rPr lang="en-US" altLang="zh-CN" sz="945" dirty="0">
                  <a:solidFill>
                    <a:schemeClr val="tx1">
                      <a:lumMod val="75000"/>
                      <a:lumOff val="25000"/>
                    </a:schemeClr>
                  </a:solidFill>
                </a:rPr>
                <a:t>Enterprise goal</a:t>
              </a:r>
              <a:endParaRPr lang="zh-CN" altLang="en-US" sz="945" dirty="0">
                <a:solidFill>
                  <a:schemeClr val="tx1">
                    <a:lumMod val="75000"/>
                    <a:lumOff val="25000"/>
                  </a:schemeClr>
                </a:solidFill>
                <a:latin typeface="Arial" pitchFamily="34" charset="0"/>
                <a:cs typeface="Arial" pitchFamily="34" charset="0"/>
              </a:endParaRPr>
            </a:p>
          </p:txBody>
        </p:sp>
      </p:grpSp>
      <p:grpSp>
        <p:nvGrpSpPr>
          <p:cNvPr id="24" name="组合 23"/>
          <p:cNvGrpSpPr/>
          <p:nvPr/>
        </p:nvGrpSpPr>
        <p:grpSpPr>
          <a:xfrm>
            <a:off x="1507731" y="1687311"/>
            <a:ext cx="1736316" cy="520979"/>
            <a:chOff x="1507731" y="1771676"/>
            <a:chExt cx="1736316" cy="547028"/>
          </a:xfrm>
        </p:grpSpPr>
        <p:sp>
          <p:nvSpPr>
            <p:cNvPr id="25" name="矩形 24"/>
            <p:cNvSpPr/>
            <p:nvPr/>
          </p:nvSpPr>
          <p:spPr>
            <a:xfrm>
              <a:off x="2081878" y="1771676"/>
              <a:ext cx="1136850" cy="408804"/>
            </a:xfrm>
            <a:prstGeom prst="rect">
              <a:avLst/>
            </a:prstGeom>
          </p:spPr>
          <p:txBody>
            <a:bodyPr wrap="none">
              <a:spAutoFit/>
            </a:bodyPr>
            <a:lstStyle/>
            <a:p>
              <a:pPr lvl="0"/>
              <a:r>
                <a:rPr lang="en-US" altLang="zh-CN" sz="1103"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103" b="1" dirty="0">
                  <a:solidFill>
                    <a:schemeClr val="tx1">
                      <a:lumMod val="75000"/>
                      <a:lumOff val="25000"/>
                    </a:schemeClr>
                  </a:solidFill>
                  <a:latin typeface="微软雅黑" panose="020B0503020204020204" pitchFamily="34" charset="-122"/>
                  <a:ea typeface="微软雅黑" panose="020B0503020204020204" pitchFamily="34" charset="-122"/>
                </a:rPr>
                <a:t>企业管理风格</a:t>
              </a:r>
              <a:endParaRPr lang="en-US" altLang="zh-CN" sz="1103" b="1" dirty="0">
                <a:solidFill>
                  <a:schemeClr val="tx1">
                    <a:lumMod val="75000"/>
                    <a:lumOff val="25000"/>
                  </a:schemeClr>
                </a:solidFill>
                <a:latin typeface="微软雅黑" panose="020B0503020204020204" pitchFamily="34" charset="-122"/>
                <a:ea typeface="微软雅黑" panose="020B0503020204020204" pitchFamily="34" charset="-122"/>
              </a:endParaRPr>
            </a:p>
            <a:p>
              <a:pPr lvl="0"/>
              <a:r>
                <a:rPr lang="zh-CN" altLang="zh-CN" sz="827" dirty="0">
                  <a:solidFill>
                    <a:schemeClr val="tx1">
                      <a:lumMod val="75000"/>
                      <a:lumOff val="25000"/>
                    </a:schemeClr>
                  </a:solidFill>
                  <a:latin typeface="微软雅黑" panose="020B0503020204020204" pitchFamily="34" charset="-122"/>
                  <a:ea typeface="微软雅黑" panose="020B0503020204020204" pitchFamily="34" charset="-122"/>
                </a:rPr>
                <a:t>（行事原则和风格）</a:t>
              </a:r>
            </a:p>
          </p:txBody>
        </p:sp>
        <p:sp>
          <p:nvSpPr>
            <p:cNvPr id="26" name="矩形 25"/>
            <p:cNvSpPr/>
            <p:nvPr/>
          </p:nvSpPr>
          <p:spPr>
            <a:xfrm>
              <a:off x="1507731" y="2069059"/>
              <a:ext cx="1736316" cy="249645"/>
            </a:xfrm>
            <a:prstGeom prst="rect">
              <a:avLst/>
            </a:prstGeom>
          </p:spPr>
          <p:txBody>
            <a:bodyPr wrap="square">
              <a:spAutoFit/>
            </a:bodyPr>
            <a:lstStyle/>
            <a:p>
              <a:r>
                <a:rPr lang="en-US" altLang="zh-CN" sz="945" dirty="0">
                  <a:solidFill>
                    <a:schemeClr val="tx1">
                      <a:lumMod val="75000"/>
                      <a:lumOff val="25000"/>
                    </a:schemeClr>
                  </a:solidFill>
                </a:rPr>
                <a:t>Enterprise management style</a:t>
              </a:r>
              <a:endParaRPr lang="zh-CN" altLang="en-US" sz="945" dirty="0">
                <a:solidFill>
                  <a:schemeClr val="tx1">
                    <a:lumMod val="75000"/>
                    <a:lumOff val="25000"/>
                  </a:schemeClr>
                </a:solidFill>
                <a:latin typeface="Arial" pitchFamily="34" charset="0"/>
                <a:cs typeface="Arial" pitchFamily="34" charset="0"/>
              </a:endParaRPr>
            </a:p>
          </p:txBody>
        </p:sp>
      </p:grpSp>
      <p:sp>
        <p:nvSpPr>
          <p:cNvPr id="27" name="椭圆 26"/>
          <p:cNvSpPr/>
          <p:nvPr/>
        </p:nvSpPr>
        <p:spPr>
          <a:xfrm rot="5400000">
            <a:off x="3379304" y="2399047"/>
            <a:ext cx="2325210" cy="410822"/>
          </a:xfrm>
          <a:prstGeom prst="ellipse">
            <a:avLst/>
          </a:prstGeom>
          <a:noFill/>
          <a:ln w="9525">
            <a:solidFill>
              <a:srgbClr val="EC3730"/>
            </a:solid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prstTxWarp prst="textNoShape">
              <a:avLst/>
            </a:prstTxWarp>
            <a:noAutofit/>
          </a:bodyPr>
          <a:lstStyle/>
          <a:p>
            <a:pPr algn="ctr"/>
            <a:endParaRPr lang="zh-CN" altLang="en-US" sz="1063">
              <a:solidFill>
                <a:schemeClr val="tx1">
                  <a:lumMod val="75000"/>
                  <a:lumOff val="25000"/>
                </a:schemeClr>
              </a:solidFill>
            </a:endParaRPr>
          </a:p>
        </p:txBody>
      </p:sp>
      <p:grpSp>
        <p:nvGrpSpPr>
          <p:cNvPr id="28" name="组合 27"/>
          <p:cNvGrpSpPr/>
          <p:nvPr/>
        </p:nvGrpSpPr>
        <p:grpSpPr>
          <a:xfrm>
            <a:off x="3837230" y="1963971"/>
            <a:ext cx="1416410" cy="1348962"/>
            <a:chOff x="4804332" y="2348505"/>
            <a:chExt cx="2398155" cy="2398155"/>
          </a:xfrm>
        </p:grpSpPr>
        <p:sp>
          <p:nvSpPr>
            <p:cNvPr id="29" name="菱形 28"/>
            <p:cNvSpPr/>
            <p:nvPr/>
          </p:nvSpPr>
          <p:spPr>
            <a:xfrm>
              <a:off x="4804332" y="2348505"/>
              <a:ext cx="2398155" cy="2398155"/>
            </a:xfrm>
            <a:prstGeom prst="diamond">
              <a:avLst/>
            </a:prstGeom>
            <a:solidFill>
              <a:srgbClr val="EC3730">
                <a:alpha val="99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3">
                <a:solidFill>
                  <a:schemeClr val="bg1"/>
                </a:solidFill>
              </a:endParaRPr>
            </a:p>
          </p:txBody>
        </p:sp>
        <p:sp>
          <p:nvSpPr>
            <p:cNvPr id="30" name="矩形 29"/>
            <p:cNvSpPr/>
            <p:nvPr/>
          </p:nvSpPr>
          <p:spPr>
            <a:xfrm>
              <a:off x="5448108" y="3167513"/>
              <a:ext cx="1110602" cy="552061"/>
            </a:xfrm>
            <a:prstGeom prst="rect">
              <a:avLst/>
            </a:prstGeom>
          </p:spPr>
          <p:txBody>
            <a:bodyPr wrap="none">
              <a:spAutoFit/>
            </a:bodyPr>
            <a:lstStyle/>
            <a:p>
              <a:pPr algn="ctr"/>
              <a:r>
                <a:rPr lang="zh-CN" altLang="zh-CN" sz="1418" b="1" dirty="0">
                  <a:solidFill>
                    <a:schemeClr val="bg1"/>
                  </a:solidFill>
                  <a:latin typeface="微软雅黑" panose="020B0503020204020204" pitchFamily="34" charset="-122"/>
                  <a:ea typeface="微软雅黑" panose="020B0503020204020204" pitchFamily="34" charset="-122"/>
                </a:rPr>
                <a:t>企</a:t>
              </a:r>
              <a:r>
                <a:rPr lang="en-US" altLang="zh-CN" sz="1418" b="1" dirty="0">
                  <a:solidFill>
                    <a:schemeClr val="bg1"/>
                  </a:solidFill>
                  <a:latin typeface="微软雅黑" panose="020B0503020204020204" pitchFamily="34" charset="-122"/>
                  <a:ea typeface="微软雅黑" panose="020B0503020204020204" pitchFamily="34" charset="-122"/>
                </a:rPr>
                <a:t>  </a:t>
              </a:r>
              <a:r>
                <a:rPr lang="zh-CN" altLang="zh-CN" sz="1418" b="1" dirty="0">
                  <a:solidFill>
                    <a:schemeClr val="bg1"/>
                  </a:solidFill>
                  <a:latin typeface="微软雅黑" panose="020B0503020204020204" pitchFamily="34" charset="-122"/>
                  <a:ea typeface="微软雅黑" panose="020B0503020204020204" pitchFamily="34" charset="-122"/>
                </a:rPr>
                <a:t>业</a:t>
              </a:r>
              <a:endParaRPr lang="zh-CN" altLang="en-US" sz="1418" b="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31" name="矩形 30"/>
            <p:cNvSpPr/>
            <p:nvPr/>
          </p:nvSpPr>
          <p:spPr>
            <a:xfrm>
              <a:off x="5181475" y="3495422"/>
              <a:ext cx="1643864" cy="552061"/>
            </a:xfrm>
            <a:prstGeom prst="rect">
              <a:avLst/>
            </a:prstGeom>
          </p:spPr>
          <p:txBody>
            <a:bodyPr wrap="none">
              <a:spAutoFit/>
            </a:bodyPr>
            <a:lstStyle/>
            <a:p>
              <a:pPr algn="ctr"/>
              <a:r>
                <a:rPr lang="en-US" altLang="zh-CN" sz="1418" b="1" dirty="0">
                  <a:solidFill>
                    <a:schemeClr val="bg1"/>
                  </a:solidFill>
                </a:rPr>
                <a:t>COMPANY</a:t>
              </a:r>
              <a:endParaRPr lang="zh-CN" altLang="en-US" sz="1418" b="1" dirty="0">
                <a:solidFill>
                  <a:schemeClr val="bg1"/>
                </a:solidFill>
                <a:latin typeface="微软雅黑" panose="020B0503020204020204" pitchFamily="34" charset="-122"/>
                <a:ea typeface="微软雅黑" panose="020B0503020204020204" pitchFamily="34" charset="-122"/>
                <a:cs typeface="Arial" pitchFamily="34" charset="0"/>
              </a:endParaRPr>
            </a:p>
          </p:txBody>
        </p:sp>
      </p:grpSp>
      <p:grpSp>
        <p:nvGrpSpPr>
          <p:cNvPr id="32" name="组合 31"/>
          <p:cNvGrpSpPr/>
          <p:nvPr/>
        </p:nvGrpSpPr>
        <p:grpSpPr>
          <a:xfrm>
            <a:off x="4377232" y="1278497"/>
            <a:ext cx="325893" cy="2649985"/>
            <a:chOff x="4377231" y="1342422"/>
            <a:chExt cx="325893" cy="2782484"/>
          </a:xfrm>
        </p:grpSpPr>
        <p:sp>
          <p:nvSpPr>
            <p:cNvPr id="33" name="椭圆 32"/>
            <p:cNvSpPr/>
            <p:nvPr/>
          </p:nvSpPr>
          <p:spPr>
            <a:xfrm>
              <a:off x="4377231" y="1342422"/>
              <a:ext cx="325893" cy="325893"/>
            </a:xfrm>
            <a:prstGeom prst="ellipse">
              <a:avLst/>
            </a:prstGeom>
            <a:solidFill>
              <a:srgbClr val="EC373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prstTxWarp prst="textNoShape">
                <a:avLst/>
              </a:prstTxWarp>
              <a:noAutofit/>
            </a:bodyPr>
            <a:lstStyle/>
            <a:p>
              <a:pPr algn="ctr"/>
              <a:endParaRPr lang="zh-CN" altLang="en-US" sz="1063">
                <a:solidFill>
                  <a:schemeClr val="tx1">
                    <a:lumMod val="75000"/>
                    <a:lumOff val="25000"/>
                  </a:schemeClr>
                </a:solidFill>
              </a:endParaRPr>
            </a:p>
          </p:txBody>
        </p:sp>
        <p:sp>
          <p:nvSpPr>
            <p:cNvPr id="34" name="椭圆 33"/>
            <p:cNvSpPr/>
            <p:nvPr/>
          </p:nvSpPr>
          <p:spPr>
            <a:xfrm>
              <a:off x="4377231" y="3799013"/>
              <a:ext cx="325893" cy="325893"/>
            </a:xfrm>
            <a:prstGeom prst="ellipse">
              <a:avLst/>
            </a:prstGeom>
            <a:solidFill>
              <a:srgbClr val="EC373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7" tIns="27003" rIns="54007" bIns="27003" numCol="1" spcCol="0" rtlCol="0" fromWordArt="0" anchor="ctr" anchorCtr="0" forceAA="0" compatLnSpc="1">
              <a:prstTxWarp prst="textNoShape">
                <a:avLst/>
              </a:prstTxWarp>
              <a:noAutofit/>
            </a:bodyPr>
            <a:lstStyle/>
            <a:p>
              <a:pPr algn="ctr"/>
              <a:endParaRPr lang="zh-CN" altLang="en-US" sz="1063">
                <a:solidFill>
                  <a:schemeClr val="tx1">
                    <a:lumMod val="75000"/>
                    <a:lumOff val="25000"/>
                  </a:schemeClr>
                </a:solidFill>
              </a:endParaRPr>
            </a:p>
          </p:txBody>
        </p:sp>
      </p:grpSp>
      <p:sp>
        <p:nvSpPr>
          <p:cNvPr id="51"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15108650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500"/>
                                        <p:tgtEl>
                                          <p:spTgt spid="3"/>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5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2500"/>
                            </p:stCondLst>
                            <p:childTnLst>
                              <p:par>
                                <p:cTn id="23" presetID="21" presetClass="entr" presetSubtype="1"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heel(1)">
                                      <p:cBhvr>
                                        <p:cTn id="25" dur="500"/>
                                        <p:tgtEl>
                                          <p:spTgt spid="27"/>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par>
                                <p:cTn id="52" presetID="22" presetClass="entr" presetSubtype="4"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down)">
                                      <p:cBhvr>
                                        <p:cTn id="54" dur="500"/>
                                        <p:tgtEl>
                                          <p:spTgt spid="6"/>
                                        </p:tgtEl>
                                      </p:cBhvr>
                                    </p:animEffect>
                                  </p:childTnLst>
                                </p:cTn>
                              </p:par>
                              <p:par>
                                <p:cTn id="55" presetID="2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par>
                                <p:cTn id="58" presetID="22" presetClass="entr" presetSubtype="4"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par>
                                <p:cTn id="61" presetID="22" presetClass="entr" presetSubtype="4"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00"/>
                                        <p:tgtEl>
                                          <p:spTgt spid="24"/>
                                        </p:tgtEl>
                                      </p:cBhvr>
                                    </p:animEffect>
                                  </p:childTnLst>
                                </p:cTn>
                              </p:par>
                              <p:par>
                                <p:cTn id="64" presetID="22" presetClass="entr" presetSubtype="4"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20"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17</a:t>
            </a:fld>
            <a:endParaRPr lang="zh-CN" altLang="en-US"/>
          </a:p>
        </p:txBody>
      </p:sp>
      <p:cxnSp>
        <p:nvCxnSpPr>
          <p:cNvPr id="30" name="直接连接符 29"/>
          <p:cNvCxnSpPr/>
          <p:nvPr/>
        </p:nvCxnSpPr>
        <p:spPr>
          <a:xfrm>
            <a:off x="2960820" y="990465"/>
            <a:ext cx="1227390" cy="1113234"/>
          </a:xfrm>
          <a:prstGeom prst="line">
            <a:avLst/>
          </a:prstGeom>
          <a:noFill/>
          <a:ln w="9525" cap="flat" cmpd="sng" algn="ctr">
            <a:solidFill>
              <a:sysClr val="window" lastClr="FFFFFF"/>
            </a:solidFill>
            <a:prstDash val="solid"/>
          </a:ln>
          <a:effectLst/>
        </p:spPr>
      </p:cxnSp>
      <p:cxnSp>
        <p:nvCxnSpPr>
          <p:cNvPr id="31" name="直接连接符 30"/>
          <p:cNvCxnSpPr/>
          <p:nvPr/>
        </p:nvCxnSpPr>
        <p:spPr>
          <a:xfrm flipH="1">
            <a:off x="5019113" y="990465"/>
            <a:ext cx="1227389" cy="1113234"/>
          </a:xfrm>
          <a:prstGeom prst="line">
            <a:avLst/>
          </a:prstGeom>
          <a:noFill/>
          <a:ln w="9525" cap="flat" cmpd="sng" algn="ctr">
            <a:solidFill>
              <a:sysClr val="window" lastClr="FFFFFF"/>
            </a:solidFill>
            <a:prstDash val="solid"/>
          </a:ln>
          <a:effectLst/>
        </p:spPr>
      </p:cxnSp>
      <p:cxnSp>
        <p:nvCxnSpPr>
          <p:cNvPr id="32" name="直接连接符 31"/>
          <p:cNvCxnSpPr/>
          <p:nvPr/>
        </p:nvCxnSpPr>
        <p:spPr>
          <a:xfrm flipV="1">
            <a:off x="2960820" y="3275745"/>
            <a:ext cx="1227390" cy="1106455"/>
          </a:xfrm>
          <a:prstGeom prst="line">
            <a:avLst/>
          </a:prstGeom>
          <a:noFill/>
          <a:ln w="9525" cap="flat" cmpd="sng" algn="ctr">
            <a:solidFill>
              <a:sysClr val="window" lastClr="FFFFFF"/>
            </a:solidFill>
            <a:prstDash val="solid"/>
          </a:ln>
          <a:effectLst/>
        </p:spPr>
      </p:cxnSp>
      <p:cxnSp>
        <p:nvCxnSpPr>
          <p:cNvPr id="33" name="直接连接符 32"/>
          <p:cNvCxnSpPr/>
          <p:nvPr/>
        </p:nvCxnSpPr>
        <p:spPr>
          <a:xfrm flipH="1" flipV="1">
            <a:off x="5019113" y="3275745"/>
            <a:ext cx="1153221" cy="1106455"/>
          </a:xfrm>
          <a:prstGeom prst="line">
            <a:avLst/>
          </a:prstGeom>
          <a:noFill/>
          <a:ln w="9525" cap="flat" cmpd="sng" algn="ctr">
            <a:solidFill>
              <a:sysClr val="window" lastClr="FFFFFF"/>
            </a:solidFill>
            <a:prstDash val="solid"/>
          </a:ln>
          <a:effectLst/>
        </p:spPr>
      </p:cxnSp>
      <p:grpSp>
        <p:nvGrpSpPr>
          <p:cNvPr id="34" name="组合 33"/>
          <p:cNvGrpSpPr/>
          <p:nvPr/>
        </p:nvGrpSpPr>
        <p:grpSpPr>
          <a:xfrm>
            <a:off x="4359018" y="771550"/>
            <a:ext cx="2187340" cy="1289593"/>
            <a:chOff x="4431026" y="1006636"/>
            <a:chExt cx="2187340" cy="1289593"/>
          </a:xfrm>
          <a:solidFill>
            <a:srgbClr val="EF5752"/>
          </a:solidFill>
        </p:grpSpPr>
        <p:sp>
          <p:nvSpPr>
            <p:cNvPr id="35" name="椭圆 2"/>
            <p:cNvSpPr/>
            <p:nvPr/>
          </p:nvSpPr>
          <p:spPr>
            <a:xfrm>
              <a:off x="5870319" y="1225551"/>
              <a:ext cx="748047" cy="28411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grp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kern="0">
                <a:solidFill>
                  <a:sysClr val="window" lastClr="FFFFFF"/>
                </a:solidFill>
                <a:latin typeface="Calibri"/>
                <a:ea typeface="宋体"/>
              </a:endParaRPr>
            </a:p>
          </p:txBody>
        </p:sp>
        <p:sp>
          <p:nvSpPr>
            <p:cNvPr id="36" name="KSO_GT1.2"/>
            <p:cNvSpPr/>
            <p:nvPr/>
          </p:nvSpPr>
          <p:spPr>
            <a:xfrm rot="19120543">
              <a:off x="4431026" y="1006636"/>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grpFill/>
            <a:ln w="25400" cap="flat" cmpd="sng" algn="ctr">
              <a:noFill/>
              <a:prstDash val="solid"/>
            </a:ln>
            <a:effectLst/>
          </p:spPr>
          <p:txBody>
            <a:bodyPr rot="0" spcFirstLastPara="0" vertOverflow="overflow" horzOverflow="overflow" vert="vert" wrap="square" lIns="0" tIns="324000" rIns="459000" bIns="324000" numCol="1" spcCol="0" rtlCol="0" fromWordArt="0" anchor="ctr" anchorCtr="0" forceAA="0" compatLnSpc="1">
              <a:prstTxWarp prst="textNoShape">
                <a:avLst/>
              </a:prstTxWarp>
              <a:noAutofit/>
            </a:bodyPr>
            <a:lstStyle/>
            <a:p>
              <a:pPr algn="ctr"/>
              <a:endParaRPr lang="zh-CN" altLang="en-US" b="1" kern="0" dirty="0">
                <a:solidFill>
                  <a:srgbClr val="FFFFFF"/>
                </a:solidFill>
                <a:latin typeface="华文细黑" panose="02010600040101010101" pitchFamily="2" charset="-122"/>
                <a:ea typeface="华文细黑" panose="02010600040101010101" pitchFamily="2" charset="-122"/>
              </a:endParaRPr>
            </a:p>
          </p:txBody>
        </p:sp>
      </p:grpSp>
      <p:grpSp>
        <p:nvGrpSpPr>
          <p:cNvPr id="37" name="组合 36"/>
          <p:cNvGrpSpPr/>
          <p:nvPr/>
        </p:nvGrpSpPr>
        <p:grpSpPr>
          <a:xfrm>
            <a:off x="2660966" y="771550"/>
            <a:ext cx="2187336" cy="1289593"/>
            <a:chOff x="2732974" y="1006636"/>
            <a:chExt cx="2187336" cy="1289593"/>
          </a:xfrm>
          <a:solidFill>
            <a:srgbClr val="F36F00"/>
          </a:solidFill>
        </p:grpSpPr>
        <p:sp>
          <p:nvSpPr>
            <p:cNvPr id="38" name="椭圆 2"/>
            <p:cNvSpPr/>
            <p:nvPr/>
          </p:nvSpPr>
          <p:spPr>
            <a:xfrm flipH="1">
              <a:off x="2732974" y="1225551"/>
              <a:ext cx="748047" cy="28411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grp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zh-CN" altLang="en-US" sz="1350" kern="0">
                <a:solidFill>
                  <a:sysClr val="window" lastClr="FFFFFF"/>
                </a:solidFill>
                <a:latin typeface="Calibri"/>
                <a:ea typeface="宋体"/>
              </a:endParaRPr>
            </a:p>
          </p:txBody>
        </p:sp>
        <p:sp>
          <p:nvSpPr>
            <p:cNvPr id="39" name="KSO_GT1.1"/>
            <p:cNvSpPr/>
            <p:nvPr/>
          </p:nvSpPr>
          <p:spPr>
            <a:xfrm rot="2479457" flipH="1">
              <a:off x="2872538" y="1006636"/>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grpFill/>
            <a:ln w="25400" cap="flat" cmpd="sng" algn="ctr">
              <a:noFill/>
              <a:prstDash val="solid"/>
            </a:ln>
            <a:effectLst/>
          </p:spPr>
          <p:txBody>
            <a:bodyPr rot="0" spcFirstLastPara="0" vertOverflow="overflow" horzOverflow="overflow" vert="vert270" wrap="square" lIns="459000" tIns="324000" rIns="68580" bIns="324000" numCol="1" spcCol="0" rtlCol="0" fromWordArt="0" anchor="ctr" anchorCtr="0" forceAA="0" compatLnSpc="1">
              <a:prstTxWarp prst="textNoShape">
                <a:avLst/>
              </a:prstTxWarp>
              <a:noAutofit/>
            </a:bodyPr>
            <a:lstStyle/>
            <a:p>
              <a:pPr algn="ctr"/>
              <a:endParaRPr lang="zh-CN" altLang="en-US" b="1" kern="0" dirty="0">
                <a:solidFill>
                  <a:srgbClr val="FFFFFF"/>
                </a:solidFill>
                <a:latin typeface="华文细黑" panose="02010600040101010101" pitchFamily="2" charset="-122"/>
                <a:ea typeface="华文细黑" panose="02010600040101010101" pitchFamily="2" charset="-122"/>
              </a:endParaRPr>
            </a:p>
          </p:txBody>
        </p:sp>
      </p:grpSp>
      <p:sp>
        <p:nvSpPr>
          <p:cNvPr id="40" name="KSO_GT1"/>
          <p:cNvSpPr txBox="1"/>
          <p:nvPr/>
        </p:nvSpPr>
        <p:spPr>
          <a:xfrm>
            <a:off x="3034989" y="2438104"/>
            <a:ext cx="3005037" cy="400110"/>
          </a:xfrm>
          <a:prstGeom prst="rect">
            <a:avLst/>
          </a:prstGeom>
          <a:noFill/>
        </p:spPr>
        <p:txBody>
          <a:bodyPr wrap="square" rtlCol="0">
            <a:spAutoFit/>
          </a:bodyPr>
          <a:lstStyle/>
          <a:p>
            <a:pPr lvl="0" algn="ctr">
              <a:defRPr/>
            </a:pPr>
            <a:r>
              <a:rPr lang="zh-CN" altLang="en-US" sz="2000" b="1" kern="0" dirty="0">
                <a:solidFill>
                  <a:srgbClr val="EC3730"/>
                </a:solidFill>
                <a:latin typeface="微软雅黑" pitchFamily="34" charset="-122"/>
                <a:ea typeface="微软雅黑" pitchFamily="34" charset="-122"/>
              </a:rPr>
              <a:t>请在此处输入您的标题</a:t>
            </a:r>
          </a:p>
        </p:txBody>
      </p:sp>
      <p:grpSp>
        <p:nvGrpSpPr>
          <p:cNvPr id="41" name="组合 40"/>
          <p:cNvGrpSpPr/>
          <p:nvPr/>
        </p:nvGrpSpPr>
        <p:grpSpPr>
          <a:xfrm>
            <a:off x="4359018" y="3311524"/>
            <a:ext cx="2187340" cy="1289593"/>
            <a:chOff x="4431026" y="3546610"/>
            <a:chExt cx="2187340" cy="1289593"/>
          </a:xfrm>
          <a:solidFill>
            <a:schemeClr val="accent3">
              <a:lumMod val="75000"/>
            </a:schemeClr>
          </a:solidFill>
        </p:grpSpPr>
        <p:sp>
          <p:nvSpPr>
            <p:cNvPr id="42" name="椭圆 2"/>
            <p:cNvSpPr/>
            <p:nvPr/>
          </p:nvSpPr>
          <p:spPr>
            <a:xfrm flipV="1">
              <a:off x="5870319" y="4333167"/>
              <a:ext cx="748047" cy="28411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grp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kern="0">
                <a:solidFill>
                  <a:sysClr val="window" lastClr="FFFFFF"/>
                </a:solidFill>
                <a:latin typeface="Calibri"/>
                <a:ea typeface="宋体"/>
              </a:endParaRPr>
            </a:p>
          </p:txBody>
        </p:sp>
        <p:sp>
          <p:nvSpPr>
            <p:cNvPr id="43" name="KSO_GT1.4"/>
            <p:cNvSpPr/>
            <p:nvPr/>
          </p:nvSpPr>
          <p:spPr>
            <a:xfrm rot="2479457" flipV="1">
              <a:off x="4431026" y="3546610"/>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grpFill/>
            <a:ln w="25400" cap="flat" cmpd="sng" algn="ctr">
              <a:noFill/>
              <a:prstDash val="solid"/>
            </a:ln>
            <a:effectLst/>
          </p:spPr>
          <p:txBody>
            <a:bodyPr rot="0" spcFirstLastPara="0" vertOverflow="overflow" horzOverflow="overflow" vert="vert" wrap="square" lIns="459000" tIns="324000" rIns="68580" bIns="324000" numCol="1" spcCol="0" rtlCol="0" fromWordArt="0" anchor="ctr" anchorCtr="0" forceAA="0" compatLnSpc="1">
              <a:prstTxWarp prst="textNoShape">
                <a:avLst/>
              </a:prstTxWarp>
              <a:noAutofit/>
            </a:bodyPr>
            <a:lstStyle/>
            <a:p>
              <a:pPr algn="ctr"/>
              <a:endParaRPr lang="zh-CN" altLang="en-US" b="1" kern="0" dirty="0">
                <a:solidFill>
                  <a:srgbClr val="FFFFFF"/>
                </a:solidFill>
                <a:latin typeface="华文细黑" panose="02010600040101010101" pitchFamily="2" charset="-122"/>
                <a:ea typeface="华文细黑" panose="02010600040101010101" pitchFamily="2" charset="-122"/>
              </a:endParaRPr>
            </a:p>
          </p:txBody>
        </p:sp>
      </p:grpSp>
      <p:grpSp>
        <p:nvGrpSpPr>
          <p:cNvPr id="44" name="组合 43"/>
          <p:cNvGrpSpPr/>
          <p:nvPr/>
        </p:nvGrpSpPr>
        <p:grpSpPr>
          <a:xfrm>
            <a:off x="2660966" y="3311524"/>
            <a:ext cx="2187336" cy="1289593"/>
            <a:chOff x="2732974" y="3546610"/>
            <a:chExt cx="2187336" cy="1289593"/>
          </a:xfrm>
          <a:solidFill>
            <a:srgbClr val="00B0F0"/>
          </a:solidFill>
        </p:grpSpPr>
        <p:sp>
          <p:nvSpPr>
            <p:cNvPr id="45" name="椭圆 2"/>
            <p:cNvSpPr/>
            <p:nvPr/>
          </p:nvSpPr>
          <p:spPr>
            <a:xfrm flipH="1" flipV="1">
              <a:off x="2732974" y="4333167"/>
              <a:ext cx="748047" cy="28411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grp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kern="0">
                <a:solidFill>
                  <a:sysClr val="window" lastClr="FFFFFF"/>
                </a:solidFill>
                <a:latin typeface="Calibri"/>
                <a:ea typeface="宋体"/>
              </a:endParaRPr>
            </a:p>
          </p:txBody>
        </p:sp>
        <p:sp>
          <p:nvSpPr>
            <p:cNvPr id="46" name="KSO_GT1.3"/>
            <p:cNvSpPr/>
            <p:nvPr/>
          </p:nvSpPr>
          <p:spPr>
            <a:xfrm rot="19120543" flipH="1" flipV="1">
              <a:off x="2872538" y="3546610"/>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grpFill/>
            <a:ln w="25400" cap="flat" cmpd="sng" algn="ctr">
              <a:noFill/>
              <a:prstDash val="solid"/>
            </a:ln>
            <a:effectLst/>
          </p:spPr>
          <p:txBody>
            <a:bodyPr rot="0" spcFirstLastPara="0" vertOverflow="overflow" horzOverflow="overflow" vert="vert270" wrap="square" lIns="0" tIns="324000" rIns="459000" bIns="324000" numCol="1" spcCol="0" rtlCol="0" fromWordArt="0" anchor="ctr" anchorCtr="0" forceAA="0" compatLnSpc="1">
              <a:prstTxWarp prst="textNoShape">
                <a:avLst/>
              </a:prstTxWarp>
              <a:noAutofit/>
            </a:bodyPr>
            <a:lstStyle/>
            <a:p>
              <a:pPr algn="ctr"/>
              <a:endParaRPr lang="zh-CN" altLang="en-US" b="1" kern="0" dirty="0">
                <a:solidFill>
                  <a:srgbClr val="FFFFFF"/>
                </a:solidFill>
                <a:latin typeface="华文细黑" panose="02010600040101010101" pitchFamily="2" charset="-122"/>
                <a:ea typeface="华文细黑" panose="02010600040101010101" pitchFamily="2" charset="-122"/>
              </a:endParaRPr>
            </a:p>
          </p:txBody>
        </p:sp>
      </p:grpSp>
      <p:grpSp>
        <p:nvGrpSpPr>
          <p:cNvPr id="47" name="组合 46"/>
          <p:cNvGrpSpPr/>
          <p:nvPr/>
        </p:nvGrpSpPr>
        <p:grpSpPr>
          <a:xfrm>
            <a:off x="6031211" y="3064785"/>
            <a:ext cx="2567045" cy="1033296"/>
            <a:chOff x="6103219" y="3299871"/>
            <a:chExt cx="2567045" cy="1033296"/>
          </a:xfrm>
        </p:grpSpPr>
        <p:sp>
          <p:nvSpPr>
            <p:cNvPr id="48" name="KSO_GN4"/>
            <p:cNvSpPr txBox="1"/>
            <p:nvPr/>
          </p:nvSpPr>
          <p:spPr>
            <a:xfrm>
              <a:off x="8310264" y="3299871"/>
              <a:ext cx="360000" cy="360000"/>
            </a:xfrm>
            <a:prstGeom prst="rect">
              <a:avLst/>
            </a:prstGeom>
            <a:noFill/>
          </p:spPr>
          <p:txBody>
            <a:bodyPr wrap="square" lIns="0" tIns="0" rIns="0" bIns="0" rtlCol="0" anchor="t" anchorCtr="0">
              <a:noAutofit/>
            </a:bodyPr>
            <a:lstStyle>
              <a:defPPr>
                <a:defRPr lang="zh-CN"/>
              </a:defPPr>
              <a:lvl1pPr marR="0" lvl="0" indent="0" fontAlgn="auto">
                <a:spcBef>
                  <a:spcPts val="0"/>
                </a:spcBef>
                <a:spcAft>
                  <a:spcPts val="0"/>
                </a:spcAft>
                <a:buClrTx/>
                <a:buSzTx/>
                <a:buFontTx/>
                <a:buNone/>
                <a:tabLst/>
                <a:defRPr kumimoji="0" sz="2400" b="1" i="0" u="none" strike="noStrike" kern="0" cap="none" spc="0" normalizeH="0" baseline="0">
                  <a:ln>
                    <a:noFill/>
                  </a:ln>
                  <a:solidFill>
                    <a:schemeClr val="accent2"/>
                  </a:solidFill>
                  <a:effectLst/>
                  <a:uLnTx/>
                  <a:uFillTx/>
                  <a:latin typeface="Arial" pitchFamily="34" charset="0"/>
                  <a:ea typeface="微软雅黑" pitchFamily="34" charset="-122"/>
                  <a:cs typeface="Arial" pitchFamily="34" charset="0"/>
                </a:defRPr>
              </a:lvl1pPr>
            </a:lstStyle>
            <a:p>
              <a:r>
                <a:rPr lang="en-US" altLang="zh-CN" dirty="0">
                  <a:solidFill>
                    <a:srgbClr val="EC3730"/>
                  </a:solidFill>
                </a:rPr>
                <a:t>04</a:t>
              </a:r>
              <a:endParaRPr lang="zh-CN" altLang="en-US" dirty="0">
                <a:solidFill>
                  <a:srgbClr val="EC3730"/>
                </a:solidFill>
              </a:endParaRPr>
            </a:p>
          </p:txBody>
        </p:sp>
        <p:cxnSp>
          <p:nvCxnSpPr>
            <p:cNvPr id="49" name="直接连接符 48"/>
            <p:cNvCxnSpPr/>
            <p:nvPr/>
          </p:nvCxnSpPr>
          <p:spPr>
            <a:xfrm>
              <a:off x="6103219" y="4333167"/>
              <a:ext cx="2501229"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50" name="KSO_GT1.4.1"/>
            <p:cNvSpPr txBox="1"/>
            <p:nvPr/>
          </p:nvSpPr>
          <p:spPr>
            <a:xfrm>
              <a:off x="6112034" y="3357344"/>
              <a:ext cx="2132374" cy="910524"/>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11560" y="3065052"/>
            <a:ext cx="2555442" cy="1033029"/>
            <a:chOff x="683568" y="3300138"/>
            <a:chExt cx="2555442" cy="1033029"/>
          </a:xfrm>
        </p:grpSpPr>
        <p:sp>
          <p:nvSpPr>
            <p:cNvPr id="52" name="KSO_GN3"/>
            <p:cNvSpPr txBox="1"/>
            <p:nvPr/>
          </p:nvSpPr>
          <p:spPr>
            <a:xfrm>
              <a:off x="688493" y="3300138"/>
              <a:ext cx="360000" cy="360000"/>
            </a:xfrm>
            <a:prstGeom prst="rect">
              <a:avLst/>
            </a:prstGeom>
            <a:noFill/>
          </p:spPr>
          <p:txBody>
            <a:bodyPr wrap="square" lIns="0" tIns="0" rIns="0" bIns="0" rtlCol="0" anchor="t" anchorCtr="0">
              <a:noAutofit/>
            </a:bodyPr>
            <a:lstStyle>
              <a:defPPr>
                <a:defRPr lang="zh-CN"/>
              </a:defPPr>
              <a:lvl1pPr marR="0" lvl="0" indent="0" fontAlgn="auto">
                <a:spcBef>
                  <a:spcPts val="0"/>
                </a:spcBef>
                <a:spcAft>
                  <a:spcPts val="0"/>
                </a:spcAft>
                <a:buClrTx/>
                <a:buSzTx/>
                <a:buFontTx/>
                <a:buNone/>
                <a:tabLst/>
                <a:defRPr kumimoji="0" sz="2400" b="1" i="0" u="none" strike="noStrike" kern="0" cap="none" spc="0" normalizeH="0" baseline="0">
                  <a:ln>
                    <a:noFill/>
                  </a:ln>
                  <a:solidFill>
                    <a:schemeClr val="accent2"/>
                  </a:solidFill>
                  <a:effectLst/>
                  <a:uLnTx/>
                  <a:uFillTx/>
                  <a:latin typeface="Arial" pitchFamily="34" charset="0"/>
                  <a:ea typeface="微软雅黑" pitchFamily="34" charset="-122"/>
                  <a:cs typeface="Arial" pitchFamily="34" charset="0"/>
                </a:defRPr>
              </a:lvl1pPr>
            </a:lstStyle>
            <a:p>
              <a:r>
                <a:rPr lang="en-US" altLang="zh-CN" dirty="0">
                  <a:solidFill>
                    <a:srgbClr val="EC3730"/>
                  </a:solidFill>
                </a:rPr>
                <a:t>03</a:t>
              </a:r>
              <a:endParaRPr lang="zh-CN" altLang="en-US" dirty="0">
                <a:solidFill>
                  <a:srgbClr val="EC3730"/>
                </a:solidFill>
              </a:endParaRPr>
            </a:p>
          </p:txBody>
        </p:sp>
        <p:cxnSp>
          <p:nvCxnSpPr>
            <p:cNvPr id="53" name="直接连接符 52"/>
            <p:cNvCxnSpPr/>
            <p:nvPr/>
          </p:nvCxnSpPr>
          <p:spPr>
            <a:xfrm>
              <a:off x="683568" y="4333167"/>
              <a:ext cx="2555442"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54" name="KSO_GT1.3.1"/>
            <p:cNvSpPr txBox="1"/>
            <p:nvPr/>
          </p:nvSpPr>
          <p:spPr>
            <a:xfrm>
              <a:off x="1043568" y="3357344"/>
              <a:ext cx="2195440" cy="910524"/>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6031211" y="1274581"/>
            <a:ext cx="2573237" cy="1142071"/>
            <a:chOff x="6103219" y="1509667"/>
            <a:chExt cx="2573237" cy="1142071"/>
          </a:xfrm>
        </p:grpSpPr>
        <p:sp>
          <p:nvSpPr>
            <p:cNvPr id="56" name="KSO_GN2"/>
            <p:cNvSpPr txBox="1"/>
            <p:nvPr/>
          </p:nvSpPr>
          <p:spPr>
            <a:xfrm>
              <a:off x="8316456" y="1551229"/>
              <a:ext cx="360000" cy="360000"/>
            </a:xfrm>
            <a:prstGeom prst="rect">
              <a:avLst/>
            </a:prstGeom>
            <a:noFill/>
          </p:spPr>
          <p:txBody>
            <a:bodyPr wrap="square" lIns="0" tIns="0" rIns="0" bIns="0" rtlCol="0" anchor="t" anchorCtr="0">
              <a:noAutofit/>
            </a:bodyPr>
            <a:lstStyle>
              <a:defPPr>
                <a:defRPr lang="zh-CN"/>
              </a:defPPr>
              <a:lvl1pPr marR="0" lvl="0" indent="0" fontAlgn="auto">
                <a:spcBef>
                  <a:spcPts val="0"/>
                </a:spcBef>
                <a:spcAft>
                  <a:spcPts val="0"/>
                </a:spcAft>
                <a:buClrTx/>
                <a:buSzTx/>
                <a:buFontTx/>
                <a:buNone/>
                <a:tabLst/>
                <a:defRPr kumimoji="0" sz="2400" b="1" i="0" u="none" strike="noStrike" kern="0" cap="none" spc="0" normalizeH="0" baseline="0">
                  <a:ln>
                    <a:noFill/>
                  </a:ln>
                  <a:solidFill>
                    <a:schemeClr val="accent2"/>
                  </a:solidFill>
                  <a:effectLst/>
                  <a:uLnTx/>
                  <a:uFillTx/>
                  <a:latin typeface="Arial" pitchFamily="34" charset="0"/>
                  <a:ea typeface="微软雅黑" pitchFamily="34" charset="-122"/>
                  <a:cs typeface="Arial" pitchFamily="34" charset="0"/>
                </a:defRPr>
              </a:lvl1pPr>
            </a:lstStyle>
            <a:p>
              <a:r>
                <a:rPr lang="en-US" altLang="zh-CN" dirty="0">
                  <a:solidFill>
                    <a:srgbClr val="EC3730"/>
                  </a:solidFill>
                </a:rPr>
                <a:t>02</a:t>
              </a:r>
              <a:endParaRPr lang="zh-CN" altLang="en-US" dirty="0">
                <a:solidFill>
                  <a:srgbClr val="EC3730"/>
                </a:solidFill>
              </a:endParaRPr>
            </a:p>
          </p:txBody>
        </p:sp>
        <p:cxnSp>
          <p:nvCxnSpPr>
            <p:cNvPr id="57" name="直接连接符 56"/>
            <p:cNvCxnSpPr/>
            <p:nvPr/>
          </p:nvCxnSpPr>
          <p:spPr>
            <a:xfrm>
              <a:off x="6103219" y="1509667"/>
              <a:ext cx="2501229"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58" name="KSO_GT1.2.1"/>
            <p:cNvSpPr txBox="1"/>
            <p:nvPr/>
          </p:nvSpPr>
          <p:spPr>
            <a:xfrm>
              <a:off x="6112034" y="1559718"/>
              <a:ext cx="2132374" cy="1092020"/>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a:t>
              </a:r>
              <a:r>
                <a:rPr lang="zh-CN" altLang="en-US" sz="1000" kern="0" dirty="0" smtClean="0">
                  <a:solidFill>
                    <a:srgbClr val="7D7D7D"/>
                  </a:solidFill>
                  <a:latin typeface="微软雅黑" panose="020B0503020204020204" pitchFamily="34" charset="-122"/>
                  <a:ea typeface="微软雅黑" panose="020B0503020204020204" pitchFamily="34" charset="-122"/>
                </a:rPr>
                <a:t>此处</a:t>
              </a: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611560" y="1274581"/>
            <a:ext cx="2574846" cy="1146833"/>
            <a:chOff x="683568" y="1509667"/>
            <a:chExt cx="2574846" cy="1146833"/>
          </a:xfrm>
        </p:grpSpPr>
        <p:sp>
          <p:nvSpPr>
            <p:cNvPr id="60" name="KSO_GN1"/>
            <p:cNvSpPr txBox="1"/>
            <p:nvPr/>
          </p:nvSpPr>
          <p:spPr>
            <a:xfrm>
              <a:off x="683568" y="1562447"/>
              <a:ext cx="360000" cy="360000"/>
            </a:xfrm>
            <a:prstGeom prst="rect">
              <a:avLst/>
            </a:prstGeom>
            <a:noFill/>
          </p:spPr>
          <p:txBody>
            <a:bodyPr wrap="square" lIns="0" tIns="0" rIns="0" bIns="0" rtlCol="0" anchor="t" anchorCtr="0">
              <a:noAutofit/>
            </a:bodyPr>
            <a:lstStyle/>
            <a:p>
              <a:pPr>
                <a:defRPr/>
              </a:pPr>
              <a:r>
                <a:rPr lang="en-US" altLang="zh-CN" sz="2400" b="1" kern="0" dirty="0">
                  <a:solidFill>
                    <a:srgbClr val="EC3730"/>
                  </a:solidFill>
                  <a:latin typeface="Arial" pitchFamily="34" charset="0"/>
                  <a:ea typeface="微软雅黑" pitchFamily="34" charset="-122"/>
                  <a:cs typeface="Arial" pitchFamily="34" charset="0"/>
                </a:rPr>
                <a:t>01</a:t>
              </a:r>
              <a:endParaRPr lang="zh-CN" altLang="en-US" sz="2400" b="1" kern="0" dirty="0">
                <a:solidFill>
                  <a:srgbClr val="EC3730"/>
                </a:solidFill>
                <a:latin typeface="Arial" pitchFamily="34" charset="0"/>
                <a:ea typeface="微软雅黑" pitchFamily="34" charset="-122"/>
                <a:cs typeface="Arial" pitchFamily="34" charset="0"/>
              </a:endParaRPr>
            </a:p>
          </p:txBody>
        </p:sp>
        <p:cxnSp>
          <p:nvCxnSpPr>
            <p:cNvPr id="61" name="直接连接符 60"/>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62" name="KSO_GT1.1.1"/>
            <p:cNvSpPr txBox="1"/>
            <p:nvPr/>
          </p:nvSpPr>
          <p:spPr>
            <a:xfrm>
              <a:off x="1048493" y="1564480"/>
              <a:ext cx="2190515" cy="1092020"/>
            </a:xfrm>
            <a:prstGeom prst="rect">
              <a:avLst/>
            </a:prstGeom>
            <a:noFill/>
          </p:spPr>
          <p:txBody>
            <a:bodyPr wrap="square" lIns="0" tIns="0" rIns="0" bIns="0" rtlCol="0" anchor="t" anchorCtr="0">
              <a:noAutofit/>
            </a:bodyPr>
            <a:lstStyle/>
            <a:p>
              <a:pPr algn="just">
                <a:defRPr/>
              </a:pPr>
              <a:r>
                <a:rPr lang="zh-CN" altLang="en-US" sz="1000" kern="0" dirty="0">
                  <a:solidFill>
                    <a:srgbClr val="7D7D7D"/>
                  </a:solidFill>
                  <a:latin typeface="微软雅黑" panose="020B0503020204020204" pitchFamily="34" charset="-122"/>
                  <a:ea typeface="微软雅黑" panose="020B0503020204020204" pitchFamily="34" charset="-122"/>
                </a:rPr>
                <a:t>请在此处输入您的文本，或者将您的文本粘贴到此处。请在此处输入您的文本，或者将您的文本粘贴到此处。</a:t>
              </a:r>
              <a:endParaRPr lang="en-US" altLang="zh-CN" sz="1000" kern="0" dirty="0">
                <a:solidFill>
                  <a:srgbClr val="7D7D7D"/>
                </a:solidFill>
                <a:latin typeface="微软雅黑" panose="020B0503020204020204" pitchFamily="34" charset="-122"/>
                <a:ea typeface="微软雅黑" panose="020B0503020204020204" pitchFamily="34" charset="-122"/>
              </a:endParaRPr>
            </a:p>
            <a:p>
              <a:pPr lvl="0" algn="just">
                <a:defRPr/>
              </a:pPr>
              <a:endParaRPr lang="en-US" altLang="zh-CN" sz="1000" kern="0" dirty="0">
                <a:solidFill>
                  <a:srgbClr val="7D7D7D"/>
                </a:solidFill>
                <a:latin typeface="微软雅黑" panose="020B0503020204020204" pitchFamily="34" charset="-122"/>
                <a:ea typeface="微软雅黑" panose="020B0503020204020204" pitchFamily="34" charset="-122"/>
              </a:endParaRPr>
            </a:p>
          </p:txBody>
        </p:sp>
      </p:grpSp>
      <p:sp>
        <p:nvSpPr>
          <p:cNvPr id="63"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3341682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18</a:t>
            </a:fld>
            <a:endParaRPr lang="zh-CN" altLang="en-US"/>
          </a:p>
        </p:txBody>
      </p:sp>
      <p:grpSp>
        <p:nvGrpSpPr>
          <p:cNvPr id="3" name="Group 22"/>
          <p:cNvGrpSpPr>
            <a:grpSpLocks noChangeAspect="1"/>
          </p:cNvGrpSpPr>
          <p:nvPr/>
        </p:nvGrpSpPr>
        <p:grpSpPr bwMode="auto">
          <a:xfrm>
            <a:off x="3573683" y="555526"/>
            <a:ext cx="1613462" cy="3594238"/>
            <a:chOff x="4878" y="287"/>
            <a:chExt cx="1656" cy="3689"/>
          </a:xfrm>
          <a:effectLst>
            <a:outerShdw blurRad="50800" dist="101600" dir="2700000" algn="tl" rotWithShape="0">
              <a:prstClr val="black">
                <a:alpha val="40000"/>
              </a:prstClr>
            </a:outerShdw>
          </a:effectLst>
        </p:grpSpPr>
        <p:sp>
          <p:nvSpPr>
            <p:cNvPr id="4" name="AutoShape 21"/>
            <p:cNvSpPr>
              <a:spLocks noChangeAspect="1" noChangeArrowheads="1" noTextEdit="1"/>
            </p:cNvSpPr>
            <p:nvPr/>
          </p:nvSpPr>
          <p:spPr bwMode="auto">
            <a:xfrm>
              <a:off x="4878" y="287"/>
              <a:ext cx="1656" cy="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5" name="Oval 23"/>
            <p:cNvSpPr>
              <a:spLocks noChangeArrowheads="1"/>
            </p:cNvSpPr>
            <p:nvPr/>
          </p:nvSpPr>
          <p:spPr bwMode="auto">
            <a:xfrm>
              <a:off x="5539" y="287"/>
              <a:ext cx="992" cy="992"/>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6" name="Oval 24"/>
            <p:cNvSpPr>
              <a:spLocks noChangeArrowheads="1"/>
            </p:cNvSpPr>
            <p:nvPr/>
          </p:nvSpPr>
          <p:spPr bwMode="auto">
            <a:xfrm>
              <a:off x="4878" y="961"/>
              <a:ext cx="994" cy="992"/>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7" name="Oval 25"/>
            <p:cNvSpPr>
              <a:spLocks noChangeArrowheads="1"/>
            </p:cNvSpPr>
            <p:nvPr/>
          </p:nvSpPr>
          <p:spPr bwMode="auto">
            <a:xfrm>
              <a:off x="5539" y="1633"/>
              <a:ext cx="992" cy="992"/>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8" name="Oval 26"/>
            <p:cNvSpPr>
              <a:spLocks noChangeArrowheads="1"/>
            </p:cNvSpPr>
            <p:nvPr/>
          </p:nvSpPr>
          <p:spPr bwMode="auto">
            <a:xfrm>
              <a:off x="5539" y="2979"/>
              <a:ext cx="992" cy="992"/>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9" name="Oval 27"/>
            <p:cNvSpPr>
              <a:spLocks noChangeArrowheads="1"/>
            </p:cNvSpPr>
            <p:nvPr/>
          </p:nvSpPr>
          <p:spPr bwMode="auto">
            <a:xfrm>
              <a:off x="4878" y="2307"/>
              <a:ext cx="994" cy="992"/>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0" name="Freeform 33"/>
            <p:cNvSpPr>
              <a:spLocks/>
            </p:cNvSpPr>
            <p:nvPr/>
          </p:nvSpPr>
          <p:spPr bwMode="auto">
            <a:xfrm>
              <a:off x="5283" y="1341"/>
              <a:ext cx="755" cy="236"/>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rgbClr val="FEB4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1" name="Freeform 34"/>
            <p:cNvSpPr>
              <a:spLocks/>
            </p:cNvSpPr>
            <p:nvPr/>
          </p:nvSpPr>
          <p:spPr bwMode="auto">
            <a:xfrm>
              <a:off x="5370" y="3384"/>
              <a:ext cx="754" cy="237"/>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rgbClr val="7BA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2" name="Freeform 35"/>
            <p:cNvSpPr>
              <a:spLocks/>
            </p:cNvSpPr>
            <p:nvPr/>
          </p:nvSpPr>
          <p:spPr bwMode="auto">
            <a:xfrm>
              <a:off x="5283" y="2689"/>
              <a:ext cx="755" cy="237"/>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rgbClr val="CA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3" name="Freeform 36"/>
            <p:cNvSpPr>
              <a:spLocks/>
            </p:cNvSpPr>
            <p:nvPr/>
          </p:nvSpPr>
          <p:spPr bwMode="auto">
            <a:xfrm>
              <a:off x="5383" y="2012"/>
              <a:ext cx="753" cy="237"/>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rgbClr val="72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4" name="Freeform 37"/>
            <p:cNvSpPr>
              <a:spLocks/>
            </p:cNvSpPr>
            <p:nvPr/>
          </p:nvSpPr>
          <p:spPr bwMode="auto">
            <a:xfrm>
              <a:off x="5383" y="650"/>
              <a:ext cx="753" cy="237"/>
            </a:xfrm>
            <a:custGeom>
              <a:avLst/>
              <a:gdLst>
                <a:gd name="T0" fmla="*/ 498 w 498"/>
                <a:gd name="T1" fmla="*/ 77 h 157"/>
                <a:gd name="T2" fmla="*/ 422 w 498"/>
                <a:gd name="T3" fmla="*/ 155 h 157"/>
                <a:gd name="T4" fmla="*/ 77 w 498"/>
                <a:gd name="T5" fmla="*/ 157 h 157"/>
                <a:gd name="T6" fmla="*/ 0 w 498"/>
                <a:gd name="T7" fmla="*/ 80 h 157"/>
                <a:gd name="T8" fmla="*/ 0 w 498"/>
                <a:gd name="T9" fmla="*/ 80 h 157"/>
                <a:gd name="T10" fmla="*/ 76 w 498"/>
                <a:gd name="T11" fmla="*/ 3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20"/>
                    <a:pt x="464" y="154"/>
                    <a:pt x="422" y="155"/>
                  </a:cubicBezTo>
                  <a:cubicBezTo>
                    <a:pt x="77" y="157"/>
                    <a:pt x="77" y="157"/>
                    <a:pt x="77" y="157"/>
                  </a:cubicBezTo>
                  <a:cubicBezTo>
                    <a:pt x="35" y="157"/>
                    <a:pt x="0" y="123"/>
                    <a:pt x="0" y="80"/>
                  </a:cubicBezTo>
                  <a:cubicBezTo>
                    <a:pt x="0" y="80"/>
                    <a:pt x="0" y="80"/>
                    <a:pt x="0" y="80"/>
                  </a:cubicBezTo>
                  <a:cubicBezTo>
                    <a:pt x="0" y="38"/>
                    <a:pt x="34" y="3"/>
                    <a:pt x="76" y="3"/>
                  </a:cubicBezTo>
                  <a:cubicBezTo>
                    <a:pt x="421" y="0"/>
                    <a:pt x="421" y="0"/>
                    <a:pt x="421" y="0"/>
                  </a:cubicBezTo>
                  <a:cubicBezTo>
                    <a:pt x="463" y="0"/>
                    <a:pt x="498" y="34"/>
                    <a:pt x="498" y="77"/>
                  </a:cubicBezTo>
                  <a:close/>
                </a:path>
              </a:pathLst>
            </a:custGeom>
            <a:solidFill>
              <a:srgbClr val="1DC1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grpSp>
      <p:grpSp>
        <p:nvGrpSpPr>
          <p:cNvPr id="15" name="组合 14"/>
          <p:cNvGrpSpPr/>
          <p:nvPr/>
        </p:nvGrpSpPr>
        <p:grpSpPr>
          <a:xfrm>
            <a:off x="4048242" y="612620"/>
            <a:ext cx="1078193" cy="850943"/>
            <a:chOff x="4048242" y="1037015"/>
            <a:chExt cx="1078193" cy="850943"/>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5491" y="1037015"/>
              <a:ext cx="850944" cy="850943"/>
            </a:xfrm>
            <a:prstGeom prst="rect">
              <a:avLst/>
            </a:prstGeom>
            <a:effectLst>
              <a:outerShdw blurRad="50800" dist="38100" dir="2700000" algn="tl" rotWithShape="0">
                <a:prstClr val="black">
                  <a:alpha val="40000"/>
                </a:prstClr>
              </a:outerShdw>
            </a:effectLst>
          </p:spPr>
        </p:pic>
        <p:sp>
          <p:nvSpPr>
            <p:cNvPr id="17" name="Freeform 63"/>
            <p:cNvSpPr>
              <a:spLocks noChangeAspect="1" noEditPoints="1"/>
            </p:cNvSpPr>
            <p:nvPr/>
          </p:nvSpPr>
          <p:spPr bwMode="auto">
            <a:xfrm>
              <a:off x="4457841" y="1169519"/>
              <a:ext cx="505854" cy="574558"/>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rgbClr val="00B050"/>
            </a:solidFill>
            <a:ln>
              <a:noFill/>
            </a:ln>
            <a:extLst/>
          </p:spPr>
          <p:txBody>
            <a:bodyPr vert="horz" wrap="square" lIns="68580" tIns="34290" rIns="68580" bIns="34290" numCol="1" anchor="t" anchorCtr="0" compatLnSpc="1">
              <a:prstTxWarp prst="textNoShape">
                <a:avLst/>
              </a:prstTxWarp>
            </a:bodyPr>
            <a:lstStyle/>
            <a:p>
              <a:endParaRPr lang="zh-CN" altLang="en-US" sz="1100"/>
            </a:p>
          </p:txBody>
        </p:sp>
        <p:sp>
          <p:nvSpPr>
            <p:cNvPr id="18" name="文本框 30"/>
            <p:cNvSpPr txBox="1"/>
            <p:nvPr/>
          </p:nvSpPr>
          <p:spPr>
            <a:xfrm>
              <a:off x="4048242" y="1340270"/>
              <a:ext cx="295594" cy="238527"/>
            </a:xfrm>
            <a:prstGeom prst="rect">
              <a:avLst/>
            </a:prstGeom>
            <a:noFill/>
          </p:spPr>
          <p:txBody>
            <a:bodyPr wrap="none" lIns="68580" tIns="34290" rIns="68580" bIns="34290" rtlCol="0">
              <a:spAutoFit/>
            </a:bodyPr>
            <a:lstStyle/>
            <a:p>
              <a:r>
                <a:rPr lang="en-US" altLang="zh-CN" sz="11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9" name="组合 18"/>
          <p:cNvGrpSpPr/>
          <p:nvPr/>
        </p:nvGrpSpPr>
        <p:grpSpPr>
          <a:xfrm>
            <a:off x="3632445" y="1267077"/>
            <a:ext cx="1108797" cy="850943"/>
            <a:chOff x="3632445" y="1691472"/>
            <a:chExt cx="1108797" cy="850943"/>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45" y="1691472"/>
              <a:ext cx="850944" cy="850943"/>
            </a:xfrm>
            <a:prstGeom prst="rect">
              <a:avLst/>
            </a:prstGeom>
            <a:effectLst>
              <a:outerShdw blurRad="50800" dist="38100" dir="2700000" algn="tl" rotWithShape="0">
                <a:prstClr val="black">
                  <a:alpha val="40000"/>
                </a:prstClr>
              </a:outerShdw>
            </a:effectLst>
          </p:spPr>
        </p:pic>
        <p:sp>
          <p:nvSpPr>
            <p:cNvPr id="21" name="Freeform 910"/>
            <p:cNvSpPr>
              <a:spLocks/>
            </p:cNvSpPr>
            <p:nvPr/>
          </p:nvSpPr>
          <p:spPr bwMode="auto">
            <a:xfrm>
              <a:off x="3795809" y="1837120"/>
              <a:ext cx="541896" cy="546793"/>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rgbClr val="FF9933"/>
            </a:solidFill>
            <a:ln>
              <a:noFill/>
            </a:ln>
            <a:extLst/>
          </p:spPr>
          <p:txBody>
            <a:bodyPr vert="horz" wrap="square" lIns="68580" tIns="34290" rIns="68580" bIns="34290" numCol="1" anchor="t" anchorCtr="0" compatLnSpc="1">
              <a:prstTxWarp prst="textNoShape">
                <a:avLst/>
              </a:prstTxWarp>
            </a:bodyPr>
            <a:lstStyle/>
            <a:p>
              <a:endParaRPr lang="zh-CN" altLang="en-US" sz="1100"/>
            </a:p>
          </p:txBody>
        </p:sp>
        <p:sp>
          <p:nvSpPr>
            <p:cNvPr id="22" name="文本框 91"/>
            <p:cNvSpPr txBox="1"/>
            <p:nvPr/>
          </p:nvSpPr>
          <p:spPr>
            <a:xfrm>
              <a:off x="4445648" y="2009007"/>
              <a:ext cx="295594" cy="238527"/>
            </a:xfrm>
            <a:prstGeom prst="rect">
              <a:avLst/>
            </a:prstGeom>
            <a:noFill/>
          </p:spPr>
          <p:txBody>
            <a:bodyPr wrap="none" lIns="68580" tIns="34290" rIns="68580" bIns="34290" rtlCol="0">
              <a:spAutoFit/>
            </a:bodyPr>
            <a:lstStyle/>
            <a:p>
              <a:r>
                <a:rPr lang="en-US" altLang="zh-CN" sz="11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3" name="组合 22"/>
          <p:cNvGrpSpPr/>
          <p:nvPr/>
        </p:nvGrpSpPr>
        <p:grpSpPr>
          <a:xfrm>
            <a:off x="4040552" y="1921815"/>
            <a:ext cx="1085883" cy="850943"/>
            <a:chOff x="4040552" y="2346210"/>
            <a:chExt cx="1085883" cy="850943"/>
          </a:xfrm>
        </p:grpSpPr>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5491" y="2346210"/>
              <a:ext cx="850944" cy="850943"/>
            </a:xfrm>
            <a:prstGeom prst="rect">
              <a:avLst/>
            </a:prstGeom>
            <a:effectLst>
              <a:outerShdw blurRad="50800" dist="38100" dir="2700000" algn="tl" rotWithShape="0">
                <a:prstClr val="black">
                  <a:alpha val="40000"/>
                </a:prstClr>
              </a:outerShdw>
            </a:effectLst>
          </p:spPr>
        </p:pic>
        <p:sp>
          <p:nvSpPr>
            <p:cNvPr id="25" name="Freeform 307"/>
            <p:cNvSpPr>
              <a:spLocks noChangeAspect="1" noEditPoints="1"/>
            </p:cNvSpPr>
            <p:nvPr/>
          </p:nvSpPr>
          <p:spPr bwMode="auto">
            <a:xfrm>
              <a:off x="4483388" y="2479087"/>
              <a:ext cx="396167" cy="578761"/>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rgbClr val="7030A0"/>
            </a:solidFill>
            <a:ln>
              <a:noFill/>
            </a:ln>
            <a:extLst/>
          </p:spPr>
          <p:txBody>
            <a:bodyPr vert="horz" wrap="square" lIns="68580" tIns="34290" rIns="68580" bIns="34290" numCol="1" anchor="t" anchorCtr="0" compatLnSpc="1">
              <a:prstTxWarp prst="textNoShape">
                <a:avLst/>
              </a:prstTxWarp>
            </a:bodyPr>
            <a:lstStyle/>
            <a:p>
              <a:endParaRPr lang="zh-CN" altLang="en-US" sz="1100"/>
            </a:p>
          </p:txBody>
        </p:sp>
        <p:sp>
          <p:nvSpPr>
            <p:cNvPr id="26" name="文本框 92"/>
            <p:cNvSpPr txBox="1"/>
            <p:nvPr/>
          </p:nvSpPr>
          <p:spPr>
            <a:xfrm>
              <a:off x="4040552" y="2671890"/>
              <a:ext cx="295594" cy="238527"/>
            </a:xfrm>
            <a:prstGeom prst="rect">
              <a:avLst/>
            </a:prstGeom>
            <a:noFill/>
          </p:spPr>
          <p:txBody>
            <a:bodyPr wrap="none" lIns="68580" tIns="34290" rIns="68580" bIns="34290" rtlCol="0">
              <a:spAutoFit/>
            </a:bodyPr>
            <a:lstStyle/>
            <a:p>
              <a:r>
                <a:rPr lang="en-US" altLang="zh-CN" sz="11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7" name="组合 26"/>
          <p:cNvGrpSpPr/>
          <p:nvPr/>
        </p:nvGrpSpPr>
        <p:grpSpPr>
          <a:xfrm>
            <a:off x="3632445" y="2581424"/>
            <a:ext cx="1106079" cy="850943"/>
            <a:chOff x="3632445" y="3005819"/>
            <a:chExt cx="1106079" cy="850943"/>
          </a:xfrm>
        </p:grpSpPr>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445" y="3005819"/>
              <a:ext cx="850944" cy="850943"/>
            </a:xfrm>
            <a:prstGeom prst="rect">
              <a:avLst/>
            </a:prstGeom>
            <a:effectLst>
              <a:outerShdw blurRad="50800" dist="38100" dir="2700000" algn="tl" rotWithShape="0">
                <a:prstClr val="black">
                  <a:alpha val="40000"/>
                </a:prstClr>
              </a:outerShdw>
            </a:effectLst>
          </p:spPr>
        </p:pic>
        <p:sp>
          <p:nvSpPr>
            <p:cNvPr id="29" name="Freeform 266"/>
            <p:cNvSpPr>
              <a:spLocks noChangeAspect="1" noEditPoints="1"/>
            </p:cNvSpPr>
            <p:nvPr/>
          </p:nvSpPr>
          <p:spPr bwMode="auto">
            <a:xfrm>
              <a:off x="3812432" y="3150870"/>
              <a:ext cx="506559" cy="554999"/>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p>
              <a:endParaRPr lang="zh-CN" altLang="en-US" sz="1100"/>
            </a:p>
          </p:txBody>
        </p:sp>
        <p:sp>
          <p:nvSpPr>
            <p:cNvPr id="30" name="文本框 93"/>
            <p:cNvSpPr txBox="1"/>
            <p:nvPr/>
          </p:nvSpPr>
          <p:spPr>
            <a:xfrm>
              <a:off x="4442930" y="3325617"/>
              <a:ext cx="295594" cy="238527"/>
            </a:xfrm>
            <a:prstGeom prst="rect">
              <a:avLst/>
            </a:prstGeom>
            <a:noFill/>
          </p:spPr>
          <p:txBody>
            <a:bodyPr wrap="none" lIns="68580" tIns="34290" rIns="68580" bIns="34290" rtlCol="0">
              <a:spAutoFit/>
            </a:bodyPr>
            <a:lstStyle/>
            <a:p>
              <a:r>
                <a:rPr lang="en-US" altLang="zh-CN" sz="11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31" name="组合 30"/>
          <p:cNvGrpSpPr/>
          <p:nvPr/>
        </p:nvGrpSpPr>
        <p:grpSpPr>
          <a:xfrm>
            <a:off x="4039891" y="3230092"/>
            <a:ext cx="1086544" cy="850943"/>
            <a:chOff x="4039891" y="3654487"/>
            <a:chExt cx="1086544" cy="850943"/>
          </a:xfrm>
        </p:grpSpPr>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5491" y="3654487"/>
              <a:ext cx="850944" cy="850943"/>
            </a:xfrm>
            <a:prstGeom prst="rect">
              <a:avLst/>
            </a:prstGeom>
            <a:effectLst>
              <a:outerShdw blurRad="50800" dist="38100" dir="2700000" algn="tl" rotWithShape="0">
                <a:prstClr val="black">
                  <a:alpha val="40000"/>
                </a:prstClr>
              </a:outerShdw>
            </a:effectLst>
          </p:spPr>
        </p:pic>
        <p:grpSp>
          <p:nvGrpSpPr>
            <p:cNvPr id="33" name="组合 32"/>
            <p:cNvGrpSpPr>
              <a:grpSpLocks noChangeAspect="1"/>
            </p:cNvGrpSpPr>
            <p:nvPr/>
          </p:nvGrpSpPr>
          <p:grpSpPr>
            <a:xfrm>
              <a:off x="4415736" y="3815432"/>
              <a:ext cx="582147" cy="498422"/>
              <a:chOff x="2162176" y="-104775"/>
              <a:chExt cx="1655763" cy="1417638"/>
            </a:xfrm>
            <a:solidFill>
              <a:schemeClr val="tx1">
                <a:lumMod val="65000"/>
                <a:lumOff val="35000"/>
              </a:schemeClr>
            </a:solidFill>
          </p:grpSpPr>
          <p:sp>
            <p:nvSpPr>
              <p:cNvPr id="35"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solidFill>
                    <a:schemeClr val="bg1"/>
                  </a:solidFill>
                </a:endParaRPr>
              </a:p>
            </p:txBody>
          </p:sp>
          <p:sp>
            <p:nvSpPr>
              <p:cNvPr id="36"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solidFill>
                    <a:schemeClr val="bg1"/>
                  </a:solidFill>
                </a:endParaRPr>
              </a:p>
            </p:txBody>
          </p:sp>
        </p:grpSp>
        <p:sp>
          <p:nvSpPr>
            <p:cNvPr id="34" name="文本框 94"/>
            <p:cNvSpPr txBox="1"/>
            <p:nvPr/>
          </p:nvSpPr>
          <p:spPr>
            <a:xfrm>
              <a:off x="4039891" y="4006044"/>
              <a:ext cx="295594" cy="238527"/>
            </a:xfrm>
            <a:prstGeom prst="rect">
              <a:avLst/>
            </a:prstGeom>
            <a:noFill/>
          </p:spPr>
          <p:txBody>
            <a:bodyPr wrap="none" lIns="68580" tIns="34290" rIns="68580" bIns="34290" rtlCol="0">
              <a:spAutoFit/>
            </a:bodyPr>
            <a:lstStyle/>
            <a:p>
              <a:r>
                <a:rPr lang="en-US" altLang="zh-CN" sz="11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05</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37" name="文本框 8"/>
          <p:cNvSpPr txBox="1"/>
          <p:nvPr/>
        </p:nvSpPr>
        <p:spPr>
          <a:xfrm>
            <a:off x="5199897" y="756266"/>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38" name="文本框 8"/>
          <p:cNvSpPr txBox="1"/>
          <p:nvPr/>
        </p:nvSpPr>
        <p:spPr>
          <a:xfrm>
            <a:off x="1423027" y="1438753"/>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39" name="文本框 8"/>
          <p:cNvSpPr txBox="1"/>
          <p:nvPr/>
        </p:nvSpPr>
        <p:spPr>
          <a:xfrm>
            <a:off x="5199897" y="2088109"/>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40" name="文本框 8"/>
          <p:cNvSpPr txBox="1"/>
          <p:nvPr/>
        </p:nvSpPr>
        <p:spPr>
          <a:xfrm>
            <a:off x="1423027" y="2876614"/>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41" name="文本框 8"/>
          <p:cNvSpPr txBox="1"/>
          <p:nvPr/>
        </p:nvSpPr>
        <p:spPr>
          <a:xfrm>
            <a:off x="5199897" y="3512718"/>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58"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31249003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500"/>
                            </p:stCondLst>
                            <p:childTnLst>
                              <p:par>
                                <p:cTn id="31" presetID="2" presetClass="entr" presetSubtype="2"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1+#ppt_w/2"/>
                                          </p:val>
                                        </p:tav>
                                        <p:tav tm="100000">
                                          <p:val>
                                            <p:strVal val="#ppt_x"/>
                                          </p:val>
                                        </p:tav>
                                      </p:tavLst>
                                    </p:anim>
                                    <p:anim calcmode="lin" valueType="num">
                                      <p:cBhvr additive="base">
                                        <p:cTn id="34" dur="500" fill="hold"/>
                                        <p:tgtEl>
                                          <p:spTgt spid="37"/>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 presetClass="entr" presetSubtype="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0-#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2" presetClass="entr" presetSubtype="2"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1+#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 presetClass="entr" presetSubtype="8"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0-#ppt_w/2"/>
                                          </p:val>
                                        </p:tav>
                                        <p:tav tm="100000">
                                          <p:val>
                                            <p:strVal val="#ppt_x"/>
                                          </p:val>
                                        </p:tav>
                                      </p:tavLst>
                                    </p:anim>
                                    <p:anim calcmode="lin" valueType="num">
                                      <p:cBhvr additive="base">
                                        <p:cTn id="49" dur="500" fill="hold"/>
                                        <p:tgtEl>
                                          <p:spTgt spid="40"/>
                                        </p:tgtEl>
                                        <p:attrNameLst>
                                          <p:attrName>ppt_y</p:attrName>
                                        </p:attrNameLst>
                                      </p:cBhvr>
                                      <p:tavLst>
                                        <p:tav tm="0">
                                          <p:val>
                                            <p:strVal val="#ppt_y"/>
                                          </p:val>
                                        </p:tav>
                                        <p:tav tm="100000">
                                          <p:val>
                                            <p:strVal val="#ppt_y"/>
                                          </p:val>
                                        </p:tav>
                                      </p:tavLst>
                                    </p:anim>
                                  </p:childTnLst>
                                </p:cTn>
                              </p:par>
                            </p:childTnLst>
                          </p:cTn>
                        </p:par>
                        <p:par>
                          <p:cTn id="50" fill="hold">
                            <p:stCondLst>
                              <p:cond delay="2500"/>
                            </p:stCondLst>
                            <p:childTnLst>
                              <p:par>
                                <p:cTn id="51" presetID="2" presetClass="entr" presetSubtype="2"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1+#ppt_w/2"/>
                                          </p:val>
                                        </p:tav>
                                        <p:tav tm="100000">
                                          <p:val>
                                            <p:strVal val="#ppt_x"/>
                                          </p:val>
                                        </p:tav>
                                      </p:tavLst>
                                    </p:anim>
                                    <p:anim calcmode="lin" valueType="num">
                                      <p:cBhvr additive="base">
                                        <p:cTn id="54"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19</a:t>
            </a:fld>
            <a:endParaRPr lang="zh-CN" altLang="en-US"/>
          </a:p>
        </p:txBody>
      </p:sp>
      <p:grpSp>
        <p:nvGrpSpPr>
          <p:cNvPr id="85" name="组合 84"/>
          <p:cNvGrpSpPr/>
          <p:nvPr/>
        </p:nvGrpSpPr>
        <p:grpSpPr>
          <a:xfrm>
            <a:off x="981005" y="750434"/>
            <a:ext cx="3079061" cy="3418910"/>
            <a:chOff x="2927841" y="622575"/>
            <a:chExt cx="3472456" cy="3855726"/>
          </a:xfrm>
        </p:grpSpPr>
        <p:sp>
          <p:nvSpPr>
            <p:cNvPr id="3" name="Freeform 5"/>
            <p:cNvSpPr>
              <a:spLocks/>
            </p:cNvSpPr>
            <p:nvPr/>
          </p:nvSpPr>
          <p:spPr bwMode="auto">
            <a:xfrm>
              <a:off x="2927841" y="941684"/>
              <a:ext cx="3401470" cy="3460539"/>
            </a:xfrm>
            <a:custGeom>
              <a:avLst/>
              <a:gdLst>
                <a:gd name="T0" fmla="*/ 1142 w 1245"/>
                <a:gd name="T1" fmla="*/ 1005 h 1182"/>
                <a:gd name="T2" fmla="*/ 999 w 1245"/>
                <a:gd name="T3" fmla="*/ 947 h 1182"/>
                <a:gd name="T4" fmla="*/ 950 w 1245"/>
                <a:gd name="T5" fmla="*/ 898 h 1182"/>
                <a:gd name="T6" fmla="*/ 669 w 1245"/>
                <a:gd name="T7" fmla="*/ 947 h 1182"/>
                <a:gd name="T8" fmla="*/ 277 w 1245"/>
                <a:gd name="T9" fmla="*/ 1005 h 1182"/>
                <a:gd name="T10" fmla="*/ 281 w 1245"/>
                <a:gd name="T11" fmla="*/ 958 h 1182"/>
                <a:gd name="T12" fmla="*/ 329 w 1245"/>
                <a:gd name="T13" fmla="*/ 723 h 1182"/>
                <a:gd name="T14" fmla="*/ 281 w 1245"/>
                <a:gd name="T15" fmla="*/ 674 h 1182"/>
                <a:gd name="T16" fmla="*/ 277 w 1245"/>
                <a:gd name="T17" fmla="*/ 624 h 1182"/>
                <a:gd name="T18" fmla="*/ 439 w 1245"/>
                <a:gd name="T19" fmla="*/ 684 h 1182"/>
                <a:gd name="T20" fmla="*/ 720 w 1245"/>
                <a:gd name="T21" fmla="*/ 732 h 1182"/>
                <a:gd name="T22" fmla="*/ 768 w 1245"/>
                <a:gd name="T23" fmla="*/ 624 h 1182"/>
                <a:gd name="T24" fmla="*/ 1068 w 1245"/>
                <a:gd name="T25" fmla="*/ 505 h 1182"/>
                <a:gd name="T26" fmla="*/ 1202 w 1245"/>
                <a:gd name="T27" fmla="*/ 457 h 1182"/>
                <a:gd name="T28" fmla="*/ 1187 w 1245"/>
                <a:gd name="T29" fmla="*/ 236 h 1182"/>
                <a:gd name="T30" fmla="*/ 1066 w 1245"/>
                <a:gd name="T31" fmla="*/ 221 h 1182"/>
                <a:gd name="T32" fmla="*/ 645 w 1245"/>
                <a:gd name="T33" fmla="*/ 109 h 1182"/>
                <a:gd name="T34" fmla="*/ 631 w 1245"/>
                <a:gd name="T35" fmla="*/ 14 h 1182"/>
                <a:gd name="T36" fmla="*/ 364 w 1245"/>
                <a:gd name="T37" fmla="*/ 0 h 1182"/>
                <a:gd name="T38" fmla="*/ 316 w 1245"/>
                <a:gd name="T39" fmla="*/ 109 h 1182"/>
                <a:gd name="T40" fmla="*/ 157 w 1245"/>
                <a:gd name="T41" fmla="*/ 88 h 1182"/>
                <a:gd name="T42" fmla="*/ 157 w 1245"/>
                <a:gd name="T43" fmla="*/ 201 h 1182"/>
                <a:gd name="T44" fmla="*/ 316 w 1245"/>
                <a:gd name="T45" fmla="*/ 175 h 1182"/>
                <a:gd name="T46" fmla="*/ 364 w 1245"/>
                <a:gd name="T47" fmla="*/ 284 h 1182"/>
                <a:gd name="T48" fmla="*/ 645 w 1245"/>
                <a:gd name="T49" fmla="*/ 235 h 1182"/>
                <a:gd name="T50" fmla="*/ 925 w 1245"/>
                <a:gd name="T51" fmla="*/ 175 h 1182"/>
                <a:gd name="T52" fmla="*/ 921 w 1245"/>
                <a:gd name="T53" fmla="*/ 221 h 1182"/>
                <a:gd name="T54" fmla="*/ 872 w 1245"/>
                <a:gd name="T55" fmla="*/ 457 h 1182"/>
                <a:gd name="T56" fmla="*/ 999 w 1245"/>
                <a:gd name="T57" fmla="*/ 505 h 1182"/>
                <a:gd name="T58" fmla="*/ 768 w 1245"/>
                <a:gd name="T59" fmla="*/ 557 h 1182"/>
                <a:gd name="T60" fmla="*/ 754 w 1245"/>
                <a:gd name="T61" fmla="*/ 463 h 1182"/>
                <a:gd name="T62" fmla="*/ 487 w 1245"/>
                <a:gd name="T63" fmla="*/ 448 h 1182"/>
                <a:gd name="T64" fmla="*/ 439 w 1245"/>
                <a:gd name="T65" fmla="*/ 557 h 1182"/>
                <a:gd name="T66" fmla="*/ 134 w 1245"/>
                <a:gd name="T67" fmla="*/ 674 h 1182"/>
                <a:gd name="T68" fmla="*/ 0 w 1245"/>
                <a:gd name="T69" fmla="*/ 723 h 1182"/>
                <a:gd name="T70" fmla="*/ 48 w 1245"/>
                <a:gd name="T71" fmla="*/ 958 h 1182"/>
                <a:gd name="T72" fmla="*/ 277 w 1245"/>
                <a:gd name="T73" fmla="*/ 1072 h 1182"/>
                <a:gd name="T74" fmla="*/ 669 w 1245"/>
                <a:gd name="T75" fmla="*/ 1134 h 1182"/>
                <a:gd name="T76" fmla="*/ 950 w 1245"/>
                <a:gd name="T77" fmla="*/ 1182 h 1182"/>
                <a:gd name="T78" fmla="*/ 999 w 1245"/>
                <a:gd name="T79" fmla="*/ 1072 h 1182"/>
                <a:gd name="T80" fmla="*/ 1189 w 1245"/>
                <a:gd name="T81" fmla="*/ 1095 h 1182"/>
                <a:gd name="T82" fmla="*/ 1189 w 1245"/>
                <a:gd name="T83" fmla="*/ 981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5" h="1182">
                  <a:moveTo>
                    <a:pt x="1189" y="981"/>
                  </a:moveTo>
                  <a:cubicBezTo>
                    <a:pt x="1170" y="981"/>
                    <a:pt x="1153" y="991"/>
                    <a:pt x="1142" y="1005"/>
                  </a:cubicBezTo>
                  <a:cubicBezTo>
                    <a:pt x="999" y="1005"/>
                    <a:pt x="999" y="1005"/>
                    <a:pt x="999" y="1005"/>
                  </a:cubicBezTo>
                  <a:cubicBezTo>
                    <a:pt x="999" y="947"/>
                    <a:pt x="999" y="947"/>
                    <a:pt x="999" y="947"/>
                  </a:cubicBezTo>
                  <a:cubicBezTo>
                    <a:pt x="999" y="934"/>
                    <a:pt x="994" y="922"/>
                    <a:pt x="985" y="913"/>
                  </a:cubicBezTo>
                  <a:cubicBezTo>
                    <a:pt x="975" y="904"/>
                    <a:pt x="963" y="898"/>
                    <a:pt x="950" y="898"/>
                  </a:cubicBezTo>
                  <a:cubicBezTo>
                    <a:pt x="718" y="898"/>
                    <a:pt x="718" y="898"/>
                    <a:pt x="718" y="898"/>
                  </a:cubicBezTo>
                  <a:cubicBezTo>
                    <a:pt x="691" y="898"/>
                    <a:pt x="669" y="920"/>
                    <a:pt x="669" y="947"/>
                  </a:cubicBezTo>
                  <a:cubicBezTo>
                    <a:pt x="669" y="1005"/>
                    <a:pt x="669" y="1005"/>
                    <a:pt x="669" y="1005"/>
                  </a:cubicBezTo>
                  <a:cubicBezTo>
                    <a:pt x="277" y="1005"/>
                    <a:pt x="277" y="1005"/>
                    <a:pt x="277" y="1005"/>
                  </a:cubicBezTo>
                  <a:cubicBezTo>
                    <a:pt x="245" y="1005"/>
                    <a:pt x="217" y="986"/>
                    <a:pt x="205" y="958"/>
                  </a:cubicBezTo>
                  <a:cubicBezTo>
                    <a:pt x="281" y="958"/>
                    <a:pt x="281" y="958"/>
                    <a:pt x="281" y="958"/>
                  </a:cubicBezTo>
                  <a:cubicBezTo>
                    <a:pt x="308" y="958"/>
                    <a:pt x="329" y="937"/>
                    <a:pt x="329" y="910"/>
                  </a:cubicBezTo>
                  <a:cubicBezTo>
                    <a:pt x="329" y="723"/>
                    <a:pt x="329" y="723"/>
                    <a:pt x="329" y="723"/>
                  </a:cubicBezTo>
                  <a:cubicBezTo>
                    <a:pt x="329" y="710"/>
                    <a:pt x="324" y="698"/>
                    <a:pt x="315" y="689"/>
                  </a:cubicBezTo>
                  <a:cubicBezTo>
                    <a:pt x="306" y="680"/>
                    <a:pt x="294" y="674"/>
                    <a:pt x="281" y="674"/>
                  </a:cubicBezTo>
                  <a:cubicBezTo>
                    <a:pt x="203" y="674"/>
                    <a:pt x="203" y="674"/>
                    <a:pt x="203" y="674"/>
                  </a:cubicBezTo>
                  <a:cubicBezTo>
                    <a:pt x="214" y="645"/>
                    <a:pt x="243" y="624"/>
                    <a:pt x="277" y="624"/>
                  </a:cubicBezTo>
                  <a:cubicBezTo>
                    <a:pt x="439" y="624"/>
                    <a:pt x="439" y="624"/>
                    <a:pt x="439" y="624"/>
                  </a:cubicBezTo>
                  <a:cubicBezTo>
                    <a:pt x="439" y="684"/>
                    <a:pt x="439" y="684"/>
                    <a:pt x="439" y="684"/>
                  </a:cubicBezTo>
                  <a:cubicBezTo>
                    <a:pt x="439" y="711"/>
                    <a:pt x="460" y="732"/>
                    <a:pt x="487" y="732"/>
                  </a:cubicBezTo>
                  <a:cubicBezTo>
                    <a:pt x="720" y="732"/>
                    <a:pt x="720" y="732"/>
                    <a:pt x="720" y="732"/>
                  </a:cubicBezTo>
                  <a:cubicBezTo>
                    <a:pt x="746" y="732"/>
                    <a:pt x="768" y="711"/>
                    <a:pt x="768" y="684"/>
                  </a:cubicBezTo>
                  <a:cubicBezTo>
                    <a:pt x="768" y="624"/>
                    <a:pt x="768" y="624"/>
                    <a:pt x="768" y="624"/>
                  </a:cubicBezTo>
                  <a:cubicBezTo>
                    <a:pt x="925" y="624"/>
                    <a:pt x="925" y="624"/>
                    <a:pt x="925" y="624"/>
                  </a:cubicBezTo>
                  <a:cubicBezTo>
                    <a:pt x="996" y="624"/>
                    <a:pt x="1055" y="573"/>
                    <a:pt x="1068" y="505"/>
                  </a:cubicBezTo>
                  <a:cubicBezTo>
                    <a:pt x="1153" y="505"/>
                    <a:pt x="1153" y="505"/>
                    <a:pt x="1153" y="505"/>
                  </a:cubicBezTo>
                  <a:cubicBezTo>
                    <a:pt x="1180" y="505"/>
                    <a:pt x="1202" y="484"/>
                    <a:pt x="1202" y="457"/>
                  </a:cubicBezTo>
                  <a:cubicBezTo>
                    <a:pt x="1202" y="270"/>
                    <a:pt x="1202" y="270"/>
                    <a:pt x="1202" y="270"/>
                  </a:cubicBezTo>
                  <a:cubicBezTo>
                    <a:pt x="1202" y="257"/>
                    <a:pt x="1197" y="245"/>
                    <a:pt x="1187" y="236"/>
                  </a:cubicBezTo>
                  <a:cubicBezTo>
                    <a:pt x="1178" y="226"/>
                    <a:pt x="1166" y="221"/>
                    <a:pt x="1153" y="221"/>
                  </a:cubicBezTo>
                  <a:cubicBezTo>
                    <a:pt x="1066" y="221"/>
                    <a:pt x="1066" y="221"/>
                    <a:pt x="1066" y="221"/>
                  </a:cubicBezTo>
                  <a:cubicBezTo>
                    <a:pt x="1051" y="157"/>
                    <a:pt x="994" y="109"/>
                    <a:pt x="925" y="109"/>
                  </a:cubicBezTo>
                  <a:cubicBezTo>
                    <a:pt x="645" y="109"/>
                    <a:pt x="645" y="109"/>
                    <a:pt x="645" y="109"/>
                  </a:cubicBezTo>
                  <a:cubicBezTo>
                    <a:pt x="645" y="49"/>
                    <a:pt x="645" y="49"/>
                    <a:pt x="645" y="49"/>
                  </a:cubicBezTo>
                  <a:cubicBezTo>
                    <a:pt x="645" y="36"/>
                    <a:pt x="640" y="23"/>
                    <a:pt x="631" y="14"/>
                  </a:cubicBezTo>
                  <a:cubicBezTo>
                    <a:pt x="622" y="5"/>
                    <a:pt x="610" y="0"/>
                    <a:pt x="597" y="0"/>
                  </a:cubicBezTo>
                  <a:cubicBezTo>
                    <a:pt x="364" y="0"/>
                    <a:pt x="364" y="0"/>
                    <a:pt x="364" y="0"/>
                  </a:cubicBezTo>
                  <a:cubicBezTo>
                    <a:pt x="338" y="0"/>
                    <a:pt x="316" y="22"/>
                    <a:pt x="316" y="49"/>
                  </a:cubicBezTo>
                  <a:cubicBezTo>
                    <a:pt x="316" y="109"/>
                    <a:pt x="316" y="109"/>
                    <a:pt x="316" y="109"/>
                  </a:cubicBezTo>
                  <a:cubicBezTo>
                    <a:pt x="200" y="109"/>
                    <a:pt x="200" y="109"/>
                    <a:pt x="200" y="109"/>
                  </a:cubicBezTo>
                  <a:cubicBezTo>
                    <a:pt x="190" y="96"/>
                    <a:pt x="174" y="88"/>
                    <a:pt x="157" y="88"/>
                  </a:cubicBezTo>
                  <a:cubicBezTo>
                    <a:pt x="125" y="88"/>
                    <a:pt x="100" y="113"/>
                    <a:pt x="100" y="145"/>
                  </a:cubicBezTo>
                  <a:cubicBezTo>
                    <a:pt x="100" y="176"/>
                    <a:pt x="125" y="201"/>
                    <a:pt x="157" y="201"/>
                  </a:cubicBezTo>
                  <a:cubicBezTo>
                    <a:pt x="177" y="201"/>
                    <a:pt x="194" y="191"/>
                    <a:pt x="204" y="175"/>
                  </a:cubicBezTo>
                  <a:cubicBezTo>
                    <a:pt x="316" y="175"/>
                    <a:pt x="316" y="175"/>
                    <a:pt x="316" y="175"/>
                  </a:cubicBezTo>
                  <a:cubicBezTo>
                    <a:pt x="316" y="235"/>
                    <a:pt x="316" y="235"/>
                    <a:pt x="316" y="235"/>
                  </a:cubicBezTo>
                  <a:cubicBezTo>
                    <a:pt x="316" y="262"/>
                    <a:pt x="338" y="284"/>
                    <a:pt x="364" y="284"/>
                  </a:cubicBezTo>
                  <a:cubicBezTo>
                    <a:pt x="597" y="284"/>
                    <a:pt x="597" y="284"/>
                    <a:pt x="597" y="284"/>
                  </a:cubicBezTo>
                  <a:cubicBezTo>
                    <a:pt x="624" y="284"/>
                    <a:pt x="645" y="262"/>
                    <a:pt x="645" y="235"/>
                  </a:cubicBezTo>
                  <a:cubicBezTo>
                    <a:pt x="645" y="175"/>
                    <a:pt x="645" y="175"/>
                    <a:pt x="645" y="175"/>
                  </a:cubicBezTo>
                  <a:cubicBezTo>
                    <a:pt x="925" y="175"/>
                    <a:pt x="925" y="175"/>
                    <a:pt x="925" y="175"/>
                  </a:cubicBezTo>
                  <a:cubicBezTo>
                    <a:pt x="956" y="175"/>
                    <a:pt x="984" y="194"/>
                    <a:pt x="996" y="221"/>
                  </a:cubicBezTo>
                  <a:cubicBezTo>
                    <a:pt x="921" y="221"/>
                    <a:pt x="921" y="221"/>
                    <a:pt x="921" y="221"/>
                  </a:cubicBezTo>
                  <a:cubicBezTo>
                    <a:pt x="894" y="221"/>
                    <a:pt x="872" y="243"/>
                    <a:pt x="872" y="270"/>
                  </a:cubicBezTo>
                  <a:cubicBezTo>
                    <a:pt x="872" y="457"/>
                    <a:pt x="872" y="457"/>
                    <a:pt x="872" y="457"/>
                  </a:cubicBezTo>
                  <a:cubicBezTo>
                    <a:pt x="872" y="484"/>
                    <a:pt x="894" y="505"/>
                    <a:pt x="921" y="505"/>
                  </a:cubicBezTo>
                  <a:cubicBezTo>
                    <a:pt x="999" y="505"/>
                    <a:pt x="999" y="505"/>
                    <a:pt x="999" y="505"/>
                  </a:cubicBezTo>
                  <a:cubicBezTo>
                    <a:pt x="988" y="535"/>
                    <a:pt x="959" y="557"/>
                    <a:pt x="925" y="557"/>
                  </a:cubicBezTo>
                  <a:cubicBezTo>
                    <a:pt x="768" y="557"/>
                    <a:pt x="768" y="557"/>
                    <a:pt x="768" y="557"/>
                  </a:cubicBezTo>
                  <a:cubicBezTo>
                    <a:pt x="768" y="497"/>
                    <a:pt x="768" y="497"/>
                    <a:pt x="768" y="497"/>
                  </a:cubicBezTo>
                  <a:cubicBezTo>
                    <a:pt x="768" y="484"/>
                    <a:pt x="763" y="472"/>
                    <a:pt x="754" y="463"/>
                  </a:cubicBezTo>
                  <a:cubicBezTo>
                    <a:pt x="745" y="453"/>
                    <a:pt x="733" y="448"/>
                    <a:pt x="720" y="448"/>
                  </a:cubicBezTo>
                  <a:cubicBezTo>
                    <a:pt x="487" y="448"/>
                    <a:pt x="487" y="448"/>
                    <a:pt x="487" y="448"/>
                  </a:cubicBezTo>
                  <a:cubicBezTo>
                    <a:pt x="460" y="448"/>
                    <a:pt x="439" y="470"/>
                    <a:pt x="439" y="497"/>
                  </a:cubicBezTo>
                  <a:cubicBezTo>
                    <a:pt x="439" y="557"/>
                    <a:pt x="439" y="557"/>
                    <a:pt x="439" y="557"/>
                  </a:cubicBezTo>
                  <a:cubicBezTo>
                    <a:pt x="277" y="557"/>
                    <a:pt x="277" y="557"/>
                    <a:pt x="277" y="557"/>
                  </a:cubicBezTo>
                  <a:cubicBezTo>
                    <a:pt x="206" y="557"/>
                    <a:pt x="147" y="608"/>
                    <a:pt x="134" y="674"/>
                  </a:cubicBezTo>
                  <a:cubicBezTo>
                    <a:pt x="48" y="674"/>
                    <a:pt x="48" y="674"/>
                    <a:pt x="48" y="674"/>
                  </a:cubicBezTo>
                  <a:cubicBezTo>
                    <a:pt x="22" y="674"/>
                    <a:pt x="0" y="696"/>
                    <a:pt x="0" y="723"/>
                  </a:cubicBezTo>
                  <a:cubicBezTo>
                    <a:pt x="0" y="910"/>
                    <a:pt x="0" y="910"/>
                    <a:pt x="0" y="910"/>
                  </a:cubicBezTo>
                  <a:cubicBezTo>
                    <a:pt x="0" y="937"/>
                    <a:pt x="22" y="958"/>
                    <a:pt x="48" y="958"/>
                  </a:cubicBezTo>
                  <a:cubicBezTo>
                    <a:pt x="135" y="958"/>
                    <a:pt x="135" y="958"/>
                    <a:pt x="135" y="958"/>
                  </a:cubicBezTo>
                  <a:cubicBezTo>
                    <a:pt x="149" y="1023"/>
                    <a:pt x="207" y="1072"/>
                    <a:pt x="277" y="1072"/>
                  </a:cubicBezTo>
                  <a:cubicBezTo>
                    <a:pt x="669" y="1072"/>
                    <a:pt x="669" y="1072"/>
                    <a:pt x="669" y="1072"/>
                  </a:cubicBezTo>
                  <a:cubicBezTo>
                    <a:pt x="669" y="1134"/>
                    <a:pt x="669" y="1134"/>
                    <a:pt x="669" y="1134"/>
                  </a:cubicBezTo>
                  <a:cubicBezTo>
                    <a:pt x="669" y="1161"/>
                    <a:pt x="691" y="1182"/>
                    <a:pt x="718" y="1182"/>
                  </a:cubicBezTo>
                  <a:cubicBezTo>
                    <a:pt x="950" y="1182"/>
                    <a:pt x="950" y="1182"/>
                    <a:pt x="950" y="1182"/>
                  </a:cubicBezTo>
                  <a:cubicBezTo>
                    <a:pt x="977" y="1182"/>
                    <a:pt x="999" y="1161"/>
                    <a:pt x="999" y="1134"/>
                  </a:cubicBezTo>
                  <a:cubicBezTo>
                    <a:pt x="999" y="1072"/>
                    <a:pt x="999" y="1072"/>
                    <a:pt x="999" y="1072"/>
                  </a:cubicBezTo>
                  <a:cubicBezTo>
                    <a:pt x="1144" y="1072"/>
                    <a:pt x="1144" y="1072"/>
                    <a:pt x="1144" y="1072"/>
                  </a:cubicBezTo>
                  <a:cubicBezTo>
                    <a:pt x="1154" y="1086"/>
                    <a:pt x="1170" y="1095"/>
                    <a:pt x="1189" y="1095"/>
                  </a:cubicBezTo>
                  <a:cubicBezTo>
                    <a:pt x="1220" y="1095"/>
                    <a:pt x="1245" y="1069"/>
                    <a:pt x="1245" y="1038"/>
                  </a:cubicBezTo>
                  <a:cubicBezTo>
                    <a:pt x="1245" y="1007"/>
                    <a:pt x="1220" y="981"/>
                    <a:pt x="1189" y="981"/>
                  </a:cubicBezTo>
                </a:path>
              </a:pathLst>
            </a:custGeom>
            <a:solidFill>
              <a:srgbClr val="29304A"/>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4" name="Freeform 6"/>
            <p:cNvSpPr>
              <a:spLocks/>
            </p:cNvSpPr>
            <p:nvPr/>
          </p:nvSpPr>
          <p:spPr bwMode="auto">
            <a:xfrm>
              <a:off x="3862505" y="1020933"/>
              <a:ext cx="756211" cy="673089"/>
            </a:xfrm>
            <a:custGeom>
              <a:avLst/>
              <a:gdLst>
                <a:gd name="T0" fmla="*/ 0 w 277"/>
                <a:gd name="T1" fmla="*/ 22 h 230"/>
                <a:gd name="T2" fmla="*/ 22 w 277"/>
                <a:gd name="T3" fmla="*/ 0 h 230"/>
                <a:gd name="T4" fmla="*/ 255 w 277"/>
                <a:gd name="T5" fmla="*/ 0 h 230"/>
                <a:gd name="T6" fmla="*/ 277 w 277"/>
                <a:gd name="T7" fmla="*/ 22 h 230"/>
                <a:gd name="T8" fmla="*/ 277 w 277"/>
                <a:gd name="T9" fmla="*/ 208 h 230"/>
                <a:gd name="T10" fmla="*/ 255 w 277"/>
                <a:gd name="T11" fmla="*/ 230 h 230"/>
                <a:gd name="T12" fmla="*/ 22 w 277"/>
                <a:gd name="T13" fmla="*/ 230 h 230"/>
                <a:gd name="T14" fmla="*/ 0 w 277"/>
                <a:gd name="T15" fmla="*/ 208 h 230"/>
                <a:gd name="T16" fmla="*/ 0 w 277"/>
                <a:gd name="T17" fmla="*/ 2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230">
                  <a:moveTo>
                    <a:pt x="0" y="22"/>
                  </a:moveTo>
                  <a:cubicBezTo>
                    <a:pt x="0" y="10"/>
                    <a:pt x="10" y="0"/>
                    <a:pt x="22" y="0"/>
                  </a:cubicBezTo>
                  <a:cubicBezTo>
                    <a:pt x="255" y="0"/>
                    <a:pt x="255" y="0"/>
                    <a:pt x="255" y="0"/>
                  </a:cubicBezTo>
                  <a:cubicBezTo>
                    <a:pt x="267" y="0"/>
                    <a:pt x="277" y="10"/>
                    <a:pt x="277" y="22"/>
                  </a:cubicBezTo>
                  <a:cubicBezTo>
                    <a:pt x="277" y="208"/>
                    <a:pt x="277" y="208"/>
                    <a:pt x="277" y="208"/>
                  </a:cubicBezTo>
                  <a:cubicBezTo>
                    <a:pt x="277" y="220"/>
                    <a:pt x="267" y="230"/>
                    <a:pt x="255" y="230"/>
                  </a:cubicBezTo>
                  <a:cubicBezTo>
                    <a:pt x="22" y="230"/>
                    <a:pt x="22" y="230"/>
                    <a:pt x="22" y="230"/>
                  </a:cubicBezTo>
                  <a:cubicBezTo>
                    <a:pt x="10" y="230"/>
                    <a:pt x="0" y="220"/>
                    <a:pt x="0" y="208"/>
                  </a:cubicBezTo>
                  <a:cubicBezTo>
                    <a:pt x="0" y="22"/>
                    <a:pt x="0" y="22"/>
                    <a:pt x="0" y="22"/>
                  </a:cubicBezTo>
                </a:path>
              </a:pathLst>
            </a:custGeom>
            <a:solidFill>
              <a:srgbClr val="F6AC40"/>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5" name="Freeform 7"/>
            <p:cNvSpPr>
              <a:spLocks/>
            </p:cNvSpPr>
            <p:nvPr/>
          </p:nvSpPr>
          <p:spPr bwMode="auto">
            <a:xfrm>
              <a:off x="5383799" y="1667605"/>
              <a:ext cx="754240" cy="676258"/>
            </a:xfrm>
            <a:custGeom>
              <a:avLst/>
              <a:gdLst>
                <a:gd name="T0" fmla="*/ 0 w 276"/>
                <a:gd name="T1" fmla="*/ 22 h 231"/>
                <a:gd name="T2" fmla="*/ 22 w 276"/>
                <a:gd name="T3" fmla="*/ 0 h 231"/>
                <a:gd name="T4" fmla="*/ 254 w 276"/>
                <a:gd name="T5" fmla="*/ 0 h 231"/>
                <a:gd name="T6" fmla="*/ 276 w 276"/>
                <a:gd name="T7" fmla="*/ 22 h 231"/>
                <a:gd name="T8" fmla="*/ 276 w 276"/>
                <a:gd name="T9" fmla="*/ 209 h 231"/>
                <a:gd name="T10" fmla="*/ 254 w 276"/>
                <a:gd name="T11" fmla="*/ 231 h 231"/>
                <a:gd name="T12" fmla="*/ 22 w 276"/>
                <a:gd name="T13" fmla="*/ 231 h 231"/>
                <a:gd name="T14" fmla="*/ 0 w 276"/>
                <a:gd name="T15" fmla="*/ 209 h 231"/>
                <a:gd name="T16" fmla="*/ 0 w 276"/>
                <a:gd name="T17" fmla="*/ 2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1">
                  <a:moveTo>
                    <a:pt x="0" y="22"/>
                  </a:moveTo>
                  <a:cubicBezTo>
                    <a:pt x="0" y="10"/>
                    <a:pt x="9" y="0"/>
                    <a:pt x="22" y="0"/>
                  </a:cubicBezTo>
                  <a:cubicBezTo>
                    <a:pt x="254" y="0"/>
                    <a:pt x="254" y="0"/>
                    <a:pt x="254" y="0"/>
                  </a:cubicBezTo>
                  <a:cubicBezTo>
                    <a:pt x="266" y="0"/>
                    <a:pt x="276" y="10"/>
                    <a:pt x="276" y="22"/>
                  </a:cubicBezTo>
                  <a:cubicBezTo>
                    <a:pt x="276" y="209"/>
                    <a:pt x="276" y="209"/>
                    <a:pt x="276" y="209"/>
                  </a:cubicBezTo>
                  <a:cubicBezTo>
                    <a:pt x="276" y="221"/>
                    <a:pt x="266" y="231"/>
                    <a:pt x="254" y="231"/>
                  </a:cubicBezTo>
                  <a:cubicBezTo>
                    <a:pt x="22" y="231"/>
                    <a:pt x="22" y="231"/>
                    <a:pt x="22" y="231"/>
                  </a:cubicBezTo>
                  <a:cubicBezTo>
                    <a:pt x="9" y="231"/>
                    <a:pt x="0" y="221"/>
                    <a:pt x="0" y="209"/>
                  </a:cubicBezTo>
                  <a:cubicBezTo>
                    <a:pt x="0" y="22"/>
                    <a:pt x="0" y="22"/>
                    <a:pt x="0" y="22"/>
                  </a:cubicBezTo>
                </a:path>
              </a:pathLst>
            </a:custGeom>
            <a:solidFill>
              <a:srgbClr val="F3698A"/>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6" name="Freeform 8"/>
            <p:cNvSpPr>
              <a:spLocks/>
            </p:cNvSpPr>
            <p:nvPr/>
          </p:nvSpPr>
          <p:spPr bwMode="auto">
            <a:xfrm>
              <a:off x="4198708" y="2332238"/>
              <a:ext cx="756211" cy="676258"/>
            </a:xfrm>
            <a:custGeom>
              <a:avLst/>
              <a:gdLst>
                <a:gd name="T0" fmla="*/ 0 w 277"/>
                <a:gd name="T1" fmla="*/ 22 h 231"/>
                <a:gd name="T2" fmla="*/ 22 w 277"/>
                <a:gd name="T3" fmla="*/ 0 h 231"/>
                <a:gd name="T4" fmla="*/ 255 w 277"/>
                <a:gd name="T5" fmla="*/ 0 h 231"/>
                <a:gd name="T6" fmla="*/ 277 w 277"/>
                <a:gd name="T7" fmla="*/ 22 h 231"/>
                <a:gd name="T8" fmla="*/ 277 w 277"/>
                <a:gd name="T9" fmla="*/ 209 h 231"/>
                <a:gd name="T10" fmla="*/ 255 w 277"/>
                <a:gd name="T11" fmla="*/ 231 h 231"/>
                <a:gd name="T12" fmla="*/ 22 w 277"/>
                <a:gd name="T13" fmla="*/ 231 h 231"/>
                <a:gd name="T14" fmla="*/ 0 w 277"/>
                <a:gd name="T15" fmla="*/ 209 h 231"/>
                <a:gd name="T16" fmla="*/ 0 w 277"/>
                <a:gd name="T17" fmla="*/ 2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231">
                  <a:moveTo>
                    <a:pt x="0" y="22"/>
                  </a:moveTo>
                  <a:cubicBezTo>
                    <a:pt x="0" y="10"/>
                    <a:pt x="10" y="0"/>
                    <a:pt x="22" y="0"/>
                  </a:cubicBezTo>
                  <a:cubicBezTo>
                    <a:pt x="255" y="0"/>
                    <a:pt x="255" y="0"/>
                    <a:pt x="255" y="0"/>
                  </a:cubicBezTo>
                  <a:cubicBezTo>
                    <a:pt x="267" y="0"/>
                    <a:pt x="277" y="10"/>
                    <a:pt x="277" y="22"/>
                  </a:cubicBezTo>
                  <a:cubicBezTo>
                    <a:pt x="277" y="209"/>
                    <a:pt x="277" y="209"/>
                    <a:pt x="277" y="209"/>
                  </a:cubicBezTo>
                  <a:cubicBezTo>
                    <a:pt x="277" y="221"/>
                    <a:pt x="267" y="231"/>
                    <a:pt x="255" y="231"/>
                  </a:cubicBezTo>
                  <a:cubicBezTo>
                    <a:pt x="22" y="231"/>
                    <a:pt x="22" y="231"/>
                    <a:pt x="22" y="231"/>
                  </a:cubicBezTo>
                  <a:cubicBezTo>
                    <a:pt x="10" y="231"/>
                    <a:pt x="0" y="221"/>
                    <a:pt x="0" y="209"/>
                  </a:cubicBezTo>
                  <a:cubicBezTo>
                    <a:pt x="0" y="22"/>
                    <a:pt x="0" y="22"/>
                    <a:pt x="0" y="22"/>
                  </a:cubicBezTo>
                </a:path>
              </a:pathLst>
            </a:custGeom>
            <a:solidFill>
              <a:srgbClr val="45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7" name="Freeform 9"/>
            <p:cNvSpPr>
              <a:spLocks/>
            </p:cNvSpPr>
            <p:nvPr/>
          </p:nvSpPr>
          <p:spPr bwMode="auto">
            <a:xfrm>
              <a:off x="2998827" y="2993704"/>
              <a:ext cx="757197" cy="676258"/>
            </a:xfrm>
            <a:custGeom>
              <a:avLst/>
              <a:gdLst>
                <a:gd name="T0" fmla="*/ 0 w 277"/>
                <a:gd name="T1" fmla="*/ 22 h 231"/>
                <a:gd name="T2" fmla="*/ 22 w 277"/>
                <a:gd name="T3" fmla="*/ 0 h 231"/>
                <a:gd name="T4" fmla="*/ 255 w 277"/>
                <a:gd name="T5" fmla="*/ 0 h 231"/>
                <a:gd name="T6" fmla="*/ 277 w 277"/>
                <a:gd name="T7" fmla="*/ 22 h 231"/>
                <a:gd name="T8" fmla="*/ 277 w 277"/>
                <a:gd name="T9" fmla="*/ 209 h 231"/>
                <a:gd name="T10" fmla="*/ 255 w 277"/>
                <a:gd name="T11" fmla="*/ 231 h 231"/>
                <a:gd name="T12" fmla="*/ 22 w 277"/>
                <a:gd name="T13" fmla="*/ 231 h 231"/>
                <a:gd name="T14" fmla="*/ 0 w 277"/>
                <a:gd name="T15" fmla="*/ 209 h 231"/>
                <a:gd name="T16" fmla="*/ 0 w 277"/>
                <a:gd name="T17" fmla="*/ 2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231">
                  <a:moveTo>
                    <a:pt x="0" y="22"/>
                  </a:moveTo>
                  <a:cubicBezTo>
                    <a:pt x="0" y="10"/>
                    <a:pt x="10" y="0"/>
                    <a:pt x="22" y="0"/>
                  </a:cubicBezTo>
                  <a:cubicBezTo>
                    <a:pt x="255" y="0"/>
                    <a:pt x="255" y="0"/>
                    <a:pt x="255" y="0"/>
                  </a:cubicBezTo>
                  <a:cubicBezTo>
                    <a:pt x="267" y="0"/>
                    <a:pt x="277" y="10"/>
                    <a:pt x="277" y="22"/>
                  </a:cubicBezTo>
                  <a:cubicBezTo>
                    <a:pt x="277" y="209"/>
                    <a:pt x="277" y="209"/>
                    <a:pt x="277" y="209"/>
                  </a:cubicBezTo>
                  <a:cubicBezTo>
                    <a:pt x="277" y="221"/>
                    <a:pt x="267" y="231"/>
                    <a:pt x="255" y="231"/>
                  </a:cubicBezTo>
                  <a:cubicBezTo>
                    <a:pt x="22" y="231"/>
                    <a:pt x="22" y="231"/>
                    <a:pt x="22" y="231"/>
                  </a:cubicBezTo>
                  <a:cubicBezTo>
                    <a:pt x="10" y="231"/>
                    <a:pt x="0" y="221"/>
                    <a:pt x="0" y="209"/>
                  </a:cubicBezTo>
                  <a:cubicBezTo>
                    <a:pt x="0" y="22"/>
                    <a:pt x="0" y="22"/>
                    <a:pt x="0" y="22"/>
                  </a:cubicBezTo>
                </a:path>
              </a:pathLst>
            </a:custGeom>
            <a:solidFill>
              <a:srgbClr val="4BAEE2"/>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8" name="Freeform 10"/>
            <p:cNvSpPr>
              <a:spLocks/>
            </p:cNvSpPr>
            <p:nvPr/>
          </p:nvSpPr>
          <p:spPr bwMode="auto">
            <a:xfrm>
              <a:off x="4829705" y="3649885"/>
              <a:ext cx="753253" cy="676258"/>
            </a:xfrm>
            <a:custGeom>
              <a:avLst/>
              <a:gdLst>
                <a:gd name="T0" fmla="*/ 0 w 276"/>
                <a:gd name="T1" fmla="*/ 22 h 231"/>
                <a:gd name="T2" fmla="*/ 22 w 276"/>
                <a:gd name="T3" fmla="*/ 0 h 231"/>
                <a:gd name="T4" fmla="*/ 254 w 276"/>
                <a:gd name="T5" fmla="*/ 0 h 231"/>
                <a:gd name="T6" fmla="*/ 276 w 276"/>
                <a:gd name="T7" fmla="*/ 22 h 231"/>
                <a:gd name="T8" fmla="*/ 276 w 276"/>
                <a:gd name="T9" fmla="*/ 209 h 231"/>
                <a:gd name="T10" fmla="*/ 254 w 276"/>
                <a:gd name="T11" fmla="*/ 231 h 231"/>
                <a:gd name="T12" fmla="*/ 22 w 276"/>
                <a:gd name="T13" fmla="*/ 231 h 231"/>
                <a:gd name="T14" fmla="*/ 0 w 276"/>
                <a:gd name="T15" fmla="*/ 209 h 231"/>
                <a:gd name="T16" fmla="*/ 0 w 276"/>
                <a:gd name="T17" fmla="*/ 2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1">
                  <a:moveTo>
                    <a:pt x="0" y="22"/>
                  </a:moveTo>
                  <a:cubicBezTo>
                    <a:pt x="0" y="10"/>
                    <a:pt x="10" y="0"/>
                    <a:pt x="22" y="0"/>
                  </a:cubicBezTo>
                  <a:cubicBezTo>
                    <a:pt x="254" y="0"/>
                    <a:pt x="254" y="0"/>
                    <a:pt x="254" y="0"/>
                  </a:cubicBezTo>
                  <a:cubicBezTo>
                    <a:pt x="266" y="0"/>
                    <a:pt x="276" y="10"/>
                    <a:pt x="276" y="22"/>
                  </a:cubicBezTo>
                  <a:cubicBezTo>
                    <a:pt x="276" y="209"/>
                    <a:pt x="276" y="209"/>
                    <a:pt x="276" y="209"/>
                  </a:cubicBezTo>
                  <a:cubicBezTo>
                    <a:pt x="276" y="221"/>
                    <a:pt x="266" y="231"/>
                    <a:pt x="254" y="231"/>
                  </a:cubicBezTo>
                  <a:cubicBezTo>
                    <a:pt x="22" y="231"/>
                    <a:pt x="22" y="231"/>
                    <a:pt x="22" y="231"/>
                  </a:cubicBezTo>
                  <a:cubicBezTo>
                    <a:pt x="10" y="231"/>
                    <a:pt x="0" y="221"/>
                    <a:pt x="0" y="209"/>
                  </a:cubicBezTo>
                  <a:cubicBezTo>
                    <a:pt x="0" y="22"/>
                    <a:pt x="0" y="22"/>
                    <a:pt x="0" y="22"/>
                  </a:cubicBezTo>
                </a:path>
              </a:pathLst>
            </a:custGeom>
            <a:solidFill>
              <a:srgbClr val="965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9" name="Oval 11"/>
            <p:cNvSpPr>
              <a:spLocks noChangeArrowheads="1"/>
            </p:cNvSpPr>
            <p:nvPr/>
          </p:nvSpPr>
          <p:spPr bwMode="auto">
            <a:xfrm>
              <a:off x="3294607" y="1298832"/>
              <a:ext cx="122256" cy="13208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10" name="Oval 12"/>
            <p:cNvSpPr>
              <a:spLocks noChangeArrowheads="1"/>
            </p:cNvSpPr>
            <p:nvPr/>
          </p:nvSpPr>
          <p:spPr bwMode="auto">
            <a:xfrm>
              <a:off x="6113390" y="3912991"/>
              <a:ext cx="125214" cy="13525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11" name="Freeform 13"/>
            <p:cNvSpPr>
              <a:spLocks/>
            </p:cNvSpPr>
            <p:nvPr/>
          </p:nvSpPr>
          <p:spPr bwMode="auto">
            <a:xfrm>
              <a:off x="3862505" y="1020933"/>
              <a:ext cx="756211" cy="673089"/>
            </a:xfrm>
            <a:custGeom>
              <a:avLst/>
              <a:gdLst>
                <a:gd name="T0" fmla="*/ 255 w 277"/>
                <a:gd name="T1" fmla="*/ 0 h 230"/>
                <a:gd name="T2" fmla="*/ 22 w 277"/>
                <a:gd name="T3" fmla="*/ 0 h 230"/>
                <a:gd name="T4" fmla="*/ 0 w 277"/>
                <a:gd name="T5" fmla="*/ 22 h 230"/>
                <a:gd name="T6" fmla="*/ 0 w 277"/>
                <a:gd name="T7" fmla="*/ 208 h 230"/>
                <a:gd name="T8" fmla="*/ 22 w 277"/>
                <a:gd name="T9" fmla="*/ 230 h 230"/>
                <a:gd name="T10" fmla="*/ 33 w 277"/>
                <a:gd name="T11" fmla="*/ 230 h 230"/>
                <a:gd name="T12" fmla="*/ 33 w 277"/>
                <a:gd name="T13" fmla="*/ 54 h 230"/>
                <a:gd name="T14" fmla="*/ 55 w 277"/>
                <a:gd name="T15" fmla="*/ 32 h 230"/>
                <a:gd name="T16" fmla="*/ 277 w 277"/>
                <a:gd name="T17" fmla="*/ 32 h 230"/>
                <a:gd name="T18" fmla="*/ 277 w 277"/>
                <a:gd name="T19" fmla="*/ 22 h 230"/>
                <a:gd name="T20" fmla="*/ 255 w 277"/>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 h="230">
                  <a:moveTo>
                    <a:pt x="255" y="0"/>
                  </a:moveTo>
                  <a:cubicBezTo>
                    <a:pt x="22" y="0"/>
                    <a:pt x="22" y="0"/>
                    <a:pt x="22" y="0"/>
                  </a:cubicBezTo>
                  <a:cubicBezTo>
                    <a:pt x="10" y="0"/>
                    <a:pt x="0" y="10"/>
                    <a:pt x="0" y="22"/>
                  </a:cubicBezTo>
                  <a:cubicBezTo>
                    <a:pt x="0" y="208"/>
                    <a:pt x="0" y="208"/>
                    <a:pt x="0" y="208"/>
                  </a:cubicBezTo>
                  <a:cubicBezTo>
                    <a:pt x="0" y="220"/>
                    <a:pt x="10" y="230"/>
                    <a:pt x="22" y="230"/>
                  </a:cubicBezTo>
                  <a:cubicBezTo>
                    <a:pt x="33" y="230"/>
                    <a:pt x="33" y="230"/>
                    <a:pt x="33" y="230"/>
                  </a:cubicBezTo>
                  <a:cubicBezTo>
                    <a:pt x="33" y="54"/>
                    <a:pt x="33" y="54"/>
                    <a:pt x="33" y="54"/>
                  </a:cubicBezTo>
                  <a:cubicBezTo>
                    <a:pt x="33" y="42"/>
                    <a:pt x="43" y="32"/>
                    <a:pt x="55" y="32"/>
                  </a:cubicBezTo>
                  <a:cubicBezTo>
                    <a:pt x="277" y="32"/>
                    <a:pt x="277" y="32"/>
                    <a:pt x="277" y="32"/>
                  </a:cubicBezTo>
                  <a:cubicBezTo>
                    <a:pt x="277" y="22"/>
                    <a:pt x="277" y="22"/>
                    <a:pt x="277" y="22"/>
                  </a:cubicBezTo>
                  <a:cubicBezTo>
                    <a:pt x="277" y="10"/>
                    <a:pt x="267" y="0"/>
                    <a:pt x="255" y="0"/>
                  </a:cubicBezTo>
                </a:path>
              </a:pathLst>
            </a:custGeom>
            <a:solidFill>
              <a:srgbClr val="F49C1A"/>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12" name="Freeform 14"/>
            <p:cNvSpPr>
              <a:spLocks/>
            </p:cNvSpPr>
            <p:nvPr/>
          </p:nvSpPr>
          <p:spPr bwMode="auto">
            <a:xfrm>
              <a:off x="5383799" y="1667605"/>
              <a:ext cx="754240" cy="676258"/>
            </a:xfrm>
            <a:custGeom>
              <a:avLst/>
              <a:gdLst>
                <a:gd name="T0" fmla="*/ 254 w 276"/>
                <a:gd name="T1" fmla="*/ 0 h 231"/>
                <a:gd name="T2" fmla="*/ 22 w 276"/>
                <a:gd name="T3" fmla="*/ 0 h 231"/>
                <a:gd name="T4" fmla="*/ 0 w 276"/>
                <a:gd name="T5" fmla="*/ 22 h 231"/>
                <a:gd name="T6" fmla="*/ 0 w 276"/>
                <a:gd name="T7" fmla="*/ 209 h 231"/>
                <a:gd name="T8" fmla="*/ 22 w 276"/>
                <a:gd name="T9" fmla="*/ 231 h 231"/>
                <a:gd name="T10" fmla="*/ 32 w 276"/>
                <a:gd name="T11" fmla="*/ 231 h 231"/>
                <a:gd name="T12" fmla="*/ 32 w 276"/>
                <a:gd name="T13" fmla="*/ 55 h 231"/>
                <a:gd name="T14" fmla="*/ 54 w 276"/>
                <a:gd name="T15" fmla="*/ 33 h 231"/>
                <a:gd name="T16" fmla="*/ 276 w 276"/>
                <a:gd name="T17" fmla="*/ 33 h 231"/>
                <a:gd name="T18" fmla="*/ 276 w 276"/>
                <a:gd name="T19" fmla="*/ 22 h 231"/>
                <a:gd name="T20" fmla="*/ 254 w 276"/>
                <a:gd name="T21"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231">
                  <a:moveTo>
                    <a:pt x="254" y="0"/>
                  </a:moveTo>
                  <a:cubicBezTo>
                    <a:pt x="22" y="0"/>
                    <a:pt x="22" y="0"/>
                    <a:pt x="22" y="0"/>
                  </a:cubicBezTo>
                  <a:cubicBezTo>
                    <a:pt x="9" y="0"/>
                    <a:pt x="0" y="10"/>
                    <a:pt x="0" y="22"/>
                  </a:cubicBezTo>
                  <a:cubicBezTo>
                    <a:pt x="0" y="209"/>
                    <a:pt x="0" y="209"/>
                    <a:pt x="0" y="209"/>
                  </a:cubicBezTo>
                  <a:cubicBezTo>
                    <a:pt x="0" y="221"/>
                    <a:pt x="9" y="231"/>
                    <a:pt x="22" y="231"/>
                  </a:cubicBezTo>
                  <a:cubicBezTo>
                    <a:pt x="32" y="231"/>
                    <a:pt x="32" y="231"/>
                    <a:pt x="32" y="231"/>
                  </a:cubicBezTo>
                  <a:cubicBezTo>
                    <a:pt x="32" y="55"/>
                    <a:pt x="32" y="55"/>
                    <a:pt x="32" y="55"/>
                  </a:cubicBezTo>
                  <a:cubicBezTo>
                    <a:pt x="32" y="43"/>
                    <a:pt x="42" y="33"/>
                    <a:pt x="54" y="33"/>
                  </a:cubicBezTo>
                  <a:cubicBezTo>
                    <a:pt x="276" y="33"/>
                    <a:pt x="276" y="33"/>
                    <a:pt x="276" y="33"/>
                  </a:cubicBezTo>
                  <a:cubicBezTo>
                    <a:pt x="276" y="22"/>
                    <a:pt x="276" y="22"/>
                    <a:pt x="276" y="22"/>
                  </a:cubicBezTo>
                  <a:cubicBezTo>
                    <a:pt x="276" y="10"/>
                    <a:pt x="266" y="0"/>
                    <a:pt x="254" y="0"/>
                  </a:cubicBezTo>
                </a:path>
              </a:pathLst>
            </a:custGeom>
            <a:solidFill>
              <a:srgbClr val="F0466E"/>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13" name="Freeform 15"/>
            <p:cNvSpPr>
              <a:spLocks/>
            </p:cNvSpPr>
            <p:nvPr/>
          </p:nvSpPr>
          <p:spPr bwMode="auto">
            <a:xfrm>
              <a:off x="4198708" y="2332238"/>
              <a:ext cx="756211" cy="676258"/>
            </a:xfrm>
            <a:custGeom>
              <a:avLst/>
              <a:gdLst>
                <a:gd name="T0" fmla="*/ 255 w 277"/>
                <a:gd name="T1" fmla="*/ 0 h 231"/>
                <a:gd name="T2" fmla="*/ 22 w 277"/>
                <a:gd name="T3" fmla="*/ 0 h 231"/>
                <a:gd name="T4" fmla="*/ 0 w 277"/>
                <a:gd name="T5" fmla="*/ 22 h 231"/>
                <a:gd name="T6" fmla="*/ 0 w 277"/>
                <a:gd name="T7" fmla="*/ 209 h 231"/>
                <a:gd name="T8" fmla="*/ 22 w 277"/>
                <a:gd name="T9" fmla="*/ 231 h 231"/>
                <a:gd name="T10" fmla="*/ 33 w 277"/>
                <a:gd name="T11" fmla="*/ 231 h 231"/>
                <a:gd name="T12" fmla="*/ 33 w 277"/>
                <a:gd name="T13" fmla="*/ 55 h 231"/>
                <a:gd name="T14" fmla="*/ 55 w 277"/>
                <a:gd name="T15" fmla="*/ 33 h 231"/>
                <a:gd name="T16" fmla="*/ 277 w 277"/>
                <a:gd name="T17" fmla="*/ 33 h 231"/>
                <a:gd name="T18" fmla="*/ 277 w 277"/>
                <a:gd name="T19" fmla="*/ 22 h 231"/>
                <a:gd name="T20" fmla="*/ 255 w 277"/>
                <a:gd name="T21"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 h="231">
                  <a:moveTo>
                    <a:pt x="255" y="0"/>
                  </a:moveTo>
                  <a:cubicBezTo>
                    <a:pt x="22" y="0"/>
                    <a:pt x="22" y="0"/>
                    <a:pt x="22" y="0"/>
                  </a:cubicBezTo>
                  <a:cubicBezTo>
                    <a:pt x="10" y="0"/>
                    <a:pt x="0" y="10"/>
                    <a:pt x="0" y="22"/>
                  </a:cubicBezTo>
                  <a:cubicBezTo>
                    <a:pt x="0" y="209"/>
                    <a:pt x="0" y="209"/>
                    <a:pt x="0" y="209"/>
                  </a:cubicBezTo>
                  <a:cubicBezTo>
                    <a:pt x="0" y="221"/>
                    <a:pt x="10" y="231"/>
                    <a:pt x="22" y="231"/>
                  </a:cubicBezTo>
                  <a:cubicBezTo>
                    <a:pt x="33" y="231"/>
                    <a:pt x="33" y="231"/>
                    <a:pt x="33" y="231"/>
                  </a:cubicBezTo>
                  <a:cubicBezTo>
                    <a:pt x="33" y="55"/>
                    <a:pt x="33" y="55"/>
                    <a:pt x="33" y="55"/>
                  </a:cubicBezTo>
                  <a:cubicBezTo>
                    <a:pt x="33" y="43"/>
                    <a:pt x="43" y="33"/>
                    <a:pt x="55" y="33"/>
                  </a:cubicBezTo>
                  <a:cubicBezTo>
                    <a:pt x="277" y="33"/>
                    <a:pt x="277" y="33"/>
                    <a:pt x="277" y="33"/>
                  </a:cubicBezTo>
                  <a:cubicBezTo>
                    <a:pt x="277" y="22"/>
                    <a:pt x="277" y="22"/>
                    <a:pt x="277" y="22"/>
                  </a:cubicBezTo>
                  <a:cubicBezTo>
                    <a:pt x="277" y="10"/>
                    <a:pt x="267" y="0"/>
                    <a:pt x="255" y="0"/>
                  </a:cubicBezTo>
                </a:path>
              </a:pathLst>
            </a:custGeom>
            <a:solidFill>
              <a:srgbClr val="37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14" name="Freeform 16"/>
            <p:cNvSpPr>
              <a:spLocks/>
            </p:cNvSpPr>
            <p:nvPr/>
          </p:nvSpPr>
          <p:spPr bwMode="auto">
            <a:xfrm>
              <a:off x="2998827" y="2993704"/>
              <a:ext cx="757197" cy="676258"/>
            </a:xfrm>
            <a:custGeom>
              <a:avLst/>
              <a:gdLst>
                <a:gd name="T0" fmla="*/ 255 w 277"/>
                <a:gd name="T1" fmla="*/ 0 h 231"/>
                <a:gd name="T2" fmla="*/ 22 w 277"/>
                <a:gd name="T3" fmla="*/ 0 h 231"/>
                <a:gd name="T4" fmla="*/ 0 w 277"/>
                <a:gd name="T5" fmla="*/ 22 h 231"/>
                <a:gd name="T6" fmla="*/ 0 w 277"/>
                <a:gd name="T7" fmla="*/ 209 h 231"/>
                <a:gd name="T8" fmla="*/ 22 w 277"/>
                <a:gd name="T9" fmla="*/ 231 h 231"/>
                <a:gd name="T10" fmla="*/ 33 w 277"/>
                <a:gd name="T11" fmla="*/ 231 h 231"/>
                <a:gd name="T12" fmla="*/ 33 w 277"/>
                <a:gd name="T13" fmla="*/ 55 h 231"/>
                <a:gd name="T14" fmla="*/ 55 w 277"/>
                <a:gd name="T15" fmla="*/ 33 h 231"/>
                <a:gd name="T16" fmla="*/ 277 w 277"/>
                <a:gd name="T17" fmla="*/ 33 h 231"/>
                <a:gd name="T18" fmla="*/ 277 w 277"/>
                <a:gd name="T19" fmla="*/ 22 h 231"/>
                <a:gd name="T20" fmla="*/ 255 w 277"/>
                <a:gd name="T21"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 h="231">
                  <a:moveTo>
                    <a:pt x="255" y="0"/>
                  </a:moveTo>
                  <a:cubicBezTo>
                    <a:pt x="22" y="0"/>
                    <a:pt x="22" y="0"/>
                    <a:pt x="22" y="0"/>
                  </a:cubicBezTo>
                  <a:cubicBezTo>
                    <a:pt x="10" y="0"/>
                    <a:pt x="0" y="10"/>
                    <a:pt x="0" y="22"/>
                  </a:cubicBezTo>
                  <a:cubicBezTo>
                    <a:pt x="0" y="209"/>
                    <a:pt x="0" y="209"/>
                    <a:pt x="0" y="209"/>
                  </a:cubicBezTo>
                  <a:cubicBezTo>
                    <a:pt x="0" y="221"/>
                    <a:pt x="10" y="231"/>
                    <a:pt x="22" y="231"/>
                  </a:cubicBezTo>
                  <a:cubicBezTo>
                    <a:pt x="33" y="231"/>
                    <a:pt x="33" y="231"/>
                    <a:pt x="33" y="231"/>
                  </a:cubicBezTo>
                  <a:cubicBezTo>
                    <a:pt x="33" y="55"/>
                    <a:pt x="33" y="55"/>
                    <a:pt x="33" y="55"/>
                  </a:cubicBezTo>
                  <a:cubicBezTo>
                    <a:pt x="33" y="43"/>
                    <a:pt x="43" y="33"/>
                    <a:pt x="55" y="33"/>
                  </a:cubicBezTo>
                  <a:cubicBezTo>
                    <a:pt x="277" y="33"/>
                    <a:pt x="277" y="33"/>
                    <a:pt x="277" y="33"/>
                  </a:cubicBezTo>
                  <a:cubicBezTo>
                    <a:pt x="277" y="22"/>
                    <a:pt x="277" y="22"/>
                    <a:pt x="277" y="22"/>
                  </a:cubicBezTo>
                  <a:cubicBezTo>
                    <a:pt x="277" y="10"/>
                    <a:pt x="267" y="0"/>
                    <a:pt x="255" y="0"/>
                  </a:cubicBezTo>
                </a:path>
              </a:pathLst>
            </a:custGeom>
            <a:solidFill>
              <a:srgbClr val="2AA1DC"/>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15" name="Freeform 17"/>
            <p:cNvSpPr>
              <a:spLocks/>
            </p:cNvSpPr>
            <p:nvPr/>
          </p:nvSpPr>
          <p:spPr bwMode="auto">
            <a:xfrm>
              <a:off x="4829705" y="3649885"/>
              <a:ext cx="753253" cy="676258"/>
            </a:xfrm>
            <a:custGeom>
              <a:avLst/>
              <a:gdLst>
                <a:gd name="T0" fmla="*/ 254 w 276"/>
                <a:gd name="T1" fmla="*/ 0 h 231"/>
                <a:gd name="T2" fmla="*/ 22 w 276"/>
                <a:gd name="T3" fmla="*/ 0 h 231"/>
                <a:gd name="T4" fmla="*/ 0 w 276"/>
                <a:gd name="T5" fmla="*/ 22 h 231"/>
                <a:gd name="T6" fmla="*/ 0 w 276"/>
                <a:gd name="T7" fmla="*/ 209 h 231"/>
                <a:gd name="T8" fmla="*/ 22 w 276"/>
                <a:gd name="T9" fmla="*/ 231 h 231"/>
                <a:gd name="T10" fmla="*/ 33 w 276"/>
                <a:gd name="T11" fmla="*/ 231 h 231"/>
                <a:gd name="T12" fmla="*/ 33 w 276"/>
                <a:gd name="T13" fmla="*/ 55 h 231"/>
                <a:gd name="T14" fmla="*/ 55 w 276"/>
                <a:gd name="T15" fmla="*/ 33 h 231"/>
                <a:gd name="T16" fmla="*/ 276 w 276"/>
                <a:gd name="T17" fmla="*/ 33 h 231"/>
                <a:gd name="T18" fmla="*/ 276 w 276"/>
                <a:gd name="T19" fmla="*/ 22 h 231"/>
                <a:gd name="T20" fmla="*/ 254 w 276"/>
                <a:gd name="T21"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231">
                  <a:moveTo>
                    <a:pt x="254" y="0"/>
                  </a:moveTo>
                  <a:cubicBezTo>
                    <a:pt x="22" y="0"/>
                    <a:pt x="22" y="0"/>
                    <a:pt x="22" y="0"/>
                  </a:cubicBezTo>
                  <a:cubicBezTo>
                    <a:pt x="10" y="0"/>
                    <a:pt x="0" y="10"/>
                    <a:pt x="0" y="22"/>
                  </a:cubicBezTo>
                  <a:cubicBezTo>
                    <a:pt x="0" y="209"/>
                    <a:pt x="0" y="209"/>
                    <a:pt x="0" y="209"/>
                  </a:cubicBezTo>
                  <a:cubicBezTo>
                    <a:pt x="0" y="221"/>
                    <a:pt x="10" y="231"/>
                    <a:pt x="22" y="231"/>
                  </a:cubicBezTo>
                  <a:cubicBezTo>
                    <a:pt x="33" y="231"/>
                    <a:pt x="33" y="231"/>
                    <a:pt x="33" y="231"/>
                  </a:cubicBezTo>
                  <a:cubicBezTo>
                    <a:pt x="33" y="55"/>
                    <a:pt x="33" y="55"/>
                    <a:pt x="33" y="55"/>
                  </a:cubicBezTo>
                  <a:cubicBezTo>
                    <a:pt x="33" y="43"/>
                    <a:pt x="42" y="33"/>
                    <a:pt x="55" y="33"/>
                  </a:cubicBezTo>
                  <a:cubicBezTo>
                    <a:pt x="276" y="33"/>
                    <a:pt x="276" y="33"/>
                    <a:pt x="276" y="33"/>
                  </a:cubicBezTo>
                  <a:cubicBezTo>
                    <a:pt x="276" y="22"/>
                    <a:pt x="276" y="22"/>
                    <a:pt x="276" y="22"/>
                  </a:cubicBezTo>
                  <a:cubicBezTo>
                    <a:pt x="276" y="10"/>
                    <a:pt x="266" y="0"/>
                    <a:pt x="254" y="0"/>
                  </a:cubicBezTo>
                </a:path>
              </a:pathLst>
            </a:custGeom>
            <a:solidFill>
              <a:srgbClr val="7A4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16" name="Freeform 18"/>
            <p:cNvSpPr>
              <a:spLocks/>
            </p:cNvSpPr>
            <p:nvPr/>
          </p:nvSpPr>
          <p:spPr bwMode="auto">
            <a:xfrm>
              <a:off x="4681816" y="1026216"/>
              <a:ext cx="78875" cy="234577"/>
            </a:xfrm>
            <a:custGeom>
              <a:avLst/>
              <a:gdLst>
                <a:gd name="T0" fmla="*/ 0 w 29"/>
                <a:gd name="T1" fmla="*/ 0 h 80"/>
                <a:gd name="T2" fmla="*/ 3 w 29"/>
                <a:gd name="T3" fmla="*/ 19 h 80"/>
                <a:gd name="T4" fmla="*/ 3 w 29"/>
                <a:gd name="T5" fmla="*/ 19 h 80"/>
                <a:gd name="T6" fmla="*/ 3 w 29"/>
                <a:gd name="T7" fmla="*/ 19 h 80"/>
                <a:gd name="T8" fmla="*/ 3 w 29"/>
                <a:gd name="T9" fmla="*/ 19 h 80"/>
                <a:gd name="T10" fmla="*/ 3 w 29"/>
                <a:gd name="T11" fmla="*/ 20 h 80"/>
                <a:gd name="T12" fmla="*/ 3 w 29"/>
                <a:gd name="T13" fmla="*/ 20 h 80"/>
                <a:gd name="T14" fmla="*/ 3 w 29"/>
                <a:gd name="T15" fmla="*/ 80 h 80"/>
                <a:gd name="T16" fmla="*/ 29 w 29"/>
                <a:gd name="T17" fmla="*/ 80 h 80"/>
                <a:gd name="T18" fmla="*/ 29 w 29"/>
                <a:gd name="T19" fmla="*/ 45 h 80"/>
                <a:gd name="T20" fmla="*/ 15 w 29"/>
                <a:gd name="T21" fmla="*/ 11 h 80"/>
                <a:gd name="T22" fmla="*/ 0 w 29"/>
                <a:gd name="T2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80">
                  <a:moveTo>
                    <a:pt x="0" y="0"/>
                  </a:moveTo>
                  <a:cubicBezTo>
                    <a:pt x="2" y="6"/>
                    <a:pt x="3" y="13"/>
                    <a:pt x="3" y="19"/>
                  </a:cubicBezTo>
                  <a:cubicBezTo>
                    <a:pt x="3" y="19"/>
                    <a:pt x="3" y="19"/>
                    <a:pt x="3" y="19"/>
                  </a:cubicBezTo>
                  <a:cubicBezTo>
                    <a:pt x="3" y="19"/>
                    <a:pt x="3" y="19"/>
                    <a:pt x="3" y="19"/>
                  </a:cubicBezTo>
                  <a:cubicBezTo>
                    <a:pt x="3" y="19"/>
                    <a:pt x="3" y="19"/>
                    <a:pt x="3" y="19"/>
                  </a:cubicBezTo>
                  <a:cubicBezTo>
                    <a:pt x="3" y="20"/>
                    <a:pt x="3" y="20"/>
                    <a:pt x="3" y="20"/>
                  </a:cubicBezTo>
                  <a:cubicBezTo>
                    <a:pt x="3" y="20"/>
                    <a:pt x="3" y="20"/>
                    <a:pt x="3" y="20"/>
                  </a:cubicBezTo>
                  <a:cubicBezTo>
                    <a:pt x="3" y="80"/>
                    <a:pt x="3" y="80"/>
                    <a:pt x="3" y="80"/>
                  </a:cubicBezTo>
                  <a:cubicBezTo>
                    <a:pt x="29" y="80"/>
                    <a:pt x="29" y="80"/>
                    <a:pt x="29" y="80"/>
                  </a:cubicBezTo>
                  <a:cubicBezTo>
                    <a:pt x="29" y="45"/>
                    <a:pt x="29" y="45"/>
                    <a:pt x="29" y="45"/>
                  </a:cubicBezTo>
                  <a:cubicBezTo>
                    <a:pt x="29" y="32"/>
                    <a:pt x="24" y="20"/>
                    <a:pt x="15" y="11"/>
                  </a:cubicBezTo>
                  <a:cubicBezTo>
                    <a:pt x="10" y="6"/>
                    <a:pt x="5" y="3"/>
                    <a:pt x="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17" name="Freeform 19"/>
            <p:cNvSpPr>
              <a:spLocks noEditPoints="1"/>
            </p:cNvSpPr>
            <p:nvPr/>
          </p:nvSpPr>
          <p:spPr bwMode="auto">
            <a:xfrm>
              <a:off x="4681816" y="1026216"/>
              <a:ext cx="7887" cy="59173"/>
            </a:xfrm>
            <a:custGeom>
              <a:avLst/>
              <a:gdLst>
                <a:gd name="T0" fmla="*/ 3 w 3"/>
                <a:gd name="T1" fmla="*/ 19 h 20"/>
                <a:gd name="T2" fmla="*/ 3 w 3"/>
                <a:gd name="T3" fmla="*/ 20 h 20"/>
                <a:gd name="T4" fmla="*/ 3 w 3"/>
                <a:gd name="T5" fmla="*/ 19 h 20"/>
                <a:gd name="T6" fmla="*/ 3 w 3"/>
                <a:gd name="T7" fmla="*/ 19 h 20"/>
                <a:gd name="T8" fmla="*/ 3 w 3"/>
                <a:gd name="T9" fmla="*/ 19 h 20"/>
                <a:gd name="T10" fmla="*/ 3 w 3"/>
                <a:gd name="T11" fmla="*/ 19 h 20"/>
                <a:gd name="T12" fmla="*/ 0 w 3"/>
                <a:gd name="T13" fmla="*/ 0 h 20"/>
                <a:gd name="T14" fmla="*/ 3 w 3"/>
                <a:gd name="T15" fmla="*/ 19 h 20"/>
                <a:gd name="T16" fmla="*/ 0 w 3"/>
                <a:gd name="T17" fmla="*/ 0 h 20"/>
                <a:gd name="T18" fmla="*/ 0 w 3"/>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0">
                  <a:moveTo>
                    <a:pt x="3" y="19"/>
                  </a:moveTo>
                  <a:cubicBezTo>
                    <a:pt x="3" y="20"/>
                    <a:pt x="3" y="20"/>
                    <a:pt x="3" y="20"/>
                  </a:cubicBezTo>
                  <a:cubicBezTo>
                    <a:pt x="3" y="20"/>
                    <a:pt x="3" y="20"/>
                    <a:pt x="3" y="19"/>
                  </a:cubicBezTo>
                  <a:moveTo>
                    <a:pt x="3" y="19"/>
                  </a:moveTo>
                  <a:cubicBezTo>
                    <a:pt x="3" y="19"/>
                    <a:pt x="3" y="19"/>
                    <a:pt x="3" y="19"/>
                  </a:cubicBezTo>
                  <a:cubicBezTo>
                    <a:pt x="3" y="19"/>
                    <a:pt x="3" y="19"/>
                    <a:pt x="3" y="19"/>
                  </a:cubicBezTo>
                  <a:moveTo>
                    <a:pt x="0" y="0"/>
                  </a:moveTo>
                  <a:cubicBezTo>
                    <a:pt x="2" y="6"/>
                    <a:pt x="3" y="13"/>
                    <a:pt x="3" y="19"/>
                  </a:cubicBezTo>
                  <a:cubicBezTo>
                    <a:pt x="3" y="13"/>
                    <a:pt x="2" y="6"/>
                    <a:pt x="0" y="0"/>
                  </a:cubicBezTo>
                  <a:cubicBezTo>
                    <a:pt x="0" y="0"/>
                    <a:pt x="0" y="0"/>
                    <a:pt x="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18" name="Freeform 20"/>
            <p:cNvSpPr>
              <a:spLocks/>
            </p:cNvSpPr>
            <p:nvPr/>
          </p:nvSpPr>
          <p:spPr bwMode="auto">
            <a:xfrm>
              <a:off x="5766343" y="1424574"/>
              <a:ext cx="120284" cy="163781"/>
            </a:xfrm>
            <a:custGeom>
              <a:avLst/>
              <a:gdLst>
                <a:gd name="T0" fmla="*/ 0 w 44"/>
                <a:gd name="T1" fmla="*/ 0 h 56"/>
                <a:gd name="T2" fmla="*/ 27 w 44"/>
                <a:gd name="T3" fmla="*/ 56 h 56"/>
                <a:gd name="T4" fmla="*/ 27 w 44"/>
                <a:gd name="T5" fmla="*/ 56 h 56"/>
                <a:gd name="T6" fmla="*/ 44 w 44"/>
                <a:gd name="T7" fmla="*/ 56 h 56"/>
                <a:gd name="T8" fmla="*/ 0 w 44"/>
                <a:gd name="T9" fmla="*/ 0 h 56"/>
              </a:gdLst>
              <a:ahLst/>
              <a:cxnLst>
                <a:cxn ang="0">
                  <a:pos x="T0" y="T1"/>
                </a:cxn>
                <a:cxn ang="0">
                  <a:pos x="T2" y="T3"/>
                </a:cxn>
                <a:cxn ang="0">
                  <a:pos x="T4" y="T5"/>
                </a:cxn>
                <a:cxn ang="0">
                  <a:pos x="T6" y="T7"/>
                </a:cxn>
                <a:cxn ang="0">
                  <a:pos x="T8" y="T9"/>
                </a:cxn>
              </a:cxnLst>
              <a:rect l="0" t="0" r="r" b="b"/>
              <a:pathLst>
                <a:path w="44" h="56">
                  <a:moveTo>
                    <a:pt x="0" y="0"/>
                  </a:moveTo>
                  <a:cubicBezTo>
                    <a:pt x="13" y="16"/>
                    <a:pt x="23" y="35"/>
                    <a:pt x="27" y="56"/>
                  </a:cubicBezTo>
                  <a:cubicBezTo>
                    <a:pt x="27" y="56"/>
                    <a:pt x="27" y="56"/>
                    <a:pt x="27" y="56"/>
                  </a:cubicBezTo>
                  <a:cubicBezTo>
                    <a:pt x="44" y="56"/>
                    <a:pt x="44" y="56"/>
                    <a:pt x="44" y="56"/>
                  </a:cubicBezTo>
                  <a:cubicBezTo>
                    <a:pt x="35" y="34"/>
                    <a:pt x="19" y="15"/>
                    <a:pt x="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19" name="Freeform 21"/>
            <p:cNvSpPr>
              <a:spLocks/>
            </p:cNvSpPr>
            <p:nvPr/>
          </p:nvSpPr>
          <p:spPr bwMode="auto">
            <a:xfrm>
              <a:off x="5766342" y="1424574"/>
              <a:ext cx="73945" cy="163781"/>
            </a:xfrm>
            <a:custGeom>
              <a:avLst/>
              <a:gdLst>
                <a:gd name="T0" fmla="*/ 0 w 27"/>
                <a:gd name="T1" fmla="*/ 0 h 56"/>
                <a:gd name="T2" fmla="*/ 27 w 27"/>
                <a:gd name="T3" fmla="*/ 56 h 56"/>
                <a:gd name="T4" fmla="*/ 0 w 27"/>
                <a:gd name="T5" fmla="*/ 0 h 56"/>
                <a:gd name="T6" fmla="*/ 0 w 27"/>
                <a:gd name="T7" fmla="*/ 0 h 56"/>
              </a:gdLst>
              <a:ahLst/>
              <a:cxnLst>
                <a:cxn ang="0">
                  <a:pos x="T0" y="T1"/>
                </a:cxn>
                <a:cxn ang="0">
                  <a:pos x="T2" y="T3"/>
                </a:cxn>
                <a:cxn ang="0">
                  <a:pos x="T4" y="T5"/>
                </a:cxn>
                <a:cxn ang="0">
                  <a:pos x="T6" y="T7"/>
                </a:cxn>
              </a:cxnLst>
              <a:rect l="0" t="0" r="r" b="b"/>
              <a:pathLst>
                <a:path w="27" h="56">
                  <a:moveTo>
                    <a:pt x="0" y="0"/>
                  </a:moveTo>
                  <a:cubicBezTo>
                    <a:pt x="13" y="16"/>
                    <a:pt x="23" y="35"/>
                    <a:pt x="27" y="56"/>
                  </a:cubicBezTo>
                  <a:cubicBezTo>
                    <a:pt x="23" y="35"/>
                    <a:pt x="13" y="16"/>
                    <a:pt x="0" y="0"/>
                  </a:cubicBezTo>
                  <a:cubicBezTo>
                    <a:pt x="0" y="0"/>
                    <a:pt x="0" y="0"/>
                    <a:pt x="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20" name="Freeform 22"/>
            <p:cNvSpPr>
              <a:spLocks/>
            </p:cNvSpPr>
            <p:nvPr/>
          </p:nvSpPr>
          <p:spPr bwMode="auto">
            <a:xfrm>
              <a:off x="3870393" y="1454161"/>
              <a:ext cx="1767779" cy="395188"/>
            </a:xfrm>
            <a:custGeom>
              <a:avLst/>
              <a:gdLst>
                <a:gd name="T0" fmla="*/ 580 w 647"/>
                <a:gd name="T1" fmla="*/ 0 h 135"/>
                <a:gd name="T2" fmla="*/ 300 w 647"/>
                <a:gd name="T3" fmla="*/ 0 h 135"/>
                <a:gd name="T4" fmla="*/ 300 w 647"/>
                <a:gd name="T5" fmla="*/ 60 h 135"/>
                <a:gd name="T6" fmla="*/ 300 w 647"/>
                <a:gd name="T7" fmla="*/ 60 h 135"/>
                <a:gd name="T8" fmla="*/ 252 w 647"/>
                <a:gd name="T9" fmla="*/ 109 h 135"/>
                <a:gd name="T10" fmla="*/ 19 w 647"/>
                <a:gd name="T11" fmla="*/ 109 h 135"/>
                <a:gd name="T12" fmla="*/ 19 w 647"/>
                <a:gd name="T13" fmla="*/ 109 h 135"/>
                <a:gd name="T14" fmla="*/ 19 w 647"/>
                <a:gd name="T15" fmla="*/ 109 h 135"/>
                <a:gd name="T16" fmla="*/ 19 w 647"/>
                <a:gd name="T17" fmla="*/ 109 h 135"/>
                <a:gd name="T18" fmla="*/ 19 w 647"/>
                <a:gd name="T19" fmla="*/ 109 h 135"/>
                <a:gd name="T20" fmla="*/ 19 w 647"/>
                <a:gd name="T21" fmla="*/ 109 h 135"/>
                <a:gd name="T22" fmla="*/ 19 w 647"/>
                <a:gd name="T23" fmla="*/ 109 h 135"/>
                <a:gd name="T24" fmla="*/ 0 w 647"/>
                <a:gd name="T25" fmla="*/ 105 h 135"/>
                <a:gd name="T26" fmla="*/ 45 w 647"/>
                <a:gd name="T27" fmla="*/ 135 h 135"/>
                <a:gd name="T28" fmla="*/ 277 w 647"/>
                <a:gd name="T29" fmla="*/ 135 h 135"/>
                <a:gd name="T30" fmla="*/ 326 w 647"/>
                <a:gd name="T31" fmla="*/ 86 h 135"/>
                <a:gd name="T32" fmla="*/ 326 w 647"/>
                <a:gd name="T33" fmla="*/ 26 h 135"/>
                <a:gd name="T34" fmla="*/ 605 w 647"/>
                <a:gd name="T35" fmla="*/ 26 h 135"/>
                <a:gd name="T36" fmla="*/ 647 w 647"/>
                <a:gd name="T37" fmla="*/ 38 h 135"/>
                <a:gd name="T38" fmla="*/ 584 w 647"/>
                <a:gd name="T39" fmla="*/ 0 h 135"/>
                <a:gd name="T40" fmla="*/ 584 w 647"/>
                <a:gd name="T41" fmla="*/ 0 h 135"/>
                <a:gd name="T42" fmla="*/ 583 w 647"/>
                <a:gd name="T43" fmla="*/ 0 h 135"/>
                <a:gd name="T44" fmla="*/ 583 w 647"/>
                <a:gd name="T45" fmla="*/ 0 h 135"/>
                <a:gd name="T46" fmla="*/ 583 w 647"/>
                <a:gd name="T47" fmla="*/ 0 h 135"/>
                <a:gd name="T48" fmla="*/ 583 w 647"/>
                <a:gd name="T49" fmla="*/ 0 h 135"/>
                <a:gd name="T50" fmla="*/ 583 w 647"/>
                <a:gd name="T51" fmla="*/ 0 h 135"/>
                <a:gd name="T52" fmla="*/ 583 w 647"/>
                <a:gd name="T53" fmla="*/ 0 h 135"/>
                <a:gd name="T54" fmla="*/ 583 w 647"/>
                <a:gd name="T55" fmla="*/ 0 h 135"/>
                <a:gd name="T56" fmla="*/ 583 w 647"/>
                <a:gd name="T57" fmla="*/ 0 h 135"/>
                <a:gd name="T58" fmla="*/ 582 w 647"/>
                <a:gd name="T59" fmla="*/ 0 h 135"/>
                <a:gd name="T60" fmla="*/ 582 w 647"/>
                <a:gd name="T61" fmla="*/ 0 h 135"/>
                <a:gd name="T62" fmla="*/ 582 w 647"/>
                <a:gd name="T63" fmla="*/ 0 h 135"/>
                <a:gd name="T64" fmla="*/ 582 w 647"/>
                <a:gd name="T65" fmla="*/ 0 h 135"/>
                <a:gd name="T66" fmla="*/ 582 w 647"/>
                <a:gd name="T67" fmla="*/ 0 h 135"/>
                <a:gd name="T68" fmla="*/ 582 w 647"/>
                <a:gd name="T69" fmla="*/ 0 h 135"/>
                <a:gd name="T70" fmla="*/ 582 w 647"/>
                <a:gd name="T71" fmla="*/ 0 h 135"/>
                <a:gd name="T72" fmla="*/ 582 w 647"/>
                <a:gd name="T73" fmla="*/ 0 h 135"/>
                <a:gd name="T74" fmla="*/ 582 w 647"/>
                <a:gd name="T75" fmla="*/ 0 h 135"/>
                <a:gd name="T76" fmla="*/ 582 w 647"/>
                <a:gd name="T77" fmla="*/ 0 h 135"/>
                <a:gd name="T78" fmla="*/ 582 w 647"/>
                <a:gd name="T79" fmla="*/ 0 h 135"/>
                <a:gd name="T80" fmla="*/ 582 w 647"/>
                <a:gd name="T81" fmla="*/ 0 h 135"/>
                <a:gd name="T82" fmla="*/ 581 w 647"/>
                <a:gd name="T83" fmla="*/ 0 h 135"/>
                <a:gd name="T84" fmla="*/ 581 w 647"/>
                <a:gd name="T85" fmla="*/ 0 h 135"/>
                <a:gd name="T86" fmla="*/ 581 w 647"/>
                <a:gd name="T87" fmla="*/ 0 h 135"/>
                <a:gd name="T88" fmla="*/ 581 w 647"/>
                <a:gd name="T89" fmla="*/ 0 h 135"/>
                <a:gd name="T90" fmla="*/ 581 w 647"/>
                <a:gd name="T91" fmla="*/ 0 h 135"/>
                <a:gd name="T92" fmla="*/ 581 w 647"/>
                <a:gd name="T93" fmla="*/ 0 h 135"/>
                <a:gd name="T94" fmla="*/ 581 w 647"/>
                <a:gd name="T95" fmla="*/ 0 h 135"/>
                <a:gd name="T96" fmla="*/ 581 w 647"/>
                <a:gd name="T97" fmla="*/ 0 h 135"/>
                <a:gd name="T98" fmla="*/ 581 w 647"/>
                <a:gd name="T99" fmla="*/ 0 h 135"/>
                <a:gd name="T100" fmla="*/ 581 w 647"/>
                <a:gd name="T101" fmla="*/ 0 h 135"/>
                <a:gd name="T102" fmla="*/ 581 w 647"/>
                <a:gd name="T103" fmla="*/ 0 h 135"/>
                <a:gd name="T104" fmla="*/ 580 w 647"/>
                <a:gd name="T105" fmla="*/ 0 h 135"/>
                <a:gd name="T106" fmla="*/ 580 w 647"/>
                <a:gd name="T107" fmla="*/ 0 h 135"/>
                <a:gd name="T108" fmla="*/ 580 w 647"/>
                <a:gd name="T109" fmla="*/ 0 h 135"/>
                <a:gd name="T110" fmla="*/ 580 w 647"/>
                <a:gd name="T111" fmla="*/ 0 h 135"/>
                <a:gd name="T112" fmla="*/ 580 w 647"/>
                <a:gd name="T113" fmla="*/ 0 h 135"/>
                <a:gd name="T114" fmla="*/ 580 w 647"/>
                <a:gd name="T115" fmla="*/ 0 h 135"/>
                <a:gd name="T116" fmla="*/ 580 w 647"/>
                <a:gd name="T117" fmla="*/ 0 h 135"/>
                <a:gd name="T118" fmla="*/ 580 w 647"/>
                <a:gd name="T119" fmla="*/ 0 h 135"/>
                <a:gd name="T120" fmla="*/ 580 w 647"/>
                <a:gd name="T1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7" h="135">
                  <a:moveTo>
                    <a:pt x="580" y="0"/>
                  </a:moveTo>
                  <a:cubicBezTo>
                    <a:pt x="300" y="0"/>
                    <a:pt x="300" y="0"/>
                    <a:pt x="300" y="0"/>
                  </a:cubicBezTo>
                  <a:cubicBezTo>
                    <a:pt x="300" y="60"/>
                    <a:pt x="300" y="60"/>
                    <a:pt x="300" y="60"/>
                  </a:cubicBezTo>
                  <a:cubicBezTo>
                    <a:pt x="300" y="60"/>
                    <a:pt x="300" y="60"/>
                    <a:pt x="300" y="60"/>
                  </a:cubicBezTo>
                  <a:cubicBezTo>
                    <a:pt x="300" y="87"/>
                    <a:pt x="279" y="109"/>
                    <a:pt x="252" y="109"/>
                  </a:cubicBezTo>
                  <a:cubicBezTo>
                    <a:pt x="19" y="109"/>
                    <a:pt x="19" y="109"/>
                    <a:pt x="19" y="109"/>
                  </a:cubicBezTo>
                  <a:cubicBezTo>
                    <a:pt x="19" y="109"/>
                    <a:pt x="19" y="109"/>
                    <a:pt x="19" y="109"/>
                  </a:cubicBezTo>
                  <a:cubicBezTo>
                    <a:pt x="19" y="109"/>
                    <a:pt x="19" y="109"/>
                    <a:pt x="19" y="109"/>
                  </a:cubicBezTo>
                  <a:cubicBezTo>
                    <a:pt x="19" y="109"/>
                    <a:pt x="19" y="109"/>
                    <a:pt x="19" y="109"/>
                  </a:cubicBezTo>
                  <a:cubicBezTo>
                    <a:pt x="19" y="109"/>
                    <a:pt x="19" y="109"/>
                    <a:pt x="19" y="109"/>
                  </a:cubicBezTo>
                  <a:cubicBezTo>
                    <a:pt x="19" y="109"/>
                    <a:pt x="19" y="109"/>
                    <a:pt x="19" y="109"/>
                  </a:cubicBezTo>
                  <a:cubicBezTo>
                    <a:pt x="19" y="109"/>
                    <a:pt x="19" y="109"/>
                    <a:pt x="19" y="109"/>
                  </a:cubicBezTo>
                  <a:cubicBezTo>
                    <a:pt x="12" y="109"/>
                    <a:pt x="6" y="108"/>
                    <a:pt x="0" y="105"/>
                  </a:cubicBezTo>
                  <a:cubicBezTo>
                    <a:pt x="8" y="122"/>
                    <a:pt x="25" y="135"/>
                    <a:pt x="45" y="135"/>
                  </a:cubicBezTo>
                  <a:cubicBezTo>
                    <a:pt x="277" y="135"/>
                    <a:pt x="277" y="135"/>
                    <a:pt x="277" y="135"/>
                  </a:cubicBezTo>
                  <a:cubicBezTo>
                    <a:pt x="304" y="135"/>
                    <a:pt x="326" y="113"/>
                    <a:pt x="326" y="86"/>
                  </a:cubicBezTo>
                  <a:cubicBezTo>
                    <a:pt x="326" y="26"/>
                    <a:pt x="326" y="26"/>
                    <a:pt x="326" y="26"/>
                  </a:cubicBezTo>
                  <a:cubicBezTo>
                    <a:pt x="605" y="26"/>
                    <a:pt x="605" y="26"/>
                    <a:pt x="605" y="26"/>
                  </a:cubicBezTo>
                  <a:cubicBezTo>
                    <a:pt x="620" y="26"/>
                    <a:pt x="635" y="30"/>
                    <a:pt x="647" y="38"/>
                  </a:cubicBezTo>
                  <a:cubicBezTo>
                    <a:pt x="633" y="16"/>
                    <a:pt x="610" y="2"/>
                    <a:pt x="584" y="0"/>
                  </a:cubicBezTo>
                  <a:cubicBezTo>
                    <a:pt x="584" y="0"/>
                    <a:pt x="584" y="0"/>
                    <a:pt x="584" y="0"/>
                  </a:cubicBezTo>
                  <a:cubicBezTo>
                    <a:pt x="584" y="0"/>
                    <a:pt x="583" y="0"/>
                    <a:pt x="583" y="0"/>
                  </a:cubicBezTo>
                  <a:cubicBezTo>
                    <a:pt x="583" y="0"/>
                    <a:pt x="583" y="0"/>
                    <a:pt x="583" y="0"/>
                  </a:cubicBezTo>
                  <a:cubicBezTo>
                    <a:pt x="583" y="0"/>
                    <a:pt x="583" y="0"/>
                    <a:pt x="583" y="0"/>
                  </a:cubicBezTo>
                  <a:cubicBezTo>
                    <a:pt x="583" y="0"/>
                    <a:pt x="583" y="0"/>
                    <a:pt x="583" y="0"/>
                  </a:cubicBezTo>
                  <a:cubicBezTo>
                    <a:pt x="583" y="0"/>
                    <a:pt x="583" y="0"/>
                    <a:pt x="583" y="0"/>
                  </a:cubicBezTo>
                  <a:cubicBezTo>
                    <a:pt x="583" y="0"/>
                    <a:pt x="583" y="0"/>
                    <a:pt x="583" y="0"/>
                  </a:cubicBezTo>
                  <a:cubicBezTo>
                    <a:pt x="583" y="0"/>
                    <a:pt x="583" y="0"/>
                    <a:pt x="583" y="0"/>
                  </a:cubicBezTo>
                  <a:cubicBezTo>
                    <a:pt x="583" y="0"/>
                    <a:pt x="583" y="0"/>
                    <a:pt x="583" y="0"/>
                  </a:cubicBezTo>
                  <a:cubicBezTo>
                    <a:pt x="583" y="0"/>
                    <a:pt x="583" y="0"/>
                    <a:pt x="582" y="0"/>
                  </a:cubicBezTo>
                  <a:cubicBezTo>
                    <a:pt x="582" y="0"/>
                    <a:pt x="582" y="0"/>
                    <a:pt x="582" y="0"/>
                  </a:cubicBezTo>
                  <a:cubicBezTo>
                    <a:pt x="582" y="0"/>
                    <a:pt x="582" y="0"/>
                    <a:pt x="582" y="0"/>
                  </a:cubicBezTo>
                  <a:cubicBezTo>
                    <a:pt x="582" y="0"/>
                    <a:pt x="582" y="0"/>
                    <a:pt x="582" y="0"/>
                  </a:cubicBezTo>
                  <a:cubicBezTo>
                    <a:pt x="582" y="0"/>
                    <a:pt x="582" y="0"/>
                    <a:pt x="582" y="0"/>
                  </a:cubicBezTo>
                  <a:cubicBezTo>
                    <a:pt x="582" y="0"/>
                    <a:pt x="582" y="0"/>
                    <a:pt x="582" y="0"/>
                  </a:cubicBezTo>
                  <a:cubicBezTo>
                    <a:pt x="582" y="0"/>
                    <a:pt x="582" y="0"/>
                    <a:pt x="582" y="0"/>
                  </a:cubicBezTo>
                  <a:cubicBezTo>
                    <a:pt x="582" y="0"/>
                    <a:pt x="582" y="0"/>
                    <a:pt x="582" y="0"/>
                  </a:cubicBezTo>
                  <a:cubicBezTo>
                    <a:pt x="582" y="0"/>
                    <a:pt x="582" y="0"/>
                    <a:pt x="582" y="0"/>
                  </a:cubicBezTo>
                  <a:cubicBezTo>
                    <a:pt x="582" y="0"/>
                    <a:pt x="582" y="0"/>
                    <a:pt x="582" y="0"/>
                  </a:cubicBezTo>
                  <a:cubicBezTo>
                    <a:pt x="582" y="0"/>
                    <a:pt x="582" y="0"/>
                    <a:pt x="582" y="0"/>
                  </a:cubicBezTo>
                  <a:cubicBezTo>
                    <a:pt x="582" y="0"/>
                    <a:pt x="582" y="0"/>
                    <a:pt x="582" y="0"/>
                  </a:cubicBezTo>
                  <a:cubicBezTo>
                    <a:pt x="582" y="0"/>
                    <a:pt x="581" y="0"/>
                    <a:pt x="581" y="0"/>
                  </a:cubicBezTo>
                  <a:cubicBezTo>
                    <a:pt x="581" y="0"/>
                    <a:pt x="581" y="0"/>
                    <a:pt x="581" y="0"/>
                  </a:cubicBezTo>
                  <a:cubicBezTo>
                    <a:pt x="581" y="0"/>
                    <a:pt x="581" y="0"/>
                    <a:pt x="581" y="0"/>
                  </a:cubicBezTo>
                  <a:cubicBezTo>
                    <a:pt x="581" y="0"/>
                    <a:pt x="581" y="0"/>
                    <a:pt x="581" y="0"/>
                  </a:cubicBezTo>
                  <a:cubicBezTo>
                    <a:pt x="581" y="0"/>
                    <a:pt x="581" y="0"/>
                    <a:pt x="581" y="0"/>
                  </a:cubicBezTo>
                  <a:cubicBezTo>
                    <a:pt x="581" y="0"/>
                    <a:pt x="581" y="0"/>
                    <a:pt x="581" y="0"/>
                  </a:cubicBezTo>
                  <a:cubicBezTo>
                    <a:pt x="581" y="0"/>
                    <a:pt x="581" y="0"/>
                    <a:pt x="581" y="0"/>
                  </a:cubicBezTo>
                  <a:cubicBezTo>
                    <a:pt x="581" y="0"/>
                    <a:pt x="581" y="0"/>
                    <a:pt x="581" y="0"/>
                  </a:cubicBezTo>
                  <a:cubicBezTo>
                    <a:pt x="581" y="0"/>
                    <a:pt x="581" y="0"/>
                    <a:pt x="581" y="0"/>
                  </a:cubicBezTo>
                  <a:cubicBezTo>
                    <a:pt x="581" y="0"/>
                    <a:pt x="581" y="0"/>
                    <a:pt x="581" y="0"/>
                  </a:cubicBezTo>
                  <a:cubicBezTo>
                    <a:pt x="581" y="0"/>
                    <a:pt x="581" y="0"/>
                    <a:pt x="581" y="0"/>
                  </a:cubicBezTo>
                  <a:cubicBezTo>
                    <a:pt x="580" y="0"/>
                    <a:pt x="580" y="0"/>
                    <a:pt x="580" y="0"/>
                  </a:cubicBezTo>
                  <a:cubicBezTo>
                    <a:pt x="580" y="0"/>
                    <a:pt x="580" y="0"/>
                    <a:pt x="580" y="0"/>
                  </a:cubicBezTo>
                  <a:cubicBezTo>
                    <a:pt x="580" y="0"/>
                    <a:pt x="580" y="0"/>
                    <a:pt x="580" y="0"/>
                  </a:cubicBezTo>
                  <a:cubicBezTo>
                    <a:pt x="580" y="0"/>
                    <a:pt x="580" y="0"/>
                    <a:pt x="580" y="0"/>
                  </a:cubicBezTo>
                  <a:cubicBezTo>
                    <a:pt x="580" y="0"/>
                    <a:pt x="580" y="0"/>
                    <a:pt x="580" y="0"/>
                  </a:cubicBezTo>
                  <a:cubicBezTo>
                    <a:pt x="580" y="0"/>
                    <a:pt x="580" y="0"/>
                    <a:pt x="580" y="0"/>
                  </a:cubicBezTo>
                  <a:cubicBezTo>
                    <a:pt x="580" y="0"/>
                    <a:pt x="580" y="0"/>
                    <a:pt x="580" y="0"/>
                  </a:cubicBezTo>
                  <a:cubicBezTo>
                    <a:pt x="580" y="0"/>
                    <a:pt x="580" y="0"/>
                    <a:pt x="580" y="0"/>
                  </a:cubicBezTo>
                  <a:cubicBezTo>
                    <a:pt x="580" y="0"/>
                    <a:pt x="580" y="0"/>
                    <a:pt x="58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21" name="Freeform 23"/>
            <p:cNvSpPr>
              <a:spLocks noEditPoints="1"/>
            </p:cNvSpPr>
            <p:nvPr/>
          </p:nvSpPr>
          <p:spPr bwMode="auto">
            <a:xfrm>
              <a:off x="3870393" y="1454161"/>
              <a:ext cx="1595240" cy="319109"/>
            </a:xfrm>
            <a:custGeom>
              <a:avLst/>
              <a:gdLst>
                <a:gd name="T0" fmla="*/ 19 w 584"/>
                <a:gd name="T1" fmla="*/ 109 h 109"/>
                <a:gd name="T2" fmla="*/ 19 w 584"/>
                <a:gd name="T3" fmla="*/ 109 h 109"/>
                <a:gd name="T4" fmla="*/ 19 w 584"/>
                <a:gd name="T5" fmla="*/ 109 h 109"/>
                <a:gd name="T6" fmla="*/ 0 w 584"/>
                <a:gd name="T7" fmla="*/ 105 h 109"/>
                <a:gd name="T8" fmla="*/ 0 w 584"/>
                <a:gd name="T9" fmla="*/ 105 h 109"/>
                <a:gd name="T10" fmla="*/ 252 w 584"/>
                <a:gd name="T11" fmla="*/ 109 h 109"/>
                <a:gd name="T12" fmla="*/ 19 w 584"/>
                <a:gd name="T13" fmla="*/ 109 h 109"/>
                <a:gd name="T14" fmla="*/ 252 w 584"/>
                <a:gd name="T15" fmla="*/ 109 h 109"/>
                <a:gd name="T16" fmla="*/ 300 w 584"/>
                <a:gd name="T17" fmla="*/ 60 h 109"/>
                <a:gd name="T18" fmla="*/ 584 w 584"/>
                <a:gd name="T19" fmla="*/ 0 h 109"/>
                <a:gd name="T20" fmla="*/ 583 w 584"/>
                <a:gd name="T21" fmla="*/ 0 h 109"/>
                <a:gd name="T22" fmla="*/ 583 w 584"/>
                <a:gd name="T23" fmla="*/ 0 h 109"/>
                <a:gd name="T24" fmla="*/ 583 w 584"/>
                <a:gd name="T25" fmla="*/ 0 h 109"/>
                <a:gd name="T26" fmla="*/ 583 w 584"/>
                <a:gd name="T27" fmla="*/ 0 h 109"/>
                <a:gd name="T28" fmla="*/ 583 w 584"/>
                <a:gd name="T29" fmla="*/ 0 h 109"/>
                <a:gd name="T30" fmla="*/ 583 w 584"/>
                <a:gd name="T31" fmla="*/ 0 h 109"/>
                <a:gd name="T32" fmla="*/ 582 w 584"/>
                <a:gd name="T33" fmla="*/ 0 h 109"/>
                <a:gd name="T34" fmla="*/ 582 w 584"/>
                <a:gd name="T35" fmla="*/ 0 h 109"/>
                <a:gd name="T36" fmla="*/ 582 w 584"/>
                <a:gd name="T37" fmla="*/ 0 h 109"/>
                <a:gd name="T38" fmla="*/ 582 w 584"/>
                <a:gd name="T39" fmla="*/ 0 h 109"/>
                <a:gd name="T40" fmla="*/ 582 w 584"/>
                <a:gd name="T41" fmla="*/ 0 h 109"/>
                <a:gd name="T42" fmla="*/ 582 w 584"/>
                <a:gd name="T43" fmla="*/ 0 h 109"/>
                <a:gd name="T44" fmla="*/ 582 w 584"/>
                <a:gd name="T45" fmla="*/ 0 h 109"/>
                <a:gd name="T46" fmla="*/ 582 w 584"/>
                <a:gd name="T47" fmla="*/ 0 h 109"/>
                <a:gd name="T48" fmla="*/ 582 w 584"/>
                <a:gd name="T49" fmla="*/ 0 h 109"/>
                <a:gd name="T50" fmla="*/ 581 w 584"/>
                <a:gd name="T51" fmla="*/ 0 h 109"/>
                <a:gd name="T52" fmla="*/ 581 w 584"/>
                <a:gd name="T53" fmla="*/ 0 h 109"/>
                <a:gd name="T54" fmla="*/ 581 w 584"/>
                <a:gd name="T55" fmla="*/ 0 h 109"/>
                <a:gd name="T56" fmla="*/ 581 w 584"/>
                <a:gd name="T57" fmla="*/ 0 h 109"/>
                <a:gd name="T58" fmla="*/ 581 w 584"/>
                <a:gd name="T59" fmla="*/ 0 h 109"/>
                <a:gd name="T60" fmla="*/ 581 w 584"/>
                <a:gd name="T61" fmla="*/ 0 h 109"/>
                <a:gd name="T62" fmla="*/ 581 w 584"/>
                <a:gd name="T63" fmla="*/ 0 h 109"/>
                <a:gd name="T64" fmla="*/ 581 w 584"/>
                <a:gd name="T65" fmla="*/ 0 h 109"/>
                <a:gd name="T66" fmla="*/ 581 w 584"/>
                <a:gd name="T67" fmla="*/ 0 h 109"/>
                <a:gd name="T68" fmla="*/ 580 w 584"/>
                <a:gd name="T69" fmla="*/ 0 h 109"/>
                <a:gd name="T70" fmla="*/ 580 w 584"/>
                <a:gd name="T71" fmla="*/ 0 h 109"/>
                <a:gd name="T72" fmla="*/ 580 w 584"/>
                <a:gd name="T73" fmla="*/ 0 h 109"/>
                <a:gd name="T74" fmla="*/ 580 w 584"/>
                <a:gd name="T75" fmla="*/ 0 h 109"/>
                <a:gd name="T76" fmla="*/ 580 w 584"/>
                <a:gd name="T77" fmla="*/ 0 h 109"/>
                <a:gd name="T78" fmla="*/ 300 w 584"/>
                <a:gd name="T79" fmla="*/ 0 h 109"/>
                <a:gd name="T80" fmla="*/ 580 w 584"/>
                <a:gd name="T8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4" h="109">
                  <a:moveTo>
                    <a:pt x="19" y="109"/>
                  </a:moveTo>
                  <a:cubicBezTo>
                    <a:pt x="19" y="109"/>
                    <a:pt x="19" y="109"/>
                    <a:pt x="19" y="109"/>
                  </a:cubicBezTo>
                  <a:cubicBezTo>
                    <a:pt x="19" y="109"/>
                    <a:pt x="19" y="109"/>
                    <a:pt x="19" y="109"/>
                  </a:cubicBezTo>
                  <a:moveTo>
                    <a:pt x="19" y="109"/>
                  </a:moveTo>
                  <a:cubicBezTo>
                    <a:pt x="19" y="109"/>
                    <a:pt x="19" y="109"/>
                    <a:pt x="19" y="109"/>
                  </a:cubicBezTo>
                  <a:cubicBezTo>
                    <a:pt x="19" y="109"/>
                    <a:pt x="19" y="109"/>
                    <a:pt x="19" y="109"/>
                  </a:cubicBezTo>
                  <a:moveTo>
                    <a:pt x="0" y="105"/>
                  </a:moveTo>
                  <a:cubicBezTo>
                    <a:pt x="0" y="105"/>
                    <a:pt x="0" y="105"/>
                    <a:pt x="0" y="105"/>
                  </a:cubicBezTo>
                  <a:cubicBezTo>
                    <a:pt x="6" y="108"/>
                    <a:pt x="12" y="109"/>
                    <a:pt x="19" y="109"/>
                  </a:cubicBezTo>
                  <a:cubicBezTo>
                    <a:pt x="12" y="109"/>
                    <a:pt x="6" y="108"/>
                    <a:pt x="0" y="105"/>
                  </a:cubicBezTo>
                  <a:moveTo>
                    <a:pt x="300" y="60"/>
                  </a:moveTo>
                  <a:cubicBezTo>
                    <a:pt x="300" y="87"/>
                    <a:pt x="279" y="109"/>
                    <a:pt x="252" y="109"/>
                  </a:cubicBezTo>
                  <a:cubicBezTo>
                    <a:pt x="19" y="109"/>
                    <a:pt x="19" y="109"/>
                    <a:pt x="19" y="109"/>
                  </a:cubicBezTo>
                  <a:cubicBezTo>
                    <a:pt x="19" y="109"/>
                    <a:pt x="19" y="109"/>
                    <a:pt x="19" y="109"/>
                  </a:cubicBezTo>
                  <a:cubicBezTo>
                    <a:pt x="19" y="109"/>
                    <a:pt x="19" y="109"/>
                    <a:pt x="19" y="109"/>
                  </a:cubicBezTo>
                  <a:cubicBezTo>
                    <a:pt x="252" y="109"/>
                    <a:pt x="252" y="109"/>
                    <a:pt x="252" y="109"/>
                  </a:cubicBezTo>
                  <a:cubicBezTo>
                    <a:pt x="279" y="109"/>
                    <a:pt x="300" y="87"/>
                    <a:pt x="300" y="60"/>
                  </a:cubicBezTo>
                  <a:cubicBezTo>
                    <a:pt x="300" y="60"/>
                    <a:pt x="300" y="60"/>
                    <a:pt x="300" y="60"/>
                  </a:cubicBezTo>
                  <a:moveTo>
                    <a:pt x="584" y="0"/>
                  </a:moveTo>
                  <a:cubicBezTo>
                    <a:pt x="584" y="0"/>
                    <a:pt x="584" y="0"/>
                    <a:pt x="584" y="0"/>
                  </a:cubicBezTo>
                  <a:cubicBezTo>
                    <a:pt x="584" y="0"/>
                    <a:pt x="584" y="0"/>
                    <a:pt x="584" y="0"/>
                  </a:cubicBezTo>
                  <a:moveTo>
                    <a:pt x="583" y="0"/>
                  </a:moveTo>
                  <a:cubicBezTo>
                    <a:pt x="583" y="0"/>
                    <a:pt x="583" y="0"/>
                    <a:pt x="583" y="0"/>
                  </a:cubicBezTo>
                  <a:cubicBezTo>
                    <a:pt x="583" y="0"/>
                    <a:pt x="583" y="0"/>
                    <a:pt x="583" y="0"/>
                  </a:cubicBezTo>
                  <a:moveTo>
                    <a:pt x="583" y="0"/>
                  </a:moveTo>
                  <a:cubicBezTo>
                    <a:pt x="583" y="0"/>
                    <a:pt x="583" y="0"/>
                    <a:pt x="583" y="0"/>
                  </a:cubicBezTo>
                  <a:cubicBezTo>
                    <a:pt x="583" y="0"/>
                    <a:pt x="583" y="0"/>
                    <a:pt x="583" y="0"/>
                  </a:cubicBezTo>
                  <a:moveTo>
                    <a:pt x="583" y="0"/>
                  </a:moveTo>
                  <a:cubicBezTo>
                    <a:pt x="583" y="0"/>
                    <a:pt x="583" y="0"/>
                    <a:pt x="583" y="0"/>
                  </a:cubicBezTo>
                  <a:cubicBezTo>
                    <a:pt x="583" y="0"/>
                    <a:pt x="583" y="0"/>
                    <a:pt x="583" y="0"/>
                  </a:cubicBezTo>
                  <a:moveTo>
                    <a:pt x="583" y="0"/>
                  </a:moveTo>
                  <a:cubicBezTo>
                    <a:pt x="583" y="0"/>
                    <a:pt x="583" y="0"/>
                    <a:pt x="583" y="0"/>
                  </a:cubicBezTo>
                  <a:cubicBezTo>
                    <a:pt x="583" y="0"/>
                    <a:pt x="583" y="0"/>
                    <a:pt x="583" y="0"/>
                  </a:cubicBezTo>
                  <a:moveTo>
                    <a:pt x="582" y="0"/>
                  </a:moveTo>
                  <a:cubicBezTo>
                    <a:pt x="582" y="0"/>
                    <a:pt x="582" y="0"/>
                    <a:pt x="582" y="0"/>
                  </a:cubicBezTo>
                  <a:cubicBezTo>
                    <a:pt x="582" y="0"/>
                    <a:pt x="582" y="0"/>
                    <a:pt x="582" y="0"/>
                  </a:cubicBezTo>
                  <a:moveTo>
                    <a:pt x="582" y="0"/>
                  </a:moveTo>
                  <a:cubicBezTo>
                    <a:pt x="582" y="0"/>
                    <a:pt x="582" y="0"/>
                    <a:pt x="582" y="0"/>
                  </a:cubicBezTo>
                  <a:cubicBezTo>
                    <a:pt x="582" y="0"/>
                    <a:pt x="582" y="0"/>
                    <a:pt x="582" y="0"/>
                  </a:cubicBezTo>
                  <a:moveTo>
                    <a:pt x="582" y="0"/>
                  </a:moveTo>
                  <a:cubicBezTo>
                    <a:pt x="582" y="0"/>
                    <a:pt x="582" y="0"/>
                    <a:pt x="582" y="0"/>
                  </a:cubicBezTo>
                  <a:cubicBezTo>
                    <a:pt x="582" y="0"/>
                    <a:pt x="582" y="0"/>
                    <a:pt x="582" y="0"/>
                  </a:cubicBezTo>
                  <a:moveTo>
                    <a:pt x="582" y="0"/>
                  </a:moveTo>
                  <a:cubicBezTo>
                    <a:pt x="582" y="0"/>
                    <a:pt x="582" y="0"/>
                    <a:pt x="582" y="0"/>
                  </a:cubicBezTo>
                  <a:cubicBezTo>
                    <a:pt x="582" y="0"/>
                    <a:pt x="582" y="0"/>
                    <a:pt x="582" y="0"/>
                  </a:cubicBezTo>
                  <a:moveTo>
                    <a:pt x="582" y="0"/>
                  </a:moveTo>
                  <a:cubicBezTo>
                    <a:pt x="582" y="0"/>
                    <a:pt x="582" y="0"/>
                    <a:pt x="582" y="0"/>
                  </a:cubicBezTo>
                  <a:cubicBezTo>
                    <a:pt x="582" y="0"/>
                    <a:pt x="582" y="0"/>
                    <a:pt x="582" y="0"/>
                  </a:cubicBezTo>
                  <a:moveTo>
                    <a:pt x="582" y="0"/>
                  </a:moveTo>
                  <a:cubicBezTo>
                    <a:pt x="582" y="0"/>
                    <a:pt x="582" y="0"/>
                    <a:pt x="582" y="0"/>
                  </a:cubicBezTo>
                  <a:cubicBezTo>
                    <a:pt x="582" y="0"/>
                    <a:pt x="582" y="0"/>
                    <a:pt x="582" y="0"/>
                  </a:cubicBezTo>
                  <a:moveTo>
                    <a:pt x="581" y="0"/>
                  </a:moveTo>
                  <a:cubicBezTo>
                    <a:pt x="581" y="0"/>
                    <a:pt x="581" y="0"/>
                    <a:pt x="581" y="0"/>
                  </a:cubicBezTo>
                  <a:cubicBezTo>
                    <a:pt x="581" y="0"/>
                    <a:pt x="581" y="0"/>
                    <a:pt x="581" y="0"/>
                  </a:cubicBezTo>
                  <a:moveTo>
                    <a:pt x="581" y="0"/>
                  </a:moveTo>
                  <a:cubicBezTo>
                    <a:pt x="581" y="0"/>
                    <a:pt x="581" y="0"/>
                    <a:pt x="581" y="0"/>
                  </a:cubicBezTo>
                  <a:cubicBezTo>
                    <a:pt x="581" y="0"/>
                    <a:pt x="581" y="0"/>
                    <a:pt x="581" y="0"/>
                  </a:cubicBezTo>
                  <a:moveTo>
                    <a:pt x="581" y="0"/>
                  </a:moveTo>
                  <a:cubicBezTo>
                    <a:pt x="581" y="0"/>
                    <a:pt x="581" y="0"/>
                    <a:pt x="581" y="0"/>
                  </a:cubicBezTo>
                  <a:cubicBezTo>
                    <a:pt x="581" y="0"/>
                    <a:pt x="581" y="0"/>
                    <a:pt x="581" y="0"/>
                  </a:cubicBezTo>
                  <a:moveTo>
                    <a:pt x="581" y="0"/>
                  </a:moveTo>
                  <a:cubicBezTo>
                    <a:pt x="581" y="0"/>
                    <a:pt x="581" y="0"/>
                    <a:pt x="581" y="0"/>
                  </a:cubicBezTo>
                  <a:cubicBezTo>
                    <a:pt x="581" y="0"/>
                    <a:pt x="581" y="0"/>
                    <a:pt x="581" y="0"/>
                  </a:cubicBezTo>
                  <a:moveTo>
                    <a:pt x="581" y="0"/>
                  </a:moveTo>
                  <a:cubicBezTo>
                    <a:pt x="581" y="0"/>
                    <a:pt x="581" y="0"/>
                    <a:pt x="581" y="0"/>
                  </a:cubicBezTo>
                  <a:cubicBezTo>
                    <a:pt x="581" y="0"/>
                    <a:pt x="581" y="0"/>
                    <a:pt x="581" y="0"/>
                  </a:cubicBezTo>
                  <a:moveTo>
                    <a:pt x="580" y="0"/>
                  </a:moveTo>
                  <a:cubicBezTo>
                    <a:pt x="580" y="0"/>
                    <a:pt x="580" y="0"/>
                    <a:pt x="581" y="0"/>
                  </a:cubicBezTo>
                  <a:cubicBezTo>
                    <a:pt x="580" y="0"/>
                    <a:pt x="580" y="0"/>
                    <a:pt x="580" y="0"/>
                  </a:cubicBezTo>
                  <a:moveTo>
                    <a:pt x="580" y="0"/>
                  </a:moveTo>
                  <a:cubicBezTo>
                    <a:pt x="580" y="0"/>
                    <a:pt x="580" y="0"/>
                    <a:pt x="580" y="0"/>
                  </a:cubicBezTo>
                  <a:cubicBezTo>
                    <a:pt x="580" y="0"/>
                    <a:pt x="580" y="0"/>
                    <a:pt x="580" y="0"/>
                  </a:cubicBezTo>
                  <a:moveTo>
                    <a:pt x="580" y="0"/>
                  </a:moveTo>
                  <a:cubicBezTo>
                    <a:pt x="580" y="0"/>
                    <a:pt x="580" y="0"/>
                    <a:pt x="580" y="0"/>
                  </a:cubicBezTo>
                  <a:cubicBezTo>
                    <a:pt x="580" y="0"/>
                    <a:pt x="580" y="0"/>
                    <a:pt x="580" y="0"/>
                  </a:cubicBezTo>
                  <a:moveTo>
                    <a:pt x="580" y="0"/>
                  </a:moveTo>
                  <a:cubicBezTo>
                    <a:pt x="580" y="0"/>
                    <a:pt x="580" y="0"/>
                    <a:pt x="580" y="0"/>
                  </a:cubicBezTo>
                  <a:cubicBezTo>
                    <a:pt x="580" y="0"/>
                    <a:pt x="580" y="0"/>
                    <a:pt x="580" y="0"/>
                  </a:cubicBezTo>
                  <a:moveTo>
                    <a:pt x="580" y="0"/>
                  </a:moveTo>
                  <a:cubicBezTo>
                    <a:pt x="300" y="0"/>
                    <a:pt x="300" y="0"/>
                    <a:pt x="300" y="0"/>
                  </a:cubicBezTo>
                  <a:cubicBezTo>
                    <a:pt x="580" y="0"/>
                    <a:pt x="580" y="0"/>
                    <a:pt x="580" y="0"/>
                  </a:cubicBezTo>
                  <a:cubicBezTo>
                    <a:pt x="580" y="0"/>
                    <a:pt x="580" y="0"/>
                    <a:pt x="580" y="0"/>
                  </a:cubicBezTo>
                  <a:cubicBezTo>
                    <a:pt x="580" y="0"/>
                    <a:pt x="580" y="0"/>
                    <a:pt x="58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22" name="Freeform 24"/>
            <p:cNvSpPr>
              <a:spLocks/>
            </p:cNvSpPr>
            <p:nvPr/>
          </p:nvSpPr>
          <p:spPr bwMode="auto">
            <a:xfrm>
              <a:off x="3288692" y="1454160"/>
              <a:ext cx="502826" cy="152158"/>
            </a:xfrm>
            <a:custGeom>
              <a:avLst/>
              <a:gdLst>
                <a:gd name="T0" fmla="*/ 184 w 184"/>
                <a:gd name="T1" fmla="*/ 0 h 52"/>
                <a:gd name="T2" fmla="*/ 72 w 184"/>
                <a:gd name="T3" fmla="*/ 0 h 52"/>
                <a:gd name="T4" fmla="*/ 25 w 184"/>
                <a:gd name="T5" fmla="*/ 26 h 52"/>
                <a:gd name="T6" fmla="*/ 25 w 184"/>
                <a:gd name="T7" fmla="*/ 26 h 52"/>
                <a:gd name="T8" fmla="*/ 24 w 184"/>
                <a:gd name="T9" fmla="*/ 26 h 52"/>
                <a:gd name="T10" fmla="*/ 24 w 184"/>
                <a:gd name="T11" fmla="*/ 26 h 52"/>
                <a:gd name="T12" fmla="*/ 24 w 184"/>
                <a:gd name="T13" fmla="*/ 26 h 52"/>
                <a:gd name="T14" fmla="*/ 24 w 184"/>
                <a:gd name="T15" fmla="*/ 26 h 52"/>
                <a:gd name="T16" fmla="*/ 24 w 184"/>
                <a:gd name="T17" fmla="*/ 26 h 52"/>
                <a:gd name="T18" fmla="*/ 24 w 184"/>
                <a:gd name="T19" fmla="*/ 26 h 52"/>
                <a:gd name="T20" fmla="*/ 24 w 184"/>
                <a:gd name="T21" fmla="*/ 26 h 52"/>
                <a:gd name="T22" fmla="*/ 24 w 184"/>
                <a:gd name="T23" fmla="*/ 26 h 52"/>
                <a:gd name="T24" fmla="*/ 24 w 184"/>
                <a:gd name="T25" fmla="*/ 26 h 52"/>
                <a:gd name="T26" fmla="*/ 24 w 184"/>
                <a:gd name="T27" fmla="*/ 26 h 52"/>
                <a:gd name="T28" fmla="*/ 24 w 184"/>
                <a:gd name="T29" fmla="*/ 26 h 52"/>
                <a:gd name="T30" fmla="*/ 23 w 184"/>
                <a:gd name="T31" fmla="*/ 26 h 52"/>
                <a:gd name="T32" fmla="*/ 23 w 184"/>
                <a:gd name="T33" fmla="*/ 26 h 52"/>
                <a:gd name="T34" fmla="*/ 0 w 184"/>
                <a:gd name="T35" fmla="*/ 20 h 52"/>
                <a:gd name="T36" fmla="*/ 50 w 184"/>
                <a:gd name="T37" fmla="*/ 52 h 52"/>
                <a:gd name="T38" fmla="*/ 98 w 184"/>
                <a:gd name="T39" fmla="*/ 26 h 52"/>
                <a:gd name="T40" fmla="*/ 184 w 184"/>
                <a:gd name="T41" fmla="*/ 26 h 52"/>
                <a:gd name="T42" fmla="*/ 184 w 184"/>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4" h="52">
                  <a:moveTo>
                    <a:pt x="184" y="0"/>
                  </a:moveTo>
                  <a:cubicBezTo>
                    <a:pt x="72" y="0"/>
                    <a:pt x="72" y="0"/>
                    <a:pt x="72" y="0"/>
                  </a:cubicBezTo>
                  <a:cubicBezTo>
                    <a:pt x="62" y="16"/>
                    <a:pt x="45" y="26"/>
                    <a:pt x="25" y="26"/>
                  </a:cubicBezTo>
                  <a:cubicBezTo>
                    <a:pt x="25" y="26"/>
                    <a:pt x="25" y="26"/>
                    <a:pt x="25" y="26"/>
                  </a:cubicBezTo>
                  <a:cubicBezTo>
                    <a:pt x="25" y="26"/>
                    <a:pt x="25" y="26"/>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6"/>
                    <a:pt x="23" y="26"/>
                  </a:cubicBezTo>
                  <a:cubicBezTo>
                    <a:pt x="23" y="26"/>
                    <a:pt x="23" y="26"/>
                    <a:pt x="23" y="26"/>
                  </a:cubicBezTo>
                  <a:cubicBezTo>
                    <a:pt x="15" y="26"/>
                    <a:pt x="7" y="24"/>
                    <a:pt x="0" y="20"/>
                  </a:cubicBezTo>
                  <a:cubicBezTo>
                    <a:pt x="9" y="39"/>
                    <a:pt x="28" y="52"/>
                    <a:pt x="50" y="52"/>
                  </a:cubicBezTo>
                  <a:cubicBezTo>
                    <a:pt x="70" y="52"/>
                    <a:pt x="88" y="41"/>
                    <a:pt x="98" y="26"/>
                  </a:cubicBezTo>
                  <a:cubicBezTo>
                    <a:pt x="184" y="26"/>
                    <a:pt x="184" y="26"/>
                    <a:pt x="184" y="26"/>
                  </a:cubicBezTo>
                  <a:cubicBezTo>
                    <a:pt x="184" y="0"/>
                    <a:pt x="184" y="0"/>
                    <a:pt x="184"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23" name="Freeform 25"/>
            <p:cNvSpPr>
              <a:spLocks noEditPoints="1"/>
            </p:cNvSpPr>
            <p:nvPr/>
          </p:nvSpPr>
          <p:spPr bwMode="auto">
            <a:xfrm>
              <a:off x="3288692" y="1454160"/>
              <a:ext cx="502826" cy="76079"/>
            </a:xfrm>
            <a:custGeom>
              <a:avLst/>
              <a:gdLst>
                <a:gd name="T0" fmla="*/ 24 w 184"/>
                <a:gd name="T1" fmla="*/ 26 h 26"/>
                <a:gd name="T2" fmla="*/ 24 w 184"/>
                <a:gd name="T3" fmla="*/ 26 h 26"/>
                <a:gd name="T4" fmla="*/ 24 w 184"/>
                <a:gd name="T5" fmla="*/ 26 h 26"/>
                <a:gd name="T6" fmla="*/ 24 w 184"/>
                <a:gd name="T7" fmla="*/ 26 h 26"/>
                <a:gd name="T8" fmla="*/ 24 w 184"/>
                <a:gd name="T9" fmla="*/ 26 h 26"/>
                <a:gd name="T10" fmla="*/ 24 w 184"/>
                <a:gd name="T11" fmla="*/ 26 h 26"/>
                <a:gd name="T12" fmla="*/ 24 w 184"/>
                <a:gd name="T13" fmla="*/ 26 h 26"/>
                <a:gd name="T14" fmla="*/ 24 w 184"/>
                <a:gd name="T15" fmla="*/ 26 h 26"/>
                <a:gd name="T16" fmla="*/ 24 w 184"/>
                <a:gd name="T17" fmla="*/ 26 h 26"/>
                <a:gd name="T18" fmla="*/ 24 w 184"/>
                <a:gd name="T19" fmla="*/ 26 h 26"/>
                <a:gd name="T20" fmla="*/ 24 w 184"/>
                <a:gd name="T21" fmla="*/ 26 h 26"/>
                <a:gd name="T22" fmla="*/ 24 w 184"/>
                <a:gd name="T23" fmla="*/ 26 h 26"/>
                <a:gd name="T24" fmla="*/ 24 w 184"/>
                <a:gd name="T25" fmla="*/ 26 h 26"/>
                <a:gd name="T26" fmla="*/ 24 w 184"/>
                <a:gd name="T27" fmla="*/ 26 h 26"/>
                <a:gd name="T28" fmla="*/ 24 w 184"/>
                <a:gd name="T29" fmla="*/ 26 h 26"/>
                <a:gd name="T30" fmla="*/ 23 w 184"/>
                <a:gd name="T31" fmla="*/ 26 h 26"/>
                <a:gd name="T32" fmla="*/ 24 w 184"/>
                <a:gd name="T33" fmla="*/ 26 h 26"/>
                <a:gd name="T34" fmla="*/ 23 w 184"/>
                <a:gd name="T35" fmla="*/ 26 h 26"/>
                <a:gd name="T36" fmla="*/ 0 w 184"/>
                <a:gd name="T37" fmla="*/ 20 h 26"/>
                <a:gd name="T38" fmla="*/ 0 w 184"/>
                <a:gd name="T39" fmla="*/ 20 h 26"/>
                <a:gd name="T40" fmla="*/ 23 w 184"/>
                <a:gd name="T41" fmla="*/ 26 h 26"/>
                <a:gd name="T42" fmla="*/ 0 w 184"/>
                <a:gd name="T43" fmla="*/ 20 h 26"/>
                <a:gd name="T44" fmla="*/ 184 w 184"/>
                <a:gd name="T45" fmla="*/ 0 h 26"/>
                <a:gd name="T46" fmla="*/ 72 w 184"/>
                <a:gd name="T47" fmla="*/ 0 h 26"/>
                <a:gd name="T48" fmla="*/ 25 w 184"/>
                <a:gd name="T49" fmla="*/ 26 h 26"/>
                <a:gd name="T50" fmla="*/ 25 w 184"/>
                <a:gd name="T51" fmla="*/ 26 h 26"/>
                <a:gd name="T52" fmla="*/ 25 w 184"/>
                <a:gd name="T53" fmla="*/ 26 h 26"/>
                <a:gd name="T54" fmla="*/ 72 w 184"/>
                <a:gd name="T55" fmla="*/ 0 h 26"/>
                <a:gd name="T56" fmla="*/ 184 w 184"/>
                <a:gd name="T57" fmla="*/ 0 h 26"/>
                <a:gd name="T58" fmla="*/ 184 w 184"/>
                <a:gd name="T59" fmla="*/ 26 h 26"/>
                <a:gd name="T60" fmla="*/ 184 w 184"/>
                <a:gd name="T6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4" h="26">
                  <a:moveTo>
                    <a:pt x="24" y="26"/>
                  </a:moveTo>
                  <a:cubicBezTo>
                    <a:pt x="24" y="26"/>
                    <a:pt x="24" y="26"/>
                    <a:pt x="24" y="26"/>
                  </a:cubicBezTo>
                  <a:cubicBezTo>
                    <a:pt x="24" y="26"/>
                    <a:pt x="24" y="26"/>
                    <a:pt x="24" y="26"/>
                  </a:cubicBezTo>
                  <a:moveTo>
                    <a:pt x="24" y="26"/>
                  </a:moveTo>
                  <a:cubicBezTo>
                    <a:pt x="24" y="26"/>
                    <a:pt x="24" y="26"/>
                    <a:pt x="24" y="26"/>
                  </a:cubicBezTo>
                  <a:cubicBezTo>
                    <a:pt x="24" y="26"/>
                    <a:pt x="24" y="26"/>
                    <a:pt x="24" y="26"/>
                  </a:cubicBezTo>
                  <a:moveTo>
                    <a:pt x="24" y="26"/>
                  </a:moveTo>
                  <a:cubicBezTo>
                    <a:pt x="24" y="26"/>
                    <a:pt x="24" y="26"/>
                    <a:pt x="24" y="26"/>
                  </a:cubicBezTo>
                  <a:cubicBezTo>
                    <a:pt x="24" y="26"/>
                    <a:pt x="24" y="26"/>
                    <a:pt x="24" y="26"/>
                  </a:cubicBezTo>
                  <a:moveTo>
                    <a:pt x="24" y="26"/>
                  </a:moveTo>
                  <a:cubicBezTo>
                    <a:pt x="24" y="26"/>
                    <a:pt x="24" y="26"/>
                    <a:pt x="24" y="26"/>
                  </a:cubicBezTo>
                  <a:cubicBezTo>
                    <a:pt x="24" y="26"/>
                    <a:pt x="24" y="26"/>
                    <a:pt x="24" y="26"/>
                  </a:cubicBezTo>
                  <a:moveTo>
                    <a:pt x="24" y="26"/>
                  </a:moveTo>
                  <a:cubicBezTo>
                    <a:pt x="24" y="26"/>
                    <a:pt x="24" y="26"/>
                    <a:pt x="24" y="26"/>
                  </a:cubicBezTo>
                  <a:cubicBezTo>
                    <a:pt x="24" y="26"/>
                    <a:pt x="24" y="26"/>
                    <a:pt x="24" y="26"/>
                  </a:cubicBezTo>
                  <a:moveTo>
                    <a:pt x="23" y="26"/>
                  </a:moveTo>
                  <a:cubicBezTo>
                    <a:pt x="24" y="26"/>
                    <a:pt x="24" y="26"/>
                    <a:pt x="24" y="26"/>
                  </a:cubicBezTo>
                  <a:cubicBezTo>
                    <a:pt x="24" y="26"/>
                    <a:pt x="24" y="26"/>
                    <a:pt x="23" y="26"/>
                  </a:cubicBezTo>
                  <a:moveTo>
                    <a:pt x="0" y="20"/>
                  </a:moveTo>
                  <a:cubicBezTo>
                    <a:pt x="0" y="20"/>
                    <a:pt x="0" y="20"/>
                    <a:pt x="0" y="20"/>
                  </a:cubicBezTo>
                  <a:cubicBezTo>
                    <a:pt x="7" y="24"/>
                    <a:pt x="15" y="26"/>
                    <a:pt x="23" y="26"/>
                  </a:cubicBezTo>
                  <a:cubicBezTo>
                    <a:pt x="15" y="26"/>
                    <a:pt x="7" y="24"/>
                    <a:pt x="0" y="20"/>
                  </a:cubicBezTo>
                  <a:moveTo>
                    <a:pt x="184" y="0"/>
                  </a:moveTo>
                  <a:cubicBezTo>
                    <a:pt x="72" y="0"/>
                    <a:pt x="72" y="0"/>
                    <a:pt x="72" y="0"/>
                  </a:cubicBezTo>
                  <a:cubicBezTo>
                    <a:pt x="62" y="16"/>
                    <a:pt x="45" y="26"/>
                    <a:pt x="25" y="26"/>
                  </a:cubicBezTo>
                  <a:cubicBezTo>
                    <a:pt x="25" y="26"/>
                    <a:pt x="25" y="26"/>
                    <a:pt x="25" y="26"/>
                  </a:cubicBezTo>
                  <a:cubicBezTo>
                    <a:pt x="25" y="26"/>
                    <a:pt x="25" y="26"/>
                    <a:pt x="25" y="26"/>
                  </a:cubicBezTo>
                  <a:cubicBezTo>
                    <a:pt x="45" y="26"/>
                    <a:pt x="62" y="16"/>
                    <a:pt x="72" y="0"/>
                  </a:cubicBezTo>
                  <a:cubicBezTo>
                    <a:pt x="184" y="0"/>
                    <a:pt x="184" y="0"/>
                    <a:pt x="184" y="0"/>
                  </a:cubicBezTo>
                  <a:cubicBezTo>
                    <a:pt x="184" y="26"/>
                    <a:pt x="184" y="26"/>
                    <a:pt x="184" y="26"/>
                  </a:cubicBezTo>
                  <a:cubicBezTo>
                    <a:pt x="184" y="0"/>
                    <a:pt x="184" y="0"/>
                    <a:pt x="184"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24" name="Freeform 26"/>
            <p:cNvSpPr>
              <a:spLocks/>
            </p:cNvSpPr>
            <p:nvPr/>
          </p:nvSpPr>
          <p:spPr bwMode="auto">
            <a:xfrm>
              <a:off x="4206596" y="1676057"/>
              <a:ext cx="2073418" cy="1484598"/>
            </a:xfrm>
            <a:custGeom>
              <a:avLst/>
              <a:gdLst>
                <a:gd name="T0" fmla="*/ 730 w 759"/>
                <a:gd name="T1" fmla="*/ 0 h 507"/>
                <a:gd name="T2" fmla="*/ 734 w 759"/>
                <a:gd name="T3" fmla="*/ 18 h 507"/>
                <a:gd name="T4" fmla="*/ 734 w 759"/>
                <a:gd name="T5" fmla="*/ 18 h 507"/>
                <a:gd name="T6" fmla="*/ 734 w 759"/>
                <a:gd name="T7" fmla="*/ 18 h 507"/>
                <a:gd name="T8" fmla="*/ 734 w 759"/>
                <a:gd name="T9" fmla="*/ 19 h 507"/>
                <a:gd name="T10" fmla="*/ 734 w 759"/>
                <a:gd name="T11" fmla="*/ 19 h 507"/>
                <a:gd name="T12" fmla="*/ 734 w 759"/>
                <a:gd name="T13" fmla="*/ 19 h 507"/>
                <a:gd name="T14" fmla="*/ 734 w 759"/>
                <a:gd name="T15" fmla="*/ 19 h 507"/>
                <a:gd name="T16" fmla="*/ 734 w 759"/>
                <a:gd name="T17" fmla="*/ 19 h 507"/>
                <a:gd name="T18" fmla="*/ 734 w 759"/>
                <a:gd name="T19" fmla="*/ 19 h 507"/>
                <a:gd name="T20" fmla="*/ 734 w 759"/>
                <a:gd name="T21" fmla="*/ 19 h 507"/>
                <a:gd name="T22" fmla="*/ 734 w 759"/>
                <a:gd name="T23" fmla="*/ 206 h 507"/>
                <a:gd name="T24" fmla="*/ 734 w 759"/>
                <a:gd name="T25" fmla="*/ 206 h 507"/>
                <a:gd name="T26" fmla="*/ 685 w 759"/>
                <a:gd name="T27" fmla="*/ 254 h 507"/>
                <a:gd name="T28" fmla="*/ 600 w 759"/>
                <a:gd name="T29" fmla="*/ 254 h 507"/>
                <a:gd name="T30" fmla="*/ 457 w 759"/>
                <a:gd name="T31" fmla="*/ 373 h 507"/>
                <a:gd name="T32" fmla="*/ 300 w 759"/>
                <a:gd name="T33" fmla="*/ 373 h 507"/>
                <a:gd name="T34" fmla="*/ 300 w 759"/>
                <a:gd name="T35" fmla="*/ 433 h 507"/>
                <a:gd name="T36" fmla="*/ 300 w 759"/>
                <a:gd name="T37" fmla="*/ 433 h 507"/>
                <a:gd name="T38" fmla="*/ 252 w 759"/>
                <a:gd name="T39" fmla="*/ 481 h 507"/>
                <a:gd name="T40" fmla="*/ 19 w 759"/>
                <a:gd name="T41" fmla="*/ 481 h 507"/>
                <a:gd name="T42" fmla="*/ 19 w 759"/>
                <a:gd name="T43" fmla="*/ 481 h 507"/>
                <a:gd name="T44" fmla="*/ 19 w 759"/>
                <a:gd name="T45" fmla="*/ 481 h 507"/>
                <a:gd name="T46" fmla="*/ 19 w 759"/>
                <a:gd name="T47" fmla="*/ 481 h 507"/>
                <a:gd name="T48" fmla="*/ 19 w 759"/>
                <a:gd name="T49" fmla="*/ 481 h 507"/>
                <a:gd name="T50" fmla="*/ 19 w 759"/>
                <a:gd name="T51" fmla="*/ 481 h 507"/>
                <a:gd name="T52" fmla="*/ 19 w 759"/>
                <a:gd name="T53" fmla="*/ 481 h 507"/>
                <a:gd name="T54" fmla="*/ 19 w 759"/>
                <a:gd name="T55" fmla="*/ 481 h 507"/>
                <a:gd name="T56" fmla="*/ 18 w 759"/>
                <a:gd name="T57" fmla="*/ 481 h 507"/>
                <a:gd name="T58" fmla="*/ 18 w 759"/>
                <a:gd name="T59" fmla="*/ 481 h 507"/>
                <a:gd name="T60" fmla="*/ 18 w 759"/>
                <a:gd name="T61" fmla="*/ 481 h 507"/>
                <a:gd name="T62" fmla="*/ 18 w 759"/>
                <a:gd name="T63" fmla="*/ 481 h 507"/>
                <a:gd name="T64" fmla="*/ 18 w 759"/>
                <a:gd name="T65" fmla="*/ 481 h 507"/>
                <a:gd name="T66" fmla="*/ 18 w 759"/>
                <a:gd name="T67" fmla="*/ 481 h 507"/>
                <a:gd name="T68" fmla="*/ 18 w 759"/>
                <a:gd name="T69" fmla="*/ 481 h 507"/>
                <a:gd name="T70" fmla="*/ 0 w 759"/>
                <a:gd name="T71" fmla="*/ 477 h 507"/>
                <a:gd name="T72" fmla="*/ 45 w 759"/>
                <a:gd name="T73" fmla="*/ 507 h 507"/>
                <a:gd name="T74" fmla="*/ 277 w 759"/>
                <a:gd name="T75" fmla="*/ 507 h 507"/>
                <a:gd name="T76" fmla="*/ 326 w 759"/>
                <a:gd name="T77" fmla="*/ 458 h 507"/>
                <a:gd name="T78" fmla="*/ 326 w 759"/>
                <a:gd name="T79" fmla="*/ 398 h 507"/>
                <a:gd name="T80" fmla="*/ 482 w 759"/>
                <a:gd name="T81" fmla="*/ 398 h 507"/>
                <a:gd name="T82" fmla="*/ 625 w 759"/>
                <a:gd name="T83" fmla="*/ 280 h 507"/>
                <a:gd name="T84" fmla="*/ 710 w 759"/>
                <a:gd name="T85" fmla="*/ 280 h 507"/>
                <a:gd name="T86" fmla="*/ 759 w 759"/>
                <a:gd name="T87" fmla="*/ 231 h 507"/>
                <a:gd name="T88" fmla="*/ 759 w 759"/>
                <a:gd name="T89" fmla="*/ 45 h 507"/>
                <a:gd name="T90" fmla="*/ 745 w 759"/>
                <a:gd name="T91" fmla="*/ 10 h 507"/>
                <a:gd name="T92" fmla="*/ 730 w 759"/>
                <a:gd name="T93"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9" h="507">
                  <a:moveTo>
                    <a:pt x="730" y="0"/>
                  </a:moveTo>
                  <a:cubicBezTo>
                    <a:pt x="732" y="6"/>
                    <a:pt x="733" y="12"/>
                    <a:pt x="734" y="18"/>
                  </a:cubicBezTo>
                  <a:cubicBezTo>
                    <a:pt x="734" y="18"/>
                    <a:pt x="734" y="18"/>
                    <a:pt x="734" y="18"/>
                  </a:cubicBezTo>
                  <a:cubicBezTo>
                    <a:pt x="734" y="18"/>
                    <a:pt x="734" y="18"/>
                    <a:pt x="734" y="18"/>
                  </a:cubicBezTo>
                  <a:cubicBezTo>
                    <a:pt x="734" y="19"/>
                    <a:pt x="734" y="19"/>
                    <a:pt x="734" y="19"/>
                  </a:cubicBezTo>
                  <a:cubicBezTo>
                    <a:pt x="734" y="19"/>
                    <a:pt x="734" y="19"/>
                    <a:pt x="734" y="19"/>
                  </a:cubicBezTo>
                  <a:cubicBezTo>
                    <a:pt x="734" y="19"/>
                    <a:pt x="734" y="19"/>
                    <a:pt x="734" y="19"/>
                  </a:cubicBezTo>
                  <a:cubicBezTo>
                    <a:pt x="734" y="19"/>
                    <a:pt x="734" y="19"/>
                    <a:pt x="734" y="19"/>
                  </a:cubicBezTo>
                  <a:cubicBezTo>
                    <a:pt x="734" y="19"/>
                    <a:pt x="734" y="19"/>
                    <a:pt x="734" y="19"/>
                  </a:cubicBezTo>
                  <a:cubicBezTo>
                    <a:pt x="734" y="19"/>
                    <a:pt x="734" y="19"/>
                    <a:pt x="734" y="19"/>
                  </a:cubicBezTo>
                  <a:cubicBezTo>
                    <a:pt x="734" y="19"/>
                    <a:pt x="734" y="19"/>
                    <a:pt x="734" y="19"/>
                  </a:cubicBezTo>
                  <a:cubicBezTo>
                    <a:pt x="734" y="206"/>
                    <a:pt x="734" y="206"/>
                    <a:pt x="734" y="206"/>
                  </a:cubicBezTo>
                  <a:cubicBezTo>
                    <a:pt x="734" y="206"/>
                    <a:pt x="734" y="206"/>
                    <a:pt x="734" y="206"/>
                  </a:cubicBezTo>
                  <a:cubicBezTo>
                    <a:pt x="734" y="233"/>
                    <a:pt x="712" y="254"/>
                    <a:pt x="685" y="254"/>
                  </a:cubicBezTo>
                  <a:cubicBezTo>
                    <a:pt x="600" y="254"/>
                    <a:pt x="600" y="254"/>
                    <a:pt x="600" y="254"/>
                  </a:cubicBezTo>
                  <a:cubicBezTo>
                    <a:pt x="587" y="322"/>
                    <a:pt x="528" y="373"/>
                    <a:pt x="457" y="373"/>
                  </a:cubicBezTo>
                  <a:cubicBezTo>
                    <a:pt x="300" y="373"/>
                    <a:pt x="300" y="373"/>
                    <a:pt x="300" y="373"/>
                  </a:cubicBezTo>
                  <a:cubicBezTo>
                    <a:pt x="300" y="433"/>
                    <a:pt x="300" y="433"/>
                    <a:pt x="300" y="433"/>
                  </a:cubicBezTo>
                  <a:cubicBezTo>
                    <a:pt x="300" y="433"/>
                    <a:pt x="300" y="433"/>
                    <a:pt x="300" y="433"/>
                  </a:cubicBezTo>
                  <a:cubicBezTo>
                    <a:pt x="300" y="460"/>
                    <a:pt x="278" y="481"/>
                    <a:pt x="252" y="481"/>
                  </a:cubicBezTo>
                  <a:cubicBezTo>
                    <a:pt x="19" y="481"/>
                    <a:pt x="19" y="481"/>
                    <a:pt x="19" y="481"/>
                  </a:cubicBezTo>
                  <a:cubicBezTo>
                    <a:pt x="19" y="481"/>
                    <a:pt x="19" y="481"/>
                    <a:pt x="19" y="481"/>
                  </a:cubicBezTo>
                  <a:cubicBezTo>
                    <a:pt x="19" y="481"/>
                    <a:pt x="19" y="481"/>
                    <a:pt x="19" y="481"/>
                  </a:cubicBezTo>
                  <a:cubicBezTo>
                    <a:pt x="19" y="481"/>
                    <a:pt x="19" y="481"/>
                    <a:pt x="19" y="481"/>
                  </a:cubicBezTo>
                  <a:cubicBezTo>
                    <a:pt x="19" y="481"/>
                    <a:pt x="19" y="481"/>
                    <a:pt x="19" y="481"/>
                  </a:cubicBezTo>
                  <a:cubicBezTo>
                    <a:pt x="19" y="481"/>
                    <a:pt x="19" y="481"/>
                    <a:pt x="19" y="481"/>
                  </a:cubicBezTo>
                  <a:cubicBezTo>
                    <a:pt x="19" y="481"/>
                    <a:pt x="19" y="481"/>
                    <a:pt x="19" y="481"/>
                  </a:cubicBezTo>
                  <a:cubicBezTo>
                    <a:pt x="19" y="481"/>
                    <a:pt x="19" y="481"/>
                    <a:pt x="19" y="481"/>
                  </a:cubicBezTo>
                  <a:cubicBezTo>
                    <a:pt x="19" y="481"/>
                    <a:pt x="19" y="481"/>
                    <a:pt x="18" y="481"/>
                  </a:cubicBezTo>
                  <a:cubicBezTo>
                    <a:pt x="18" y="481"/>
                    <a:pt x="18" y="481"/>
                    <a:pt x="18" y="481"/>
                  </a:cubicBezTo>
                  <a:cubicBezTo>
                    <a:pt x="18" y="481"/>
                    <a:pt x="18" y="481"/>
                    <a:pt x="18" y="481"/>
                  </a:cubicBezTo>
                  <a:cubicBezTo>
                    <a:pt x="18" y="481"/>
                    <a:pt x="18" y="481"/>
                    <a:pt x="18" y="481"/>
                  </a:cubicBezTo>
                  <a:cubicBezTo>
                    <a:pt x="18" y="481"/>
                    <a:pt x="18" y="481"/>
                    <a:pt x="18" y="481"/>
                  </a:cubicBezTo>
                  <a:cubicBezTo>
                    <a:pt x="18" y="481"/>
                    <a:pt x="18" y="481"/>
                    <a:pt x="18" y="481"/>
                  </a:cubicBezTo>
                  <a:cubicBezTo>
                    <a:pt x="18" y="481"/>
                    <a:pt x="18" y="481"/>
                    <a:pt x="18" y="481"/>
                  </a:cubicBezTo>
                  <a:cubicBezTo>
                    <a:pt x="12" y="481"/>
                    <a:pt x="6" y="480"/>
                    <a:pt x="0" y="477"/>
                  </a:cubicBezTo>
                  <a:cubicBezTo>
                    <a:pt x="7" y="495"/>
                    <a:pt x="25" y="507"/>
                    <a:pt x="45" y="507"/>
                  </a:cubicBezTo>
                  <a:cubicBezTo>
                    <a:pt x="277" y="507"/>
                    <a:pt x="277" y="507"/>
                    <a:pt x="277" y="507"/>
                  </a:cubicBezTo>
                  <a:cubicBezTo>
                    <a:pt x="304" y="507"/>
                    <a:pt x="326" y="485"/>
                    <a:pt x="326" y="458"/>
                  </a:cubicBezTo>
                  <a:cubicBezTo>
                    <a:pt x="326" y="398"/>
                    <a:pt x="326" y="398"/>
                    <a:pt x="326" y="398"/>
                  </a:cubicBezTo>
                  <a:cubicBezTo>
                    <a:pt x="482" y="398"/>
                    <a:pt x="482" y="398"/>
                    <a:pt x="482" y="398"/>
                  </a:cubicBezTo>
                  <a:cubicBezTo>
                    <a:pt x="553" y="398"/>
                    <a:pt x="612" y="347"/>
                    <a:pt x="625" y="280"/>
                  </a:cubicBezTo>
                  <a:cubicBezTo>
                    <a:pt x="710" y="280"/>
                    <a:pt x="710" y="280"/>
                    <a:pt x="710" y="280"/>
                  </a:cubicBezTo>
                  <a:cubicBezTo>
                    <a:pt x="737" y="280"/>
                    <a:pt x="759" y="258"/>
                    <a:pt x="759" y="231"/>
                  </a:cubicBezTo>
                  <a:cubicBezTo>
                    <a:pt x="759" y="45"/>
                    <a:pt x="759" y="45"/>
                    <a:pt x="759" y="45"/>
                  </a:cubicBezTo>
                  <a:cubicBezTo>
                    <a:pt x="759" y="32"/>
                    <a:pt x="754" y="19"/>
                    <a:pt x="745" y="10"/>
                  </a:cubicBezTo>
                  <a:cubicBezTo>
                    <a:pt x="740" y="6"/>
                    <a:pt x="735" y="2"/>
                    <a:pt x="73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25" name="Freeform 27"/>
            <p:cNvSpPr>
              <a:spLocks noEditPoints="1"/>
            </p:cNvSpPr>
            <p:nvPr/>
          </p:nvSpPr>
          <p:spPr bwMode="auto">
            <a:xfrm>
              <a:off x="4206596" y="1676057"/>
              <a:ext cx="2005388" cy="1408519"/>
            </a:xfrm>
            <a:custGeom>
              <a:avLst/>
              <a:gdLst>
                <a:gd name="T0" fmla="*/ 19 w 734"/>
                <a:gd name="T1" fmla="*/ 481 h 481"/>
                <a:gd name="T2" fmla="*/ 19 w 734"/>
                <a:gd name="T3" fmla="*/ 481 h 481"/>
                <a:gd name="T4" fmla="*/ 19 w 734"/>
                <a:gd name="T5" fmla="*/ 481 h 481"/>
                <a:gd name="T6" fmla="*/ 19 w 734"/>
                <a:gd name="T7" fmla="*/ 481 h 481"/>
                <a:gd name="T8" fmla="*/ 19 w 734"/>
                <a:gd name="T9" fmla="*/ 481 h 481"/>
                <a:gd name="T10" fmla="*/ 19 w 734"/>
                <a:gd name="T11" fmla="*/ 481 h 481"/>
                <a:gd name="T12" fmla="*/ 19 w 734"/>
                <a:gd name="T13" fmla="*/ 481 h 481"/>
                <a:gd name="T14" fmla="*/ 19 w 734"/>
                <a:gd name="T15" fmla="*/ 481 h 481"/>
                <a:gd name="T16" fmla="*/ 19 w 734"/>
                <a:gd name="T17" fmla="*/ 481 h 481"/>
                <a:gd name="T18" fmla="*/ 18 w 734"/>
                <a:gd name="T19" fmla="*/ 481 h 481"/>
                <a:gd name="T20" fmla="*/ 18 w 734"/>
                <a:gd name="T21" fmla="*/ 481 h 481"/>
                <a:gd name="T22" fmla="*/ 18 w 734"/>
                <a:gd name="T23" fmla="*/ 481 h 481"/>
                <a:gd name="T24" fmla="*/ 18 w 734"/>
                <a:gd name="T25" fmla="*/ 481 h 481"/>
                <a:gd name="T26" fmla="*/ 18 w 734"/>
                <a:gd name="T27" fmla="*/ 481 h 481"/>
                <a:gd name="T28" fmla="*/ 18 w 734"/>
                <a:gd name="T29" fmla="*/ 481 h 481"/>
                <a:gd name="T30" fmla="*/ 18 w 734"/>
                <a:gd name="T31" fmla="*/ 481 h 481"/>
                <a:gd name="T32" fmla="*/ 18 w 734"/>
                <a:gd name="T33" fmla="*/ 481 h 481"/>
                <a:gd name="T34" fmla="*/ 18 w 734"/>
                <a:gd name="T35" fmla="*/ 481 h 481"/>
                <a:gd name="T36" fmla="*/ 0 w 734"/>
                <a:gd name="T37" fmla="*/ 477 h 481"/>
                <a:gd name="T38" fmla="*/ 0 w 734"/>
                <a:gd name="T39" fmla="*/ 477 h 481"/>
                <a:gd name="T40" fmla="*/ 18 w 734"/>
                <a:gd name="T41" fmla="*/ 481 h 481"/>
                <a:gd name="T42" fmla="*/ 0 w 734"/>
                <a:gd name="T43" fmla="*/ 477 h 481"/>
                <a:gd name="T44" fmla="*/ 300 w 734"/>
                <a:gd name="T45" fmla="*/ 433 h 481"/>
                <a:gd name="T46" fmla="*/ 252 w 734"/>
                <a:gd name="T47" fmla="*/ 481 h 481"/>
                <a:gd name="T48" fmla="*/ 19 w 734"/>
                <a:gd name="T49" fmla="*/ 481 h 481"/>
                <a:gd name="T50" fmla="*/ 19 w 734"/>
                <a:gd name="T51" fmla="*/ 481 h 481"/>
                <a:gd name="T52" fmla="*/ 19 w 734"/>
                <a:gd name="T53" fmla="*/ 481 h 481"/>
                <a:gd name="T54" fmla="*/ 252 w 734"/>
                <a:gd name="T55" fmla="*/ 481 h 481"/>
                <a:gd name="T56" fmla="*/ 300 w 734"/>
                <a:gd name="T57" fmla="*/ 433 h 481"/>
                <a:gd name="T58" fmla="*/ 300 w 734"/>
                <a:gd name="T59" fmla="*/ 433 h 481"/>
                <a:gd name="T60" fmla="*/ 734 w 734"/>
                <a:gd name="T61" fmla="*/ 206 h 481"/>
                <a:gd name="T62" fmla="*/ 685 w 734"/>
                <a:gd name="T63" fmla="*/ 254 h 481"/>
                <a:gd name="T64" fmla="*/ 600 w 734"/>
                <a:gd name="T65" fmla="*/ 254 h 481"/>
                <a:gd name="T66" fmla="*/ 457 w 734"/>
                <a:gd name="T67" fmla="*/ 373 h 481"/>
                <a:gd name="T68" fmla="*/ 300 w 734"/>
                <a:gd name="T69" fmla="*/ 373 h 481"/>
                <a:gd name="T70" fmla="*/ 457 w 734"/>
                <a:gd name="T71" fmla="*/ 373 h 481"/>
                <a:gd name="T72" fmla="*/ 600 w 734"/>
                <a:gd name="T73" fmla="*/ 254 h 481"/>
                <a:gd name="T74" fmla="*/ 685 w 734"/>
                <a:gd name="T75" fmla="*/ 254 h 481"/>
                <a:gd name="T76" fmla="*/ 734 w 734"/>
                <a:gd name="T77" fmla="*/ 206 h 481"/>
                <a:gd name="T78" fmla="*/ 734 w 734"/>
                <a:gd name="T79" fmla="*/ 206 h 481"/>
                <a:gd name="T80" fmla="*/ 734 w 734"/>
                <a:gd name="T81" fmla="*/ 19 h 481"/>
                <a:gd name="T82" fmla="*/ 734 w 734"/>
                <a:gd name="T83" fmla="*/ 19 h 481"/>
                <a:gd name="T84" fmla="*/ 734 w 734"/>
                <a:gd name="T85" fmla="*/ 19 h 481"/>
                <a:gd name="T86" fmla="*/ 734 w 734"/>
                <a:gd name="T87" fmla="*/ 19 h 481"/>
                <a:gd name="T88" fmla="*/ 734 w 734"/>
                <a:gd name="T89" fmla="*/ 19 h 481"/>
                <a:gd name="T90" fmla="*/ 734 w 734"/>
                <a:gd name="T91" fmla="*/ 19 h 481"/>
                <a:gd name="T92" fmla="*/ 734 w 734"/>
                <a:gd name="T93" fmla="*/ 19 h 481"/>
                <a:gd name="T94" fmla="*/ 734 w 734"/>
                <a:gd name="T95" fmla="*/ 19 h 481"/>
                <a:gd name="T96" fmla="*/ 734 w 734"/>
                <a:gd name="T97" fmla="*/ 19 h 481"/>
                <a:gd name="T98" fmla="*/ 734 w 734"/>
                <a:gd name="T99" fmla="*/ 18 h 481"/>
                <a:gd name="T100" fmla="*/ 734 w 734"/>
                <a:gd name="T101" fmla="*/ 18 h 481"/>
                <a:gd name="T102" fmla="*/ 734 w 734"/>
                <a:gd name="T103" fmla="*/ 18 h 481"/>
                <a:gd name="T104" fmla="*/ 730 w 734"/>
                <a:gd name="T105" fmla="*/ 0 h 481"/>
                <a:gd name="T106" fmla="*/ 734 w 734"/>
                <a:gd name="T107" fmla="*/ 18 h 481"/>
                <a:gd name="T108" fmla="*/ 730 w 734"/>
                <a:gd name="T109" fmla="*/ 0 h 481"/>
                <a:gd name="T110" fmla="*/ 730 w 734"/>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4" h="481">
                  <a:moveTo>
                    <a:pt x="19" y="481"/>
                  </a:moveTo>
                  <a:cubicBezTo>
                    <a:pt x="19" y="481"/>
                    <a:pt x="19" y="481"/>
                    <a:pt x="19" y="481"/>
                  </a:cubicBezTo>
                  <a:cubicBezTo>
                    <a:pt x="19" y="481"/>
                    <a:pt x="19" y="481"/>
                    <a:pt x="19" y="481"/>
                  </a:cubicBezTo>
                  <a:moveTo>
                    <a:pt x="19" y="481"/>
                  </a:moveTo>
                  <a:cubicBezTo>
                    <a:pt x="19" y="481"/>
                    <a:pt x="19" y="481"/>
                    <a:pt x="19" y="481"/>
                  </a:cubicBezTo>
                  <a:cubicBezTo>
                    <a:pt x="19" y="481"/>
                    <a:pt x="19" y="481"/>
                    <a:pt x="19" y="481"/>
                  </a:cubicBezTo>
                  <a:moveTo>
                    <a:pt x="19" y="481"/>
                  </a:moveTo>
                  <a:cubicBezTo>
                    <a:pt x="19" y="481"/>
                    <a:pt x="19" y="481"/>
                    <a:pt x="19" y="481"/>
                  </a:cubicBezTo>
                  <a:cubicBezTo>
                    <a:pt x="19" y="481"/>
                    <a:pt x="19" y="481"/>
                    <a:pt x="19" y="481"/>
                  </a:cubicBezTo>
                  <a:moveTo>
                    <a:pt x="18" y="481"/>
                  </a:moveTo>
                  <a:cubicBezTo>
                    <a:pt x="18" y="481"/>
                    <a:pt x="18" y="481"/>
                    <a:pt x="18" y="481"/>
                  </a:cubicBezTo>
                  <a:cubicBezTo>
                    <a:pt x="18" y="481"/>
                    <a:pt x="18" y="481"/>
                    <a:pt x="18" y="481"/>
                  </a:cubicBezTo>
                  <a:moveTo>
                    <a:pt x="18" y="481"/>
                  </a:moveTo>
                  <a:cubicBezTo>
                    <a:pt x="18" y="481"/>
                    <a:pt x="18" y="481"/>
                    <a:pt x="18" y="481"/>
                  </a:cubicBezTo>
                  <a:cubicBezTo>
                    <a:pt x="18" y="481"/>
                    <a:pt x="18" y="481"/>
                    <a:pt x="18" y="481"/>
                  </a:cubicBezTo>
                  <a:moveTo>
                    <a:pt x="18" y="481"/>
                  </a:moveTo>
                  <a:cubicBezTo>
                    <a:pt x="18" y="481"/>
                    <a:pt x="18" y="481"/>
                    <a:pt x="18" y="481"/>
                  </a:cubicBezTo>
                  <a:cubicBezTo>
                    <a:pt x="18" y="481"/>
                    <a:pt x="18" y="481"/>
                    <a:pt x="18" y="481"/>
                  </a:cubicBezTo>
                  <a:moveTo>
                    <a:pt x="0" y="477"/>
                  </a:moveTo>
                  <a:cubicBezTo>
                    <a:pt x="0" y="477"/>
                    <a:pt x="0" y="477"/>
                    <a:pt x="0" y="477"/>
                  </a:cubicBezTo>
                  <a:cubicBezTo>
                    <a:pt x="6" y="480"/>
                    <a:pt x="12" y="481"/>
                    <a:pt x="18" y="481"/>
                  </a:cubicBezTo>
                  <a:cubicBezTo>
                    <a:pt x="12" y="481"/>
                    <a:pt x="6" y="480"/>
                    <a:pt x="0" y="477"/>
                  </a:cubicBezTo>
                  <a:moveTo>
                    <a:pt x="300" y="433"/>
                  </a:moveTo>
                  <a:cubicBezTo>
                    <a:pt x="300" y="460"/>
                    <a:pt x="278" y="481"/>
                    <a:pt x="252" y="481"/>
                  </a:cubicBezTo>
                  <a:cubicBezTo>
                    <a:pt x="19" y="481"/>
                    <a:pt x="19" y="481"/>
                    <a:pt x="19" y="481"/>
                  </a:cubicBezTo>
                  <a:cubicBezTo>
                    <a:pt x="19" y="481"/>
                    <a:pt x="19" y="481"/>
                    <a:pt x="19" y="481"/>
                  </a:cubicBezTo>
                  <a:cubicBezTo>
                    <a:pt x="19" y="481"/>
                    <a:pt x="19" y="481"/>
                    <a:pt x="19" y="481"/>
                  </a:cubicBezTo>
                  <a:cubicBezTo>
                    <a:pt x="252" y="481"/>
                    <a:pt x="252" y="481"/>
                    <a:pt x="252" y="481"/>
                  </a:cubicBezTo>
                  <a:cubicBezTo>
                    <a:pt x="278" y="481"/>
                    <a:pt x="300" y="460"/>
                    <a:pt x="300" y="433"/>
                  </a:cubicBezTo>
                  <a:cubicBezTo>
                    <a:pt x="300" y="433"/>
                    <a:pt x="300" y="433"/>
                    <a:pt x="300" y="433"/>
                  </a:cubicBezTo>
                  <a:moveTo>
                    <a:pt x="734" y="206"/>
                  </a:moveTo>
                  <a:cubicBezTo>
                    <a:pt x="734" y="233"/>
                    <a:pt x="712" y="254"/>
                    <a:pt x="685" y="254"/>
                  </a:cubicBezTo>
                  <a:cubicBezTo>
                    <a:pt x="600" y="254"/>
                    <a:pt x="600" y="254"/>
                    <a:pt x="600" y="254"/>
                  </a:cubicBezTo>
                  <a:cubicBezTo>
                    <a:pt x="587" y="322"/>
                    <a:pt x="528" y="373"/>
                    <a:pt x="457" y="373"/>
                  </a:cubicBezTo>
                  <a:cubicBezTo>
                    <a:pt x="300" y="373"/>
                    <a:pt x="300" y="373"/>
                    <a:pt x="300" y="373"/>
                  </a:cubicBezTo>
                  <a:cubicBezTo>
                    <a:pt x="457" y="373"/>
                    <a:pt x="457" y="373"/>
                    <a:pt x="457" y="373"/>
                  </a:cubicBezTo>
                  <a:cubicBezTo>
                    <a:pt x="528" y="373"/>
                    <a:pt x="587" y="322"/>
                    <a:pt x="600" y="254"/>
                  </a:cubicBezTo>
                  <a:cubicBezTo>
                    <a:pt x="685" y="254"/>
                    <a:pt x="685" y="254"/>
                    <a:pt x="685" y="254"/>
                  </a:cubicBezTo>
                  <a:cubicBezTo>
                    <a:pt x="712" y="254"/>
                    <a:pt x="734" y="233"/>
                    <a:pt x="734" y="206"/>
                  </a:cubicBezTo>
                  <a:cubicBezTo>
                    <a:pt x="734" y="206"/>
                    <a:pt x="734" y="206"/>
                    <a:pt x="734" y="206"/>
                  </a:cubicBezTo>
                  <a:moveTo>
                    <a:pt x="734" y="19"/>
                  </a:moveTo>
                  <a:cubicBezTo>
                    <a:pt x="734" y="19"/>
                    <a:pt x="734" y="19"/>
                    <a:pt x="734" y="19"/>
                  </a:cubicBezTo>
                  <a:cubicBezTo>
                    <a:pt x="734" y="19"/>
                    <a:pt x="734" y="19"/>
                    <a:pt x="734" y="19"/>
                  </a:cubicBezTo>
                  <a:moveTo>
                    <a:pt x="734" y="19"/>
                  </a:moveTo>
                  <a:cubicBezTo>
                    <a:pt x="734" y="19"/>
                    <a:pt x="734" y="19"/>
                    <a:pt x="734" y="19"/>
                  </a:cubicBezTo>
                  <a:cubicBezTo>
                    <a:pt x="734" y="19"/>
                    <a:pt x="734" y="19"/>
                    <a:pt x="734" y="19"/>
                  </a:cubicBezTo>
                  <a:moveTo>
                    <a:pt x="734" y="19"/>
                  </a:moveTo>
                  <a:cubicBezTo>
                    <a:pt x="734" y="19"/>
                    <a:pt x="734" y="19"/>
                    <a:pt x="734" y="19"/>
                  </a:cubicBezTo>
                  <a:cubicBezTo>
                    <a:pt x="734" y="19"/>
                    <a:pt x="734" y="19"/>
                    <a:pt x="734" y="19"/>
                  </a:cubicBezTo>
                  <a:moveTo>
                    <a:pt x="734" y="18"/>
                  </a:moveTo>
                  <a:cubicBezTo>
                    <a:pt x="734" y="18"/>
                    <a:pt x="734" y="18"/>
                    <a:pt x="734" y="18"/>
                  </a:cubicBezTo>
                  <a:cubicBezTo>
                    <a:pt x="734" y="18"/>
                    <a:pt x="734" y="18"/>
                    <a:pt x="734" y="18"/>
                  </a:cubicBezTo>
                  <a:moveTo>
                    <a:pt x="730" y="0"/>
                  </a:moveTo>
                  <a:cubicBezTo>
                    <a:pt x="732" y="6"/>
                    <a:pt x="733" y="12"/>
                    <a:pt x="734" y="18"/>
                  </a:cubicBezTo>
                  <a:cubicBezTo>
                    <a:pt x="733" y="12"/>
                    <a:pt x="732" y="6"/>
                    <a:pt x="730" y="0"/>
                  </a:cubicBezTo>
                  <a:cubicBezTo>
                    <a:pt x="730" y="0"/>
                    <a:pt x="730" y="0"/>
                    <a:pt x="73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26" name="Freeform 28"/>
            <p:cNvSpPr>
              <a:spLocks/>
            </p:cNvSpPr>
            <p:nvPr/>
          </p:nvSpPr>
          <p:spPr bwMode="auto">
            <a:xfrm>
              <a:off x="5015061" y="2340693"/>
              <a:ext cx="81833" cy="231407"/>
            </a:xfrm>
            <a:custGeom>
              <a:avLst/>
              <a:gdLst>
                <a:gd name="T0" fmla="*/ 0 w 30"/>
                <a:gd name="T1" fmla="*/ 0 h 79"/>
                <a:gd name="T2" fmla="*/ 4 w 30"/>
                <a:gd name="T3" fmla="*/ 18 h 79"/>
                <a:gd name="T4" fmla="*/ 4 w 30"/>
                <a:gd name="T5" fmla="*/ 18 h 79"/>
                <a:gd name="T6" fmla="*/ 4 w 30"/>
                <a:gd name="T7" fmla="*/ 19 h 79"/>
                <a:gd name="T8" fmla="*/ 4 w 30"/>
                <a:gd name="T9" fmla="*/ 19 h 79"/>
                <a:gd name="T10" fmla="*/ 4 w 30"/>
                <a:gd name="T11" fmla="*/ 19 h 79"/>
                <a:gd name="T12" fmla="*/ 4 w 30"/>
                <a:gd name="T13" fmla="*/ 19 h 79"/>
                <a:gd name="T14" fmla="*/ 4 w 30"/>
                <a:gd name="T15" fmla="*/ 19 h 79"/>
                <a:gd name="T16" fmla="*/ 4 w 30"/>
                <a:gd name="T17" fmla="*/ 19 h 79"/>
                <a:gd name="T18" fmla="*/ 4 w 30"/>
                <a:gd name="T19" fmla="*/ 19 h 79"/>
                <a:gd name="T20" fmla="*/ 4 w 30"/>
                <a:gd name="T21" fmla="*/ 19 h 79"/>
                <a:gd name="T22" fmla="*/ 4 w 30"/>
                <a:gd name="T23" fmla="*/ 79 h 79"/>
                <a:gd name="T24" fmla="*/ 30 w 30"/>
                <a:gd name="T25" fmla="*/ 79 h 79"/>
                <a:gd name="T26" fmla="*/ 30 w 30"/>
                <a:gd name="T27" fmla="*/ 45 h 79"/>
                <a:gd name="T28" fmla="*/ 15 w 30"/>
                <a:gd name="T29" fmla="*/ 10 h 79"/>
                <a:gd name="T30" fmla="*/ 0 w 30"/>
                <a:gd name="T3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79">
                  <a:moveTo>
                    <a:pt x="0" y="0"/>
                  </a:moveTo>
                  <a:cubicBezTo>
                    <a:pt x="3" y="6"/>
                    <a:pt x="4" y="12"/>
                    <a:pt x="4" y="18"/>
                  </a:cubicBezTo>
                  <a:cubicBezTo>
                    <a:pt x="4" y="18"/>
                    <a:pt x="4" y="18"/>
                    <a:pt x="4" y="18"/>
                  </a:cubicBezTo>
                  <a:cubicBezTo>
                    <a:pt x="4" y="18"/>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79"/>
                    <a:pt x="4" y="79"/>
                    <a:pt x="4" y="79"/>
                  </a:cubicBezTo>
                  <a:cubicBezTo>
                    <a:pt x="30" y="79"/>
                    <a:pt x="30" y="79"/>
                    <a:pt x="30" y="79"/>
                  </a:cubicBezTo>
                  <a:cubicBezTo>
                    <a:pt x="30" y="45"/>
                    <a:pt x="30" y="45"/>
                    <a:pt x="30" y="45"/>
                  </a:cubicBezTo>
                  <a:cubicBezTo>
                    <a:pt x="30" y="32"/>
                    <a:pt x="25" y="19"/>
                    <a:pt x="15" y="10"/>
                  </a:cubicBezTo>
                  <a:cubicBezTo>
                    <a:pt x="11" y="6"/>
                    <a:pt x="6" y="2"/>
                    <a:pt x="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27" name="Freeform 29"/>
            <p:cNvSpPr>
              <a:spLocks noEditPoints="1"/>
            </p:cNvSpPr>
            <p:nvPr/>
          </p:nvSpPr>
          <p:spPr bwMode="auto">
            <a:xfrm>
              <a:off x="5015061" y="2340692"/>
              <a:ext cx="10845" cy="56003"/>
            </a:xfrm>
            <a:custGeom>
              <a:avLst/>
              <a:gdLst>
                <a:gd name="T0" fmla="*/ 4 w 4"/>
                <a:gd name="T1" fmla="*/ 19 h 19"/>
                <a:gd name="T2" fmla="*/ 4 w 4"/>
                <a:gd name="T3" fmla="*/ 19 h 19"/>
                <a:gd name="T4" fmla="*/ 4 w 4"/>
                <a:gd name="T5" fmla="*/ 19 h 19"/>
                <a:gd name="T6" fmla="*/ 4 w 4"/>
                <a:gd name="T7" fmla="*/ 19 h 19"/>
                <a:gd name="T8" fmla="*/ 4 w 4"/>
                <a:gd name="T9" fmla="*/ 19 h 19"/>
                <a:gd name="T10" fmla="*/ 4 w 4"/>
                <a:gd name="T11" fmla="*/ 19 h 19"/>
                <a:gd name="T12" fmla="*/ 4 w 4"/>
                <a:gd name="T13" fmla="*/ 19 h 19"/>
                <a:gd name="T14" fmla="*/ 4 w 4"/>
                <a:gd name="T15" fmla="*/ 19 h 19"/>
                <a:gd name="T16" fmla="*/ 4 w 4"/>
                <a:gd name="T17" fmla="*/ 19 h 19"/>
                <a:gd name="T18" fmla="*/ 4 w 4"/>
                <a:gd name="T19" fmla="*/ 18 h 19"/>
                <a:gd name="T20" fmla="*/ 4 w 4"/>
                <a:gd name="T21" fmla="*/ 19 h 19"/>
                <a:gd name="T22" fmla="*/ 4 w 4"/>
                <a:gd name="T23" fmla="*/ 18 h 19"/>
                <a:gd name="T24" fmla="*/ 0 w 4"/>
                <a:gd name="T25" fmla="*/ 0 h 19"/>
                <a:gd name="T26" fmla="*/ 4 w 4"/>
                <a:gd name="T27" fmla="*/ 18 h 19"/>
                <a:gd name="T28" fmla="*/ 0 w 4"/>
                <a:gd name="T29" fmla="*/ 0 h 19"/>
                <a:gd name="T30" fmla="*/ 0 w 4"/>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19">
                  <a:moveTo>
                    <a:pt x="4" y="19"/>
                  </a:moveTo>
                  <a:cubicBezTo>
                    <a:pt x="4" y="19"/>
                    <a:pt x="4" y="19"/>
                    <a:pt x="4" y="19"/>
                  </a:cubicBezTo>
                  <a:cubicBezTo>
                    <a:pt x="4" y="19"/>
                    <a:pt x="4" y="19"/>
                    <a:pt x="4" y="19"/>
                  </a:cubicBezTo>
                  <a:moveTo>
                    <a:pt x="4" y="19"/>
                  </a:moveTo>
                  <a:cubicBezTo>
                    <a:pt x="4" y="19"/>
                    <a:pt x="4" y="19"/>
                    <a:pt x="4" y="19"/>
                  </a:cubicBezTo>
                  <a:cubicBezTo>
                    <a:pt x="4" y="19"/>
                    <a:pt x="4" y="19"/>
                    <a:pt x="4" y="19"/>
                  </a:cubicBezTo>
                  <a:moveTo>
                    <a:pt x="4" y="19"/>
                  </a:moveTo>
                  <a:cubicBezTo>
                    <a:pt x="4" y="19"/>
                    <a:pt x="4" y="19"/>
                    <a:pt x="4" y="19"/>
                  </a:cubicBezTo>
                  <a:cubicBezTo>
                    <a:pt x="4" y="19"/>
                    <a:pt x="4" y="19"/>
                    <a:pt x="4" y="19"/>
                  </a:cubicBezTo>
                  <a:moveTo>
                    <a:pt x="4" y="18"/>
                  </a:moveTo>
                  <a:cubicBezTo>
                    <a:pt x="4" y="18"/>
                    <a:pt x="4" y="19"/>
                    <a:pt x="4" y="19"/>
                  </a:cubicBezTo>
                  <a:cubicBezTo>
                    <a:pt x="4" y="19"/>
                    <a:pt x="4" y="18"/>
                    <a:pt x="4" y="18"/>
                  </a:cubicBezTo>
                  <a:moveTo>
                    <a:pt x="0" y="0"/>
                  </a:moveTo>
                  <a:cubicBezTo>
                    <a:pt x="3" y="6"/>
                    <a:pt x="4" y="12"/>
                    <a:pt x="4" y="18"/>
                  </a:cubicBezTo>
                  <a:cubicBezTo>
                    <a:pt x="4" y="12"/>
                    <a:pt x="3" y="6"/>
                    <a:pt x="0" y="0"/>
                  </a:cubicBezTo>
                  <a:cubicBezTo>
                    <a:pt x="0" y="0"/>
                    <a:pt x="0" y="0"/>
                    <a:pt x="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28" name="Freeform 30"/>
            <p:cNvSpPr>
              <a:spLocks/>
            </p:cNvSpPr>
            <p:nvPr/>
          </p:nvSpPr>
          <p:spPr bwMode="auto">
            <a:xfrm>
              <a:off x="5389716" y="2408318"/>
              <a:ext cx="267188" cy="87702"/>
            </a:xfrm>
            <a:custGeom>
              <a:avLst/>
              <a:gdLst>
                <a:gd name="T0" fmla="*/ 0 w 98"/>
                <a:gd name="T1" fmla="*/ 0 h 30"/>
                <a:gd name="T2" fmla="*/ 45 w 98"/>
                <a:gd name="T3" fmla="*/ 30 h 30"/>
                <a:gd name="T4" fmla="*/ 82 w 98"/>
                <a:gd name="T5" fmla="*/ 30 h 30"/>
                <a:gd name="T6" fmla="*/ 97 w 98"/>
                <a:gd name="T7" fmla="*/ 5 h 30"/>
                <a:gd name="T8" fmla="*/ 97 w 98"/>
                <a:gd name="T9" fmla="*/ 5 h 30"/>
                <a:gd name="T10" fmla="*/ 97 w 98"/>
                <a:gd name="T11" fmla="*/ 5 h 30"/>
                <a:gd name="T12" fmla="*/ 97 w 98"/>
                <a:gd name="T13" fmla="*/ 5 h 30"/>
                <a:gd name="T14" fmla="*/ 97 w 98"/>
                <a:gd name="T15" fmla="*/ 5 h 30"/>
                <a:gd name="T16" fmla="*/ 97 w 98"/>
                <a:gd name="T17" fmla="*/ 5 h 30"/>
                <a:gd name="T18" fmla="*/ 97 w 98"/>
                <a:gd name="T19" fmla="*/ 5 h 30"/>
                <a:gd name="T20" fmla="*/ 98 w 98"/>
                <a:gd name="T21" fmla="*/ 5 h 30"/>
                <a:gd name="T22" fmla="*/ 98 w 98"/>
                <a:gd name="T23" fmla="*/ 4 h 30"/>
                <a:gd name="T24" fmla="*/ 98 w 98"/>
                <a:gd name="T25" fmla="*/ 4 h 30"/>
                <a:gd name="T26" fmla="*/ 98 w 98"/>
                <a:gd name="T27" fmla="*/ 4 h 30"/>
                <a:gd name="T28" fmla="*/ 20 w 98"/>
                <a:gd name="T29" fmla="*/ 4 h 30"/>
                <a:gd name="T30" fmla="*/ 19 w 98"/>
                <a:gd name="T31" fmla="*/ 4 h 30"/>
                <a:gd name="T32" fmla="*/ 19 w 98"/>
                <a:gd name="T33" fmla="*/ 4 h 30"/>
                <a:gd name="T34" fmla="*/ 19 w 98"/>
                <a:gd name="T35" fmla="*/ 4 h 30"/>
                <a:gd name="T36" fmla="*/ 19 w 98"/>
                <a:gd name="T37" fmla="*/ 4 h 30"/>
                <a:gd name="T38" fmla="*/ 19 w 98"/>
                <a:gd name="T39" fmla="*/ 4 h 30"/>
                <a:gd name="T40" fmla="*/ 19 w 98"/>
                <a:gd name="T41" fmla="*/ 4 h 30"/>
                <a:gd name="T42" fmla="*/ 19 w 98"/>
                <a:gd name="T43" fmla="*/ 4 h 30"/>
                <a:gd name="T44" fmla="*/ 19 w 98"/>
                <a:gd name="T45" fmla="*/ 4 h 30"/>
                <a:gd name="T46" fmla="*/ 0 w 98"/>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30">
                  <a:moveTo>
                    <a:pt x="0" y="0"/>
                  </a:moveTo>
                  <a:cubicBezTo>
                    <a:pt x="8" y="18"/>
                    <a:pt x="25" y="30"/>
                    <a:pt x="45" y="30"/>
                  </a:cubicBezTo>
                  <a:cubicBezTo>
                    <a:pt x="82" y="30"/>
                    <a:pt x="82" y="30"/>
                    <a:pt x="82" y="30"/>
                  </a:cubicBezTo>
                  <a:cubicBezTo>
                    <a:pt x="89" y="23"/>
                    <a:pt x="94" y="14"/>
                    <a:pt x="97" y="5"/>
                  </a:cubicBezTo>
                  <a:cubicBezTo>
                    <a:pt x="97" y="5"/>
                    <a:pt x="97" y="5"/>
                    <a:pt x="97" y="5"/>
                  </a:cubicBezTo>
                  <a:cubicBezTo>
                    <a:pt x="97" y="5"/>
                    <a:pt x="97" y="5"/>
                    <a:pt x="97" y="5"/>
                  </a:cubicBezTo>
                  <a:cubicBezTo>
                    <a:pt x="97" y="5"/>
                    <a:pt x="97" y="5"/>
                    <a:pt x="97" y="5"/>
                  </a:cubicBezTo>
                  <a:cubicBezTo>
                    <a:pt x="97" y="5"/>
                    <a:pt x="97" y="5"/>
                    <a:pt x="97" y="5"/>
                  </a:cubicBezTo>
                  <a:cubicBezTo>
                    <a:pt x="97" y="5"/>
                    <a:pt x="97" y="5"/>
                    <a:pt x="97" y="5"/>
                  </a:cubicBezTo>
                  <a:cubicBezTo>
                    <a:pt x="97" y="5"/>
                    <a:pt x="97" y="5"/>
                    <a:pt x="97" y="5"/>
                  </a:cubicBezTo>
                  <a:cubicBezTo>
                    <a:pt x="98" y="5"/>
                    <a:pt x="98" y="5"/>
                    <a:pt x="98" y="5"/>
                  </a:cubicBezTo>
                  <a:cubicBezTo>
                    <a:pt x="98" y="5"/>
                    <a:pt x="98" y="5"/>
                    <a:pt x="98" y="4"/>
                  </a:cubicBezTo>
                  <a:cubicBezTo>
                    <a:pt x="98" y="4"/>
                    <a:pt x="98" y="4"/>
                    <a:pt x="98" y="4"/>
                  </a:cubicBezTo>
                  <a:cubicBezTo>
                    <a:pt x="98" y="4"/>
                    <a:pt x="98" y="4"/>
                    <a:pt x="98" y="4"/>
                  </a:cubicBezTo>
                  <a:cubicBezTo>
                    <a:pt x="20" y="4"/>
                    <a:pt x="20" y="4"/>
                    <a:pt x="20" y="4"/>
                  </a:cubicBezTo>
                  <a:cubicBezTo>
                    <a:pt x="19" y="4"/>
                    <a:pt x="19" y="4"/>
                    <a:pt x="19" y="4"/>
                  </a:cubicBezTo>
                  <a:cubicBezTo>
                    <a:pt x="19" y="4"/>
                    <a:pt x="19" y="4"/>
                    <a:pt x="19" y="4"/>
                  </a:cubicBezTo>
                  <a:cubicBezTo>
                    <a:pt x="19" y="4"/>
                    <a:pt x="19" y="4"/>
                    <a:pt x="19" y="4"/>
                  </a:cubicBezTo>
                  <a:cubicBezTo>
                    <a:pt x="19" y="4"/>
                    <a:pt x="19" y="4"/>
                    <a:pt x="19" y="4"/>
                  </a:cubicBezTo>
                  <a:cubicBezTo>
                    <a:pt x="19" y="4"/>
                    <a:pt x="19" y="4"/>
                    <a:pt x="19" y="4"/>
                  </a:cubicBezTo>
                  <a:cubicBezTo>
                    <a:pt x="19" y="4"/>
                    <a:pt x="19" y="4"/>
                    <a:pt x="19" y="4"/>
                  </a:cubicBezTo>
                  <a:cubicBezTo>
                    <a:pt x="19" y="4"/>
                    <a:pt x="19" y="4"/>
                    <a:pt x="19" y="4"/>
                  </a:cubicBezTo>
                  <a:cubicBezTo>
                    <a:pt x="19" y="4"/>
                    <a:pt x="19" y="4"/>
                    <a:pt x="19" y="4"/>
                  </a:cubicBezTo>
                  <a:cubicBezTo>
                    <a:pt x="12" y="4"/>
                    <a:pt x="6" y="3"/>
                    <a:pt x="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29" name="Freeform 31"/>
            <p:cNvSpPr>
              <a:spLocks noEditPoints="1"/>
            </p:cNvSpPr>
            <p:nvPr/>
          </p:nvSpPr>
          <p:spPr bwMode="auto">
            <a:xfrm>
              <a:off x="5389716" y="2408318"/>
              <a:ext cx="267188" cy="14793"/>
            </a:xfrm>
            <a:custGeom>
              <a:avLst/>
              <a:gdLst>
                <a:gd name="T0" fmla="*/ 97 w 98"/>
                <a:gd name="T1" fmla="*/ 5 h 5"/>
                <a:gd name="T2" fmla="*/ 97 w 98"/>
                <a:gd name="T3" fmla="*/ 5 h 5"/>
                <a:gd name="T4" fmla="*/ 97 w 98"/>
                <a:gd name="T5" fmla="*/ 5 h 5"/>
                <a:gd name="T6" fmla="*/ 97 w 98"/>
                <a:gd name="T7" fmla="*/ 5 h 5"/>
                <a:gd name="T8" fmla="*/ 97 w 98"/>
                <a:gd name="T9" fmla="*/ 5 h 5"/>
                <a:gd name="T10" fmla="*/ 97 w 98"/>
                <a:gd name="T11" fmla="*/ 5 h 5"/>
                <a:gd name="T12" fmla="*/ 97 w 98"/>
                <a:gd name="T13" fmla="*/ 5 h 5"/>
                <a:gd name="T14" fmla="*/ 97 w 98"/>
                <a:gd name="T15" fmla="*/ 5 h 5"/>
                <a:gd name="T16" fmla="*/ 97 w 98"/>
                <a:gd name="T17" fmla="*/ 5 h 5"/>
                <a:gd name="T18" fmla="*/ 98 w 98"/>
                <a:gd name="T19" fmla="*/ 5 h 5"/>
                <a:gd name="T20" fmla="*/ 97 w 98"/>
                <a:gd name="T21" fmla="*/ 5 h 5"/>
                <a:gd name="T22" fmla="*/ 98 w 98"/>
                <a:gd name="T23" fmla="*/ 5 h 5"/>
                <a:gd name="T24" fmla="*/ 98 w 98"/>
                <a:gd name="T25" fmla="*/ 4 h 5"/>
                <a:gd name="T26" fmla="*/ 98 w 98"/>
                <a:gd name="T27" fmla="*/ 4 h 5"/>
                <a:gd name="T28" fmla="*/ 98 w 98"/>
                <a:gd name="T29" fmla="*/ 4 h 5"/>
                <a:gd name="T30" fmla="*/ 19 w 98"/>
                <a:gd name="T31" fmla="*/ 4 h 5"/>
                <a:gd name="T32" fmla="*/ 20 w 98"/>
                <a:gd name="T33" fmla="*/ 4 h 5"/>
                <a:gd name="T34" fmla="*/ 98 w 98"/>
                <a:gd name="T35" fmla="*/ 4 h 5"/>
                <a:gd name="T36" fmla="*/ 98 w 98"/>
                <a:gd name="T37" fmla="*/ 4 h 5"/>
                <a:gd name="T38" fmla="*/ 20 w 98"/>
                <a:gd name="T39" fmla="*/ 4 h 5"/>
                <a:gd name="T40" fmla="*/ 19 w 98"/>
                <a:gd name="T41" fmla="*/ 4 h 5"/>
                <a:gd name="T42" fmla="*/ 19 w 98"/>
                <a:gd name="T43" fmla="*/ 4 h 5"/>
                <a:gd name="T44" fmla="*/ 19 w 98"/>
                <a:gd name="T45" fmla="*/ 4 h 5"/>
                <a:gd name="T46" fmla="*/ 19 w 98"/>
                <a:gd name="T47" fmla="*/ 4 h 5"/>
                <a:gd name="T48" fmla="*/ 19 w 98"/>
                <a:gd name="T49" fmla="*/ 4 h 5"/>
                <a:gd name="T50" fmla="*/ 19 w 98"/>
                <a:gd name="T51" fmla="*/ 4 h 5"/>
                <a:gd name="T52" fmla="*/ 19 w 98"/>
                <a:gd name="T53" fmla="*/ 4 h 5"/>
                <a:gd name="T54" fmla="*/ 19 w 98"/>
                <a:gd name="T55" fmla="*/ 4 h 5"/>
                <a:gd name="T56" fmla="*/ 19 w 98"/>
                <a:gd name="T57" fmla="*/ 4 h 5"/>
                <a:gd name="T58" fmla="*/ 19 w 98"/>
                <a:gd name="T59" fmla="*/ 4 h 5"/>
                <a:gd name="T60" fmla="*/ 0 w 98"/>
                <a:gd name="T61" fmla="*/ 0 h 5"/>
                <a:gd name="T62" fmla="*/ 0 w 98"/>
                <a:gd name="T63" fmla="*/ 0 h 5"/>
                <a:gd name="T64" fmla="*/ 19 w 98"/>
                <a:gd name="T65" fmla="*/ 4 h 5"/>
                <a:gd name="T66" fmla="*/ 0 w 98"/>
                <a:gd name="T6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5">
                  <a:moveTo>
                    <a:pt x="97" y="5"/>
                  </a:moveTo>
                  <a:cubicBezTo>
                    <a:pt x="97" y="5"/>
                    <a:pt x="97" y="5"/>
                    <a:pt x="97" y="5"/>
                  </a:cubicBezTo>
                  <a:cubicBezTo>
                    <a:pt x="97" y="5"/>
                    <a:pt x="97" y="5"/>
                    <a:pt x="97" y="5"/>
                  </a:cubicBezTo>
                  <a:moveTo>
                    <a:pt x="97" y="5"/>
                  </a:moveTo>
                  <a:cubicBezTo>
                    <a:pt x="97" y="5"/>
                    <a:pt x="97" y="5"/>
                    <a:pt x="97" y="5"/>
                  </a:cubicBezTo>
                  <a:cubicBezTo>
                    <a:pt x="97" y="5"/>
                    <a:pt x="97" y="5"/>
                    <a:pt x="97" y="5"/>
                  </a:cubicBezTo>
                  <a:moveTo>
                    <a:pt x="97" y="5"/>
                  </a:moveTo>
                  <a:cubicBezTo>
                    <a:pt x="97" y="5"/>
                    <a:pt x="97" y="5"/>
                    <a:pt x="97" y="5"/>
                  </a:cubicBezTo>
                  <a:cubicBezTo>
                    <a:pt x="97" y="5"/>
                    <a:pt x="97" y="5"/>
                    <a:pt x="97" y="5"/>
                  </a:cubicBezTo>
                  <a:moveTo>
                    <a:pt x="98" y="5"/>
                  </a:moveTo>
                  <a:cubicBezTo>
                    <a:pt x="98" y="5"/>
                    <a:pt x="98" y="5"/>
                    <a:pt x="97" y="5"/>
                  </a:cubicBezTo>
                  <a:cubicBezTo>
                    <a:pt x="98" y="5"/>
                    <a:pt x="98" y="5"/>
                    <a:pt x="98" y="5"/>
                  </a:cubicBezTo>
                  <a:moveTo>
                    <a:pt x="98" y="4"/>
                  </a:moveTo>
                  <a:cubicBezTo>
                    <a:pt x="98" y="4"/>
                    <a:pt x="98" y="4"/>
                    <a:pt x="98" y="4"/>
                  </a:cubicBezTo>
                  <a:cubicBezTo>
                    <a:pt x="98" y="4"/>
                    <a:pt x="98" y="4"/>
                    <a:pt x="98" y="4"/>
                  </a:cubicBezTo>
                  <a:moveTo>
                    <a:pt x="19" y="4"/>
                  </a:moveTo>
                  <a:cubicBezTo>
                    <a:pt x="19" y="4"/>
                    <a:pt x="19" y="4"/>
                    <a:pt x="20" y="4"/>
                  </a:cubicBezTo>
                  <a:cubicBezTo>
                    <a:pt x="98" y="4"/>
                    <a:pt x="98" y="4"/>
                    <a:pt x="98" y="4"/>
                  </a:cubicBezTo>
                  <a:cubicBezTo>
                    <a:pt x="98" y="4"/>
                    <a:pt x="98" y="4"/>
                    <a:pt x="98" y="4"/>
                  </a:cubicBezTo>
                  <a:cubicBezTo>
                    <a:pt x="20" y="4"/>
                    <a:pt x="20" y="4"/>
                    <a:pt x="20" y="4"/>
                  </a:cubicBezTo>
                  <a:cubicBezTo>
                    <a:pt x="19" y="4"/>
                    <a:pt x="19" y="4"/>
                    <a:pt x="19" y="4"/>
                  </a:cubicBezTo>
                  <a:moveTo>
                    <a:pt x="19" y="4"/>
                  </a:moveTo>
                  <a:cubicBezTo>
                    <a:pt x="19" y="4"/>
                    <a:pt x="19" y="4"/>
                    <a:pt x="19" y="4"/>
                  </a:cubicBezTo>
                  <a:cubicBezTo>
                    <a:pt x="19" y="4"/>
                    <a:pt x="19" y="4"/>
                    <a:pt x="19" y="4"/>
                  </a:cubicBezTo>
                  <a:moveTo>
                    <a:pt x="19" y="4"/>
                  </a:moveTo>
                  <a:cubicBezTo>
                    <a:pt x="19" y="4"/>
                    <a:pt x="19" y="4"/>
                    <a:pt x="19" y="4"/>
                  </a:cubicBezTo>
                  <a:cubicBezTo>
                    <a:pt x="19" y="4"/>
                    <a:pt x="19" y="4"/>
                    <a:pt x="19" y="4"/>
                  </a:cubicBezTo>
                  <a:moveTo>
                    <a:pt x="19" y="4"/>
                  </a:moveTo>
                  <a:cubicBezTo>
                    <a:pt x="19" y="4"/>
                    <a:pt x="19" y="4"/>
                    <a:pt x="19" y="4"/>
                  </a:cubicBezTo>
                  <a:cubicBezTo>
                    <a:pt x="19" y="4"/>
                    <a:pt x="19" y="4"/>
                    <a:pt x="19" y="4"/>
                  </a:cubicBezTo>
                  <a:moveTo>
                    <a:pt x="0" y="0"/>
                  </a:moveTo>
                  <a:cubicBezTo>
                    <a:pt x="0" y="0"/>
                    <a:pt x="0" y="0"/>
                    <a:pt x="0" y="0"/>
                  </a:cubicBezTo>
                  <a:cubicBezTo>
                    <a:pt x="6" y="3"/>
                    <a:pt x="12" y="4"/>
                    <a:pt x="19" y="4"/>
                  </a:cubicBezTo>
                  <a:cubicBezTo>
                    <a:pt x="12" y="4"/>
                    <a:pt x="6" y="3"/>
                    <a:pt x="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30" name="Freeform 32"/>
            <p:cNvSpPr>
              <a:spLocks/>
            </p:cNvSpPr>
            <p:nvPr/>
          </p:nvSpPr>
          <p:spPr bwMode="auto">
            <a:xfrm>
              <a:off x="3482921" y="2768637"/>
              <a:ext cx="644801" cy="146875"/>
            </a:xfrm>
            <a:custGeom>
              <a:avLst/>
              <a:gdLst>
                <a:gd name="T0" fmla="*/ 236 w 236"/>
                <a:gd name="T1" fmla="*/ 0 h 50"/>
                <a:gd name="T2" fmla="*/ 74 w 236"/>
                <a:gd name="T3" fmla="*/ 0 h 50"/>
                <a:gd name="T4" fmla="*/ 0 w 236"/>
                <a:gd name="T5" fmla="*/ 50 h 50"/>
                <a:gd name="T6" fmla="*/ 42 w 236"/>
                <a:gd name="T7" fmla="*/ 50 h 50"/>
                <a:gd name="T8" fmla="*/ 99 w 236"/>
                <a:gd name="T9" fmla="*/ 25 h 50"/>
                <a:gd name="T10" fmla="*/ 236 w 236"/>
                <a:gd name="T11" fmla="*/ 25 h 50"/>
                <a:gd name="T12" fmla="*/ 236 w 236"/>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236" h="50">
                  <a:moveTo>
                    <a:pt x="236" y="0"/>
                  </a:moveTo>
                  <a:cubicBezTo>
                    <a:pt x="74" y="0"/>
                    <a:pt x="74" y="0"/>
                    <a:pt x="74" y="0"/>
                  </a:cubicBezTo>
                  <a:cubicBezTo>
                    <a:pt x="40" y="0"/>
                    <a:pt x="11" y="21"/>
                    <a:pt x="0" y="50"/>
                  </a:cubicBezTo>
                  <a:cubicBezTo>
                    <a:pt x="42" y="50"/>
                    <a:pt x="42" y="50"/>
                    <a:pt x="42" y="50"/>
                  </a:cubicBezTo>
                  <a:cubicBezTo>
                    <a:pt x="56" y="35"/>
                    <a:pt x="77" y="25"/>
                    <a:pt x="99" y="25"/>
                  </a:cubicBezTo>
                  <a:cubicBezTo>
                    <a:pt x="236" y="25"/>
                    <a:pt x="236" y="25"/>
                    <a:pt x="236" y="25"/>
                  </a:cubicBezTo>
                  <a:cubicBezTo>
                    <a:pt x="236" y="0"/>
                    <a:pt x="236" y="0"/>
                    <a:pt x="236"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31" name="Freeform 33"/>
            <p:cNvSpPr>
              <a:spLocks/>
            </p:cNvSpPr>
            <p:nvPr/>
          </p:nvSpPr>
          <p:spPr bwMode="auto">
            <a:xfrm>
              <a:off x="3487850" y="3003214"/>
              <a:ext cx="410148" cy="848492"/>
            </a:xfrm>
            <a:custGeom>
              <a:avLst/>
              <a:gdLst>
                <a:gd name="T0" fmla="*/ 121 w 150"/>
                <a:gd name="T1" fmla="*/ 0 h 290"/>
                <a:gd name="T2" fmla="*/ 124 w 150"/>
                <a:gd name="T3" fmla="*/ 19 h 290"/>
                <a:gd name="T4" fmla="*/ 124 w 150"/>
                <a:gd name="T5" fmla="*/ 19 h 290"/>
                <a:gd name="T6" fmla="*/ 124 w 150"/>
                <a:gd name="T7" fmla="*/ 19 h 290"/>
                <a:gd name="T8" fmla="*/ 124 w 150"/>
                <a:gd name="T9" fmla="*/ 19 h 290"/>
                <a:gd name="T10" fmla="*/ 124 w 150"/>
                <a:gd name="T11" fmla="*/ 19 h 290"/>
                <a:gd name="T12" fmla="*/ 124 w 150"/>
                <a:gd name="T13" fmla="*/ 19 h 290"/>
                <a:gd name="T14" fmla="*/ 124 w 150"/>
                <a:gd name="T15" fmla="*/ 19 h 290"/>
                <a:gd name="T16" fmla="*/ 124 w 150"/>
                <a:gd name="T17" fmla="*/ 19 h 290"/>
                <a:gd name="T18" fmla="*/ 124 w 150"/>
                <a:gd name="T19" fmla="*/ 206 h 290"/>
                <a:gd name="T20" fmla="*/ 124 w 150"/>
                <a:gd name="T21" fmla="*/ 206 h 290"/>
                <a:gd name="T22" fmla="*/ 76 w 150"/>
                <a:gd name="T23" fmla="*/ 254 h 290"/>
                <a:gd name="T24" fmla="*/ 0 w 150"/>
                <a:gd name="T25" fmla="*/ 254 h 290"/>
                <a:gd name="T26" fmla="*/ 0 w 150"/>
                <a:gd name="T27" fmla="*/ 254 h 290"/>
                <a:gd name="T28" fmla="*/ 4 w 150"/>
                <a:gd name="T29" fmla="*/ 263 h 290"/>
                <a:gd name="T30" fmla="*/ 4 w 150"/>
                <a:gd name="T31" fmla="*/ 263 h 290"/>
                <a:gd name="T32" fmla="*/ 4 w 150"/>
                <a:gd name="T33" fmla="*/ 263 h 290"/>
                <a:gd name="T34" fmla="*/ 4 w 150"/>
                <a:gd name="T35" fmla="*/ 263 h 290"/>
                <a:gd name="T36" fmla="*/ 4 w 150"/>
                <a:gd name="T37" fmla="*/ 263 h 290"/>
                <a:gd name="T38" fmla="*/ 4 w 150"/>
                <a:gd name="T39" fmla="*/ 263 h 290"/>
                <a:gd name="T40" fmla="*/ 4 w 150"/>
                <a:gd name="T41" fmla="*/ 263 h 290"/>
                <a:gd name="T42" fmla="*/ 4 w 150"/>
                <a:gd name="T43" fmla="*/ 263 h 290"/>
                <a:gd name="T44" fmla="*/ 4 w 150"/>
                <a:gd name="T45" fmla="*/ 263 h 290"/>
                <a:gd name="T46" fmla="*/ 30 w 150"/>
                <a:gd name="T47" fmla="*/ 290 h 290"/>
                <a:gd name="T48" fmla="*/ 25 w 150"/>
                <a:gd name="T49" fmla="*/ 280 h 290"/>
                <a:gd name="T50" fmla="*/ 101 w 150"/>
                <a:gd name="T51" fmla="*/ 280 h 290"/>
                <a:gd name="T52" fmla="*/ 150 w 150"/>
                <a:gd name="T53" fmla="*/ 231 h 290"/>
                <a:gd name="T54" fmla="*/ 150 w 150"/>
                <a:gd name="T55" fmla="*/ 45 h 290"/>
                <a:gd name="T56" fmla="*/ 136 w 150"/>
                <a:gd name="T57" fmla="*/ 10 h 290"/>
                <a:gd name="T58" fmla="*/ 121 w 150"/>
                <a:gd name="T5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290">
                  <a:moveTo>
                    <a:pt x="121" y="0"/>
                  </a:moveTo>
                  <a:cubicBezTo>
                    <a:pt x="123" y="6"/>
                    <a:pt x="124" y="12"/>
                    <a:pt x="124" y="19"/>
                  </a:cubicBezTo>
                  <a:cubicBezTo>
                    <a:pt x="124" y="19"/>
                    <a:pt x="124" y="19"/>
                    <a:pt x="124" y="19"/>
                  </a:cubicBezTo>
                  <a:cubicBezTo>
                    <a:pt x="124" y="19"/>
                    <a:pt x="124" y="19"/>
                    <a:pt x="124" y="19"/>
                  </a:cubicBezTo>
                  <a:cubicBezTo>
                    <a:pt x="124" y="19"/>
                    <a:pt x="124" y="19"/>
                    <a:pt x="124" y="19"/>
                  </a:cubicBezTo>
                  <a:cubicBezTo>
                    <a:pt x="124" y="19"/>
                    <a:pt x="124" y="19"/>
                    <a:pt x="124" y="19"/>
                  </a:cubicBezTo>
                  <a:cubicBezTo>
                    <a:pt x="124" y="19"/>
                    <a:pt x="124" y="19"/>
                    <a:pt x="124" y="19"/>
                  </a:cubicBezTo>
                  <a:cubicBezTo>
                    <a:pt x="124" y="19"/>
                    <a:pt x="124" y="19"/>
                    <a:pt x="124" y="19"/>
                  </a:cubicBezTo>
                  <a:cubicBezTo>
                    <a:pt x="124" y="19"/>
                    <a:pt x="124" y="19"/>
                    <a:pt x="124" y="19"/>
                  </a:cubicBezTo>
                  <a:cubicBezTo>
                    <a:pt x="124" y="206"/>
                    <a:pt x="124" y="206"/>
                    <a:pt x="124" y="206"/>
                  </a:cubicBezTo>
                  <a:cubicBezTo>
                    <a:pt x="124" y="206"/>
                    <a:pt x="124" y="206"/>
                    <a:pt x="124" y="206"/>
                  </a:cubicBezTo>
                  <a:cubicBezTo>
                    <a:pt x="124" y="233"/>
                    <a:pt x="103" y="254"/>
                    <a:pt x="76" y="254"/>
                  </a:cubicBezTo>
                  <a:cubicBezTo>
                    <a:pt x="0" y="254"/>
                    <a:pt x="0" y="254"/>
                    <a:pt x="0" y="254"/>
                  </a:cubicBezTo>
                  <a:cubicBezTo>
                    <a:pt x="0" y="254"/>
                    <a:pt x="0" y="254"/>
                    <a:pt x="0" y="254"/>
                  </a:cubicBezTo>
                  <a:cubicBezTo>
                    <a:pt x="1" y="257"/>
                    <a:pt x="2" y="260"/>
                    <a:pt x="4" y="263"/>
                  </a:cubicBezTo>
                  <a:cubicBezTo>
                    <a:pt x="4" y="263"/>
                    <a:pt x="4" y="263"/>
                    <a:pt x="4" y="263"/>
                  </a:cubicBezTo>
                  <a:cubicBezTo>
                    <a:pt x="4" y="263"/>
                    <a:pt x="4" y="263"/>
                    <a:pt x="4" y="263"/>
                  </a:cubicBezTo>
                  <a:cubicBezTo>
                    <a:pt x="4" y="263"/>
                    <a:pt x="4" y="263"/>
                    <a:pt x="4" y="263"/>
                  </a:cubicBezTo>
                  <a:cubicBezTo>
                    <a:pt x="4" y="263"/>
                    <a:pt x="4" y="263"/>
                    <a:pt x="4" y="263"/>
                  </a:cubicBezTo>
                  <a:cubicBezTo>
                    <a:pt x="4" y="263"/>
                    <a:pt x="4" y="263"/>
                    <a:pt x="4" y="263"/>
                  </a:cubicBezTo>
                  <a:cubicBezTo>
                    <a:pt x="4" y="263"/>
                    <a:pt x="4" y="263"/>
                    <a:pt x="4" y="263"/>
                  </a:cubicBezTo>
                  <a:cubicBezTo>
                    <a:pt x="4" y="263"/>
                    <a:pt x="4" y="263"/>
                    <a:pt x="4" y="263"/>
                  </a:cubicBezTo>
                  <a:cubicBezTo>
                    <a:pt x="4" y="263"/>
                    <a:pt x="4" y="263"/>
                    <a:pt x="4" y="263"/>
                  </a:cubicBezTo>
                  <a:cubicBezTo>
                    <a:pt x="11" y="274"/>
                    <a:pt x="20" y="283"/>
                    <a:pt x="30" y="290"/>
                  </a:cubicBezTo>
                  <a:cubicBezTo>
                    <a:pt x="28" y="287"/>
                    <a:pt x="27" y="283"/>
                    <a:pt x="25" y="280"/>
                  </a:cubicBezTo>
                  <a:cubicBezTo>
                    <a:pt x="101" y="280"/>
                    <a:pt x="101" y="280"/>
                    <a:pt x="101" y="280"/>
                  </a:cubicBezTo>
                  <a:cubicBezTo>
                    <a:pt x="128" y="280"/>
                    <a:pt x="150" y="258"/>
                    <a:pt x="150" y="231"/>
                  </a:cubicBezTo>
                  <a:cubicBezTo>
                    <a:pt x="150" y="45"/>
                    <a:pt x="150" y="45"/>
                    <a:pt x="150" y="45"/>
                  </a:cubicBezTo>
                  <a:cubicBezTo>
                    <a:pt x="150" y="32"/>
                    <a:pt x="145" y="19"/>
                    <a:pt x="136" y="10"/>
                  </a:cubicBezTo>
                  <a:cubicBezTo>
                    <a:pt x="131" y="6"/>
                    <a:pt x="126" y="2"/>
                    <a:pt x="121"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32" name="Freeform 34"/>
            <p:cNvSpPr>
              <a:spLocks noEditPoints="1"/>
            </p:cNvSpPr>
            <p:nvPr/>
          </p:nvSpPr>
          <p:spPr bwMode="auto">
            <a:xfrm>
              <a:off x="3487850" y="3003214"/>
              <a:ext cx="339161" cy="769243"/>
            </a:xfrm>
            <a:custGeom>
              <a:avLst/>
              <a:gdLst>
                <a:gd name="T0" fmla="*/ 4 w 124"/>
                <a:gd name="T1" fmla="*/ 263 h 263"/>
                <a:gd name="T2" fmla="*/ 4 w 124"/>
                <a:gd name="T3" fmla="*/ 263 h 263"/>
                <a:gd name="T4" fmla="*/ 4 w 124"/>
                <a:gd name="T5" fmla="*/ 263 h 263"/>
                <a:gd name="T6" fmla="*/ 4 w 124"/>
                <a:gd name="T7" fmla="*/ 263 h 263"/>
                <a:gd name="T8" fmla="*/ 4 w 124"/>
                <a:gd name="T9" fmla="*/ 263 h 263"/>
                <a:gd name="T10" fmla="*/ 4 w 124"/>
                <a:gd name="T11" fmla="*/ 263 h 263"/>
                <a:gd name="T12" fmla="*/ 4 w 124"/>
                <a:gd name="T13" fmla="*/ 263 h 263"/>
                <a:gd name="T14" fmla="*/ 4 w 124"/>
                <a:gd name="T15" fmla="*/ 263 h 263"/>
                <a:gd name="T16" fmla="*/ 4 w 124"/>
                <a:gd name="T17" fmla="*/ 263 h 263"/>
                <a:gd name="T18" fmla="*/ 4 w 124"/>
                <a:gd name="T19" fmla="*/ 263 h 263"/>
                <a:gd name="T20" fmla="*/ 4 w 124"/>
                <a:gd name="T21" fmla="*/ 263 h 263"/>
                <a:gd name="T22" fmla="*/ 4 w 124"/>
                <a:gd name="T23" fmla="*/ 263 h 263"/>
                <a:gd name="T24" fmla="*/ 0 w 124"/>
                <a:gd name="T25" fmla="*/ 254 h 263"/>
                <a:gd name="T26" fmla="*/ 4 w 124"/>
                <a:gd name="T27" fmla="*/ 263 h 263"/>
                <a:gd name="T28" fmla="*/ 0 w 124"/>
                <a:gd name="T29" fmla="*/ 254 h 263"/>
                <a:gd name="T30" fmla="*/ 124 w 124"/>
                <a:gd name="T31" fmla="*/ 206 h 263"/>
                <a:gd name="T32" fmla="*/ 76 w 124"/>
                <a:gd name="T33" fmla="*/ 254 h 263"/>
                <a:gd name="T34" fmla="*/ 0 w 124"/>
                <a:gd name="T35" fmla="*/ 254 h 263"/>
                <a:gd name="T36" fmla="*/ 0 w 124"/>
                <a:gd name="T37" fmla="*/ 254 h 263"/>
                <a:gd name="T38" fmla="*/ 76 w 124"/>
                <a:gd name="T39" fmla="*/ 254 h 263"/>
                <a:gd name="T40" fmla="*/ 124 w 124"/>
                <a:gd name="T41" fmla="*/ 206 h 263"/>
                <a:gd name="T42" fmla="*/ 124 w 124"/>
                <a:gd name="T43" fmla="*/ 206 h 263"/>
                <a:gd name="T44" fmla="*/ 124 w 124"/>
                <a:gd name="T45" fmla="*/ 19 h 263"/>
                <a:gd name="T46" fmla="*/ 124 w 124"/>
                <a:gd name="T47" fmla="*/ 19 h 263"/>
                <a:gd name="T48" fmla="*/ 124 w 124"/>
                <a:gd name="T49" fmla="*/ 19 h 263"/>
                <a:gd name="T50" fmla="*/ 124 w 124"/>
                <a:gd name="T51" fmla="*/ 19 h 263"/>
                <a:gd name="T52" fmla="*/ 124 w 124"/>
                <a:gd name="T53" fmla="*/ 19 h 263"/>
                <a:gd name="T54" fmla="*/ 124 w 124"/>
                <a:gd name="T55" fmla="*/ 19 h 263"/>
                <a:gd name="T56" fmla="*/ 124 w 124"/>
                <a:gd name="T57" fmla="*/ 19 h 263"/>
                <a:gd name="T58" fmla="*/ 124 w 124"/>
                <a:gd name="T59" fmla="*/ 19 h 263"/>
                <a:gd name="T60" fmla="*/ 124 w 124"/>
                <a:gd name="T61" fmla="*/ 19 h 263"/>
                <a:gd name="T62" fmla="*/ 121 w 124"/>
                <a:gd name="T63" fmla="*/ 0 h 263"/>
                <a:gd name="T64" fmla="*/ 124 w 124"/>
                <a:gd name="T65" fmla="*/ 19 h 263"/>
                <a:gd name="T66" fmla="*/ 121 w 124"/>
                <a:gd name="T67" fmla="*/ 0 h 263"/>
                <a:gd name="T68" fmla="*/ 121 w 124"/>
                <a:gd name="T6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263">
                  <a:moveTo>
                    <a:pt x="4" y="263"/>
                  </a:moveTo>
                  <a:cubicBezTo>
                    <a:pt x="4" y="263"/>
                    <a:pt x="4" y="263"/>
                    <a:pt x="4" y="263"/>
                  </a:cubicBezTo>
                  <a:cubicBezTo>
                    <a:pt x="4" y="263"/>
                    <a:pt x="4" y="263"/>
                    <a:pt x="4" y="263"/>
                  </a:cubicBezTo>
                  <a:moveTo>
                    <a:pt x="4" y="263"/>
                  </a:moveTo>
                  <a:cubicBezTo>
                    <a:pt x="4" y="263"/>
                    <a:pt x="4" y="263"/>
                    <a:pt x="4" y="263"/>
                  </a:cubicBezTo>
                  <a:cubicBezTo>
                    <a:pt x="4" y="263"/>
                    <a:pt x="4" y="263"/>
                    <a:pt x="4" y="263"/>
                  </a:cubicBezTo>
                  <a:moveTo>
                    <a:pt x="4" y="263"/>
                  </a:moveTo>
                  <a:cubicBezTo>
                    <a:pt x="4" y="263"/>
                    <a:pt x="4" y="263"/>
                    <a:pt x="4" y="263"/>
                  </a:cubicBezTo>
                  <a:cubicBezTo>
                    <a:pt x="4" y="263"/>
                    <a:pt x="4" y="263"/>
                    <a:pt x="4" y="263"/>
                  </a:cubicBezTo>
                  <a:moveTo>
                    <a:pt x="4" y="263"/>
                  </a:moveTo>
                  <a:cubicBezTo>
                    <a:pt x="4" y="263"/>
                    <a:pt x="4" y="263"/>
                    <a:pt x="4" y="263"/>
                  </a:cubicBezTo>
                  <a:cubicBezTo>
                    <a:pt x="4" y="263"/>
                    <a:pt x="4" y="263"/>
                    <a:pt x="4" y="263"/>
                  </a:cubicBezTo>
                  <a:moveTo>
                    <a:pt x="0" y="254"/>
                  </a:moveTo>
                  <a:cubicBezTo>
                    <a:pt x="1" y="257"/>
                    <a:pt x="2" y="260"/>
                    <a:pt x="4" y="263"/>
                  </a:cubicBezTo>
                  <a:cubicBezTo>
                    <a:pt x="2" y="260"/>
                    <a:pt x="1" y="257"/>
                    <a:pt x="0" y="254"/>
                  </a:cubicBezTo>
                  <a:moveTo>
                    <a:pt x="124" y="206"/>
                  </a:moveTo>
                  <a:cubicBezTo>
                    <a:pt x="124" y="233"/>
                    <a:pt x="103" y="254"/>
                    <a:pt x="76" y="254"/>
                  </a:cubicBezTo>
                  <a:cubicBezTo>
                    <a:pt x="0" y="254"/>
                    <a:pt x="0" y="254"/>
                    <a:pt x="0" y="254"/>
                  </a:cubicBezTo>
                  <a:cubicBezTo>
                    <a:pt x="0" y="254"/>
                    <a:pt x="0" y="254"/>
                    <a:pt x="0" y="254"/>
                  </a:cubicBezTo>
                  <a:cubicBezTo>
                    <a:pt x="76" y="254"/>
                    <a:pt x="76" y="254"/>
                    <a:pt x="76" y="254"/>
                  </a:cubicBezTo>
                  <a:cubicBezTo>
                    <a:pt x="103" y="254"/>
                    <a:pt x="124" y="233"/>
                    <a:pt x="124" y="206"/>
                  </a:cubicBezTo>
                  <a:cubicBezTo>
                    <a:pt x="124" y="206"/>
                    <a:pt x="124" y="206"/>
                    <a:pt x="124" y="206"/>
                  </a:cubicBezTo>
                  <a:moveTo>
                    <a:pt x="124" y="19"/>
                  </a:moveTo>
                  <a:cubicBezTo>
                    <a:pt x="124" y="19"/>
                    <a:pt x="124" y="19"/>
                    <a:pt x="124" y="19"/>
                  </a:cubicBezTo>
                  <a:cubicBezTo>
                    <a:pt x="124" y="19"/>
                    <a:pt x="124" y="19"/>
                    <a:pt x="124" y="19"/>
                  </a:cubicBezTo>
                  <a:moveTo>
                    <a:pt x="124" y="19"/>
                  </a:moveTo>
                  <a:cubicBezTo>
                    <a:pt x="124" y="19"/>
                    <a:pt x="124" y="19"/>
                    <a:pt x="124" y="19"/>
                  </a:cubicBezTo>
                  <a:cubicBezTo>
                    <a:pt x="124" y="19"/>
                    <a:pt x="124" y="19"/>
                    <a:pt x="124" y="19"/>
                  </a:cubicBezTo>
                  <a:moveTo>
                    <a:pt x="124" y="19"/>
                  </a:moveTo>
                  <a:cubicBezTo>
                    <a:pt x="124" y="19"/>
                    <a:pt x="124" y="19"/>
                    <a:pt x="124" y="19"/>
                  </a:cubicBezTo>
                  <a:cubicBezTo>
                    <a:pt x="124" y="19"/>
                    <a:pt x="124" y="19"/>
                    <a:pt x="124" y="19"/>
                  </a:cubicBezTo>
                  <a:moveTo>
                    <a:pt x="121" y="0"/>
                  </a:moveTo>
                  <a:cubicBezTo>
                    <a:pt x="123" y="6"/>
                    <a:pt x="124" y="12"/>
                    <a:pt x="124" y="19"/>
                  </a:cubicBezTo>
                  <a:cubicBezTo>
                    <a:pt x="124" y="12"/>
                    <a:pt x="123" y="6"/>
                    <a:pt x="121" y="0"/>
                  </a:cubicBezTo>
                  <a:cubicBezTo>
                    <a:pt x="121" y="0"/>
                    <a:pt x="121" y="0"/>
                    <a:pt x="121"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33" name="Freeform 35"/>
            <p:cNvSpPr>
              <a:spLocks/>
            </p:cNvSpPr>
            <p:nvPr/>
          </p:nvSpPr>
          <p:spPr bwMode="auto">
            <a:xfrm>
              <a:off x="5646058" y="3658339"/>
              <a:ext cx="78875" cy="226124"/>
            </a:xfrm>
            <a:custGeom>
              <a:avLst/>
              <a:gdLst>
                <a:gd name="T0" fmla="*/ 0 w 29"/>
                <a:gd name="T1" fmla="*/ 0 h 77"/>
                <a:gd name="T2" fmla="*/ 4 w 29"/>
                <a:gd name="T3" fmla="*/ 18 h 77"/>
                <a:gd name="T4" fmla="*/ 4 w 29"/>
                <a:gd name="T5" fmla="*/ 18 h 77"/>
                <a:gd name="T6" fmla="*/ 4 w 29"/>
                <a:gd name="T7" fmla="*/ 19 h 77"/>
                <a:gd name="T8" fmla="*/ 4 w 29"/>
                <a:gd name="T9" fmla="*/ 19 h 77"/>
                <a:gd name="T10" fmla="*/ 4 w 29"/>
                <a:gd name="T11" fmla="*/ 19 h 77"/>
                <a:gd name="T12" fmla="*/ 4 w 29"/>
                <a:gd name="T13" fmla="*/ 19 h 77"/>
                <a:gd name="T14" fmla="*/ 4 w 29"/>
                <a:gd name="T15" fmla="*/ 19 h 77"/>
                <a:gd name="T16" fmla="*/ 4 w 29"/>
                <a:gd name="T17" fmla="*/ 19 h 77"/>
                <a:gd name="T18" fmla="*/ 4 w 29"/>
                <a:gd name="T19" fmla="*/ 19 h 77"/>
                <a:gd name="T20" fmla="*/ 4 w 29"/>
                <a:gd name="T21" fmla="*/ 19 h 77"/>
                <a:gd name="T22" fmla="*/ 4 w 29"/>
                <a:gd name="T23" fmla="*/ 77 h 77"/>
                <a:gd name="T24" fmla="*/ 29 w 29"/>
                <a:gd name="T25" fmla="*/ 77 h 77"/>
                <a:gd name="T26" fmla="*/ 29 w 29"/>
                <a:gd name="T27" fmla="*/ 45 h 77"/>
                <a:gd name="T28" fmla="*/ 15 w 29"/>
                <a:gd name="T29" fmla="*/ 10 h 77"/>
                <a:gd name="T30" fmla="*/ 0 w 29"/>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77">
                  <a:moveTo>
                    <a:pt x="0" y="0"/>
                  </a:moveTo>
                  <a:cubicBezTo>
                    <a:pt x="2" y="6"/>
                    <a:pt x="4" y="12"/>
                    <a:pt x="4" y="18"/>
                  </a:cubicBezTo>
                  <a:cubicBezTo>
                    <a:pt x="4" y="18"/>
                    <a:pt x="4" y="18"/>
                    <a:pt x="4" y="18"/>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77"/>
                    <a:pt x="4" y="77"/>
                    <a:pt x="4" y="77"/>
                  </a:cubicBezTo>
                  <a:cubicBezTo>
                    <a:pt x="29" y="77"/>
                    <a:pt x="29" y="77"/>
                    <a:pt x="29" y="77"/>
                  </a:cubicBezTo>
                  <a:cubicBezTo>
                    <a:pt x="29" y="45"/>
                    <a:pt x="29" y="45"/>
                    <a:pt x="29" y="45"/>
                  </a:cubicBezTo>
                  <a:cubicBezTo>
                    <a:pt x="29" y="32"/>
                    <a:pt x="24" y="19"/>
                    <a:pt x="15" y="10"/>
                  </a:cubicBezTo>
                  <a:cubicBezTo>
                    <a:pt x="11" y="6"/>
                    <a:pt x="6" y="2"/>
                    <a:pt x="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34" name="Freeform 36"/>
            <p:cNvSpPr>
              <a:spLocks noEditPoints="1"/>
            </p:cNvSpPr>
            <p:nvPr/>
          </p:nvSpPr>
          <p:spPr bwMode="auto">
            <a:xfrm>
              <a:off x="5646058" y="3658339"/>
              <a:ext cx="10845" cy="56003"/>
            </a:xfrm>
            <a:custGeom>
              <a:avLst/>
              <a:gdLst>
                <a:gd name="T0" fmla="*/ 4 w 4"/>
                <a:gd name="T1" fmla="*/ 19 h 19"/>
                <a:gd name="T2" fmla="*/ 4 w 4"/>
                <a:gd name="T3" fmla="*/ 19 h 19"/>
                <a:gd name="T4" fmla="*/ 4 w 4"/>
                <a:gd name="T5" fmla="*/ 19 h 19"/>
                <a:gd name="T6" fmla="*/ 4 w 4"/>
                <a:gd name="T7" fmla="*/ 19 h 19"/>
                <a:gd name="T8" fmla="*/ 4 w 4"/>
                <a:gd name="T9" fmla="*/ 19 h 19"/>
                <a:gd name="T10" fmla="*/ 4 w 4"/>
                <a:gd name="T11" fmla="*/ 19 h 19"/>
                <a:gd name="T12" fmla="*/ 4 w 4"/>
                <a:gd name="T13" fmla="*/ 19 h 19"/>
                <a:gd name="T14" fmla="*/ 4 w 4"/>
                <a:gd name="T15" fmla="*/ 19 h 19"/>
                <a:gd name="T16" fmla="*/ 4 w 4"/>
                <a:gd name="T17" fmla="*/ 19 h 19"/>
                <a:gd name="T18" fmla="*/ 4 w 4"/>
                <a:gd name="T19" fmla="*/ 18 h 19"/>
                <a:gd name="T20" fmla="*/ 4 w 4"/>
                <a:gd name="T21" fmla="*/ 19 h 19"/>
                <a:gd name="T22" fmla="*/ 4 w 4"/>
                <a:gd name="T23" fmla="*/ 18 h 19"/>
                <a:gd name="T24" fmla="*/ 0 w 4"/>
                <a:gd name="T25" fmla="*/ 0 h 19"/>
                <a:gd name="T26" fmla="*/ 4 w 4"/>
                <a:gd name="T27" fmla="*/ 18 h 19"/>
                <a:gd name="T28" fmla="*/ 0 w 4"/>
                <a:gd name="T29" fmla="*/ 0 h 19"/>
                <a:gd name="T30" fmla="*/ 0 w 4"/>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19">
                  <a:moveTo>
                    <a:pt x="4" y="19"/>
                  </a:moveTo>
                  <a:cubicBezTo>
                    <a:pt x="4" y="19"/>
                    <a:pt x="4" y="19"/>
                    <a:pt x="4" y="19"/>
                  </a:cubicBezTo>
                  <a:cubicBezTo>
                    <a:pt x="4" y="19"/>
                    <a:pt x="4" y="19"/>
                    <a:pt x="4" y="19"/>
                  </a:cubicBezTo>
                  <a:moveTo>
                    <a:pt x="4" y="19"/>
                  </a:moveTo>
                  <a:cubicBezTo>
                    <a:pt x="4" y="19"/>
                    <a:pt x="4" y="19"/>
                    <a:pt x="4" y="19"/>
                  </a:cubicBezTo>
                  <a:cubicBezTo>
                    <a:pt x="4" y="19"/>
                    <a:pt x="4" y="19"/>
                    <a:pt x="4" y="19"/>
                  </a:cubicBezTo>
                  <a:moveTo>
                    <a:pt x="4" y="19"/>
                  </a:moveTo>
                  <a:cubicBezTo>
                    <a:pt x="4" y="19"/>
                    <a:pt x="4" y="19"/>
                    <a:pt x="4" y="19"/>
                  </a:cubicBezTo>
                  <a:cubicBezTo>
                    <a:pt x="4" y="19"/>
                    <a:pt x="4" y="19"/>
                    <a:pt x="4" y="19"/>
                  </a:cubicBezTo>
                  <a:moveTo>
                    <a:pt x="4" y="18"/>
                  </a:moveTo>
                  <a:cubicBezTo>
                    <a:pt x="4" y="19"/>
                    <a:pt x="4" y="19"/>
                    <a:pt x="4" y="19"/>
                  </a:cubicBezTo>
                  <a:cubicBezTo>
                    <a:pt x="4" y="19"/>
                    <a:pt x="4" y="19"/>
                    <a:pt x="4" y="18"/>
                  </a:cubicBezTo>
                  <a:moveTo>
                    <a:pt x="0" y="0"/>
                  </a:moveTo>
                  <a:cubicBezTo>
                    <a:pt x="2" y="6"/>
                    <a:pt x="4" y="12"/>
                    <a:pt x="4" y="18"/>
                  </a:cubicBezTo>
                  <a:cubicBezTo>
                    <a:pt x="4" y="12"/>
                    <a:pt x="2" y="6"/>
                    <a:pt x="0" y="0"/>
                  </a:cubicBezTo>
                  <a:cubicBezTo>
                    <a:pt x="0" y="0"/>
                    <a:pt x="0" y="0"/>
                    <a:pt x="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35" name="Freeform 37"/>
            <p:cNvSpPr>
              <a:spLocks/>
            </p:cNvSpPr>
            <p:nvPr/>
          </p:nvSpPr>
          <p:spPr bwMode="auto">
            <a:xfrm>
              <a:off x="3007701" y="3737588"/>
              <a:ext cx="310569" cy="85589"/>
            </a:xfrm>
            <a:custGeom>
              <a:avLst/>
              <a:gdLst>
                <a:gd name="T0" fmla="*/ 0 w 114"/>
                <a:gd name="T1" fmla="*/ 0 h 29"/>
                <a:gd name="T2" fmla="*/ 45 w 114"/>
                <a:gd name="T3" fmla="*/ 29 h 29"/>
                <a:gd name="T4" fmla="*/ 114 w 114"/>
                <a:gd name="T5" fmla="*/ 29 h 29"/>
                <a:gd name="T6" fmla="*/ 106 w 114"/>
                <a:gd name="T7" fmla="*/ 6 h 29"/>
                <a:gd name="T8" fmla="*/ 106 w 114"/>
                <a:gd name="T9" fmla="*/ 3 h 29"/>
                <a:gd name="T10" fmla="*/ 106 w 114"/>
                <a:gd name="T11" fmla="*/ 3 h 29"/>
                <a:gd name="T12" fmla="*/ 19 w 114"/>
                <a:gd name="T13" fmla="*/ 3 h 29"/>
                <a:gd name="T14" fmla="*/ 19 w 114"/>
                <a:gd name="T15" fmla="*/ 3 h 29"/>
                <a:gd name="T16" fmla="*/ 19 w 114"/>
                <a:gd name="T17" fmla="*/ 3 h 29"/>
                <a:gd name="T18" fmla="*/ 19 w 114"/>
                <a:gd name="T19" fmla="*/ 3 h 29"/>
                <a:gd name="T20" fmla="*/ 19 w 114"/>
                <a:gd name="T21" fmla="*/ 3 h 29"/>
                <a:gd name="T22" fmla="*/ 19 w 114"/>
                <a:gd name="T23" fmla="*/ 3 h 29"/>
                <a:gd name="T24" fmla="*/ 19 w 114"/>
                <a:gd name="T25" fmla="*/ 3 h 29"/>
                <a:gd name="T26" fmla="*/ 0 w 114"/>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29">
                  <a:moveTo>
                    <a:pt x="0" y="0"/>
                  </a:moveTo>
                  <a:cubicBezTo>
                    <a:pt x="8" y="17"/>
                    <a:pt x="25" y="29"/>
                    <a:pt x="45" y="29"/>
                  </a:cubicBezTo>
                  <a:cubicBezTo>
                    <a:pt x="114" y="29"/>
                    <a:pt x="114" y="29"/>
                    <a:pt x="114" y="29"/>
                  </a:cubicBezTo>
                  <a:cubicBezTo>
                    <a:pt x="111" y="22"/>
                    <a:pt x="108" y="14"/>
                    <a:pt x="106" y="6"/>
                  </a:cubicBezTo>
                  <a:cubicBezTo>
                    <a:pt x="106" y="5"/>
                    <a:pt x="106" y="4"/>
                    <a:pt x="106" y="3"/>
                  </a:cubicBezTo>
                  <a:cubicBezTo>
                    <a:pt x="106" y="3"/>
                    <a:pt x="106" y="3"/>
                    <a:pt x="106"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2" y="3"/>
                    <a:pt x="6" y="2"/>
                    <a:pt x="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36" name="Freeform 38"/>
            <p:cNvSpPr>
              <a:spLocks noEditPoints="1"/>
            </p:cNvSpPr>
            <p:nvPr/>
          </p:nvSpPr>
          <p:spPr bwMode="auto">
            <a:xfrm>
              <a:off x="3007701" y="3737588"/>
              <a:ext cx="310569" cy="85589"/>
            </a:xfrm>
            <a:custGeom>
              <a:avLst/>
              <a:gdLst>
                <a:gd name="T0" fmla="*/ 106 w 114"/>
                <a:gd name="T1" fmla="*/ 6 h 29"/>
                <a:gd name="T2" fmla="*/ 114 w 114"/>
                <a:gd name="T3" fmla="*/ 29 h 29"/>
                <a:gd name="T4" fmla="*/ 114 w 114"/>
                <a:gd name="T5" fmla="*/ 29 h 29"/>
                <a:gd name="T6" fmla="*/ 106 w 114"/>
                <a:gd name="T7" fmla="*/ 6 h 29"/>
                <a:gd name="T8" fmla="*/ 19 w 114"/>
                <a:gd name="T9" fmla="*/ 3 h 29"/>
                <a:gd name="T10" fmla="*/ 19 w 114"/>
                <a:gd name="T11" fmla="*/ 3 h 29"/>
                <a:gd name="T12" fmla="*/ 106 w 114"/>
                <a:gd name="T13" fmla="*/ 3 h 29"/>
                <a:gd name="T14" fmla="*/ 106 w 114"/>
                <a:gd name="T15" fmla="*/ 3 h 29"/>
                <a:gd name="T16" fmla="*/ 106 w 114"/>
                <a:gd name="T17" fmla="*/ 3 h 29"/>
                <a:gd name="T18" fmla="*/ 19 w 114"/>
                <a:gd name="T19" fmla="*/ 3 h 29"/>
                <a:gd name="T20" fmla="*/ 19 w 114"/>
                <a:gd name="T21" fmla="*/ 3 h 29"/>
                <a:gd name="T22" fmla="*/ 19 w 114"/>
                <a:gd name="T23" fmla="*/ 3 h 29"/>
                <a:gd name="T24" fmla="*/ 19 w 114"/>
                <a:gd name="T25" fmla="*/ 3 h 29"/>
                <a:gd name="T26" fmla="*/ 19 w 114"/>
                <a:gd name="T27" fmla="*/ 3 h 29"/>
                <a:gd name="T28" fmla="*/ 19 w 114"/>
                <a:gd name="T29" fmla="*/ 3 h 29"/>
                <a:gd name="T30" fmla="*/ 19 w 114"/>
                <a:gd name="T31" fmla="*/ 3 h 29"/>
                <a:gd name="T32" fmla="*/ 19 w 114"/>
                <a:gd name="T33" fmla="*/ 3 h 29"/>
                <a:gd name="T34" fmla="*/ 0 w 114"/>
                <a:gd name="T35" fmla="*/ 0 h 29"/>
                <a:gd name="T36" fmla="*/ 0 w 114"/>
                <a:gd name="T37" fmla="*/ 0 h 29"/>
                <a:gd name="T38" fmla="*/ 19 w 114"/>
                <a:gd name="T39" fmla="*/ 3 h 29"/>
                <a:gd name="T40" fmla="*/ 0 w 114"/>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29">
                  <a:moveTo>
                    <a:pt x="106" y="6"/>
                  </a:moveTo>
                  <a:cubicBezTo>
                    <a:pt x="108" y="14"/>
                    <a:pt x="111" y="22"/>
                    <a:pt x="114" y="29"/>
                  </a:cubicBezTo>
                  <a:cubicBezTo>
                    <a:pt x="114" y="29"/>
                    <a:pt x="114" y="29"/>
                    <a:pt x="114" y="29"/>
                  </a:cubicBezTo>
                  <a:cubicBezTo>
                    <a:pt x="111" y="22"/>
                    <a:pt x="108" y="14"/>
                    <a:pt x="106" y="6"/>
                  </a:cubicBezTo>
                  <a:moveTo>
                    <a:pt x="19" y="3"/>
                  </a:moveTo>
                  <a:cubicBezTo>
                    <a:pt x="19" y="3"/>
                    <a:pt x="19" y="3"/>
                    <a:pt x="19" y="3"/>
                  </a:cubicBezTo>
                  <a:cubicBezTo>
                    <a:pt x="106" y="3"/>
                    <a:pt x="106" y="3"/>
                    <a:pt x="106" y="3"/>
                  </a:cubicBezTo>
                  <a:cubicBezTo>
                    <a:pt x="106" y="3"/>
                    <a:pt x="106" y="3"/>
                    <a:pt x="106" y="3"/>
                  </a:cubicBezTo>
                  <a:cubicBezTo>
                    <a:pt x="106" y="3"/>
                    <a:pt x="106" y="3"/>
                    <a:pt x="106" y="3"/>
                  </a:cubicBezTo>
                  <a:cubicBezTo>
                    <a:pt x="19" y="3"/>
                    <a:pt x="19" y="3"/>
                    <a:pt x="19" y="3"/>
                  </a:cubicBezTo>
                  <a:cubicBezTo>
                    <a:pt x="19" y="3"/>
                    <a:pt x="19" y="3"/>
                    <a:pt x="19" y="3"/>
                  </a:cubicBezTo>
                  <a:moveTo>
                    <a:pt x="19" y="3"/>
                  </a:moveTo>
                  <a:cubicBezTo>
                    <a:pt x="19" y="3"/>
                    <a:pt x="19" y="3"/>
                    <a:pt x="19" y="3"/>
                  </a:cubicBezTo>
                  <a:cubicBezTo>
                    <a:pt x="19" y="3"/>
                    <a:pt x="19" y="3"/>
                    <a:pt x="19" y="3"/>
                  </a:cubicBezTo>
                  <a:moveTo>
                    <a:pt x="19" y="3"/>
                  </a:moveTo>
                  <a:cubicBezTo>
                    <a:pt x="19" y="3"/>
                    <a:pt x="19" y="3"/>
                    <a:pt x="19" y="3"/>
                  </a:cubicBezTo>
                  <a:cubicBezTo>
                    <a:pt x="19" y="3"/>
                    <a:pt x="19" y="3"/>
                    <a:pt x="19" y="3"/>
                  </a:cubicBezTo>
                  <a:moveTo>
                    <a:pt x="0" y="0"/>
                  </a:moveTo>
                  <a:cubicBezTo>
                    <a:pt x="0" y="0"/>
                    <a:pt x="0" y="0"/>
                    <a:pt x="0" y="0"/>
                  </a:cubicBezTo>
                  <a:cubicBezTo>
                    <a:pt x="6" y="2"/>
                    <a:pt x="12" y="3"/>
                    <a:pt x="19" y="3"/>
                  </a:cubicBezTo>
                  <a:cubicBezTo>
                    <a:pt x="12" y="3"/>
                    <a:pt x="6" y="2"/>
                    <a:pt x="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37" name="Freeform 39"/>
            <p:cNvSpPr>
              <a:spLocks/>
            </p:cNvSpPr>
            <p:nvPr/>
          </p:nvSpPr>
          <p:spPr bwMode="auto">
            <a:xfrm>
              <a:off x="4837592" y="3907708"/>
              <a:ext cx="1562705" cy="570593"/>
            </a:xfrm>
            <a:custGeom>
              <a:avLst/>
              <a:gdLst>
                <a:gd name="T0" fmla="*/ 540 w 572"/>
                <a:gd name="T1" fmla="*/ 0 h 195"/>
                <a:gd name="T2" fmla="*/ 546 w 572"/>
                <a:gd name="T3" fmla="*/ 24 h 195"/>
                <a:gd name="T4" fmla="*/ 546 w 572"/>
                <a:gd name="T5" fmla="*/ 24 h 195"/>
                <a:gd name="T6" fmla="*/ 546 w 572"/>
                <a:gd name="T7" fmla="*/ 24 h 195"/>
                <a:gd name="T8" fmla="*/ 546 w 572"/>
                <a:gd name="T9" fmla="*/ 24 h 195"/>
                <a:gd name="T10" fmla="*/ 546 w 572"/>
                <a:gd name="T11" fmla="*/ 24 h 195"/>
                <a:gd name="T12" fmla="*/ 546 w 572"/>
                <a:gd name="T13" fmla="*/ 24 h 195"/>
                <a:gd name="T14" fmla="*/ 546 w 572"/>
                <a:gd name="T15" fmla="*/ 24 h 195"/>
                <a:gd name="T16" fmla="*/ 546 w 572"/>
                <a:gd name="T17" fmla="*/ 24 h 195"/>
                <a:gd name="T18" fmla="*/ 546 w 572"/>
                <a:gd name="T19" fmla="*/ 24 h 195"/>
                <a:gd name="T20" fmla="*/ 546 w 572"/>
                <a:gd name="T21" fmla="*/ 25 h 195"/>
                <a:gd name="T22" fmla="*/ 546 w 572"/>
                <a:gd name="T23" fmla="*/ 25 h 195"/>
                <a:gd name="T24" fmla="*/ 546 w 572"/>
                <a:gd name="T25" fmla="*/ 25 h 195"/>
                <a:gd name="T26" fmla="*/ 546 w 572"/>
                <a:gd name="T27" fmla="*/ 25 h 195"/>
                <a:gd name="T28" fmla="*/ 546 w 572"/>
                <a:gd name="T29" fmla="*/ 25 h 195"/>
                <a:gd name="T30" fmla="*/ 546 w 572"/>
                <a:gd name="T31" fmla="*/ 25 h 195"/>
                <a:gd name="T32" fmla="*/ 546 w 572"/>
                <a:gd name="T33" fmla="*/ 25 h 195"/>
                <a:gd name="T34" fmla="*/ 490 w 572"/>
                <a:gd name="T35" fmla="*/ 82 h 195"/>
                <a:gd name="T36" fmla="*/ 445 w 572"/>
                <a:gd name="T37" fmla="*/ 59 h 195"/>
                <a:gd name="T38" fmla="*/ 300 w 572"/>
                <a:gd name="T39" fmla="*/ 59 h 195"/>
                <a:gd name="T40" fmla="*/ 300 w 572"/>
                <a:gd name="T41" fmla="*/ 121 h 195"/>
                <a:gd name="T42" fmla="*/ 300 w 572"/>
                <a:gd name="T43" fmla="*/ 121 h 195"/>
                <a:gd name="T44" fmla="*/ 251 w 572"/>
                <a:gd name="T45" fmla="*/ 169 h 195"/>
                <a:gd name="T46" fmla="*/ 19 w 572"/>
                <a:gd name="T47" fmla="*/ 169 h 195"/>
                <a:gd name="T48" fmla="*/ 19 w 572"/>
                <a:gd name="T49" fmla="*/ 169 h 195"/>
                <a:gd name="T50" fmla="*/ 19 w 572"/>
                <a:gd name="T51" fmla="*/ 169 h 195"/>
                <a:gd name="T52" fmla="*/ 18 w 572"/>
                <a:gd name="T53" fmla="*/ 169 h 195"/>
                <a:gd name="T54" fmla="*/ 18 w 572"/>
                <a:gd name="T55" fmla="*/ 169 h 195"/>
                <a:gd name="T56" fmla="*/ 18 w 572"/>
                <a:gd name="T57" fmla="*/ 169 h 195"/>
                <a:gd name="T58" fmla="*/ 18 w 572"/>
                <a:gd name="T59" fmla="*/ 169 h 195"/>
                <a:gd name="T60" fmla="*/ 0 w 572"/>
                <a:gd name="T61" fmla="*/ 166 h 195"/>
                <a:gd name="T62" fmla="*/ 44 w 572"/>
                <a:gd name="T63" fmla="*/ 195 h 195"/>
                <a:gd name="T64" fmla="*/ 277 w 572"/>
                <a:gd name="T65" fmla="*/ 195 h 195"/>
                <a:gd name="T66" fmla="*/ 325 w 572"/>
                <a:gd name="T67" fmla="*/ 146 h 195"/>
                <a:gd name="T68" fmla="*/ 325 w 572"/>
                <a:gd name="T69" fmla="*/ 85 h 195"/>
                <a:gd name="T70" fmla="*/ 470 w 572"/>
                <a:gd name="T71" fmla="*/ 85 h 195"/>
                <a:gd name="T72" fmla="*/ 515 w 572"/>
                <a:gd name="T73" fmla="*/ 107 h 195"/>
                <a:gd name="T74" fmla="*/ 572 w 572"/>
                <a:gd name="T75" fmla="*/ 51 h 195"/>
                <a:gd name="T76" fmla="*/ 540 w 572"/>
                <a:gd name="T7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2" h="195">
                  <a:moveTo>
                    <a:pt x="540" y="0"/>
                  </a:moveTo>
                  <a:cubicBezTo>
                    <a:pt x="544" y="7"/>
                    <a:pt x="546" y="15"/>
                    <a:pt x="546" y="24"/>
                  </a:cubicBezTo>
                  <a:cubicBezTo>
                    <a:pt x="546" y="24"/>
                    <a:pt x="546" y="24"/>
                    <a:pt x="546" y="24"/>
                  </a:cubicBezTo>
                  <a:cubicBezTo>
                    <a:pt x="546" y="24"/>
                    <a:pt x="546" y="24"/>
                    <a:pt x="546" y="24"/>
                  </a:cubicBezTo>
                  <a:cubicBezTo>
                    <a:pt x="546" y="24"/>
                    <a:pt x="546" y="24"/>
                    <a:pt x="546" y="24"/>
                  </a:cubicBezTo>
                  <a:cubicBezTo>
                    <a:pt x="546" y="24"/>
                    <a:pt x="546" y="24"/>
                    <a:pt x="546" y="24"/>
                  </a:cubicBezTo>
                  <a:cubicBezTo>
                    <a:pt x="546" y="24"/>
                    <a:pt x="546" y="24"/>
                    <a:pt x="546" y="24"/>
                  </a:cubicBezTo>
                  <a:cubicBezTo>
                    <a:pt x="546" y="24"/>
                    <a:pt x="546" y="24"/>
                    <a:pt x="546" y="24"/>
                  </a:cubicBezTo>
                  <a:cubicBezTo>
                    <a:pt x="546" y="24"/>
                    <a:pt x="546" y="24"/>
                    <a:pt x="546" y="24"/>
                  </a:cubicBezTo>
                  <a:cubicBezTo>
                    <a:pt x="546" y="24"/>
                    <a:pt x="546" y="24"/>
                    <a:pt x="546" y="24"/>
                  </a:cubicBezTo>
                  <a:cubicBezTo>
                    <a:pt x="546" y="25"/>
                    <a:pt x="546" y="25"/>
                    <a:pt x="546" y="25"/>
                  </a:cubicBezTo>
                  <a:cubicBezTo>
                    <a:pt x="546" y="25"/>
                    <a:pt x="546" y="25"/>
                    <a:pt x="546" y="25"/>
                  </a:cubicBezTo>
                  <a:cubicBezTo>
                    <a:pt x="546" y="25"/>
                    <a:pt x="546" y="25"/>
                    <a:pt x="546" y="25"/>
                  </a:cubicBezTo>
                  <a:cubicBezTo>
                    <a:pt x="546" y="25"/>
                    <a:pt x="546" y="25"/>
                    <a:pt x="546" y="25"/>
                  </a:cubicBezTo>
                  <a:cubicBezTo>
                    <a:pt x="546" y="25"/>
                    <a:pt x="546" y="25"/>
                    <a:pt x="546" y="25"/>
                  </a:cubicBezTo>
                  <a:cubicBezTo>
                    <a:pt x="546" y="25"/>
                    <a:pt x="546" y="25"/>
                    <a:pt x="546" y="25"/>
                  </a:cubicBezTo>
                  <a:cubicBezTo>
                    <a:pt x="546" y="25"/>
                    <a:pt x="546" y="25"/>
                    <a:pt x="546" y="25"/>
                  </a:cubicBezTo>
                  <a:cubicBezTo>
                    <a:pt x="546" y="56"/>
                    <a:pt x="521" y="82"/>
                    <a:pt x="490" y="82"/>
                  </a:cubicBezTo>
                  <a:cubicBezTo>
                    <a:pt x="471" y="82"/>
                    <a:pt x="455" y="73"/>
                    <a:pt x="445" y="59"/>
                  </a:cubicBezTo>
                  <a:cubicBezTo>
                    <a:pt x="300" y="59"/>
                    <a:pt x="300" y="59"/>
                    <a:pt x="300" y="59"/>
                  </a:cubicBezTo>
                  <a:cubicBezTo>
                    <a:pt x="300" y="121"/>
                    <a:pt x="300" y="121"/>
                    <a:pt x="300" y="121"/>
                  </a:cubicBezTo>
                  <a:cubicBezTo>
                    <a:pt x="300" y="121"/>
                    <a:pt x="300" y="121"/>
                    <a:pt x="300" y="121"/>
                  </a:cubicBezTo>
                  <a:cubicBezTo>
                    <a:pt x="300" y="148"/>
                    <a:pt x="278" y="169"/>
                    <a:pt x="251" y="169"/>
                  </a:cubicBezTo>
                  <a:cubicBezTo>
                    <a:pt x="19" y="169"/>
                    <a:pt x="19" y="169"/>
                    <a:pt x="19" y="169"/>
                  </a:cubicBezTo>
                  <a:cubicBezTo>
                    <a:pt x="19" y="169"/>
                    <a:pt x="19" y="169"/>
                    <a:pt x="19" y="169"/>
                  </a:cubicBezTo>
                  <a:cubicBezTo>
                    <a:pt x="19" y="169"/>
                    <a:pt x="19" y="169"/>
                    <a:pt x="19" y="169"/>
                  </a:cubicBezTo>
                  <a:cubicBezTo>
                    <a:pt x="19" y="169"/>
                    <a:pt x="19" y="169"/>
                    <a:pt x="18" y="169"/>
                  </a:cubicBezTo>
                  <a:cubicBezTo>
                    <a:pt x="18" y="169"/>
                    <a:pt x="18" y="169"/>
                    <a:pt x="18" y="169"/>
                  </a:cubicBezTo>
                  <a:cubicBezTo>
                    <a:pt x="18" y="169"/>
                    <a:pt x="18" y="169"/>
                    <a:pt x="18" y="169"/>
                  </a:cubicBezTo>
                  <a:cubicBezTo>
                    <a:pt x="18" y="169"/>
                    <a:pt x="18" y="169"/>
                    <a:pt x="18" y="169"/>
                  </a:cubicBezTo>
                  <a:cubicBezTo>
                    <a:pt x="12" y="169"/>
                    <a:pt x="5" y="168"/>
                    <a:pt x="0" y="166"/>
                  </a:cubicBezTo>
                  <a:cubicBezTo>
                    <a:pt x="7" y="183"/>
                    <a:pt x="24" y="195"/>
                    <a:pt x="44" y="195"/>
                  </a:cubicBezTo>
                  <a:cubicBezTo>
                    <a:pt x="277" y="195"/>
                    <a:pt x="277" y="195"/>
                    <a:pt x="277" y="195"/>
                  </a:cubicBezTo>
                  <a:cubicBezTo>
                    <a:pt x="304" y="195"/>
                    <a:pt x="325" y="173"/>
                    <a:pt x="325" y="146"/>
                  </a:cubicBezTo>
                  <a:cubicBezTo>
                    <a:pt x="325" y="85"/>
                    <a:pt x="325" y="85"/>
                    <a:pt x="325" y="85"/>
                  </a:cubicBezTo>
                  <a:cubicBezTo>
                    <a:pt x="470" y="85"/>
                    <a:pt x="470" y="85"/>
                    <a:pt x="470" y="85"/>
                  </a:cubicBezTo>
                  <a:cubicBezTo>
                    <a:pt x="481" y="98"/>
                    <a:pt x="497" y="107"/>
                    <a:pt x="515" y="107"/>
                  </a:cubicBezTo>
                  <a:cubicBezTo>
                    <a:pt x="547" y="107"/>
                    <a:pt x="572" y="82"/>
                    <a:pt x="572" y="51"/>
                  </a:cubicBezTo>
                  <a:cubicBezTo>
                    <a:pt x="572" y="28"/>
                    <a:pt x="559" y="9"/>
                    <a:pt x="54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38" name="Freeform 40"/>
            <p:cNvSpPr>
              <a:spLocks noEditPoints="1"/>
            </p:cNvSpPr>
            <p:nvPr/>
          </p:nvSpPr>
          <p:spPr bwMode="auto">
            <a:xfrm>
              <a:off x="4837592" y="3907708"/>
              <a:ext cx="1491717" cy="494514"/>
            </a:xfrm>
            <a:custGeom>
              <a:avLst/>
              <a:gdLst>
                <a:gd name="T0" fmla="*/ 18 w 546"/>
                <a:gd name="T1" fmla="*/ 169 h 169"/>
                <a:gd name="T2" fmla="*/ 19 w 546"/>
                <a:gd name="T3" fmla="*/ 169 h 169"/>
                <a:gd name="T4" fmla="*/ 18 w 546"/>
                <a:gd name="T5" fmla="*/ 169 h 169"/>
                <a:gd name="T6" fmla="*/ 18 w 546"/>
                <a:gd name="T7" fmla="*/ 169 h 169"/>
                <a:gd name="T8" fmla="*/ 18 w 546"/>
                <a:gd name="T9" fmla="*/ 169 h 169"/>
                <a:gd name="T10" fmla="*/ 18 w 546"/>
                <a:gd name="T11" fmla="*/ 169 h 169"/>
                <a:gd name="T12" fmla="*/ 0 w 546"/>
                <a:gd name="T13" fmla="*/ 166 h 169"/>
                <a:gd name="T14" fmla="*/ 0 w 546"/>
                <a:gd name="T15" fmla="*/ 166 h 169"/>
                <a:gd name="T16" fmla="*/ 18 w 546"/>
                <a:gd name="T17" fmla="*/ 169 h 169"/>
                <a:gd name="T18" fmla="*/ 0 w 546"/>
                <a:gd name="T19" fmla="*/ 166 h 169"/>
                <a:gd name="T20" fmla="*/ 300 w 546"/>
                <a:gd name="T21" fmla="*/ 121 h 169"/>
                <a:gd name="T22" fmla="*/ 251 w 546"/>
                <a:gd name="T23" fmla="*/ 169 h 169"/>
                <a:gd name="T24" fmla="*/ 19 w 546"/>
                <a:gd name="T25" fmla="*/ 169 h 169"/>
                <a:gd name="T26" fmla="*/ 19 w 546"/>
                <a:gd name="T27" fmla="*/ 169 h 169"/>
                <a:gd name="T28" fmla="*/ 19 w 546"/>
                <a:gd name="T29" fmla="*/ 169 h 169"/>
                <a:gd name="T30" fmla="*/ 251 w 546"/>
                <a:gd name="T31" fmla="*/ 169 h 169"/>
                <a:gd name="T32" fmla="*/ 300 w 546"/>
                <a:gd name="T33" fmla="*/ 121 h 169"/>
                <a:gd name="T34" fmla="*/ 300 w 546"/>
                <a:gd name="T35" fmla="*/ 121 h 169"/>
                <a:gd name="T36" fmla="*/ 546 w 546"/>
                <a:gd name="T37" fmla="*/ 25 h 169"/>
                <a:gd name="T38" fmla="*/ 490 w 546"/>
                <a:gd name="T39" fmla="*/ 82 h 169"/>
                <a:gd name="T40" fmla="*/ 445 w 546"/>
                <a:gd name="T41" fmla="*/ 59 h 169"/>
                <a:gd name="T42" fmla="*/ 300 w 546"/>
                <a:gd name="T43" fmla="*/ 59 h 169"/>
                <a:gd name="T44" fmla="*/ 445 w 546"/>
                <a:gd name="T45" fmla="*/ 59 h 169"/>
                <a:gd name="T46" fmla="*/ 490 w 546"/>
                <a:gd name="T47" fmla="*/ 82 h 169"/>
                <a:gd name="T48" fmla="*/ 546 w 546"/>
                <a:gd name="T49" fmla="*/ 25 h 169"/>
                <a:gd name="T50" fmla="*/ 546 w 546"/>
                <a:gd name="T51" fmla="*/ 25 h 169"/>
                <a:gd name="T52" fmla="*/ 546 w 546"/>
                <a:gd name="T53" fmla="*/ 25 h 169"/>
                <a:gd name="T54" fmla="*/ 546 w 546"/>
                <a:gd name="T55" fmla="*/ 25 h 169"/>
                <a:gd name="T56" fmla="*/ 546 w 546"/>
                <a:gd name="T57" fmla="*/ 25 h 169"/>
                <a:gd name="T58" fmla="*/ 546 w 546"/>
                <a:gd name="T59" fmla="*/ 25 h 169"/>
                <a:gd name="T60" fmla="*/ 546 w 546"/>
                <a:gd name="T61" fmla="*/ 25 h 169"/>
                <a:gd name="T62" fmla="*/ 546 w 546"/>
                <a:gd name="T63" fmla="*/ 25 h 169"/>
                <a:gd name="T64" fmla="*/ 546 w 546"/>
                <a:gd name="T65" fmla="*/ 24 h 169"/>
                <a:gd name="T66" fmla="*/ 546 w 546"/>
                <a:gd name="T67" fmla="*/ 24 h 169"/>
                <a:gd name="T68" fmla="*/ 546 w 546"/>
                <a:gd name="T69" fmla="*/ 24 h 169"/>
                <a:gd name="T70" fmla="*/ 546 w 546"/>
                <a:gd name="T71" fmla="*/ 24 h 169"/>
                <a:gd name="T72" fmla="*/ 546 w 546"/>
                <a:gd name="T73" fmla="*/ 24 h 169"/>
                <a:gd name="T74" fmla="*/ 546 w 546"/>
                <a:gd name="T75" fmla="*/ 24 h 169"/>
                <a:gd name="T76" fmla="*/ 546 w 546"/>
                <a:gd name="T77" fmla="*/ 24 h 169"/>
                <a:gd name="T78" fmla="*/ 546 w 546"/>
                <a:gd name="T79" fmla="*/ 24 h 169"/>
                <a:gd name="T80" fmla="*/ 546 w 546"/>
                <a:gd name="T81" fmla="*/ 24 h 169"/>
                <a:gd name="T82" fmla="*/ 546 w 546"/>
                <a:gd name="T83" fmla="*/ 24 h 169"/>
                <a:gd name="T84" fmla="*/ 546 w 546"/>
                <a:gd name="T85" fmla="*/ 24 h 169"/>
                <a:gd name="T86" fmla="*/ 546 w 546"/>
                <a:gd name="T87" fmla="*/ 24 h 169"/>
                <a:gd name="T88" fmla="*/ 540 w 546"/>
                <a:gd name="T89" fmla="*/ 0 h 169"/>
                <a:gd name="T90" fmla="*/ 546 w 546"/>
                <a:gd name="T91" fmla="*/ 24 h 169"/>
                <a:gd name="T92" fmla="*/ 540 w 546"/>
                <a:gd name="T93" fmla="*/ 0 h 169"/>
                <a:gd name="T94" fmla="*/ 540 w 546"/>
                <a:gd name="T9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169">
                  <a:moveTo>
                    <a:pt x="18" y="169"/>
                  </a:moveTo>
                  <a:cubicBezTo>
                    <a:pt x="19" y="169"/>
                    <a:pt x="19" y="169"/>
                    <a:pt x="19" y="169"/>
                  </a:cubicBezTo>
                  <a:cubicBezTo>
                    <a:pt x="19" y="169"/>
                    <a:pt x="19" y="169"/>
                    <a:pt x="18" y="169"/>
                  </a:cubicBezTo>
                  <a:moveTo>
                    <a:pt x="18" y="169"/>
                  </a:moveTo>
                  <a:cubicBezTo>
                    <a:pt x="18" y="169"/>
                    <a:pt x="18" y="169"/>
                    <a:pt x="18" y="169"/>
                  </a:cubicBezTo>
                  <a:cubicBezTo>
                    <a:pt x="18" y="169"/>
                    <a:pt x="18" y="169"/>
                    <a:pt x="18" y="169"/>
                  </a:cubicBezTo>
                  <a:moveTo>
                    <a:pt x="0" y="166"/>
                  </a:moveTo>
                  <a:cubicBezTo>
                    <a:pt x="0" y="166"/>
                    <a:pt x="0" y="166"/>
                    <a:pt x="0" y="166"/>
                  </a:cubicBezTo>
                  <a:cubicBezTo>
                    <a:pt x="5" y="168"/>
                    <a:pt x="12" y="169"/>
                    <a:pt x="18" y="169"/>
                  </a:cubicBezTo>
                  <a:cubicBezTo>
                    <a:pt x="12" y="169"/>
                    <a:pt x="5" y="168"/>
                    <a:pt x="0" y="166"/>
                  </a:cubicBezTo>
                  <a:moveTo>
                    <a:pt x="300" y="121"/>
                  </a:moveTo>
                  <a:cubicBezTo>
                    <a:pt x="300" y="148"/>
                    <a:pt x="278" y="169"/>
                    <a:pt x="251" y="169"/>
                  </a:cubicBezTo>
                  <a:cubicBezTo>
                    <a:pt x="19" y="169"/>
                    <a:pt x="19" y="169"/>
                    <a:pt x="19" y="169"/>
                  </a:cubicBezTo>
                  <a:cubicBezTo>
                    <a:pt x="19" y="169"/>
                    <a:pt x="19" y="169"/>
                    <a:pt x="19" y="169"/>
                  </a:cubicBezTo>
                  <a:cubicBezTo>
                    <a:pt x="19" y="169"/>
                    <a:pt x="19" y="169"/>
                    <a:pt x="19" y="169"/>
                  </a:cubicBezTo>
                  <a:cubicBezTo>
                    <a:pt x="251" y="169"/>
                    <a:pt x="251" y="169"/>
                    <a:pt x="251" y="169"/>
                  </a:cubicBezTo>
                  <a:cubicBezTo>
                    <a:pt x="278" y="169"/>
                    <a:pt x="300" y="148"/>
                    <a:pt x="300" y="121"/>
                  </a:cubicBezTo>
                  <a:cubicBezTo>
                    <a:pt x="300" y="121"/>
                    <a:pt x="300" y="121"/>
                    <a:pt x="300" y="121"/>
                  </a:cubicBezTo>
                  <a:moveTo>
                    <a:pt x="546" y="25"/>
                  </a:moveTo>
                  <a:cubicBezTo>
                    <a:pt x="546" y="56"/>
                    <a:pt x="521" y="82"/>
                    <a:pt x="490" y="82"/>
                  </a:cubicBezTo>
                  <a:cubicBezTo>
                    <a:pt x="471" y="82"/>
                    <a:pt x="455" y="73"/>
                    <a:pt x="445" y="59"/>
                  </a:cubicBezTo>
                  <a:cubicBezTo>
                    <a:pt x="300" y="59"/>
                    <a:pt x="300" y="59"/>
                    <a:pt x="300" y="59"/>
                  </a:cubicBezTo>
                  <a:cubicBezTo>
                    <a:pt x="445" y="59"/>
                    <a:pt x="445" y="59"/>
                    <a:pt x="445" y="59"/>
                  </a:cubicBezTo>
                  <a:cubicBezTo>
                    <a:pt x="455" y="73"/>
                    <a:pt x="471" y="82"/>
                    <a:pt x="490" y="82"/>
                  </a:cubicBezTo>
                  <a:cubicBezTo>
                    <a:pt x="521" y="82"/>
                    <a:pt x="546" y="56"/>
                    <a:pt x="546" y="25"/>
                  </a:cubicBezTo>
                  <a:cubicBezTo>
                    <a:pt x="546" y="25"/>
                    <a:pt x="546" y="25"/>
                    <a:pt x="546" y="25"/>
                  </a:cubicBezTo>
                  <a:moveTo>
                    <a:pt x="546" y="25"/>
                  </a:moveTo>
                  <a:cubicBezTo>
                    <a:pt x="546" y="25"/>
                    <a:pt x="546" y="25"/>
                    <a:pt x="546" y="25"/>
                  </a:cubicBezTo>
                  <a:cubicBezTo>
                    <a:pt x="546" y="25"/>
                    <a:pt x="546" y="25"/>
                    <a:pt x="546" y="25"/>
                  </a:cubicBezTo>
                  <a:moveTo>
                    <a:pt x="546" y="25"/>
                  </a:moveTo>
                  <a:cubicBezTo>
                    <a:pt x="546" y="25"/>
                    <a:pt x="546" y="25"/>
                    <a:pt x="546" y="25"/>
                  </a:cubicBezTo>
                  <a:cubicBezTo>
                    <a:pt x="546" y="25"/>
                    <a:pt x="546" y="25"/>
                    <a:pt x="546" y="25"/>
                  </a:cubicBezTo>
                  <a:moveTo>
                    <a:pt x="546" y="24"/>
                  </a:moveTo>
                  <a:cubicBezTo>
                    <a:pt x="546" y="24"/>
                    <a:pt x="546" y="24"/>
                    <a:pt x="546" y="24"/>
                  </a:cubicBezTo>
                  <a:cubicBezTo>
                    <a:pt x="546" y="24"/>
                    <a:pt x="546" y="24"/>
                    <a:pt x="546" y="24"/>
                  </a:cubicBezTo>
                  <a:moveTo>
                    <a:pt x="546" y="24"/>
                  </a:moveTo>
                  <a:cubicBezTo>
                    <a:pt x="546" y="24"/>
                    <a:pt x="546" y="24"/>
                    <a:pt x="546" y="24"/>
                  </a:cubicBezTo>
                  <a:cubicBezTo>
                    <a:pt x="546" y="24"/>
                    <a:pt x="546" y="24"/>
                    <a:pt x="546" y="24"/>
                  </a:cubicBezTo>
                  <a:moveTo>
                    <a:pt x="546" y="24"/>
                  </a:moveTo>
                  <a:cubicBezTo>
                    <a:pt x="546" y="24"/>
                    <a:pt x="546" y="24"/>
                    <a:pt x="546" y="24"/>
                  </a:cubicBezTo>
                  <a:cubicBezTo>
                    <a:pt x="546" y="24"/>
                    <a:pt x="546" y="24"/>
                    <a:pt x="546" y="24"/>
                  </a:cubicBezTo>
                  <a:moveTo>
                    <a:pt x="546" y="24"/>
                  </a:moveTo>
                  <a:cubicBezTo>
                    <a:pt x="546" y="24"/>
                    <a:pt x="546" y="24"/>
                    <a:pt x="546" y="24"/>
                  </a:cubicBezTo>
                  <a:cubicBezTo>
                    <a:pt x="546" y="24"/>
                    <a:pt x="546" y="24"/>
                    <a:pt x="546" y="24"/>
                  </a:cubicBezTo>
                  <a:moveTo>
                    <a:pt x="540" y="0"/>
                  </a:moveTo>
                  <a:cubicBezTo>
                    <a:pt x="544" y="7"/>
                    <a:pt x="546" y="15"/>
                    <a:pt x="546" y="24"/>
                  </a:cubicBezTo>
                  <a:cubicBezTo>
                    <a:pt x="546" y="15"/>
                    <a:pt x="544" y="7"/>
                    <a:pt x="540" y="0"/>
                  </a:cubicBezTo>
                  <a:cubicBezTo>
                    <a:pt x="540" y="0"/>
                    <a:pt x="540" y="0"/>
                    <a:pt x="54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39" name="Freeform 41"/>
            <p:cNvSpPr>
              <a:spLocks/>
            </p:cNvSpPr>
            <p:nvPr/>
          </p:nvSpPr>
          <p:spPr bwMode="auto">
            <a:xfrm>
              <a:off x="3441511" y="3992241"/>
              <a:ext cx="1314250" cy="163781"/>
            </a:xfrm>
            <a:custGeom>
              <a:avLst/>
              <a:gdLst>
                <a:gd name="T0" fmla="*/ 0 w 481"/>
                <a:gd name="T1" fmla="*/ 0 h 56"/>
                <a:gd name="T2" fmla="*/ 114 w 481"/>
                <a:gd name="T3" fmla="*/ 56 h 56"/>
                <a:gd name="T4" fmla="*/ 481 w 481"/>
                <a:gd name="T5" fmla="*/ 56 h 56"/>
                <a:gd name="T6" fmla="*/ 481 w 481"/>
                <a:gd name="T7" fmla="*/ 30 h 56"/>
                <a:gd name="T8" fmla="*/ 89 w 481"/>
                <a:gd name="T9" fmla="*/ 30 h 56"/>
                <a:gd name="T10" fmla="*/ 89 w 481"/>
                <a:gd name="T11" fmla="*/ 30 h 56"/>
                <a:gd name="T12" fmla="*/ 89 w 481"/>
                <a:gd name="T13" fmla="*/ 30 h 56"/>
                <a:gd name="T14" fmla="*/ 88 w 481"/>
                <a:gd name="T15" fmla="*/ 30 h 56"/>
                <a:gd name="T16" fmla="*/ 88 w 481"/>
                <a:gd name="T17" fmla="*/ 30 h 56"/>
                <a:gd name="T18" fmla="*/ 88 w 481"/>
                <a:gd name="T19" fmla="*/ 30 h 56"/>
                <a:gd name="T20" fmla="*/ 88 w 481"/>
                <a:gd name="T21" fmla="*/ 30 h 56"/>
                <a:gd name="T22" fmla="*/ 88 w 481"/>
                <a:gd name="T23" fmla="*/ 30 h 56"/>
                <a:gd name="T24" fmla="*/ 88 w 481"/>
                <a:gd name="T25" fmla="*/ 30 h 56"/>
                <a:gd name="T26" fmla="*/ 88 w 481"/>
                <a:gd name="T27" fmla="*/ 30 h 56"/>
                <a:gd name="T28" fmla="*/ 88 w 481"/>
                <a:gd name="T29" fmla="*/ 30 h 56"/>
                <a:gd name="T30" fmla="*/ 88 w 481"/>
                <a:gd name="T31" fmla="*/ 30 h 56"/>
                <a:gd name="T32" fmla="*/ 88 w 481"/>
                <a:gd name="T33" fmla="*/ 30 h 56"/>
                <a:gd name="T34" fmla="*/ 87 w 481"/>
                <a:gd name="T35" fmla="*/ 30 h 56"/>
                <a:gd name="T36" fmla="*/ 87 w 481"/>
                <a:gd name="T37" fmla="*/ 30 h 56"/>
                <a:gd name="T38" fmla="*/ 87 w 481"/>
                <a:gd name="T39" fmla="*/ 30 h 56"/>
                <a:gd name="T40" fmla="*/ 87 w 481"/>
                <a:gd name="T41" fmla="*/ 30 h 56"/>
                <a:gd name="T42" fmla="*/ 87 w 481"/>
                <a:gd name="T43" fmla="*/ 30 h 56"/>
                <a:gd name="T44" fmla="*/ 87 w 481"/>
                <a:gd name="T45" fmla="*/ 30 h 56"/>
                <a:gd name="T46" fmla="*/ 87 w 481"/>
                <a:gd name="T47" fmla="*/ 30 h 56"/>
                <a:gd name="T48" fmla="*/ 87 w 481"/>
                <a:gd name="T49" fmla="*/ 30 h 56"/>
                <a:gd name="T50" fmla="*/ 0 w 481"/>
                <a:gd name="T5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1" h="56">
                  <a:moveTo>
                    <a:pt x="0" y="0"/>
                  </a:moveTo>
                  <a:cubicBezTo>
                    <a:pt x="26" y="34"/>
                    <a:pt x="68" y="56"/>
                    <a:pt x="114" y="56"/>
                  </a:cubicBezTo>
                  <a:cubicBezTo>
                    <a:pt x="481" y="56"/>
                    <a:pt x="481" y="56"/>
                    <a:pt x="481" y="56"/>
                  </a:cubicBezTo>
                  <a:cubicBezTo>
                    <a:pt x="481" y="30"/>
                    <a:pt x="481" y="30"/>
                    <a:pt x="481" y="30"/>
                  </a:cubicBezTo>
                  <a:cubicBezTo>
                    <a:pt x="89" y="30"/>
                    <a:pt x="89" y="30"/>
                    <a:pt x="89" y="30"/>
                  </a:cubicBezTo>
                  <a:cubicBezTo>
                    <a:pt x="89" y="30"/>
                    <a:pt x="89" y="30"/>
                    <a:pt x="89" y="30"/>
                  </a:cubicBezTo>
                  <a:cubicBezTo>
                    <a:pt x="89" y="30"/>
                    <a:pt x="89" y="30"/>
                    <a:pt x="89" y="30"/>
                  </a:cubicBezTo>
                  <a:cubicBezTo>
                    <a:pt x="89" y="30"/>
                    <a:pt x="88" y="30"/>
                    <a:pt x="88" y="30"/>
                  </a:cubicBezTo>
                  <a:cubicBezTo>
                    <a:pt x="88" y="30"/>
                    <a:pt x="88" y="30"/>
                    <a:pt x="88" y="30"/>
                  </a:cubicBezTo>
                  <a:cubicBezTo>
                    <a:pt x="88" y="30"/>
                    <a:pt x="88" y="30"/>
                    <a:pt x="88" y="30"/>
                  </a:cubicBezTo>
                  <a:cubicBezTo>
                    <a:pt x="88" y="30"/>
                    <a:pt x="88" y="30"/>
                    <a:pt x="88" y="30"/>
                  </a:cubicBezTo>
                  <a:cubicBezTo>
                    <a:pt x="88" y="30"/>
                    <a:pt x="88" y="30"/>
                    <a:pt x="88" y="30"/>
                  </a:cubicBezTo>
                  <a:cubicBezTo>
                    <a:pt x="88" y="30"/>
                    <a:pt x="88" y="30"/>
                    <a:pt x="88" y="30"/>
                  </a:cubicBezTo>
                  <a:cubicBezTo>
                    <a:pt x="88" y="30"/>
                    <a:pt x="88" y="30"/>
                    <a:pt x="88" y="30"/>
                  </a:cubicBezTo>
                  <a:cubicBezTo>
                    <a:pt x="88" y="30"/>
                    <a:pt x="88" y="30"/>
                    <a:pt x="88" y="30"/>
                  </a:cubicBezTo>
                  <a:cubicBezTo>
                    <a:pt x="88" y="30"/>
                    <a:pt x="88" y="30"/>
                    <a:pt x="88" y="30"/>
                  </a:cubicBezTo>
                  <a:cubicBezTo>
                    <a:pt x="88" y="30"/>
                    <a:pt x="88" y="30"/>
                    <a:pt x="88" y="30"/>
                  </a:cubicBezTo>
                  <a:cubicBezTo>
                    <a:pt x="88" y="30"/>
                    <a:pt x="87" y="30"/>
                    <a:pt x="87" y="30"/>
                  </a:cubicBezTo>
                  <a:cubicBezTo>
                    <a:pt x="87" y="30"/>
                    <a:pt x="87" y="30"/>
                    <a:pt x="87" y="30"/>
                  </a:cubicBezTo>
                  <a:cubicBezTo>
                    <a:pt x="87" y="30"/>
                    <a:pt x="87" y="30"/>
                    <a:pt x="87" y="30"/>
                  </a:cubicBezTo>
                  <a:cubicBezTo>
                    <a:pt x="87" y="30"/>
                    <a:pt x="87" y="30"/>
                    <a:pt x="87" y="30"/>
                  </a:cubicBezTo>
                  <a:cubicBezTo>
                    <a:pt x="87" y="30"/>
                    <a:pt x="87" y="30"/>
                    <a:pt x="87" y="30"/>
                  </a:cubicBezTo>
                  <a:cubicBezTo>
                    <a:pt x="87" y="30"/>
                    <a:pt x="87" y="30"/>
                    <a:pt x="87" y="30"/>
                  </a:cubicBezTo>
                  <a:cubicBezTo>
                    <a:pt x="87" y="30"/>
                    <a:pt x="87" y="30"/>
                    <a:pt x="87" y="30"/>
                  </a:cubicBezTo>
                  <a:cubicBezTo>
                    <a:pt x="87" y="30"/>
                    <a:pt x="87" y="30"/>
                    <a:pt x="87" y="30"/>
                  </a:cubicBezTo>
                  <a:cubicBezTo>
                    <a:pt x="54" y="30"/>
                    <a:pt x="24" y="18"/>
                    <a:pt x="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40" name="Freeform 42"/>
            <p:cNvSpPr>
              <a:spLocks noEditPoints="1"/>
            </p:cNvSpPr>
            <p:nvPr/>
          </p:nvSpPr>
          <p:spPr bwMode="auto">
            <a:xfrm>
              <a:off x="3441511" y="3990127"/>
              <a:ext cx="1314250" cy="165895"/>
            </a:xfrm>
            <a:custGeom>
              <a:avLst/>
              <a:gdLst>
                <a:gd name="T0" fmla="*/ 481 w 481"/>
                <a:gd name="T1" fmla="*/ 31 h 57"/>
                <a:gd name="T2" fmla="*/ 89 w 481"/>
                <a:gd name="T3" fmla="*/ 31 h 57"/>
                <a:gd name="T4" fmla="*/ 89 w 481"/>
                <a:gd name="T5" fmla="*/ 31 h 57"/>
                <a:gd name="T6" fmla="*/ 89 w 481"/>
                <a:gd name="T7" fmla="*/ 31 h 57"/>
                <a:gd name="T8" fmla="*/ 481 w 481"/>
                <a:gd name="T9" fmla="*/ 31 h 57"/>
                <a:gd name="T10" fmla="*/ 481 w 481"/>
                <a:gd name="T11" fmla="*/ 57 h 57"/>
                <a:gd name="T12" fmla="*/ 481 w 481"/>
                <a:gd name="T13" fmla="*/ 31 h 57"/>
                <a:gd name="T14" fmla="*/ 88 w 481"/>
                <a:gd name="T15" fmla="*/ 31 h 57"/>
                <a:gd name="T16" fmla="*/ 89 w 481"/>
                <a:gd name="T17" fmla="*/ 31 h 57"/>
                <a:gd name="T18" fmla="*/ 88 w 481"/>
                <a:gd name="T19" fmla="*/ 31 h 57"/>
                <a:gd name="T20" fmla="*/ 88 w 481"/>
                <a:gd name="T21" fmla="*/ 31 h 57"/>
                <a:gd name="T22" fmla="*/ 88 w 481"/>
                <a:gd name="T23" fmla="*/ 31 h 57"/>
                <a:gd name="T24" fmla="*/ 88 w 481"/>
                <a:gd name="T25" fmla="*/ 31 h 57"/>
                <a:gd name="T26" fmla="*/ 88 w 481"/>
                <a:gd name="T27" fmla="*/ 31 h 57"/>
                <a:gd name="T28" fmla="*/ 88 w 481"/>
                <a:gd name="T29" fmla="*/ 31 h 57"/>
                <a:gd name="T30" fmla="*/ 88 w 481"/>
                <a:gd name="T31" fmla="*/ 31 h 57"/>
                <a:gd name="T32" fmla="*/ 88 w 481"/>
                <a:gd name="T33" fmla="*/ 31 h 57"/>
                <a:gd name="T34" fmla="*/ 88 w 481"/>
                <a:gd name="T35" fmla="*/ 31 h 57"/>
                <a:gd name="T36" fmla="*/ 88 w 481"/>
                <a:gd name="T37" fmla="*/ 31 h 57"/>
                <a:gd name="T38" fmla="*/ 88 w 481"/>
                <a:gd name="T39" fmla="*/ 31 h 57"/>
                <a:gd name="T40" fmla="*/ 88 w 481"/>
                <a:gd name="T41" fmla="*/ 31 h 57"/>
                <a:gd name="T42" fmla="*/ 88 w 481"/>
                <a:gd name="T43" fmla="*/ 31 h 57"/>
                <a:gd name="T44" fmla="*/ 87 w 481"/>
                <a:gd name="T45" fmla="*/ 31 h 57"/>
                <a:gd name="T46" fmla="*/ 88 w 481"/>
                <a:gd name="T47" fmla="*/ 31 h 57"/>
                <a:gd name="T48" fmla="*/ 87 w 481"/>
                <a:gd name="T49" fmla="*/ 31 h 57"/>
                <a:gd name="T50" fmla="*/ 87 w 481"/>
                <a:gd name="T51" fmla="*/ 31 h 57"/>
                <a:gd name="T52" fmla="*/ 87 w 481"/>
                <a:gd name="T53" fmla="*/ 31 h 57"/>
                <a:gd name="T54" fmla="*/ 87 w 481"/>
                <a:gd name="T55" fmla="*/ 31 h 57"/>
                <a:gd name="T56" fmla="*/ 87 w 481"/>
                <a:gd name="T57" fmla="*/ 31 h 57"/>
                <a:gd name="T58" fmla="*/ 87 w 481"/>
                <a:gd name="T59" fmla="*/ 31 h 57"/>
                <a:gd name="T60" fmla="*/ 87 w 481"/>
                <a:gd name="T61" fmla="*/ 31 h 57"/>
                <a:gd name="T62" fmla="*/ 87 w 481"/>
                <a:gd name="T63" fmla="*/ 31 h 57"/>
                <a:gd name="T64" fmla="*/ 87 w 481"/>
                <a:gd name="T65" fmla="*/ 31 h 57"/>
                <a:gd name="T66" fmla="*/ 87 w 481"/>
                <a:gd name="T67" fmla="*/ 31 h 57"/>
                <a:gd name="T68" fmla="*/ 0 w 481"/>
                <a:gd name="T69" fmla="*/ 0 h 57"/>
                <a:gd name="T70" fmla="*/ 0 w 481"/>
                <a:gd name="T71" fmla="*/ 1 h 57"/>
                <a:gd name="T72" fmla="*/ 87 w 481"/>
                <a:gd name="T73" fmla="*/ 31 h 57"/>
                <a:gd name="T74" fmla="*/ 0 w 481"/>
                <a:gd name="T7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1" h="57">
                  <a:moveTo>
                    <a:pt x="481" y="31"/>
                  </a:moveTo>
                  <a:cubicBezTo>
                    <a:pt x="89" y="31"/>
                    <a:pt x="89" y="31"/>
                    <a:pt x="89" y="31"/>
                  </a:cubicBezTo>
                  <a:cubicBezTo>
                    <a:pt x="89" y="31"/>
                    <a:pt x="89" y="31"/>
                    <a:pt x="89" y="31"/>
                  </a:cubicBezTo>
                  <a:cubicBezTo>
                    <a:pt x="89" y="31"/>
                    <a:pt x="89" y="31"/>
                    <a:pt x="89" y="31"/>
                  </a:cubicBezTo>
                  <a:cubicBezTo>
                    <a:pt x="481" y="31"/>
                    <a:pt x="481" y="31"/>
                    <a:pt x="481" y="31"/>
                  </a:cubicBezTo>
                  <a:cubicBezTo>
                    <a:pt x="481" y="57"/>
                    <a:pt x="481" y="57"/>
                    <a:pt x="481" y="57"/>
                  </a:cubicBezTo>
                  <a:cubicBezTo>
                    <a:pt x="481" y="31"/>
                    <a:pt x="481" y="31"/>
                    <a:pt x="481" y="31"/>
                  </a:cubicBezTo>
                  <a:moveTo>
                    <a:pt x="88" y="31"/>
                  </a:moveTo>
                  <a:cubicBezTo>
                    <a:pt x="88" y="31"/>
                    <a:pt x="89" y="31"/>
                    <a:pt x="89" y="31"/>
                  </a:cubicBezTo>
                  <a:cubicBezTo>
                    <a:pt x="89" y="31"/>
                    <a:pt x="88" y="31"/>
                    <a:pt x="88" y="31"/>
                  </a:cubicBezTo>
                  <a:moveTo>
                    <a:pt x="88" y="31"/>
                  </a:moveTo>
                  <a:cubicBezTo>
                    <a:pt x="88" y="31"/>
                    <a:pt x="88" y="31"/>
                    <a:pt x="88" y="31"/>
                  </a:cubicBezTo>
                  <a:cubicBezTo>
                    <a:pt x="88" y="31"/>
                    <a:pt x="88" y="31"/>
                    <a:pt x="88" y="31"/>
                  </a:cubicBezTo>
                  <a:moveTo>
                    <a:pt x="88" y="31"/>
                  </a:moveTo>
                  <a:cubicBezTo>
                    <a:pt x="88" y="31"/>
                    <a:pt x="88" y="31"/>
                    <a:pt x="88" y="31"/>
                  </a:cubicBezTo>
                  <a:cubicBezTo>
                    <a:pt x="88" y="31"/>
                    <a:pt x="88" y="31"/>
                    <a:pt x="88" y="31"/>
                  </a:cubicBezTo>
                  <a:moveTo>
                    <a:pt x="88" y="31"/>
                  </a:moveTo>
                  <a:cubicBezTo>
                    <a:pt x="88" y="31"/>
                    <a:pt x="88" y="31"/>
                    <a:pt x="88" y="31"/>
                  </a:cubicBezTo>
                  <a:cubicBezTo>
                    <a:pt x="88" y="31"/>
                    <a:pt x="88" y="31"/>
                    <a:pt x="88" y="31"/>
                  </a:cubicBezTo>
                  <a:moveTo>
                    <a:pt x="88" y="31"/>
                  </a:moveTo>
                  <a:cubicBezTo>
                    <a:pt x="88" y="31"/>
                    <a:pt x="88" y="31"/>
                    <a:pt x="88" y="31"/>
                  </a:cubicBezTo>
                  <a:cubicBezTo>
                    <a:pt x="88" y="31"/>
                    <a:pt x="88" y="31"/>
                    <a:pt x="88" y="31"/>
                  </a:cubicBezTo>
                  <a:moveTo>
                    <a:pt x="87" y="31"/>
                  </a:moveTo>
                  <a:cubicBezTo>
                    <a:pt x="87" y="31"/>
                    <a:pt x="88" y="31"/>
                    <a:pt x="88" y="31"/>
                  </a:cubicBezTo>
                  <a:cubicBezTo>
                    <a:pt x="88" y="31"/>
                    <a:pt x="87" y="31"/>
                    <a:pt x="87" y="31"/>
                  </a:cubicBezTo>
                  <a:moveTo>
                    <a:pt x="87" y="31"/>
                  </a:moveTo>
                  <a:cubicBezTo>
                    <a:pt x="87" y="31"/>
                    <a:pt x="87" y="31"/>
                    <a:pt x="87" y="31"/>
                  </a:cubicBezTo>
                  <a:cubicBezTo>
                    <a:pt x="87" y="31"/>
                    <a:pt x="87" y="31"/>
                    <a:pt x="87" y="31"/>
                  </a:cubicBezTo>
                  <a:moveTo>
                    <a:pt x="87" y="31"/>
                  </a:moveTo>
                  <a:cubicBezTo>
                    <a:pt x="87" y="31"/>
                    <a:pt x="87" y="31"/>
                    <a:pt x="87" y="31"/>
                  </a:cubicBezTo>
                  <a:cubicBezTo>
                    <a:pt x="87" y="31"/>
                    <a:pt x="87" y="31"/>
                    <a:pt x="87" y="31"/>
                  </a:cubicBezTo>
                  <a:moveTo>
                    <a:pt x="87" y="31"/>
                  </a:moveTo>
                  <a:cubicBezTo>
                    <a:pt x="87" y="31"/>
                    <a:pt x="87" y="31"/>
                    <a:pt x="87" y="31"/>
                  </a:cubicBezTo>
                  <a:cubicBezTo>
                    <a:pt x="87" y="31"/>
                    <a:pt x="87" y="31"/>
                    <a:pt x="87" y="31"/>
                  </a:cubicBezTo>
                  <a:moveTo>
                    <a:pt x="0" y="0"/>
                  </a:moveTo>
                  <a:cubicBezTo>
                    <a:pt x="0" y="0"/>
                    <a:pt x="0" y="1"/>
                    <a:pt x="0" y="1"/>
                  </a:cubicBezTo>
                  <a:cubicBezTo>
                    <a:pt x="24" y="19"/>
                    <a:pt x="54" y="31"/>
                    <a:pt x="87" y="31"/>
                  </a:cubicBezTo>
                  <a:cubicBezTo>
                    <a:pt x="54" y="31"/>
                    <a:pt x="24" y="19"/>
                    <a:pt x="0"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41" name="Freeform 43"/>
            <p:cNvSpPr>
              <a:spLocks noEditPoints="1"/>
            </p:cNvSpPr>
            <p:nvPr/>
          </p:nvSpPr>
          <p:spPr bwMode="auto">
            <a:xfrm>
              <a:off x="5605635" y="1860972"/>
              <a:ext cx="316485" cy="304316"/>
            </a:xfrm>
            <a:custGeom>
              <a:avLst/>
              <a:gdLst>
                <a:gd name="T0" fmla="*/ 81 w 116"/>
                <a:gd name="T1" fmla="*/ 70 h 104"/>
                <a:gd name="T2" fmla="*/ 65 w 116"/>
                <a:gd name="T3" fmla="*/ 83 h 104"/>
                <a:gd name="T4" fmla="*/ 111 w 116"/>
                <a:gd name="T5" fmla="*/ 104 h 104"/>
                <a:gd name="T6" fmla="*/ 116 w 116"/>
                <a:gd name="T7" fmla="*/ 85 h 104"/>
                <a:gd name="T8" fmla="*/ 81 w 116"/>
                <a:gd name="T9" fmla="*/ 70 h 104"/>
                <a:gd name="T10" fmla="*/ 111 w 116"/>
                <a:gd name="T11" fmla="*/ 2 h 104"/>
                <a:gd name="T12" fmla="*/ 65 w 116"/>
                <a:gd name="T13" fmla="*/ 24 h 104"/>
                <a:gd name="T14" fmla="*/ 77 w 116"/>
                <a:gd name="T15" fmla="*/ 32 h 104"/>
                <a:gd name="T16" fmla="*/ 0 w 116"/>
                <a:gd name="T17" fmla="*/ 83 h 104"/>
                <a:gd name="T18" fmla="*/ 3 w 116"/>
                <a:gd name="T19" fmla="*/ 102 h 104"/>
                <a:gd name="T20" fmla="*/ 93 w 116"/>
                <a:gd name="T21" fmla="*/ 44 h 104"/>
                <a:gd name="T22" fmla="*/ 106 w 116"/>
                <a:gd name="T23" fmla="*/ 52 h 104"/>
                <a:gd name="T24" fmla="*/ 111 w 116"/>
                <a:gd name="T25" fmla="*/ 2 h 104"/>
                <a:gd name="T26" fmla="*/ 7 w 116"/>
                <a:gd name="T27" fmla="*/ 0 h 104"/>
                <a:gd name="T28" fmla="*/ 11 w 116"/>
                <a:gd name="T29" fmla="*/ 51 h 104"/>
                <a:gd name="T30" fmla="*/ 24 w 116"/>
                <a:gd name="T31" fmla="*/ 42 h 104"/>
                <a:gd name="T32" fmla="*/ 36 w 116"/>
                <a:gd name="T33" fmla="*/ 58 h 104"/>
                <a:gd name="T34" fmla="*/ 52 w 116"/>
                <a:gd name="T35" fmla="*/ 47 h 104"/>
                <a:gd name="T36" fmla="*/ 40 w 116"/>
                <a:gd name="T37" fmla="*/ 32 h 104"/>
                <a:gd name="T38" fmla="*/ 53 w 116"/>
                <a:gd name="T39" fmla="*/ 24 h 104"/>
                <a:gd name="T40" fmla="*/ 7 w 116"/>
                <a:gd name="T4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42" name="Freeform 44"/>
            <p:cNvSpPr>
              <a:spLocks noEditPoints="1"/>
            </p:cNvSpPr>
            <p:nvPr/>
          </p:nvSpPr>
          <p:spPr bwMode="auto">
            <a:xfrm>
              <a:off x="4345612" y="2452698"/>
              <a:ext cx="481135" cy="424774"/>
            </a:xfrm>
            <a:custGeom>
              <a:avLst/>
              <a:gdLst>
                <a:gd name="T0" fmla="*/ 115 w 176"/>
                <a:gd name="T1" fmla="*/ 44 h 145"/>
                <a:gd name="T2" fmla="*/ 93 w 176"/>
                <a:gd name="T3" fmla="*/ 38 h 145"/>
                <a:gd name="T4" fmla="*/ 73 w 176"/>
                <a:gd name="T5" fmla="*/ 18 h 145"/>
                <a:gd name="T6" fmla="*/ 54 w 176"/>
                <a:gd name="T7" fmla="*/ 30 h 145"/>
                <a:gd name="T8" fmla="*/ 26 w 176"/>
                <a:gd name="T9" fmla="*/ 30 h 145"/>
                <a:gd name="T10" fmla="*/ 20 w 176"/>
                <a:gd name="T11" fmla="*/ 52 h 145"/>
                <a:gd name="T12" fmla="*/ 0 w 176"/>
                <a:gd name="T13" fmla="*/ 72 h 145"/>
                <a:gd name="T14" fmla="*/ 12 w 176"/>
                <a:gd name="T15" fmla="*/ 92 h 145"/>
                <a:gd name="T16" fmla="*/ 12 w 176"/>
                <a:gd name="T17" fmla="*/ 120 h 145"/>
                <a:gd name="T18" fmla="*/ 34 w 176"/>
                <a:gd name="T19" fmla="*/ 125 h 145"/>
                <a:gd name="T20" fmla="*/ 54 w 176"/>
                <a:gd name="T21" fmla="*/ 145 h 145"/>
                <a:gd name="T22" fmla="*/ 73 w 176"/>
                <a:gd name="T23" fmla="*/ 134 h 145"/>
                <a:gd name="T24" fmla="*/ 101 w 176"/>
                <a:gd name="T25" fmla="*/ 134 h 145"/>
                <a:gd name="T26" fmla="*/ 107 w 176"/>
                <a:gd name="T27" fmla="*/ 111 h 145"/>
                <a:gd name="T28" fmla="*/ 127 w 176"/>
                <a:gd name="T29" fmla="*/ 92 h 145"/>
                <a:gd name="T30" fmla="*/ 115 w 176"/>
                <a:gd name="T31" fmla="*/ 72 h 145"/>
                <a:gd name="T32" fmla="*/ 63 w 176"/>
                <a:gd name="T33" fmla="*/ 122 h 145"/>
                <a:gd name="T34" fmla="*/ 63 w 176"/>
                <a:gd name="T35" fmla="*/ 42 h 145"/>
                <a:gd name="T36" fmla="*/ 63 w 176"/>
                <a:gd name="T37" fmla="*/ 122 h 145"/>
                <a:gd name="T38" fmla="*/ 176 w 176"/>
                <a:gd name="T39" fmla="*/ 26 h 145"/>
                <a:gd name="T40" fmla="*/ 166 w 176"/>
                <a:gd name="T41" fmla="*/ 17 h 145"/>
                <a:gd name="T42" fmla="*/ 163 w 176"/>
                <a:gd name="T43" fmla="*/ 6 h 145"/>
                <a:gd name="T44" fmla="*/ 150 w 176"/>
                <a:gd name="T45" fmla="*/ 6 h 145"/>
                <a:gd name="T46" fmla="*/ 140 w 176"/>
                <a:gd name="T47" fmla="*/ 0 h 145"/>
                <a:gd name="T48" fmla="*/ 131 w 176"/>
                <a:gd name="T49" fmla="*/ 10 h 145"/>
                <a:gd name="T50" fmla="*/ 120 w 176"/>
                <a:gd name="T51" fmla="*/ 13 h 145"/>
                <a:gd name="T52" fmla="*/ 120 w 176"/>
                <a:gd name="T53" fmla="*/ 26 h 145"/>
                <a:gd name="T54" fmla="*/ 115 w 176"/>
                <a:gd name="T55" fmla="*/ 36 h 145"/>
                <a:gd name="T56" fmla="*/ 124 w 176"/>
                <a:gd name="T57" fmla="*/ 45 h 145"/>
                <a:gd name="T58" fmla="*/ 127 w 176"/>
                <a:gd name="T59" fmla="*/ 56 h 145"/>
                <a:gd name="T60" fmla="*/ 140 w 176"/>
                <a:gd name="T61" fmla="*/ 56 h 145"/>
                <a:gd name="T62" fmla="*/ 150 w 176"/>
                <a:gd name="T63" fmla="*/ 61 h 145"/>
                <a:gd name="T64" fmla="*/ 159 w 176"/>
                <a:gd name="T65" fmla="*/ 52 h 145"/>
                <a:gd name="T66" fmla="*/ 170 w 176"/>
                <a:gd name="T67" fmla="*/ 49 h 145"/>
                <a:gd name="T68" fmla="*/ 170 w 176"/>
                <a:gd name="T69" fmla="*/ 36 h 145"/>
                <a:gd name="T70" fmla="*/ 145 w 176"/>
                <a:gd name="T71" fmla="*/ 47 h 145"/>
                <a:gd name="T72" fmla="*/ 145 w 176"/>
                <a:gd name="T73" fmla="*/ 15 h 145"/>
                <a:gd name="T74" fmla="*/ 145 w 176"/>
                <a:gd name="T75" fmla="*/ 4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5">
                  <a:moveTo>
                    <a:pt x="107" y="52"/>
                  </a:moveTo>
                  <a:cubicBezTo>
                    <a:pt x="115" y="44"/>
                    <a:pt x="115" y="44"/>
                    <a:pt x="115" y="44"/>
                  </a:cubicBezTo>
                  <a:cubicBezTo>
                    <a:pt x="101" y="30"/>
                    <a:pt x="101" y="30"/>
                    <a:pt x="101" y="30"/>
                  </a:cubicBezTo>
                  <a:cubicBezTo>
                    <a:pt x="93" y="38"/>
                    <a:pt x="93" y="38"/>
                    <a:pt x="93" y="38"/>
                  </a:cubicBezTo>
                  <a:cubicBezTo>
                    <a:pt x="87" y="34"/>
                    <a:pt x="81" y="32"/>
                    <a:pt x="73" y="30"/>
                  </a:cubicBezTo>
                  <a:cubicBezTo>
                    <a:pt x="73" y="18"/>
                    <a:pt x="73" y="18"/>
                    <a:pt x="73" y="18"/>
                  </a:cubicBezTo>
                  <a:cubicBezTo>
                    <a:pt x="54" y="18"/>
                    <a:pt x="54" y="18"/>
                    <a:pt x="54" y="18"/>
                  </a:cubicBezTo>
                  <a:cubicBezTo>
                    <a:pt x="54" y="30"/>
                    <a:pt x="54" y="30"/>
                    <a:pt x="54" y="30"/>
                  </a:cubicBezTo>
                  <a:cubicBezTo>
                    <a:pt x="46" y="32"/>
                    <a:pt x="40" y="34"/>
                    <a:pt x="34" y="38"/>
                  </a:cubicBezTo>
                  <a:cubicBezTo>
                    <a:pt x="26" y="30"/>
                    <a:pt x="26" y="30"/>
                    <a:pt x="26" y="30"/>
                  </a:cubicBezTo>
                  <a:cubicBezTo>
                    <a:pt x="12" y="44"/>
                    <a:pt x="12" y="44"/>
                    <a:pt x="12" y="44"/>
                  </a:cubicBezTo>
                  <a:cubicBezTo>
                    <a:pt x="20" y="52"/>
                    <a:pt x="20" y="52"/>
                    <a:pt x="20" y="52"/>
                  </a:cubicBezTo>
                  <a:cubicBezTo>
                    <a:pt x="16" y="58"/>
                    <a:pt x="13" y="65"/>
                    <a:pt x="12" y="72"/>
                  </a:cubicBezTo>
                  <a:cubicBezTo>
                    <a:pt x="0" y="72"/>
                    <a:pt x="0" y="72"/>
                    <a:pt x="0" y="72"/>
                  </a:cubicBezTo>
                  <a:cubicBezTo>
                    <a:pt x="0" y="92"/>
                    <a:pt x="0" y="92"/>
                    <a:pt x="0" y="92"/>
                  </a:cubicBezTo>
                  <a:cubicBezTo>
                    <a:pt x="12" y="92"/>
                    <a:pt x="12" y="92"/>
                    <a:pt x="12" y="92"/>
                  </a:cubicBezTo>
                  <a:cubicBezTo>
                    <a:pt x="13" y="99"/>
                    <a:pt x="16" y="106"/>
                    <a:pt x="20" y="111"/>
                  </a:cubicBezTo>
                  <a:cubicBezTo>
                    <a:pt x="12" y="120"/>
                    <a:pt x="12" y="120"/>
                    <a:pt x="12" y="120"/>
                  </a:cubicBezTo>
                  <a:cubicBezTo>
                    <a:pt x="26" y="134"/>
                    <a:pt x="26" y="134"/>
                    <a:pt x="26" y="134"/>
                  </a:cubicBezTo>
                  <a:cubicBezTo>
                    <a:pt x="34" y="125"/>
                    <a:pt x="34" y="125"/>
                    <a:pt x="34" y="125"/>
                  </a:cubicBezTo>
                  <a:cubicBezTo>
                    <a:pt x="40" y="129"/>
                    <a:pt x="46" y="132"/>
                    <a:pt x="54" y="134"/>
                  </a:cubicBezTo>
                  <a:cubicBezTo>
                    <a:pt x="54" y="145"/>
                    <a:pt x="54" y="145"/>
                    <a:pt x="54" y="145"/>
                  </a:cubicBezTo>
                  <a:cubicBezTo>
                    <a:pt x="73" y="145"/>
                    <a:pt x="73" y="145"/>
                    <a:pt x="73" y="145"/>
                  </a:cubicBezTo>
                  <a:cubicBezTo>
                    <a:pt x="73" y="134"/>
                    <a:pt x="73" y="134"/>
                    <a:pt x="73" y="134"/>
                  </a:cubicBezTo>
                  <a:cubicBezTo>
                    <a:pt x="81" y="132"/>
                    <a:pt x="87" y="129"/>
                    <a:pt x="93" y="125"/>
                  </a:cubicBezTo>
                  <a:cubicBezTo>
                    <a:pt x="101" y="134"/>
                    <a:pt x="101" y="134"/>
                    <a:pt x="101" y="134"/>
                  </a:cubicBezTo>
                  <a:cubicBezTo>
                    <a:pt x="115" y="120"/>
                    <a:pt x="115" y="120"/>
                    <a:pt x="115" y="120"/>
                  </a:cubicBezTo>
                  <a:cubicBezTo>
                    <a:pt x="107" y="111"/>
                    <a:pt x="107" y="111"/>
                    <a:pt x="107" y="111"/>
                  </a:cubicBezTo>
                  <a:cubicBezTo>
                    <a:pt x="111" y="106"/>
                    <a:pt x="114" y="99"/>
                    <a:pt x="115" y="92"/>
                  </a:cubicBezTo>
                  <a:cubicBezTo>
                    <a:pt x="127" y="92"/>
                    <a:pt x="127" y="92"/>
                    <a:pt x="127" y="92"/>
                  </a:cubicBezTo>
                  <a:cubicBezTo>
                    <a:pt x="127" y="72"/>
                    <a:pt x="127" y="72"/>
                    <a:pt x="127" y="72"/>
                  </a:cubicBezTo>
                  <a:cubicBezTo>
                    <a:pt x="115" y="72"/>
                    <a:pt x="115" y="72"/>
                    <a:pt x="115" y="72"/>
                  </a:cubicBezTo>
                  <a:cubicBezTo>
                    <a:pt x="114" y="65"/>
                    <a:pt x="111" y="58"/>
                    <a:pt x="107" y="52"/>
                  </a:cubicBezTo>
                  <a:close/>
                  <a:moveTo>
                    <a:pt x="63" y="122"/>
                  </a:moveTo>
                  <a:cubicBezTo>
                    <a:pt x="41" y="122"/>
                    <a:pt x="23" y="104"/>
                    <a:pt x="23" y="82"/>
                  </a:cubicBezTo>
                  <a:cubicBezTo>
                    <a:pt x="23" y="60"/>
                    <a:pt x="41" y="42"/>
                    <a:pt x="63" y="42"/>
                  </a:cubicBezTo>
                  <a:cubicBezTo>
                    <a:pt x="86" y="42"/>
                    <a:pt x="104" y="60"/>
                    <a:pt x="104" y="82"/>
                  </a:cubicBezTo>
                  <a:cubicBezTo>
                    <a:pt x="104" y="104"/>
                    <a:pt x="86" y="122"/>
                    <a:pt x="63" y="122"/>
                  </a:cubicBezTo>
                  <a:close/>
                  <a:moveTo>
                    <a:pt x="176" y="36"/>
                  </a:moveTo>
                  <a:cubicBezTo>
                    <a:pt x="176" y="26"/>
                    <a:pt x="176" y="26"/>
                    <a:pt x="176" y="26"/>
                  </a:cubicBezTo>
                  <a:cubicBezTo>
                    <a:pt x="170" y="26"/>
                    <a:pt x="170" y="26"/>
                    <a:pt x="170" y="26"/>
                  </a:cubicBezTo>
                  <a:cubicBezTo>
                    <a:pt x="169" y="23"/>
                    <a:pt x="168" y="20"/>
                    <a:pt x="166" y="17"/>
                  </a:cubicBezTo>
                  <a:cubicBezTo>
                    <a:pt x="170" y="13"/>
                    <a:pt x="170" y="13"/>
                    <a:pt x="170" y="13"/>
                  </a:cubicBezTo>
                  <a:cubicBezTo>
                    <a:pt x="163" y="6"/>
                    <a:pt x="163" y="6"/>
                    <a:pt x="163" y="6"/>
                  </a:cubicBezTo>
                  <a:cubicBezTo>
                    <a:pt x="159" y="10"/>
                    <a:pt x="159" y="10"/>
                    <a:pt x="159" y="10"/>
                  </a:cubicBezTo>
                  <a:cubicBezTo>
                    <a:pt x="157" y="8"/>
                    <a:pt x="153" y="7"/>
                    <a:pt x="150" y="6"/>
                  </a:cubicBezTo>
                  <a:cubicBezTo>
                    <a:pt x="150" y="0"/>
                    <a:pt x="150" y="0"/>
                    <a:pt x="150" y="0"/>
                  </a:cubicBezTo>
                  <a:cubicBezTo>
                    <a:pt x="140" y="0"/>
                    <a:pt x="140" y="0"/>
                    <a:pt x="140" y="0"/>
                  </a:cubicBezTo>
                  <a:cubicBezTo>
                    <a:pt x="140" y="6"/>
                    <a:pt x="140" y="6"/>
                    <a:pt x="140" y="6"/>
                  </a:cubicBezTo>
                  <a:cubicBezTo>
                    <a:pt x="137" y="7"/>
                    <a:pt x="134" y="8"/>
                    <a:pt x="131" y="10"/>
                  </a:cubicBezTo>
                  <a:cubicBezTo>
                    <a:pt x="127" y="6"/>
                    <a:pt x="127" y="6"/>
                    <a:pt x="127" y="6"/>
                  </a:cubicBezTo>
                  <a:cubicBezTo>
                    <a:pt x="120" y="13"/>
                    <a:pt x="120" y="13"/>
                    <a:pt x="120" y="13"/>
                  </a:cubicBezTo>
                  <a:cubicBezTo>
                    <a:pt x="124" y="17"/>
                    <a:pt x="124" y="17"/>
                    <a:pt x="124" y="17"/>
                  </a:cubicBezTo>
                  <a:cubicBezTo>
                    <a:pt x="122" y="20"/>
                    <a:pt x="121" y="23"/>
                    <a:pt x="120" y="26"/>
                  </a:cubicBezTo>
                  <a:cubicBezTo>
                    <a:pt x="115" y="26"/>
                    <a:pt x="115" y="26"/>
                    <a:pt x="115" y="26"/>
                  </a:cubicBezTo>
                  <a:cubicBezTo>
                    <a:pt x="115" y="36"/>
                    <a:pt x="115" y="36"/>
                    <a:pt x="115" y="36"/>
                  </a:cubicBezTo>
                  <a:cubicBezTo>
                    <a:pt x="120" y="36"/>
                    <a:pt x="120" y="36"/>
                    <a:pt x="120" y="36"/>
                  </a:cubicBezTo>
                  <a:cubicBezTo>
                    <a:pt x="121" y="39"/>
                    <a:pt x="122" y="42"/>
                    <a:pt x="124" y="45"/>
                  </a:cubicBezTo>
                  <a:cubicBezTo>
                    <a:pt x="120" y="49"/>
                    <a:pt x="120" y="49"/>
                    <a:pt x="120" y="49"/>
                  </a:cubicBezTo>
                  <a:cubicBezTo>
                    <a:pt x="127" y="56"/>
                    <a:pt x="127" y="56"/>
                    <a:pt x="127" y="56"/>
                  </a:cubicBezTo>
                  <a:cubicBezTo>
                    <a:pt x="131" y="52"/>
                    <a:pt x="131" y="52"/>
                    <a:pt x="131" y="52"/>
                  </a:cubicBezTo>
                  <a:cubicBezTo>
                    <a:pt x="134" y="54"/>
                    <a:pt x="137" y="55"/>
                    <a:pt x="140" y="56"/>
                  </a:cubicBezTo>
                  <a:cubicBezTo>
                    <a:pt x="140" y="61"/>
                    <a:pt x="140" y="61"/>
                    <a:pt x="140" y="61"/>
                  </a:cubicBezTo>
                  <a:cubicBezTo>
                    <a:pt x="150" y="61"/>
                    <a:pt x="150" y="61"/>
                    <a:pt x="150" y="61"/>
                  </a:cubicBezTo>
                  <a:cubicBezTo>
                    <a:pt x="150" y="56"/>
                    <a:pt x="150" y="56"/>
                    <a:pt x="150" y="56"/>
                  </a:cubicBezTo>
                  <a:cubicBezTo>
                    <a:pt x="153" y="55"/>
                    <a:pt x="157" y="54"/>
                    <a:pt x="159" y="52"/>
                  </a:cubicBezTo>
                  <a:cubicBezTo>
                    <a:pt x="163" y="56"/>
                    <a:pt x="163" y="56"/>
                    <a:pt x="163" y="56"/>
                  </a:cubicBezTo>
                  <a:cubicBezTo>
                    <a:pt x="170" y="49"/>
                    <a:pt x="170" y="49"/>
                    <a:pt x="170" y="49"/>
                  </a:cubicBezTo>
                  <a:cubicBezTo>
                    <a:pt x="166" y="45"/>
                    <a:pt x="166" y="45"/>
                    <a:pt x="166" y="45"/>
                  </a:cubicBezTo>
                  <a:cubicBezTo>
                    <a:pt x="168" y="42"/>
                    <a:pt x="169" y="39"/>
                    <a:pt x="170" y="36"/>
                  </a:cubicBezTo>
                  <a:lnTo>
                    <a:pt x="176" y="36"/>
                  </a:lnTo>
                  <a:close/>
                  <a:moveTo>
                    <a:pt x="145" y="47"/>
                  </a:moveTo>
                  <a:cubicBezTo>
                    <a:pt x="136" y="47"/>
                    <a:pt x="129" y="40"/>
                    <a:pt x="129" y="31"/>
                  </a:cubicBezTo>
                  <a:cubicBezTo>
                    <a:pt x="129" y="22"/>
                    <a:pt x="136" y="15"/>
                    <a:pt x="145" y="15"/>
                  </a:cubicBezTo>
                  <a:cubicBezTo>
                    <a:pt x="154" y="15"/>
                    <a:pt x="161" y="22"/>
                    <a:pt x="161" y="31"/>
                  </a:cubicBezTo>
                  <a:cubicBezTo>
                    <a:pt x="161" y="40"/>
                    <a:pt x="154" y="47"/>
                    <a:pt x="145" y="47"/>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43" name="Freeform 45"/>
            <p:cNvSpPr>
              <a:spLocks noEditPoints="1"/>
            </p:cNvSpPr>
            <p:nvPr/>
          </p:nvSpPr>
          <p:spPr bwMode="auto">
            <a:xfrm>
              <a:off x="4914495" y="3813667"/>
              <a:ext cx="597476" cy="328620"/>
            </a:xfrm>
            <a:custGeom>
              <a:avLst/>
              <a:gdLst>
                <a:gd name="T0" fmla="*/ 29 w 219"/>
                <a:gd name="T1" fmla="*/ 43 h 112"/>
                <a:gd name="T2" fmla="*/ 19 w 219"/>
                <a:gd name="T3" fmla="*/ 54 h 112"/>
                <a:gd name="T4" fmla="*/ 23 w 219"/>
                <a:gd name="T5" fmla="*/ 62 h 112"/>
                <a:gd name="T6" fmla="*/ 4 w 219"/>
                <a:gd name="T7" fmla="*/ 91 h 112"/>
                <a:gd name="T8" fmla="*/ 6 w 219"/>
                <a:gd name="T9" fmla="*/ 92 h 112"/>
                <a:gd name="T10" fmla="*/ 18 w 219"/>
                <a:gd name="T11" fmla="*/ 81 h 112"/>
                <a:gd name="T12" fmla="*/ 12 w 219"/>
                <a:gd name="T13" fmla="*/ 112 h 112"/>
                <a:gd name="T14" fmla="*/ 22 w 219"/>
                <a:gd name="T15" fmla="*/ 112 h 112"/>
                <a:gd name="T16" fmla="*/ 29 w 219"/>
                <a:gd name="T17" fmla="*/ 99 h 112"/>
                <a:gd name="T18" fmla="*/ 36 w 219"/>
                <a:gd name="T19" fmla="*/ 112 h 112"/>
                <a:gd name="T20" fmla="*/ 46 w 219"/>
                <a:gd name="T21" fmla="*/ 112 h 112"/>
                <a:gd name="T22" fmla="*/ 41 w 219"/>
                <a:gd name="T23" fmla="*/ 81 h 112"/>
                <a:gd name="T24" fmla="*/ 52 w 219"/>
                <a:gd name="T25" fmla="*/ 92 h 112"/>
                <a:gd name="T26" fmla="*/ 55 w 219"/>
                <a:gd name="T27" fmla="*/ 91 h 112"/>
                <a:gd name="T28" fmla="*/ 36 w 219"/>
                <a:gd name="T29" fmla="*/ 62 h 112"/>
                <a:gd name="T30" fmla="*/ 40 w 219"/>
                <a:gd name="T31" fmla="*/ 54 h 112"/>
                <a:gd name="T32" fmla="*/ 29 w 219"/>
                <a:gd name="T33" fmla="*/ 43 h 112"/>
                <a:gd name="T34" fmla="*/ 189 w 219"/>
                <a:gd name="T35" fmla="*/ 43 h 112"/>
                <a:gd name="T36" fmla="*/ 179 w 219"/>
                <a:gd name="T37" fmla="*/ 54 h 112"/>
                <a:gd name="T38" fmla="*/ 183 w 219"/>
                <a:gd name="T39" fmla="*/ 62 h 112"/>
                <a:gd name="T40" fmla="*/ 164 w 219"/>
                <a:gd name="T41" fmla="*/ 91 h 112"/>
                <a:gd name="T42" fmla="*/ 166 w 219"/>
                <a:gd name="T43" fmla="*/ 92 h 112"/>
                <a:gd name="T44" fmla="*/ 178 w 219"/>
                <a:gd name="T45" fmla="*/ 81 h 112"/>
                <a:gd name="T46" fmla="*/ 172 w 219"/>
                <a:gd name="T47" fmla="*/ 112 h 112"/>
                <a:gd name="T48" fmla="*/ 182 w 219"/>
                <a:gd name="T49" fmla="*/ 112 h 112"/>
                <a:gd name="T50" fmla="*/ 189 w 219"/>
                <a:gd name="T51" fmla="*/ 99 h 112"/>
                <a:gd name="T52" fmla="*/ 197 w 219"/>
                <a:gd name="T53" fmla="*/ 112 h 112"/>
                <a:gd name="T54" fmla="*/ 206 w 219"/>
                <a:gd name="T55" fmla="*/ 112 h 112"/>
                <a:gd name="T56" fmla="*/ 201 w 219"/>
                <a:gd name="T57" fmla="*/ 81 h 112"/>
                <a:gd name="T58" fmla="*/ 213 w 219"/>
                <a:gd name="T59" fmla="*/ 92 h 112"/>
                <a:gd name="T60" fmla="*/ 215 w 219"/>
                <a:gd name="T61" fmla="*/ 91 h 112"/>
                <a:gd name="T62" fmla="*/ 196 w 219"/>
                <a:gd name="T63" fmla="*/ 62 h 112"/>
                <a:gd name="T64" fmla="*/ 200 w 219"/>
                <a:gd name="T65" fmla="*/ 54 h 112"/>
                <a:gd name="T66" fmla="*/ 189 w 219"/>
                <a:gd name="T67" fmla="*/ 43 h 112"/>
                <a:gd name="T68" fmla="*/ 111 w 219"/>
                <a:gd name="T69" fmla="*/ 0 h 112"/>
                <a:gd name="T70" fmla="*/ 94 w 219"/>
                <a:gd name="T71" fmla="*/ 17 h 112"/>
                <a:gd name="T72" fmla="*/ 100 w 219"/>
                <a:gd name="T73" fmla="*/ 31 h 112"/>
                <a:gd name="T74" fmla="*/ 70 w 219"/>
                <a:gd name="T75" fmla="*/ 78 h 112"/>
                <a:gd name="T76" fmla="*/ 73 w 219"/>
                <a:gd name="T77" fmla="*/ 80 h 112"/>
                <a:gd name="T78" fmla="*/ 92 w 219"/>
                <a:gd name="T79" fmla="*/ 62 h 112"/>
                <a:gd name="T80" fmla="*/ 84 w 219"/>
                <a:gd name="T81" fmla="*/ 112 h 112"/>
                <a:gd name="T82" fmla="*/ 99 w 219"/>
                <a:gd name="T83" fmla="*/ 112 h 112"/>
                <a:gd name="T84" fmla="*/ 111 w 219"/>
                <a:gd name="T85" fmla="*/ 91 h 112"/>
                <a:gd name="T86" fmla="*/ 123 w 219"/>
                <a:gd name="T87" fmla="*/ 112 h 112"/>
                <a:gd name="T88" fmla="*/ 139 w 219"/>
                <a:gd name="T89" fmla="*/ 112 h 112"/>
                <a:gd name="T90" fmla="*/ 130 w 219"/>
                <a:gd name="T91" fmla="*/ 62 h 112"/>
                <a:gd name="T92" fmla="*/ 149 w 219"/>
                <a:gd name="T93" fmla="*/ 80 h 112"/>
                <a:gd name="T94" fmla="*/ 153 w 219"/>
                <a:gd name="T95" fmla="*/ 78 h 112"/>
                <a:gd name="T96" fmla="*/ 122 w 219"/>
                <a:gd name="T97" fmla="*/ 31 h 112"/>
                <a:gd name="T98" fmla="*/ 128 w 219"/>
                <a:gd name="T99" fmla="*/ 17 h 112"/>
                <a:gd name="T100" fmla="*/ 111 w 219"/>
                <a:gd name="T10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112">
                  <a:moveTo>
                    <a:pt x="29" y="43"/>
                  </a:moveTo>
                  <a:cubicBezTo>
                    <a:pt x="23" y="43"/>
                    <a:pt x="19" y="48"/>
                    <a:pt x="19" y="54"/>
                  </a:cubicBezTo>
                  <a:cubicBezTo>
                    <a:pt x="19" y="57"/>
                    <a:pt x="20" y="60"/>
                    <a:pt x="23" y="62"/>
                  </a:cubicBezTo>
                  <a:cubicBezTo>
                    <a:pt x="12" y="66"/>
                    <a:pt x="0" y="87"/>
                    <a:pt x="4" y="91"/>
                  </a:cubicBezTo>
                  <a:cubicBezTo>
                    <a:pt x="4" y="92"/>
                    <a:pt x="5" y="92"/>
                    <a:pt x="6" y="92"/>
                  </a:cubicBezTo>
                  <a:cubicBezTo>
                    <a:pt x="9" y="92"/>
                    <a:pt x="14" y="87"/>
                    <a:pt x="18" y="81"/>
                  </a:cubicBezTo>
                  <a:cubicBezTo>
                    <a:pt x="15" y="91"/>
                    <a:pt x="13" y="102"/>
                    <a:pt x="12" y="112"/>
                  </a:cubicBezTo>
                  <a:cubicBezTo>
                    <a:pt x="22" y="112"/>
                    <a:pt x="22" y="112"/>
                    <a:pt x="22" y="112"/>
                  </a:cubicBezTo>
                  <a:cubicBezTo>
                    <a:pt x="22" y="106"/>
                    <a:pt x="25" y="99"/>
                    <a:pt x="29" y="99"/>
                  </a:cubicBezTo>
                  <a:cubicBezTo>
                    <a:pt x="33" y="99"/>
                    <a:pt x="36" y="106"/>
                    <a:pt x="36" y="112"/>
                  </a:cubicBezTo>
                  <a:cubicBezTo>
                    <a:pt x="46" y="112"/>
                    <a:pt x="46" y="112"/>
                    <a:pt x="46" y="112"/>
                  </a:cubicBezTo>
                  <a:cubicBezTo>
                    <a:pt x="45" y="102"/>
                    <a:pt x="43" y="91"/>
                    <a:pt x="41" y="81"/>
                  </a:cubicBezTo>
                  <a:cubicBezTo>
                    <a:pt x="44" y="87"/>
                    <a:pt x="49" y="92"/>
                    <a:pt x="52" y="92"/>
                  </a:cubicBezTo>
                  <a:cubicBezTo>
                    <a:pt x="53" y="92"/>
                    <a:pt x="54" y="92"/>
                    <a:pt x="55" y="91"/>
                  </a:cubicBezTo>
                  <a:cubicBezTo>
                    <a:pt x="59" y="87"/>
                    <a:pt x="47" y="66"/>
                    <a:pt x="36" y="62"/>
                  </a:cubicBezTo>
                  <a:cubicBezTo>
                    <a:pt x="38" y="60"/>
                    <a:pt x="40" y="57"/>
                    <a:pt x="40" y="54"/>
                  </a:cubicBezTo>
                  <a:cubicBezTo>
                    <a:pt x="40" y="48"/>
                    <a:pt x="35" y="43"/>
                    <a:pt x="29" y="43"/>
                  </a:cubicBezTo>
                  <a:moveTo>
                    <a:pt x="189" y="43"/>
                  </a:moveTo>
                  <a:cubicBezTo>
                    <a:pt x="184" y="43"/>
                    <a:pt x="179" y="48"/>
                    <a:pt x="179" y="54"/>
                  </a:cubicBezTo>
                  <a:cubicBezTo>
                    <a:pt x="179" y="57"/>
                    <a:pt x="180" y="60"/>
                    <a:pt x="183" y="62"/>
                  </a:cubicBezTo>
                  <a:cubicBezTo>
                    <a:pt x="172" y="66"/>
                    <a:pt x="160" y="87"/>
                    <a:pt x="164" y="91"/>
                  </a:cubicBezTo>
                  <a:cubicBezTo>
                    <a:pt x="165" y="92"/>
                    <a:pt x="165" y="92"/>
                    <a:pt x="166" y="92"/>
                  </a:cubicBezTo>
                  <a:cubicBezTo>
                    <a:pt x="170" y="92"/>
                    <a:pt x="174" y="87"/>
                    <a:pt x="178" y="81"/>
                  </a:cubicBezTo>
                  <a:cubicBezTo>
                    <a:pt x="175" y="91"/>
                    <a:pt x="173" y="102"/>
                    <a:pt x="172" y="112"/>
                  </a:cubicBezTo>
                  <a:cubicBezTo>
                    <a:pt x="182" y="112"/>
                    <a:pt x="182" y="112"/>
                    <a:pt x="182" y="112"/>
                  </a:cubicBezTo>
                  <a:cubicBezTo>
                    <a:pt x="182" y="106"/>
                    <a:pt x="186" y="99"/>
                    <a:pt x="189" y="99"/>
                  </a:cubicBezTo>
                  <a:cubicBezTo>
                    <a:pt x="193" y="99"/>
                    <a:pt x="196" y="106"/>
                    <a:pt x="197" y="112"/>
                  </a:cubicBezTo>
                  <a:cubicBezTo>
                    <a:pt x="206" y="112"/>
                    <a:pt x="206" y="112"/>
                    <a:pt x="206" y="112"/>
                  </a:cubicBezTo>
                  <a:cubicBezTo>
                    <a:pt x="205" y="102"/>
                    <a:pt x="203" y="91"/>
                    <a:pt x="201" y="81"/>
                  </a:cubicBezTo>
                  <a:cubicBezTo>
                    <a:pt x="205" y="87"/>
                    <a:pt x="209" y="92"/>
                    <a:pt x="213" y="92"/>
                  </a:cubicBezTo>
                  <a:cubicBezTo>
                    <a:pt x="213" y="92"/>
                    <a:pt x="214" y="92"/>
                    <a:pt x="215" y="91"/>
                  </a:cubicBezTo>
                  <a:cubicBezTo>
                    <a:pt x="219" y="87"/>
                    <a:pt x="207" y="66"/>
                    <a:pt x="196" y="62"/>
                  </a:cubicBezTo>
                  <a:cubicBezTo>
                    <a:pt x="198" y="60"/>
                    <a:pt x="200" y="57"/>
                    <a:pt x="200" y="54"/>
                  </a:cubicBezTo>
                  <a:cubicBezTo>
                    <a:pt x="200" y="48"/>
                    <a:pt x="195" y="43"/>
                    <a:pt x="189" y="43"/>
                  </a:cubicBezTo>
                  <a:moveTo>
                    <a:pt x="111" y="0"/>
                  </a:moveTo>
                  <a:cubicBezTo>
                    <a:pt x="102" y="0"/>
                    <a:pt x="94" y="8"/>
                    <a:pt x="94" y="17"/>
                  </a:cubicBezTo>
                  <a:cubicBezTo>
                    <a:pt x="94" y="23"/>
                    <a:pt x="96" y="28"/>
                    <a:pt x="100" y="31"/>
                  </a:cubicBezTo>
                  <a:cubicBezTo>
                    <a:pt x="83" y="37"/>
                    <a:pt x="63" y="72"/>
                    <a:pt x="70" y="78"/>
                  </a:cubicBezTo>
                  <a:cubicBezTo>
                    <a:pt x="71" y="79"/>
                    <a:pt x="72" y="80"/>
                    <a:pt x="73" y="80"/>
                  </a:cubicBezTo>
                  <a:cubicBezTo>
                    <a:pt x="79" y="80"/>
                    <a:pt x="86" y="71"/>
                    <a:pt x="92" y="62"/>
                  </a:cubicBezTo>
                  <a:cubicBezTo>
                    <a:pt x="88" y="78"/>
                    <a:pt x="85" y="96"/>
                    <a:pt x="84" y="112"/>
                  </a:cubicBezTo>
                  <a:cubicBezTo>
                    <a:pt x="99" y="112"/>
                    <a:pt x="99" y="112"/>
                    <a:pt x="99" y="112"/>
                  </a:cubicBezTo>
                  <a:cubicBezTo>
                    <a:pt x="100" y="103"/>
                    <a:pt x="105" y="91"/>
                    <a:pt x="111" y="91"/>
                  </a:cubicBezTo>
                  <a:cubicBezTo>
                    <a:pt x="117" y="91"/>
                    <a:pt x="123" y="103"/>
                    <a:pt x="123" y="112"/>
                  </a:cubicBezTo>
                  <a:cubicBezTo>
                    <a:pt x="139" y="112"/>
                    <a:pt x="139" y="112"/>
                    <a:pt x="139" y="112"/>
                  </a:cubicBezTo>
                  <a:cubicBezTo>
                    <a:pt x="137" y="96"/>
                    <a:pt x="134" y="78"/>
                    <a:pt x="130" y="62"/>
                  </a:cubicBezTo>
                  <a:cubicBezTo>
                    <a:pt x="136" y="71"/>
                    <a:pt x="143" y="80"/>
                    <a:pt x="149" y="80"/>
                  </a:cubicBezTo>
                  <a:cubicBezTo>
                    <a:pt x="150" y="80"/>
                    <a:pt x="152" y="79"/>
                    <a:pt x="153" y="78"/>
                  </a:cubicBezTo>
                  <a:cubicBezTo>
                    <a:pt x="159" y="72"/>
                    <a:pt x="140" y="37"/>
                    <a:pt x="122" y="31"/>
                  </a:cubicBezTo>
                  <a:cubicBezTo>
                    <a:pt x="126" y="28"/>
                    <a:pt x="128" y="23"/>
                    <a:pt x="128" y="17"/>
                  </a:cubicBezTo>
                  <a:cubicBezTo>
                    <a:pt x="128" y="8"/>
                    <a:pt x="121" y="0"/>
                    <a:pt x="111" y="0"/>
                  </a:cubicBezTo>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44" name="Freeform 46"/>
            <p:cNvSpPr>
              <a:spLocks noEditPoints="1"/>
            </p:cNvSpPr>
            <p:nvPr/>
          </p:nvSpPr>
          <p:spPr bwMode="auto">
            <a:xfrm>
              <a:off x="4037015" y="1135052"/>
              <a:ext cx="420994" cy="450134"/>
            </a:xfrm>
            <a:custGeom>
              <a:avLst/>
              <a:gdLst>
                <a:gd name="T0" fmla="*/ 69 w 154"/>
                <a:gd name="T1" fmla="*/ 142 h 154"/>
                <a:gd name="T2" fmla="*/ 85 w 154"/>
                <a:gd name="T3" fmla="*/ 142 h 154"/>
                <a:gd name="T4" fmla="*/ 23 w 154"/>
                <a:gd name="T5" fmla="*/ 131 h 154"/>
                <a:gd name="T6" fmla="*/ 25 w 154"/>
                <a:gd name="T7" fmla="*/ 117 h 154"/>
                <a:gd name="T8" fmla="*/ 117 w 154"/>
                <a:gd name="T9" fmla="*/ 129 h 154"/>
                <a:gd name="T10" fmla="*/ 128 w 154"/>
                <a:gd name="T11" fmla="*/ 117 h 154"/>
                <a:gd name="T12" fmla="*/ 0 w 154"/>
                <a:gd name="T13" fmla="*/ 77 h 154"/>
                <a:gd name="T14" fmla="*/ 12 w 154"/>
                <a:gd name="T15" fmla="*/ 69 h 154"/>
                <a:gd name="T16" fmla="*/ 142 w 154"/>
                <a:gd name="T17" fmla="*/ 85 h 154"/>
                <a:gd name="T18" fmla="*/ 142 w 154"/>
                <a:gd name="T19" fmla="*/ 69 h 154"/>
                <a:gd name="T20" fmla="*/ 73 w 154"/>
                <a:gd name="T21" fmla="*/ 34 h 154"/>
                <a:gd name="T22" fmla="*/ 56 w 154"/>
                <a:gd name="T23" fmla="*/ 57 h 154"/>
                <a:gd name="T24" fmla="*/ 69 w 154"/>
                <a:gd name="T25" fmla="*/ 76 h 154"/>
                <a:gd name="T26" fmla="*/ 81 w 154"/>
                <a:gd name="T27" fmla="*/ 92 h 154"/>
                <a:gd name="T28" fmla="*/ 81 w 154"/>
                <a:gd name="T29" fmla="*/ 95 h 154"/>
                <a:gd name="T30" fmla="*/ 71 w 154"/>
                <a:gd name="T31" fmla="*/ 91 h 154"/>
                <a:gd name="T32" fmla="*/ 71 w 154"/>
                <a:gd name="T33" fmla="*/ 86 h 154"/>
                <a:gd name="T34" fmla="*/ 72 w 154"/>
                <a:gd name="T35" fmla="*/ 82 h 154"/>
                <a:gd name="T36" fmla="*/ 56 w 154"/>
                <a:gd name="T37" fmla="*/ 84 h 154"/>
                <a:gd name="T38" fmla="*/ 56 w 154"/>
                <a:gd name="T39" fmla="*/ 90 h 154"/>
                <a:gd name="T40" fmla="*/ 60 w 154"/>
                <a:gd name="T41" fmla="*/ 104 h 154"/>
                <a:gd name="T42" fmla="*/ 73 w 154"/>
                <a:gd name="T43" fmla="*/ 118 h 154"/>
                <a:gd name="T44" fmla="*/ 80 w 154"/>
                <a:gd name="T45" fmla="*/ 108 h 154"/>
                <a:gd name="T46" fmla="*/ 98 w 154"/>
                <a:gd name="T47" fmla="*/ 93 h 154"/>
                <a:gd name="T48" fmla="*/ 85 w 154"/>
                <a:gd name="T49" fmla="*/ 74 h 154"/>
                <a:gd name="T50" fmla="*/ 73 w 154"/>
                <a:gd name="T51" fmla="*/ 57 h 154"/>
                <a:gd name="T52" fmla="*/ 81 w 154"/>
                <a:gd name="T53" fmla="*/ 51 h 154"/>
                <a:gd name="T54" fmla="*/ 82 w 154"/>
                <a:gd name="T55" fmla="*/ 68 h 154"/>
                <a:gd name="T56" fmla="*/ 98 w 154"/>
                <a:gd name="T57" fmla="*/ 66 h 154"/>
                <a:gd name="T58" fmla="*/ 98 w 154"/>
                <a:gd name="T59" fmla="*/ 60 h 154"/>
                <a:gd name="T60" fmla="*/ 93 w 154"/>
                <a:gd name="T61" fmla="*/ 46 h 154"/>
                <a:gd name="T62" fmla="*/ 80 w 154"/>
                <a:gd name="T63" fmla="*/ 34 h 154"/>
                <a:gd name="T64" fmla="*/ 25 w 154"/>
                <a:gd name="T65" fmla="*/ 37 h 154"/>
                <a:gd name="T66" fmla="*/ 23 w 154"/>
                <a:gd name="T67" fmla="*/ 23 h 154"/>
                <a:gd name="T68" fmla="*/ 117 w 154"/>
                <a:gd name="T69" fmla="*/ 26 h 154"/>
                <a:gd name="T70" fmla="*/ 131 w 154"/>
                <a:gd name="T71" fmla="*/ 23 h 154"/>
                <a:gd name="T72" fmla="*/ 31 w 154"/>
                <a:gd name="T73" fmla="*/ 77 h 154"/>
                <a:gd name="T74" fmla="*/ 123 w 154"/>
                <a:gd name="T75" fmla="*/ 77 h 154"/>
                <a:gd name="T76" fmla="*/ 77 w 154"/>
                <a:gd name="T77" fmla="*/ 17 h 154"/>
                <a:gd name="T78" fmla="*/ 77 w 154"/>
                <a:gd name="T79" fmla="*/ 137 h 154"/>
                <a:gd name="T80" fmla="*/ 77 w 154"/>
                <a:gd name="T81" fmla="*/ 17 h 154"/>
                <a:gd name="T82" fmla="*/ 69 w 154"/>
                <a:gd name="T83" fmla="*/ 12 h 154"/>
                <a:gd name="T84" fmla="*/ 77 w 154"/>
                <a:gd name="T8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45" name="Freeform 47"/>
            <p:cNvSpPr>
              <a:spLocks noEditPoints="1"/>
            </p:cNvSpPr>
            <p:nvPr/>
          </p:nvSpPr>
          <p:spPr bwMode="auto">
            <a:xfrm>
              <a:off x="3125027" y="3210318"/>
              <a:ext cx="510714" cy="328620"/>
            </a:xfrm>
            <a:custGeom>
              <a:avLst/>
              <a:gdLst>
                <a:gd name="T0" fmla="*/ 88 w 187"/>
                <a:gd name="T1" fmla="*/ 82 h 112"/>
                <a:gd name="T2" fmla="*/ 77 w 187"/>
                <a:gd name="T3" fmla="*/ 100 h 112"/>
                <a:gd name="T4" fmla="*/ 82 w 187"/>
                <a:gd name="T5" fmla="*/ 100 h 112"/>
                <a:gd name="T6" fmla="*/ 82 w 187"/>
                <a:gd name="T7" fmla="*/ 112 h 112"/>
                <a:gd name="T8" fmla="*/ 95 w 187"/>
                <a:gd name="T9" fmla="*/ 112 h 112"/>
                <a:gd name="T10" fmla="*/ 95 w 187"/>
                <a:gd name="T11" fmla="*/ 100 h 112"/>
                <a:gd name="T12" fmla="*/ 100 w 187"/>
                <a:gd name="T13" fmla="*/ 100 h 112"/>
                <a:gd name="T14" fmla="*/ 88 w 187"/>
                <a:gd name="T15" fmla="*/ 82 h 112"/>
                <a:gd name="T16" fmla="*/ 115 w 187"/>
                <a:gd name="T17" fmla="*/ 82 h 112"/>
                <a:gd name="T18" fmla="*/ 103 w 187"/>
                <a:gd name="T19" fmla="*/ 100 h 112"/>
                <a:gd name="T20" fmla="*/ 108 w 187"/>
                <a:gd name="T21" fmla="*/ 100 h 112"/>
                <a:gd name="T22" fmla="*/ 108 w 187"/>
                <a:gd name="T23" fmla="*/ 112 h 112"/>
                <a:gd name="T24" fmla="*/ 121 w 187"/>
                <a:gd name="T25" fmla="*/ 112 h 112"/>
                <a:gd name="T26" fmla="*/ 121 w 187"/>
                <a:gd name="T27" fmla="*/ 100 h 112"/>
                <a:gd name="T28" fmla="*/ 126 w 187"/>
                <a:gd name="T29" fmla="*/ 100 h 112"/>
                <a:gd name="T30" fmla="*/ 115 w 187"/>
                <a:gd name="T31" fmla="*/ 82 h 112"/>
                <a:gd name="T32" fmla="*/ 141 w 187"/>
                <a:gd name="T33" fmla="*/ 82 h 112"/>
                <a:gd name="T34" fmla="*/ 130 w 187"/>
                <a:gd name="T35" fmla="*/ 100 h 112"/>
                <a:gd name="T36" fmla="*/ 134 w 187"/>
                <a:gd name="T37" fmla="*/ 100 h 112"/>
                <a:gd name="T38" fmla="*/ 134 w 187"/>
                <a:gd name="T39" fmla="*/ 112 h 112"/>
                <a:gd name="T40" fmla="*/ 148 w 187"/>
                <a:gd name="T41" fmla="*/ 112 h 112"/>
                <a:gd name="T42" fmla="*/ 148 w 187"/>
                <a:gd name="T43" fmla="*/ 100 h 112"/>
                <a:gd name="T44" fmla="*/ 152 w 187"/>
                <a:gd name="T45" fmla="*/ 100 h 112"/>
                <a:gd name="T46" fmla="*/ 141 w 187"/>
                <a:gd name="T47" fmla="*/ 82 h 112"/>
                <a:gd name="T48" fmla="*/ 115 w 187"/>
                <a:gd name="T49" fmla="*/ 12 h 112"/>
                <a:gd name="T50" fmla="*/ 91 w 187"/>
                <a:gd name="T51" fmla="*/ 28 h 112"/>
                <a:gd name="T52" fmla="*/ 82 w 187"/>
                <a:gd name="T53" fmla="*/ 24 h 112"/>
                <a:gd name="T54" fmla="*/ 79 w 187"/>
                <a:gd name="T55" fmla="*/ 24 h 112"/>
                <a:gd name="T56" fmla="*/ 68 w 187"/>
                <a:gd name="T57" fmla="*/ 40 h 112"/>
                <a:gd name="T58" fmla="*/ 59 w 187"/>
                <a:gd name="T59" fmla="*/ 38 h 112"/>
                <a:gd name="T60" fmla="*/ 44 w 187"/>
                <a:gd name="T61" fmla="*/ 53 h 112"/>
                <a:gd name="T62" fmla="*/ 67 w 187"/>
                <a:gd name="T63" fmla="*/ 79 h 112"/>
                <a:gd name="T64" fmla="*/ 163 w 187"/>
                <a:gd name="T65" fmla="*/ 79 h 112"/>
                <a:gd name="T66" fmla="*/ 187 w 187"/>
                <a:gd name="T67" fmla="*/ 53 h 112"/>
                <a:gd name="T68" fmla="*/ 168 w 187"/>
                <a:gd name="T69" fmla="*/ 37 h 112"/>
                <a:gd name="T70" fmla="*/ 163 w 187"/>
                <a:gd name="T71" fmla="*/ 38 h 112"/>
                <a:gd name="T72" fmla="*/ 151 w 187"/>
                <a:gd name="T73" fmla="*/ 24 h 112"/>
                <a:gd name="T74" fmla="*/ 143 w 187"/>
                <a:gd name="T75" fmla="*/ 27 h 112"/>
                <a:gd name="T76" fmla="*/ 115 w 187"/>
                <a:gd name="T77" fmla="*/ 12 h 112"/>
                <a:gd name="T78" fmla="*/ 72 w 187"/>
                <a:gd name="T79" fmla="*/ 0 h 112"/>
                <a:gd name="T80" fmla="*/ 47 w 187"/>
                <a:gd name="T81" fmla="*/ 17 h 112"/>
                <a:gd name="T82" fmla="*/ 38 w 187"/>
                <a:gd name="T83" fmla="*/ 12 h 112"/>
                <a:gd name="T84" fmla="*/ 36 w 187"/>
                <a:gd name="T85" fmla="*/ 12 h 112"/>
                <a:gd name="T86" fmla="*/ 24 w 187"/>
                <a:gd name="T87" fmla="*/ 28 h 112"/>
                <a:gd name="T88" fmla="*/ 15 w 187"/>
                <a:gd name="T89" fmla="*/ 26 h 112"/>
                <a:gd name="T90" fmla="*/ 0 w 187"/>
                <a:gd name="T91" fmla="*/ 41 h 112"/>
                <a:gd name="T92" fmla="*/ 24 w 187"/>
                <a:gd name="T93" fmla="*/ 67 h 112"/>
                <a:gd name="T94" fmla="*/ 40 w 187"/>
                <a:gd name="T95" fmla="*/ 67 h 112"/>
                <a:gd name="T96" fmla="*/ 38 w 187"/>
                <a:gd name="T97" fmla="*/ 53 h 112"/>
                <a:gd name="T98" fmla="*/ 48 w 187"/>
                <a:gd name="T99" fmla="*/ 35 h 112"/>
                <a:gd name="T100" fmla="*/ 59 w 187"/>
                <a:gd name="T101" fmla="*/ 32 h 112"/>
                <a:gd name="T102" fmla="*/ 62 w 187"/>
                <a:gd name="T103" fmla="*/ 32 h 112"/>
                <a:gd name="T104" fmla="*/ 78 w 187"/>
                <a:gd name="T105" fmla="*/ 18 h 112"/>
                <a:gd name="T106" fmla="*/ 82 w 187"/>
                <a:gd name="T107" fmla="*/ 18 h 112"/>
                <a:gd name="T108" fmla="*/ 90 w 187"/>
                <a:gd name="T109" fmla="*/ 20 h 112"/>
                <a:gd name="T110" fmla="*/ 97 w 187"/>
                <a:gd name="T111" fmla="*/ 12 h 112"/>
                <a:gd name="T112" fmla="*/ 72 w 187"/>
                <a:gd name="T11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112">
                  <a:moveTo>
                    <a:pt x="88" y="82"/>
                  </a:moveTo>
                  <a:cubicBezTo>
                    <a:pt x="77" y="100"/>
                    <a:pt x="77" y="100"/>
                    <a:pt x="77" y="100"/>
                  </a:cubicBezTo>
                  <a:cubicBezTo>
                    <a:pt x="82" y="100"/>
                    <a:pt x="82" y="100"/>
                    <a:pt x="82" y="100"/>
                  </a:cubicBezTo>
                  <a:cubicBezTo>
                    <a:pt x="82" y="112"/>
                    <a:pt x="82" y="112"/>
                    <a:pt x="82" y="112"/>
                  </a:cubicBezTo>
                  <a:cubicBezTo>
                    <a:pt x="95" y="112"/>
                    <a:pt x="95" y="112"/>
                    <a:pt x="95" y="112"/>
                  </a:cubicBezTo>
                  <a:cubicBezTo>
                    <a:pt x="95" y="100"/>
                    <a:pt x="95" y="100"/>
                    <a:pt x="95" y="100"/>
                  </a:cubicBezTo>
                  <a:cubicBezTo>
                    <a:pt x="100" y="100"/>
                    <a:pt x="100" y="100"/>
                    <a:pt x="100" y="100"/>
                  </a:cubicBezTo>
                  <a:cubicBezTo>
                    <a:pt x="88" y="82"/>
                    <a:pt x="88" y="82"/>
                    <a:pt x="88" y="82"/>
                  </a:cubicBezTo>
                  <a:moveTo>
                    <a:pt x="115" y="82"/>
                  </a:moveTo>
                  <a:cubicBezTo>
                    <a:pt x="103" y="100"/>
                    <a:pt x="103" y="100"/>
                    <a:pt x="103" y="100"/>
                  </a:cubicBezTo>
                  <a:cubicBezTo>
                    <a:pt x="108" y="100"/>
                    <a:pt x="108" y="100"/>
                    <a:pt x="108" y="100"/>
                  </a:cubicBezTo>
                  <a:cubicBezTo>
                    <a:pt x="108" y="112"/>
                    <a:pt x="108" y="112"/>
                    <a:pt x="108" y="112"/>
                  </a:cubicBezTo>
                  <a:cubicBezTo>
                    <a:pt x="121" y="112"/>
                    <a:pt x="121" y="112"/>
                    <a:pt x="121" y="112"/>
                  </a:cubicBezTo>
                  <a:cubicBezTo>
                    <a:pt x="121" y="100"/>
                    <a:pt x="121" y="100"/>
                    <a:pt x="121" y="100"/>
                  </a:cubicBezTo>
                  <a:cubicBezTo>
                    <a:pt x="126" y="100"/>
                    <a:pt x="126" y="100"/>
                    <a:pt x="126" y="100"/>
                  </a:cubicBezTo>
                  <a:cubicBezTo>
                    <a:pt x="115" y="82"/>
                    <a:pt x="115" y="82"/>
                    <a:pt x="115" y="82"/>
                  </a:cubicBezTo>
                  <a:moveTo>
                    <a:pt x="141" y="82"/>
                  </a:moveTo>
                  <a:cubicBezTo>
                    <a:pt x="130" y="100"/>
                    <a:pt x="130" y="100"/>
                    <a:pt x="130" y="100"/>
                  </a:cubicBezTo>
                  <a:cubicBezTo>
                    <a:pt x="134" y="100"/>
                    <a:pt x="134" y="100"/>
                    <a:pt x="134" y="100"/>
                  </a:cubicBezTo>
                  <a:cubicBezTo>
                    <a:pt x="134" y="112"/>
                    <a:pt x="134" y="112"/>
                    <a:pt x="134" y="112"/>
                  </a:cubicBezTo>
                  <a:cubicBezTo>
                    <a:pt x="148" y="112"/>
                    <a:pt x="148" y="112"/>
                    <a:pt x="148" y="112"/>
                  </a:cubicBezTo>
                  <a:cubicBezTo>
                    <a:pt x="148" y="100"/>
                    <a:pt x="148" y="100"/>
                    <a:pt x="148" y="100"/>
                  </a:cubicBezTo>
                  <a:cubicBezTo>
                    <a:pt x="152" y="100"/>
                    <a:pt x="152" y="100"/>
                    <a:pt x="152" y="100"/>
                  </a:cubicBezTo>
                  <a:cubicBezTo>
                    <a:pt x="141" y="82"/>
                    <a:pt x="141" y="82"/>
                    <a:pt x="141" y="82"/>
                  </a:cubicBezTo>
                  <a:moveTo>
                    <a:pt x="115" y="12"/>
                  </a:moveTo>
                  <a:cubicBezTo>
                    <a:pt x="101" y="12"/>
                    <a:pt x="97" y="20"/>
                    <a:pt x="91" y="28"/>
                  </a:cubicBezTo>
                  <a:cubicBezTo>
                    <a:pt x="90" y="26"/>
                    <a:pt x="86" y="24"/>
                    <a:pt x="82" y="24"/>
                  </a:cubicBezTo>
                  <a:cubicBezTo>
                    <a:pt x="81" y="24"/>
                    <a:pt x="80" y="24"/>
                    <a:pt x="79" y="24"/>
                  </a:cubicBezTo>
                  <a:cubicBezTo>
                    <a:pt x="70" y="27"/>
                    <a:pt x="66" y="33"/>
                    <a:pt x="68" y="40"/>
                  </a:cubicBezTo>
                  <a:cubicBezTo>
                    <a:pt x="65" y="39"/>
                    <a:pt x="62" y="38"/>
                    <a:pt x="59" y="38"/>
                  </a:cubicBezTo>
                  <a:cubicBezTo>
                    <a:pt x="50" y="38"/>
                    <a:pt x="44" y="46"/>
                    <a:pt x="44" y="53"/>
                  </a:cubicBezTo>
                  <a:cubicBezTo>
                    <a:pt x="43" y="66"/>
                    <a:pt x="50" y="79"/>
                    <a:pt x="67" y="79"/>
                  </a:cubicBezTo>
                  <a:cubicBezTo>
                    <a:pt x="163" y="79"/>
                    <a:pt x="163" y="79"/>
                    <a:pt x="163" y="79"/>
                  </a:cubicBezTo>
                  <a:cubicBezTo>
                    <a:pt x="181" y="79"/>
                    <a:pt x="187" y="66"/>
                    <a:pt x="187" y="53"/>
                  </a:cubicBezTo>
                  <a:cubicBezTo>
                    <a:pt x="186" y="45"/>
                    <a:pt x="177" y="37"/>
                    <a:pt x="168" y="37"/>
                  </a:cubicBezTo>
                  <a:cubicBezTo>
                    <a:pt x="166" y="37"/>
                    <a:pt x="164" y="37"/>
                    <a:pt x="163" y="38"/>
                  </a:cubicBezTo>
                  <a:cubicBezTo>
                    <a:pt x="165" y="32"/>
                    <a:pt x="158" y="24"/>
                    <a:pt x="151" y="24"/>
                  </a:cubicBezTo>
                  <a:cubicBezTo>
                    <a:pt x="148" y="24"/>
                    <a:pt x="145" y="25"/>
                    <a:pt x="143" y="27"/>
                  </a:cubicBezTo>
                  <a:cubicBezTo>
                    <a:pt x="138" y="19"/>
                    <a:pt x="130" y="12"/>
                    <a:pt x="115" y="12"/>
                  </a:cubicBezTo>
                  <a:moveTo>
                    <a:pt x="72" y="0"/>
                  </a:moveTo>
                  <a:cubicBezTo>
                    <a:pt x="57" y="0"/>
                    <a:pt x="53" y="8"/>
                    <a:pt x="47" y="17"/>
                  </a:cubicBezTo>
                  <a:cubicBezTo>
                    <a:pt x="46" y="15"/>
                    <a:pt x="42" y="12"/>
                    <a:pt x="38" y="12"/>
                  </a:cubicBezTo>
                  <a:cubicBezTo>
                    <a:pt x="37" y="12"/>
                    <a:pt x="36" y="12"/>
                    <a:pt x="36" y="12"/>
                  </a:cubicBezTo>
                  <a:cubicBezTo>
                    <a:pt x="26" y="15"/>
                    <a:pt x="22" y="21"/>
                    <a:pt x="24" y="28"/>
                  </a:cubicBezTo>
                  <a:cubicBezTo>
                    <a:pt x="21" y="27"/>
                    <a:pt x="18" y="26"/>
                    <a:pt x="15" y="26"/>
                  </a:cubicBezTo>
                  <a:cubicBezTo>
                    <a:pt x="6" y="26"/>
                    <a:pt x="1" y="34"/>
                    <a:pt x="0" y="41"/>
                  </a:cubicBezTo>
                  <a:cubicBezTo>
                    <a:pt x="0" y="54"/>
                    <a:pt x="6" y="67"/>
                    <a:pt x="24" y="67"/>
                  </a:cubicBezTo>
                  <a:cubicBezTo>
                    <a:pt x="40" y="67"/>
                    <a:pt x="40" y="67"/>
                    <a:pt x="40" y="67"/>
                  </a:cubicBezTo>
                  <a:cubicBezTo>
                    <a:pt x="39" y="63"/>
                    <a:pt x="38" y="58"/>
                    <a:pt x="38" y="53"/>
                  </a:cubicBezTo>
                  <a:cubicBezTo>
                    <a:pt x="39" y="45"/>
                    <a:pt x="42" y="39"/>
                    <a:pt x="48" y="35"/>
                  </a:cubicBezTo>
                  <a:cubicBezTo>
                    <a:pt x="52" y="33"/>
                    <a:pt x="55" y="32"/>
                    <a:pt x="59" y="32"/>
                  </a:cubicBezTo>
                  <a:cubicBezTo>
                    <a:pt x="60" y="32"/>
                    <a:pt x="61" y="32"/>
                    <a:pt x="62" y="32"/>
                  </a:cubicBezTo>
                  <a:cubicBezTo>
                    <a:pt x="64" y="26"/>
                    <a:pt x="69" y="21"/>
                    <a:pt x="78" y="18"/>
                  </a:cubicBezTo>
                  <a:cubicBezTo>
                    <a:pt x="79" y="18"/>
                    <a:pt x="81" y="18"/>
                    <a:pt x="82" y="18"/>
                  </a:cubicBezTo>
                  <a:cubicBezTo>
                    <a:pt x="85" y="18"/>
                    <a:pt x="87" y="19"/>
                    <a:pt x="90" y="20"/>
                  </a:cubicBezTo>
                  <a:cubicBezTo>
                    <a:pt x="92" y="17"/>
                    <a:pt x="94" y="14"/>
                    <a:pt x="97" y="12"/>
                  </a:cubicBezTo>
                  <a:cubicBezTo>
                    <a:pt x="92" y="5"/>
                    <a:pt x="84" y="0"/>
                    <a:pt x="72" y="0"/>
                  </a:cubicBezTo>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46" name="Oval 48"/>
            <p:cNvSpPr>
              <a:spLocks noChangeArrowheads="1"/>
            </p:cNvSpPr>
            <p:nvPr/>
          </p:nvSpPr>
          <p:spPr bwMode="auto">
            <a:xfrm>
              <a:off x="4725196" y="1351664"/>
              <a:ext cx="27607" cy="29587"/>
            </a:xfrm>
            <a:prstGeom prst="ellipse">
              <a:avLst/>
            </a:prstGeom>
            <a:solidFill>
              <a:srgbClr val="EAA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47" name="Oval 49"/>
            <p:cNvSpPr>
              <a:spLocks noChangeArrowheads="1"/>
            </p:cNvSpPr>
            <p:nvPr/>
          </p:nvSpPr>
          <p:spPr bwMode="auto">
            <a:xfrm>
              <a:off x="4083354" y="2657688"/>
              <a:ext cx="27607" cy="28530"/>
            </a:xfrm>
            <a:prstGeom prst="ellipse">
              <a:avLst/>
            </a:prstGeom>
            <a:solidFill>
              <a:srgbClr val="45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48" name="Oval 50"/>
            <p:cNvSpPr>
              <a:spLocks noChangeArrowheads="1"/>
            </p:cNvSpPr>
            <p:nvPr/>
          </p:nvSpPr>
          <p:spPr bwMode="auto">
            <a:xfrm>
              <a:off x="3996592" y="2657688"/>
              <a:ext cx="26620" cy="28530"/>
            </a:xfrm>
            <a:prstGeom prst="ellipse">
              <a:avLst/>
            </a:prstGeom>
            <a:solidFill>
              <a:srgbClr val="45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49" name="Oval 51"/>
            <p:cNvSpPr>
              <a:spLocks noChangeArrowheads="1"/>
            </p:cNvSpPr>
            <p:nvPr/>
          </p:nvSpPr>
          <p:spPr bwMode="auto">
            <a:xfrm>
              <a:off x="3905886" y="2657688"/>
              <a:ext cx="27607" cy="28530"/>
            </a:xfrm>
            <a:prstGeom prst="ellipse">
              <a:avLst/>
            </a:prstGeom>
            <a:solidFill>
              <a:srgbClr val="45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50" name="Oval 52"/>
            <p:cNvSpPr>
              <a:spLocks noChangeArrowheads="1"/>
            </p:cNvSpPr>
            <p:nvPr/>
          </p:nvSpPr>
          <p:spPr bwMode="auto">
            <a:xfrm>
              <a:off x="5687468" y="3975335"/>
              <a:ext cx="26620" cy="28530"/>
            </a:xfrm>
            <a:prstGeom prst="ellipse">
              <a:avLst/>
            </a:prstGeom>
            <a:solidFill>
              <a:srgbClr val="965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51" name="Oval 53"/>
            <p:cNvSpPr>
              <a:spLocks noChangeArrowheads="1"/>
            </p:cNvSpPr>
            <p:nvPr/>
          </p:nvSpPr>
          <p:spPr bwMode="auto">
            <a:xfrm>
              <a:off x="5763384" y="3975335"/>
              <a:ext cx="27607" cy="28530"/>
            </a:xfrm>
            <a:prstGeom prst="ellipse">
              <a:avLst/>
            </a:prstGeom>
            <a:solidFill>
              <a:srgbClr val="965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52" name="Oval 54"/>
            <p:cNvSpPr>
              <a:spLocks noChangeArrowheads="1"/>
            </p:cNvSpPr>
            <p:nvPr/>
          </p:nvSpPr>
          <p:spPr bwMode="auto">
            <a:xfrm>
              <a:off x="5837329" y="3975335"/>
              <a:ext cx="27607" cy="28530"/>
            </a:xfrm>
            <a:prstGeom prst="ellipse">
              <a:avLst/>
            </a:prstGeom>
            <a:solidFill>
              <a:srgbClr val="965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53" name="Oval 55"/>
            <p:cNvSpPr>
              <a:spLocks noChangeArrowheads="1"/>
            </p:cNvSpPr>
            <p:nvPr/>
          </p:nvSpPr>
          <p:spPr bwMode="auto">
            <a:xfrm>
              <a:off x="5908316" y="3975335"/>
              <a:ext cx="27607" cy="28530"/>
            </a:xfrm>
            <a:prstGeom prst="ellipse">
              <a:avLst/>
            </a:prstGeom>
            <a:solidFill>
              <a:srgbClr val="965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54" name="Oval 56"/>
            <p:cNvSpPr>
              <a:spLocks noChangeArrowheads="1"/>
            </p:cNvSpPr>
            <p:nvPr/>
          </p:nvSpPr>
          <p:spPr bwMode="auto">
            <a:xfrm>
              <a:off x="5979303" y="3975335"/>
              <a:ext cx="27607" cy="28530"/>
            </a:xfrm>
            <a:prstGeom prst="ellipse">
              <a:avLst/>
            </a:prstGeom>
            <a:solidFill>
              <a:srgbClr val="965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55" name="Oval 57"/>
            <p:cNvSpPr>
              <a:spLocks noChangeArrowheads="1"/>
            </p:cNvSpPr>
            <p:nvPr/>
          </p:nvSpPr>
          <p:spPr bwMode="auto">
            <a:xfrm>
              <a:off x="3387286" y="3760833"/>
              <a:ext cx="26620" cy="29587"/>
            </a:xfrm>
            <a:prstGeom prst="ellipse">
              <a:avLst/>
            </a:prstGeom>
            <a:solidFill>
              <a:srgbClr val="4F9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56" name="Oval 58"/>
            <p:cNvSpPr>
              <a:spLocks noChangeArrowheads="1"/>
            </p:cNvSpPr>
            <p:nvPr/>
          </p:nvSpPr>
          <p:spPr bwMode="auto">
            <a:xfrm>
              <a:off x="3438554" y="3848537"/>
              <a:ext cx="27607" cy="32757"/>
            </a:xfrm>
            <a:prstGeom prst="ellipse">
              <a:avLst/>
            </a:prstGeom>
            <a:solidFill>
              <a:srgbClr val="4F9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57" name="Oval 59"/>
            <p:cNvSpPr>
              <a:spLocks noChangeArrowheads="1"/>
            </p:cNvSpPr>
            <p:nvPr/>
          </p:nvSpPr>
          <p:spPr bwMode="auto">
            <a:xfrm>
              <a:off x="3507569" y="3922502"/>
              <a:ext cx="26620" cy="28530"/>
            </a:xfrm>
            <a:prstGeom prst="ellipse">
              <a:avLst/>
            </a:prstGeom>
            <a:solidFill>
              <a:srgbClr val="4F9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58" name="Oval 60"/>
            <p:cNvSpPr>
              <a:spLocks noChangeArrowheads="1"/>
            </p:cNvSpPr>
            <p:nvPr/>
          </p:nvSpPr>
          <p:spPr bwMode="auto">
            <a:xfrm>
              <a:off x="3592360" y="3968995"/>
              <a:ext cx="26620" cy="29587"/>
            </a:xfrm>
            <a:prstGeom prst="ellipse">
              <a:avLst/>
            </a:prstGeom>
            <a:solidFill>
              <a:srgbClr val="4F9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59" name="Oval 61"/>
            <p:cNvSpPr>
              <a:spLocks noChangeArrowheads="1"/>
            </p:cNvSpPr>
            <p:nvPr/>
          </p:nvSpPr>
          <p:spPr bwMode="auto">
            <a:xfrm>
              <a:off x="5730848" y="2434734"/>
              <a:ext cx="27607" cy="29587"/>
            </a:xfrm>
            <a:prstGeom prst="ellipse">
              <a:avLst/>
            </a:prstGeom>
            <a:solidFill>
              <a:srgbClr val="D167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60" name="Oval 62"/>
            <p:cNvSpPr>
              <a:spLocks noChangeArrowheads="1"/>
            </p:cNvSpPr>
            <p:nvPr/>
          </p:nvSpPr>
          <p:spPr bwMode="auto">
            <a:xfrm>
              <a:off x="5684510" y="2522436"/>
              <a:ext cx="29578" cy="29587"/>
            </a:xfrm>
            <a:prstGeom prst="ellipse">
              <a:avLst/>
            </a:prstGeom>
            <a:solidFill>
              <a:srgbClr val="D167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a:ln>
                  <a:noFill/>
                </a:ln>
                <a:solidFill>
                  <a:sysClr val="windowText" lastClr="000000"/>
                </a:solidFill>
                <a:effectLst/>
                <a:uLnTx/>
                <a:uFillTx/>
              </a:endParaRPr>
            </a:p>
          </p:txBody>
        </p:sp>
        <p:sp>
          <p:nvSpPr>
            <p:cNvPr id="61" name="文本框 133"/>
            <p:cNvSpPr txBox="1"/>
            <p:nvPr/>
          </p:nvSpPr>
          <p:spPr>
            <a:xfrm>
              <a:off x="4796551" y="622575"/>
              <a:ext cx="315282" cy="286358"/>
            </a:xfrm>
            <a:prstGeom prst="rect">
              <a:avLst/>
            </a:prstGeom>
            <a:noFill/>
          </p:spPr>
          <p:txBody>
            <a:bodyPr wrap="none" lIns="68580" tIns="34290" rIns="68580" bIns="34290" rtlCol="0">
              <a:spAutoFit/>
            </a:bodyPr>
            <a:lstStyle/>
            <a:p>
              <a:r>
                <a:rPr lang="en-US" altLang="zh-CN" sz="1200" dirty="0">
                  <a:solidFill>
                    <a:srgbClr val="605E5E"/>
                  </a:solidFill>
                  <a:latin typeface="Impact" panose="020B0806030902050204" pitchFamily="34" charset="0"/>
                  <a:cs typeface="Aharoni" panose="02010803020104030203" pitchFamily="2" charset="-79"/>
                </a:rPr>
                <a:t>01</a:t>
              </a:r>
              <a:endParaRPr lang="zh-CN" altLang="en-US" sz="1200" dirty="0">
                <a:solidFill>
                  <a:srgbClr val="605E5E"/>
                </a:solidFill>
                <a:latin typeface="Impact" panose="020B0806030902050204" pitchFamily="34" charset="0"/>
                <a:cs typeface="Aharoni" panose="02010803020104030203" pitchFamily="2" charset="-79"/>
              </a:endParaRPr>
            </a:p>
          </p:txBody>
        </p:sp>
        <p:sp>
          <p:nvSpPr>
            <p:cNvPr id="62" name="文本框 134"/>
            <p:cNvSpPr txBox="1"/>
            <p:nvPr/>
          </p:nvSpPr>
          <p:spPr>
            <a:xfrm>
              <a:off x="4778458" y="955497"/>
              <a:ext cx="937169" cy="234292"/>
            </a:xfrm>
            <a:prstGeom prst="rect">
              <a:avLst/>
            </a:prstGeom>
            <a:noFill/>
          </p:spPr>
          <p:txBody>
            <a:bodyPr wrap="none" lIns="68580" tIns="34290" rIns="68580" bIns="34290" rtlCol="0">
              <a:spAutoFit/>
            </a:bodyPr>
            <a:lstStyle/>
            <a:p>
              <a:r>
                <a:rPr lang="zh-CN" altLang="en-US" sz="900" b="1" dirty="0" smtClean="0">
                  <a:solidFill>
                    <a:schemeClr val="accent6">
                      <a:lumMod val="75000"/>
                    </a:schemeClr>
                  </a:solidFill>
                  <a:latin typeface="微软雅黑" pitchFamily="34" charset="-122"/>
                  <a:ea typeface="微软雅黑" pitchFamily="34" charset="-122"/>
                </a:rPr>
                <a:t>输入</a:t>
              </a:r>
              <a:r>
                <a:rPr lang="zh-CN" altLang="en-US" sz="900" b="1" dirty="0">
                  <a:solidFill>
                    <a:schemeClr val="accent6">
                      <a:lumMod val="75000"/>
                    </a:schemeClr>
                  </a:solidFill>
                  <a:latin typeface="微软雅黑" pitchFamily="34" charset="-122"/>
                  <a:ea typeface="微软雅黑" pitchFamily="34" charset="-122"/>
                </a:rPr>
                <a:t>你的标题</a:t>
              </a:r>
              <a:endParaRPr lang="en-US" altLang="zh-CN" sz="900" b="1" dirty="0">
                <a:solidFill>
                  <a:schemeClr val="accent6">
                    <a:lumMod val="75000"/>
                  </a:schemeClr>
                </a:solidFill>
                <a:latin typeface="微软雅黑" pitchFamily="34" charset="-122"/>
                <a:ea typeface="微软雅黑" pitchFamily="34" charset="-122"/>
              </a:endParaRPr>
            </a:p>
          </p:txBody>
        </p:sp>
        <p:sp>
          <p:nvSpPr>
            <p:cNvPr id="63" name="文本框 135"/>
            <p:cNvSpPr txBox="1"/>
            <p:nvPr/>
          </p:nvSpPr>
          <p:spPr>
            <a:xfrm>
              <a:off x="4799616" y="1602856"/>
              <a:ext cx="335168" cy="286358"/>
            </a:xfrm>
            <a:prstGeom prst="rect">
              <a:avLst/>
            </a:prstGeom>
            <a:noFill/>
          </p:spPr>
          <p:txBody>
            <a:bodyPr wrap="none" lIns="68580" tIns="34290" rIns="68580" bIns="34290" rtlCol="0">
              <a:spAutoFit/>
            </a:bodyPr>
            <a:lstStyle/>
            <a:p>
              <a:r>
                <a:rPr lang="en-US" altLang="zh-CN" sz="1200" dirty="0">
                  <a:solidFill>
                    <a:srgbClr val="605E5E"/>
                  </a:solidFill>
                  <a:latin typeface="Impact" panose="020B0806030902050204" pitchFamily="34" charset="0"/>
                  <a:cs typeface="Aharoni" panose="02010803020104030203" pitchFamily="2" charset="-79"/>
                </a:rPr>
                <a:t>02</a:t>
              </a:r>
              <a:endParaRPr lang="zh-CN" altLang="en-US" sz="1200" dirty="0">
                <a:solidFill>
                  <a:srgbClr val="605E5E"/>
                </a:solidFill>
                <a:latin typeface="Impact" panose="020B0806030902050204" pitchFamily="34" charset="0"/>
                <a:cs typeface="Aharoni" panose="02010803020104030203" pitchFamily="2" charset="-79"/>
              </a:endParaRPr>
            </a:p>
          </p:txBody>
        </p:sp>
        <p:sp>
          <p:nvSpPr>
            <p:cNvPr id="65" name="文本框 137"/>
            <p:cNvSpPr txBox="1"/>
            <p:nvPr/>
          </p:nvSpPr>
          <p:spPr>
            <a:xfrm>
              <a:off x="3851979" y="3172555"/>
              <a:ext cx="335168" cy="286358"/>
            </a:xfrm>
            <a:prstGeom prst="rect">
              <a:avLst/>
            </a:prstGeom>
            <a:noFill/>
          </p:spPr>
          <p:txBody>
            <a:bodyPr wrap="none" lIns="68580" tIns="34290" rIns="68580" bIns="34290" rtlCol="0">
              <a:spAutoFit/>
            </a:bodyPr>
            <a:lstStyle/>
            <a:p>
              <a:r>
                <a:rPr lang="en-US" altLang="zh-CN" sz="1200" dirty="0">
                  <a:solidFill>
                    <a:srgbClr val="605E5E"/>
                  </a:solidFill>
                  <a:latin typeface="Impact" panose="020B0806030902050204" pitchFamily="34" charset="0"/>
                  <a:cs typeface="Aharoni" panose="02010803020104030203" pitchFamily="2" charset="-79"/>
                </a:rPr>
                <a:t>04</a:t>
              </a:r>
              <a:endParaRPr lang="zh-CN" altLang="en-US" sz="1200" dirty="0">
                <a:solidFill>
                  <a:srgbClr val="605E5E"/>
                </a:solidFill>
                <a:latin typeface="Impact" panose="020B0806030902050204" pitchFamily="34" charset="0"/>
                <a:cs typeface="Aharoni" panose="02010803020104030203" pitchFamily="2" charset="-79"/>
              </a:endParaRPr>
            </a:p>
          </p:txBody>
        </p:sp>
        <p:sp>
          <p:nvSpPr>
            <p:cNvPr id="67" name="文本框 139"/>
            <p:cNvSpPr txBox="1"/>
            <p:nvPr/>
          </p:nvSpPr>
          <p:spPr>
            <a:xfrm>
              <a:off x="4245047" y="4098956"/>
              <a:ext cx="342399" cy="286358"/>
            </a:xfrm>
            <a:prstGeom prst="rect">
              <a:avLst/>
            </a:prstGeom>
            <a:noFill/>
          </p:spPr>
          <p:txBody>
            <a:bodyPr wrap="none" lIns="68580" tIns="34290" rIns="68580" bIns="34290" rtlCol="0">
              <a:spAutoFit/>
            </a:bodyPr>
            <a:lstStyle/>
            <a:p>
              <a:r>
                <a:rPr lang="en-US" altLang="zh-CN" sz="1200" dirty="0">
                  <a:solidFill>
                    <a:srgbClr val="605E5E"/>
                  </a:solidFill>
                  <a:latin typeface="Impact" panose="020B0806030902050204" pitchFamily="34" charset="0"/>
                  <a:cs typeface="Aharoni" panose="02010803020104030203" pitchFamily="2" charset="-79"/>
                </a:rPr>
                <a:t>05</a:t>
              </a:r>
              <a:endParaRPr lang="zh-CN" altLang="en-US" sz="1200" dirty="0">
                <a:solidFill>
                  <a:srgbClr val="605E5E"/>
                </a:solidFill>
                <a:latin typeface="Impact" panose="020B0806030902050204" pitchFamily="34" charset="0"/>
                <a:cs typeface="Aharoni" panose="02010803020104030203" pitchFamily="2" charset="-79"/>
              </a:endParaRPr>
            </a:p>
          </p:txBody>
        </p:sp>
        <p:sp>
          <p:nvSpPr>
            <p:cNvPr id="69" name="文本框 141"/>
            <p:cNvSpPr txBox="1"/>
            <p:nvPr/>
          </p:nvSpPr>
          <p:spPr>
            <a:xfrm>
              <a:off x="3633240" y="1891874"/>
              <a:ext cx="340592" cy="286358"/>
            </a:xfrm>
            <a:prstGeom prst="rect">
              <a:avLst/>
            </a:prstGeom>
            <a:noFill/>
          </p:spPr>
          <p:txBody>
            <a:bodyPr wrap="none" lIns="68580" tIns="34290" rIns="68580" bIns="34290" rtlCol="0">
              <a:spAutoFit/>
            </a:bodyPr>
            <a:lstStyle/>
            <a:p>
              <a:r>
                <a:rPr lang="en-US" altLang="zh-CN" sz="1200" dirty="0">
                  <a:solidFill>
                    <a:srgbClr val="605E5E"/>
                  </a:solidFill>
                  <a:latin typeface="Impact" panose="020B0806030902050204" pitchFamily="34" charset="0"/>
                  <a:cs typeface="Aharoni" panose="02010803020104030203" pitchFamily="2" charset="-79"/>
                </a:rPr>
                <a:t>03</a:t>
              </a:r>
              <a:endParaRPr lang="zh-CN" altLang="en-US" sz="1200" dirty="0">
                <a:solidFill>
                  <a:srgbClr val="605E5E"/>
                </a:solidFill>
                <a:latin typeface="Impact" panose="020B0806030902050204" pitchFamily="34" charset="0"/>
                <a:cs typeface="Aharoni" panose="02010803020104030203" pitchFamily="2" charset="-79"/>
              </a:endParaRPr>
            </a:p>
          </p:txBody>
        </p:sp>
        <p:sp>
          <p:nvSpPr>
            <p:cNvPr id="71" name="文本框 134"/>
            <p:cNvSpPr txBox="1"/>
            <p:nvPr/>
          </p:nvSpPr>
          <p:spPr>
            <a:xfrm>
              <a:off x="4215241" y="1922906"/>
              <a:ext cx="937169" cy="234292"/>
            </a:xfrm>
            <a:prstGeom prst="rect">
              <a:avLst/>
            </a:prstGeom>
            <a:noFill/>
          </p:spPr>
          <p:txBody>
            <a:bodyPr wrap="none" lIns="68580" tIns="34290" rIns="68580" bIns="34290" rtlCol="0">
              <a:spAutoFit/>
            </a:bodyPr>
            <a:lstStyle/>
            <a:p>
              <a:r>
                <a:rPr lang="zh-CN" altLang="en-US" sz="900" b="1" dirty="0" smtClean="0">
                  <a:solidFill>
                    <a:schemeClr val="accent6">
                      <a:lumMod val="75000"/>
                    </a:schemeClr>
                  </a:solidFill>
                  <a:latin typeface="微软雅黑" pitchFamily="34" charset="-122"/>
                  <a:ea typeface="微软雅黑" pitchFamily="34" charset="-122"/>
                </a:rPr>
                <a:t>输入</a:t>
              </a:r>
              <a:r>
                <a:rPr lang="zh-CN" altLang="en-US" sz="900" b="1" dirty="0">
                  <a:solidFill>
                    <a:schemeClr val="accent6">
                      <a:lumMod val="75000"/>
                    </a:schemeClr>
                  </a:solidFill>
                  <a:latin typeface="微软雅黑" pitchFamily="34" charset="-122"/>
                  <a:ea typeface="微软雅黑" pitchFamily="34" charset="-122"/>
                </a:rPr>
                <a:t>你的标题</a:t>
              </a:r>
              <a:endParaRPr lang="en-US" altLang="zh-CN" sz="900" b="1" dirty="0">
                <a:solidFill>
                  <a:schemeClr val="accent6">
                    <a:lumMod val="75000"/>
                  </a:schemeClr>
                </a:solidFill>
                <a:latin typeface="微软雅黑" pitchFamily="34" charset="-122"/>
                <a:ea typeface="微软雅黑" pitchFamily="34" charset="-122"/>
              </a:endParaRPr>
            </a:p>
          </p:txBody>
        </p:sp>
        <p:sp>
          <p:nvSpPr>
            <p:cNvPr id="72" name="文本框 134"/>
            <p:cNvSpPr txBox="1"/>
            <p:nvPr/>
          </p:nvSpPr>
          <p:spPr>
            <a:xfrm>
              <a:off x="2954830" y="2217491"/>
              <a:ext cx="937169" cy="234292"/>
            </a:xfrm>
            <a:prstGeom prst="rect">
              <a:avLst/>
            </a:prstGeom>
            <a:noFill/>
          </p:spPr>
          <p:txBody>
            <a:bodyPr wrap="none" lIns="68580" tIns="34290" rIns="68580" bIns="34290" rtlCol="0">
              <a:spAutoFit/>
            </a:bodyPr>
            <a:lstStyle/>
            <a:p>
              <a:r>
                <a:rPr lang="zh-CN" altLang="en-US" sz="900" b="1" dirty="0" smtClean="0">
                  <a:solidFill>
                    <a:schemeClr val="accent6">
                      <a:lumMod val="75000"/>
                    </a:schemeClr>
                  </a:solidFill>
                  <a:latin typeface="微软雅黑" pitchFamily="34" charset="-122"/>
                  <a:ea typeface="微软雅黑" pitchFamily="34" charset="-122"/>
                </a:rPr>
                <a:t>输入</a:t>
              </a:r>
              <a:r>
                <a:rPr lang="zh-CN" altLang="en-US" sz="900" b="1" dirty="0">
                  <a:solidFill>
                    <a:schemeClr val="accent6">
                      <a:lumMod val="75000"/>
                    </a:schemeClr>
                  </a:solidFill>
                  <a:latin typeface="微软雅黑" pitchFamily="34" charset="-122"/>
                  <a:ea typeface="微软雅黑" pitchFamily="34" charset="-122"/>
                </a:rPr>
                <a:t>你的标题</a:t>
              </a:r>
              <a:endParaRPr lang="en-US" altLang="zh-CN" sz="900" b="1" dirty="0">
                <a:solidFill>
                  <a:schemeClr val="accent6">
                    <a:lumMod val="75000"/>
                  </a:schemeClr>
                </a:solidFill>
                <a:latin typeface="微软雅黑" pitchFamily="34" charset="-122"/>
                <a:ea typeface="微软雅黑" pitchFamily="34" charset="-122"/>
              </a:endParaRPr>
            </a:p>
          </p:txBody>
        </p:sp>
        <p:sp>
          <p:nvSpPr>
            <p:cNvPr id="73" name="文本框 134"/>
            <p:cNvSpPr txBox="1"/>
            <p:nvPr/>
          </p:nvSpPr>
          <p:spPr>
            <a:xfrm>
              <a:off x="3882482" y="3449943"/>
              <a:ext cx="937169" cy="234292"/>
            </a:xfrm>
            <a:prstGeom prst="rect">
              <a:avLst/>
            </a:prstGeom>
            <a:noFill/>
          </p:spPr>
          <p:txBody>
            <a:bodyPr wrap="none" lIns="68580" tIns="34290" rIns="68580" bIns="34290" rtlCol="0">
              <a:spAutoFit/>
            </a:bodyPr>
            <a:lstStyle/>
            <a:p>
              <a:r>
                <a:rPr lang="zh-CN" altLang="en-US" sz="900" b="1" dirty="0" smtClean="0">
                  <a:solidFill>
                    <a:schemeClr val="accent6">
                      <a:lumMod val="75000"/>
                    </a:schemeClr>
                  </a:solidFill>
                  <a:latin typeface="微软雅黑" pitchFamily="34" charset="-122"/>
                  <a:ea typeface="微软雅黑" pitchFamily="34" charset="-122"/>
                </a:rPr>
                <a:t>输入</a:t>
              </a:r>
              <a:r>
                <a:rPr lang="zh-CN" altLang="en-US" sz="900" b="1" dirty="0">
                  <a:solidFill>
                    <a:schemeClr val="accent6">
                      <a:lumMod val="75000"/>
                    </a:schemeClr>
                  </a:solidFill>
                  <a:latin typeface="微软雅黑" pitchFamily="34" charset="-122"/>
                  <a:ea typeface="微软雅黑" pitchFamily="34" charset="-122"/>
                </a:rPr>
                <a:t>你的标题</a:t>
              </a:r>
              <a:endParaRPr lang="en-US" altLang="zh-CN" sz="900" b="1" dirty="0">
                <a:solidFill>
                  <a:schemeClr val="accent6">
                    <a:lumMod val="75000"/>
                  </a:schemeClr>
                </a:solidFill>
                <a:latin typeface="微软雅黑" pitchFamily="34" charset="-122"/>
                <a:ea typeface="微软雅黑" pitchFamily="34" charset="-122"/>
              </a:endParaRPr>
            </a:p>
          </p:txBody>
        </p:sp>
        <p:sp>
          <p:nvSpPr>
            <p:cNvPr id="74" name="文本框 134"/>
            <p:cNvSpPr txBox="1"/>
            <p:nvPr/>
          </p:nvSpPr>
          <p:spPr>
            <a:xfrm>
              <a:off x="3225108" y="4199185"/>
              <a:ext cx="937169" cy="234292"/>
            </a:xfrm>
            <a:prstGeom prst="rect">
              <a:avLst/>
            </a:prstGeom>
            <a:noFill/>
          </p:spPr>
          <p:txBody>
            <a:bodyPr wrap="none" lIns="68580" tIns="34290" rIns="68580" bIns="34290" rtlCol="0">
              <a:spAutoFit/>
            </a:bodyPr>
            <a:lstStyle/>
            <a:p>
              <a:r>
                <a:rPr lang="zh-CN" altLang="en-US" sz="900" b="1" dirty="0" smtClean="0">
                  <a:solidFill>
                    <a:schemeClr val="accent6">
                      <a:lumMod val="75000"/>
                    </a:schemeClr>
                  </a:solidFill>
                  <a:latin typeface="微软雅黑" pitchFamily="34" charset="-122"/>
                  <a:ea typeface="微软雅黑" pitchFamily="34" charset="-122"/>
                </a:rPr>
                <a:t>输入</a:t>
              </a:r>
              <a:r>
                <a:rPr lang="zh-CN" altLang="en-US" sz="900" b="1" dirty="0">
                  <a:solidFill>
                    <a:schemeClr val="accent6">
                      <a:lumMod val="75000"/>
                    </a:schemeClr>
                  </a:solidFill>
                  <a:latin typeface="微软雅黑" pitchFamily="34" charset="-122"/>
                  <a:ea typeface="微软雅黑" pitchFamily="34" charset="-122"/>
                </a:rPr>
                <a:t>你的标题</a:t>
              </a:r>
              <a:endParaRPr lang="en-US" altLang="zh-CN" sz="900" b="1" dirty="0">
                <a:solidFill>
                  <a:schemeClr val="accent6">
                    <a:lumMod val="75000"/>
                  </a:schemeClr>
                </a:solidFill>
                <a:latin typeface="微软雅黑" pitchFamily="34" charset="-122"/>
                <a:ea typeface="微软雅黑" pitchFamily="34" charset="-122"/>
              </a:endParaRPr>
            </a:p>
          </p:txBody>
        </p:sp>
      </p:grpSp>
      <p:sp>
        <p:nvSpPr>
          <p:cNvPr id="91" name="矩形 90"/>
          <p:cNvSpPr/>
          <p:nvPr/>
        </p:nvSpPr>
        <p:spPr>
          <a:xfrm>
            <a:off x="4716016" y="1589102"/>
            <a:ext cx="4202752" cy="2185214"/>
          </a:xfrm>
          <a:prstGeom prst="rect">
            <a:avLst/>
          </a:prstGeom>
        </p:spPr>
        <p:txBody>
          <a:bodyPr wrap="square">
            <a:spAutoFit/>
          </a:bodyPr>
          <a:lstStyle/>
          <a:p>
            <a:pPr marR="0" lvl="0" algn="just" defTabSz="914400" eaLnBrk="1" fontAlgn="auto" latinLnBrk="0" hangingPunct="1">
              <a:spcBef>
                <a:spcPts val="0"/>
              </a:spcBef>
              <a:spcAft>
                <a:spcPts val="0"/>
              </a:spcAft>
              <a:buClr>
                <a:srgbClr val="C00000"/>
              </a:buClr>
              <a:buSzTx/>
              <a:tabLst/>
              <a:defRPr/>
            </a:pPr>
            <a:r>
              <a:rPr kumimoji="0" lang="zh-CN" altLang="zh-CN" sz="1600" b="1" i="0" u="none" strike="noStrike" kern="100" cap="none" spc="0" normalizeH="0" baseline="0" noProof="0" dirty="0" smtClean="0">
                <a:ln>
                  <a:noFill/>
                </a:ln>
                <a:solidFill>
                  <a:srgbClr val="EC373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举例，管理控制系统下，成本控制体系：</a:t>
            </a:r>
          </a:p>
          <a:p>
            <a:pPr marL="342900" marR="0" lvl="0" indent="-342900" algn="just" defTabSz="914400" eaLnBrk="1" fontAlgn="auto" latinLnBrk="0" hangingPunct="1">
              <a:spcBef>
                <a:spcPts val="0"/>
              </a:spcBef>
              <a:spcAft>
                <a:spcPts val="0"/>
              </a:spcAft>
              <a:buClr>
                <a:srgbClr val="C00000"/>
              </a:buClr>
              <a:buSzTx/>
              <a:buFont typeface="+mj-lt"/>
              <a:buAutoNum type="alphaUcPeriod"/>
              <a:tabLst/>
              <a:defRPr/>
            </a:pPr>
            <a:r>
              <a:rPr kumimoji="0" lang="zh-CN" altLang="zh-CN" sz="1000" b="0" i="0" u="none" strike="noStrike" kern="1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目的</a:t>
            </a:r>
            <a:r>
              <a:rPr kumimoji="0" lang="zh-CN" altLang="en-US" sz="1000" b="0" i="0" u="none" strike="noStrike" kern="1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1000" b="0" i="0" u="none" strike="noStrike" kern="1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科学合理降低工作中的成本支出，提升投入产出比；</a:t>
            </a:r>
          </a:p>
          <a:p>
            <a:pPr marL="342900" marR="0" lvl="0" indent="-342900" algn="just" defTabSz="914400" eaLnBrk="1" fontAlgn="auto" latinLnBrk="0" hangingPunct="1">
              <a:spcBef>
                <a:spcPts val="0"/>
              </a:spcBef>
              <a:spcAft>
                <a:spcPts val="0"/>
              </a:spcAft>
              <a:buClr>
                <a:srgbClr val="C00000"/>
              </a:buClr>
              <a:buSzTx/>
              <a:buFont typeface="+mj-lt"/>
              <a:buAutoNum type="alphaUcPeriod"/>
              <a:tabLst/>
              <a:defRPr/>
            </a:pPr>
            <a:r>
              <a:rPr kumimoji="0" lang="zh-CN" altLang="zh-CN" sz="1000" b="0" i="0" u="none" strike="noStrike" kern="1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原则</a:t>
            </a:r>
            <a:r>
              <a:rPr kumimoji="0" lang="zh-CN" altLang="en-US" sz="1000" b="0" i="0" u="none" strike="noStrike" kern="1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1000" b="0" i="0" u="none" strike="noStrike" kern="1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不影响正常工作进展与完成，优化流程或挖掘潜力或堵塞漏洞实现成本降低；</a:t>
            </a:r>
          </a:p>
          <a:p>
            <a:pPr marL="342900" marR="0" lvl="0" indent="-342900" algn="just" defTabSz="914400" eaLnBrk="1" fontAlgn="auto" latinLnBrk="0" hangingPunct="1">
              <a:spcBef>
                <a:spcPts val="0"/>
              </a:spcBef>
              <a:spcAft>
                <a:spcPts val="0"/>
              </a:spcAft>
              <a:buClr>
                <a:srgbClr val="C00000"/>
              </a:buClr>
              <a:buSzTx/>
              <a:buFont typeface="+mj-lt"/>
              <a:buAutoNum type="alphaUcPeriod"/>
              <a:tabLst/>
              <a:defRPr/>
            </a:pPr>
            <a:r>
              <a:rPr kumimoji="0" lang="zh-CN" altLang="zh-CN" sz="1000" b="0" i="0" u="none" strike="noStrike" kern="1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标准：在原有各个领域成本率基础上降低一到十个百分点（不同领域标准不同）</a:t>
            </a:r>
          </a:p>
          <a:p>
            <a:pPr marL="342900" marR="0" lvl="0" indent="-342900" algn="just" defTabSz="914400" eaLnBrk="1" fontAlgn="auto" latinLnBrk="0" hangingPunct="1">
              <a:spcBef>
                <a:spcPts val="0"/>
              </a:spcBef>
              <a:spcAft>
                <a:spcPts val="0"/>
              </a:spcAft>
              <a:buClr>
                <a:srgbClr val="C00000"/>
              </a:buClr>
              <a:buSzTx/>
              <a:buFont typeface="+mj-lt"/>
              <a:buAutoNum type="alphaUcPeriod"/>
              <a:tabLst/>
              <a:defRPr/>
            </a:pPr>
            <a:r>
              <a:rPr kumimoji="0" lang="zh-CN" altLang="zh-CN" sz="1000" b="0" i="0" u="none" strike="noStrike" kern="1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完成方法：例如能源领域通过合理规划照明，加热，大项用电器的使用，制定节约计划和使用方式来降低能源消耗（具体落实需详细步骤）</a:t>
            </a:r>
          </a:p>
          <a:p>
            <a:pPr marL="342900" marR="0" lvl="0" indent="-342900" algn="just" defTabSz="914400" eaLnBrk="1" fontAlgn="auto" latinLnBrk="0" hangingPunct="1">
              <a:spcBef>
                <a:spcPts val="0"/>
              </a:spcBef>
              <a:spcAft>
                <a:spcPts val="0"/>
              </a:spcAft>
              <a:buClr>
                <a:srgbClr val="C00000"/>
              </a:buClr>
              <a:buSzTx/>
              <a:buFont typeface="+mj-lt"/>
              <a:buAutoNum type="alphaUcPeriod"/>
              <a:tabLst/>
              <a:defRPr/>
            </a:pPr>
            <a:r>
              <a:rPr kumimoji="0" lang="zh-CN" altLang="zh-CN" sz="1000" b="0" i="0" u="none" strike="noStrike" kern="1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完成时限，根据实际情况确定</a:t>
            </a:r>
          </a:p>
          <a:p>
            <a:pPr marL="342900" marR="0" lvl="0" indent="-342900" algn="just" defTabSz="914400" eaLnBrk="1" fontAlgn="auto" latinLnBrk="0" hangingPunct="1">
              <a:spcBef>
                <a:spcPts val="0"/>
              </a:spcBef>
              <a:spcAft>
                <a:spcPts val="0"/>
              </a:spcAft>
              <a:buClr>
                <a:srgbClr val="C00000"/>
              </a:buClr>
              <a:buSzTx/>
              <a:buFont typeface="+mj-lt"/>
              <a:buAutoNum type="alphaUcPeriod"/>
              <a:tabLst/>
              <a:defRPr/>
            </a:pPr>
            <a:r>
              <a:rPr kumimoji="0" lang="zh-CN" altLang="zh-CN" sz="1000" b="0" i="0" u="none" strike="noStrike" kern="1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保障要点，落实责任，落实检查，落实追责和奖励；</a:t>
            </a:r>
          </a:p>
          <a:p>
            <a:pPr marL="342900" marR="0" lvl="0" indent="-342900" algn="just" defTabSz="914400" eaLnBrk="1" fontAlgn="auto" latinLnBrk="0" hangingPunct="1">
              <a:spcBef>
                <a:spcPts val="0"/>
              </a:spcBef>
              <a:spcAft>
                <a:spcPts val="0"/>
              </a:spcAft>
              <a:buClr>
                <a:srgbClr val="C00000"/>
              </a:buClr>
              <a:buSzTx/>
              <a:buFont typeface="+mj-lt"/>
              <a:buAutoNum type="alphaUcPeriod"/>
              <a:tabLst/>
              <a:defRPr/>
            </a:pPr>
            <a:r>
              <a:rPr kumimoji="0" lang="zh-CN" altLang="zh-CN" sz="1000" b="0" i="0" u="none" strike="noStrike" kern="1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谁制定，财务部门负责人和相关领域工作负责人</a:t>
            </a:r>
          </a:p>
          <a:p>
            <a:pPr marL="342900" marR="0" lvl="0" indent="-342900" algn="just" defTabSz="914400" eaLnBrk="1" fontAlgn="auto" latinLnBrk="0" hangingPunct="1">
              <a:spcBef>
                <a:spcPts val="0"/>
              </a:spcBef>
              <a:spcAft>
                <a:spcPts val="0"/>
              </a:spcAft>
              <a:buClr>
                <a:srgbClr val="C00000"/>
              </a:buClr>
              <a:buSzTx/>
              <a:buFont typeface="+mj-lt"/>
              <a:buAutoNum type="alphaUcPeriod"/>
              <a:tabLst/>
              <a:defRPr/>
            </a:pPr>
            <a:r>
              <a:rPr kumimoji="0" lang="zh-CN" altLang="zh-CN" sz="1000" b="0" i="0" u="none" strike="noStrike" kern="1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谁执行，相关领域工作团队</a:t>
            </a:r>
          </a:p>
        </p:txBody>
      </p:sp>
      <p:sp>
        <p:nvSpPr>
          <p:cNvPr id="93"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39853651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p:cTn id="13" dur="2000" fill="hold"/>
                                        <p:tgtEl>
                                          <p:spTgt spid="91"/>
                                        </p:tgtEl>
                                        <p:attrNameLst>
                                          <p:attrName>ppt_w</p:attrName>
                                        </p:attrNameLst>
                                      </p:cBhvr>
                                      <p:tavLst>
                                        <p:tav tm="0">
                                          <p:val>
                                            <p:fltVal val="0"/>
                                          </p:val>
                                        </p:tav>
                                        <p:tav tm="100000">
                                          <p:val>
                                            <p:strVal val="#ppt_w"/>
                                          </p:val>
                                        </p:tav>
                                      </p:tavLst>
                                    </p:anim>
                                    <p:anim calcmode="lin" valueType="num">
                                      <p:cBhvr>
                                        <p:cTn id="14" dur="2000" fill="hold"/>
                                        <p:tgtEl>
                                          <p:spTgt spid="91"/>
                                        </p:tgtEl>
                                        <p:attrNameLst>
                                          <p:attrName>ppt_h</p:attrName>
                                        </p:attrNameLst>
                                      </p:cBhvr>
                                      <p:tavLst>
                                        <p:tav tm="0">
                                          <p:val>
                                            <p:fltVal val="0"/>
                                          </p:val>
                                        </p:tav>
                                        <p:tav tm="100000">
                                          <p:val>
                                            <p:strVal val="#ppt_h"/>
                                          </p:val>
                                        </p:tav>
                                      </p:tavLst>
                                    </p:anim>
                                    <p:animEffect transition="in" filter="fade">
                                      <p:cBhvr>
                                        <p:cTn id="15"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2</a:t>
            </a:fld>
            <a:endParaRPr lang="zh-CN" altLang="en-US"/>
          </a:p>
        </p:txBody>
      </p:sp>
      <p:sp>
        <p:nvSpPr>
          <p:cNvPr id="3" name="Freeform 5"/>
          <p:cNvSpPr>
            <a:spLocks/>
          </p:cNvSpPr>
          <p:nvPr/>
        </p:nvSpPr>
        <p:spPr bwMode="auto">
          <a:xfrm>
            <a:off x="3081226" y="699542"/>
            <a:ext cx="2950619" cy="3407882"/>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rgbClr val="29304A"/>
          </a:solidFill>
          <a:ln>
            <a:noFill/>
          </a:ln>
          <a:effectLst>
            <a:outerShdw blurRad="228600" sx="102000" sy="102000" algn="ctr" rotWithShape="0">
              <a:prstClr val="black">
                <a:alpha val="28000"/>
              </a:prstClr>
            </a:outerShdw>
          </a:effectLst>
        </p:spPr>
        <p:txBody>
          <a:bodyPr vert="horz" wrap="square" lIns="68580" tIns="34290" rIns="68580" bIns="34290" numCol="1" anchor="t" anchorCtr="0" compatLnSpc="1">
            <a:prstTxWarp prst="textNoShape">
              <a:avLst/>
            </a:prstTxWarp>
          </a:bodyPr>
          <a:lstStyle/>
          <a:p>
            <a:endParaRPr lang="zh-CN" altLang="en-US" sz="1600"/>
          </a:p>
        </p:txBody>
      </p:sp>
      <p:grpSp>
        <p:nvGrpSpPr>
          <p:cNvPr id="98" name="组合 97"/>
          <p:cNvGrpSpPr/>
          <p:nvPr/>
        </p:nvGrpSpPr>
        <p:grpSpPr>
          <a:xfrm>
            <a:off x="3926251" y="1907768"/>
            <a:ext cx="1236028" cy="873779"/>
            <a:chOff x="3926251" y="2215677"/>
            <a:chExt cx="1236028" cy="873779"/>
          </a:xfrm>
        </p:grpSpPr>
        <p:grpSp>
          <p:nvGrpSpPr>
            <p:cNvPr id="4" name="组合 3"/>
            <p:cNvGrpSpPr/>
            <p:nvPr/>
          </p:nvGrpSpPr>
          <p:grpSpPr>
            <a:xfrm>
              <a:off x="4203565" y="2215677"/>
              <a:ext cx="706822" cy="436998"/>
              <a:chOff x="8513763" y="2622551"/>
              <a:chExt cx="765175" cy="473075"/>
            </a:xfrm>
            <a:solidFill>
              <a:schemeClr val="bg1"/>
            </a:solidFill>
          </p:grpSpPr>
          <p:sp>
            <p:nvSpPr>
              <p:cNvPr id="5" name="Freeform 36"/>
              <p:cNvSpPr>
                <a:spLocks/>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p>
            </p:txBody>
          </p:sp>
          <p:sp>
            <p:nvSpPr>
              <p:cNvPr id="6" name="Freeform 37"/>
              <p:cNvSpPr>
                <a:spLocks/>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p>
            </p:txBody>
          </p:sp>
          <p:sp>
            <p:nvSpPr>
              <p:cNvPr id="7" name="Freeform 38"/>
              <p:cNvSpPr>
                <a:spLocks/>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p>
            </p:txBody>
          </p:sp>
          <p:sp>
            <p:nvSpPr>
              <p:cNvPr id="8" name="Freeform 39"/>
              <p:cNvSpPr>
                <a:spLocks/>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p>
            </p:txBody>
          </p:sp>
          <p:sp>
            <p:nvSpPr>
              <p:cNvPr id="9" name="Freeform 40"/>
              <p:cNvSpPr>
                <a:spLocks/>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p>
            </p:txBody>
          </p:sp>
          <p:sp>
            <p:nvSpPr>
              <p:cNvPr id="10" name="Freeform 41"/>
              <p:cNvSpPr>
                <a:spLocks/>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p>
            </p:txBody>
          </p:sp>
        </p:grpSp>
        <p:sp>
          <p:nvSpPr>
            <p:cNvPr id="11" name="文本框 83"/>
            <p:cNvSpPr txBox="1"/>
            <p:nvPr/>
          </p:nvSpPr>
          <p:spPr>
            <a:xfrm>
              <a:off x="3926251" y="2773985"/>
              <a:ext cx="1236028" cy="315471"/>
            </a:xfrm>
            <a:prstGeom prst="rect">
              <a:avLst/>
            </a:prstGeom>
            <a:noFill/>
          </p:spPr>
          <p:txBody>
            <a:bodyPr wrap="square" lIns="68580" tIns="34290" rIns="68580" bIns="34290" rtlCol="0">
              <a:spAutoFit/>
            </a:bodyPr>
            <a:lstStyle/>
            <a:p>
              <a:r>
                <a:rPr lang="en-US" altLang="zh-C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Sample Text.</a:t>
              </a:r>
              <a:endParaRPr lang="zh-CN" altLang="en-US" sz="1600" dirty="0">
                <a:solidFill>
                  <a:schemeClr val="bg1"/>
                </a:solidFill>
                <a:latin typeface="Tahoma" panose="020B0604030504040204" pitchFamily="34" charset="0"/>
                <a:cs typeface="Tahoma" panose="020B0604030504040204" pitchFamily="34" charset="0"/>
              </a:endParaRPr>
            </a:p>
          </p:txBody>
        </p:sp>
      </p:grpSp>
      <p:sp>
        <p:nvSpPr>
          <p:cNvPr id="92" name="文本框 8"/>
          <p:cNvSpPr txBox="1"/>
          <p:nvPr/>
        </p:nvSpPr>
        <p:spPr>
          <a:xfrm>
            <a:off x="6044673" y="971977"/>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F36F00"/>
                </a:solidFill>
                <a:latin typeface="微软雅黑" pitchFamily="34" charset="-122"/>
                <a:ea typeface="微软雅黑" pitchFamily="34" charset="-122"/>
              </a:rPr>
              <a:t>请在此输入你的标题</a:t>
            </a:r>
            <a:endParaRPr lang="en-US" altLang="zh-CN" sz="1050" b="1" dirty="0" smtClean="0">
              <a:solidFill>
                <a:srgbClr val="F36F0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93" name="文本框 8"/>
          <p:cNvSpPr txBox="1"/>
          <p:nvPr/>
        </p:nvSpPr>
        <p:spPr>
          <a:xfrm>
            <a:off x="935960" y="991855"/>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F36F00"/>
                </a:solidFill>
                <a:latin typeface="微软雅黑" pitchFamily="34" charset="-122"/>
                <a:ea typeface="微软雅黑" pitchFamily="34" charset="-122"/>
              </a:rPr>
              <a:t>请在此输入你的标题</a:t>
            </a:r>
            <a:endParaRPr lang="en-US" altLang="zh-CN" sz="1050" b="1" dirty="0" smtClean="0">
              <a:solidFill>
                <a:srgbClr val="F36F0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94" name="文本框 8"/>
          <p:cNvSpPr txBox="1"/>
          <p:nvPr/>
        </p:nvSpPr>
        <p:spPr>
          <a:xfrm>
            <a:off x="657665" y="2131542"/>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F36F00"/>
                </a:solidFill>
                <a:latin typeface="微软雅黑" pitchFamily="34" charset="-122"/>
                <a:ea typeface="微软雅黑" pitchFamily="34" charset="-122"/>
              </a:rPr>
              <a:t>请在此输入你的标题</a:t>
            </a:r>
            <a:endParaRPr lang="en-US" altLang="zh-CN" sz="1050" b="1" dirty="0" smtClean="0">
              <a:solidFill>
                <a:srgbClr val="F36F0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95" name="文本框 8"/>
          <p:cNvSpPr txBox="1"/>
          <p:nvPr/>
        </p:nvSpPr>
        <p:spPr>
          <a:xfrm>
            <a:off x="6296465" y="2151420"/>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F36F00"/>
                </a:solidFill>
                <a:latin typeface="微软雅黑" pitchFamily="34" charset="-122"/>
                <a:ea typeface="微软雅黑" pitchFamily="34" charset="-122"/>
              </a:rPr>
              <a:t>请在此输入你的标题</a:t>
            </a:r>
            <a:endParaRPr lang="en-US" altLang="zh-CN" sz="1050" b="1" dirty="0" smtClean="0">
              <a:solidFill>
                <a:srgbClr val="F36F0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96" name="文本框 8"/>
          <p:cNvSpPr txBox="1"/>
          <p:nvPr/>
        </p:nvSpPr>
        <p:spPr>
          <a:xfrm>
            <a:off x="5719995" y="3516394"/>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F36F00"/>
                </a:solidFill>
                <a:latin typeface="微软雅黑" pitchFamily="34" charset="-122"/>
                <a:ea typeface="微软雅黑" pitchFamily="34" charset="-122"/>
              </a:rPr>
              <a:t>请在此输入你的标题</a:t>
            </a:r>
            <a:endParaRPr lang="en-US" altLang="zh-CN" sz="1050" b="1" dirty="0" smtClean="0">
              <a:solidFill>
                <a:srgbClr val="F36F0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97" name="文本框 8"/>
          <p:cNvSpPr txBox="1"/>
          <p:nvPr/>
        </p:nvSpPr>
        <p:spPr>
          <a:xfrm>
            <a:off x="1247386" y="3695298"/>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F36F00"/>
                </a:solidFill>
                <a:latin typeface="微软雅黑" pitchFamily="34" charset="-122"/>
                <a:ea typeface="微软雅黑" pitchFamily="34" charset="-122"/>
              </a:rPr>
              <a:t>请在此输入你的标题</a:t>
            </a:r>
            <a:endParaRPr lang="en-US" altLang="zh-CN" sz="1050" b="1" dirty="0" smtClean="0">
              <a:solidFill>
                <a:srgbClr val="F36F0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grpSp>
        <p:nvGrpSpPr>
          <p:cNvPr id="105" name="组合 104"/>
          <p:cNvGrpSpPr/>
          <p:nvPr/>
        </p:nvGrpSpPr>
        <p:grpSpPr>
          <a:xfrm>
            <a:off x="3441572" y="770026"/>
            <a:ext cx="1031704" cy="1191173"/>
            <a:chOff x="3441572" y="1077935"/>
            <a:chExt cx="1031704" cy="1191173"/>
          </a:xfrm>
        </p:grpSpPr>
        <p:grpSp>
          <p:nvGrpSpPr>
            <p:cNvPr id="12" name="组合 11"/>
            <p:cNvGrpSpPr/>
            <p:nvPr/>
          </p:nvGrpSpPr>
          <p:grpSpPr>
            <a:xfrm>
              <a:off x="3441572" y="1077935"/>
              <a:ext cx="1031704" cy="1191173"/>
              <a:chOff x="3441572" y="1077935"/>
              <a:chExt cx="1031704" cy="1191173"/>
            </a:xfrm>
          </p:grpSpPr>
          <p:sp>
            <p:nvSpPr>
              <p:cNvPr id="13" name="Freeform 14"/>
              <p:cNvSpPr>
                <a:spLocks/>
              </p:cNvSpPr>
              <p:nvPr/>
            </p:nvSpPr>
            <p:spPr bwMode="auto">
              <a:xfrm>
                <a:off x="3503246" y="1113176"/>
                <a:ext cx="454620" cy="203522"/>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600"/>
              </a:p>
            </p:txBody>
          </p:sp>
          <p:sp>
            <p:nvSpPr>
              <p:cNvPr id="14" name="Freeform 15"/>
              <p:cNvSpPr>
                <a:spLocks/>
              </p:cNvSpPr>
              <p:nvPr/>
            </p:nvSpPr>
            <p:spPr bwMode="auto">
              <a:xfrm>
                <a:off x="3441572" y="1077935"/>
                <a:ext cx="1031704" cy="1191173"/>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rgbClr val="2A939E"/>
              </a:solidFill>
              <a:ln>
                <a:noFill/>
              </a:ln>
              <a:extLst/>
            </p:spPr>
            <p:txBody>
              <a:bodyPr vert="horz" wrap="square" lIns="68580" tIns="34290" rIns="68580" bIns="34290" numCol="1" anchor="t" anchorCtr="0" compatLnSpc="1">
                <a:prstTxWarp prst="textNoShape">
                  <a:avLst/>
                </a:prstTxWarp>
              </a:bodyPr>
              <a:lstStyle/>
              <a:p>
                <a:endParaRPr lang="zh-CN" altLang="en-US" sz="1600"/>
              </a:p>
            </p:txBody>
          </p:sp>
          <p:sp>
            <p:nvSpPr>
              <p:cNvPr id="15" name="Freeform 16"/>
              <p:cNvSpPr>
                <a:spLocks/>
              </p:cNvSpPr>
              <p:nvPr/>
            </p:nvSpPr>
            <p:spPr bwMode="auto">
              <a:xfrm>
                <a:off x="3503246" y="1113176"/>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FF0000"/>
              </a:solidFill>
              <a:ln>
                <a:noFill/>
              </a:ln>
              <a:extLst/>
            </p:spPr>
            <p:txBody>
              <a:bodyPr vert="horz" wrap="square" lIns="68580" tIns="34290" rIns="68580" bIns="34290" numCol="1" anchor="t" anchorCtr="0" compatLnSpc="1">
                <a:prstTxWarp prst="textNoShape">
                  <a:avLst/>
                </a:prstTxWarp>
              </a:bodyPr>
              <a:lstStyle/>
              <a:p>
                <a:endParaRPr lang="zh-CN" altLang="en-US" sz="1600" dirty="0"/>
              </a:p>
            </p:txBody>
          </p:sp>
          <p:grpSp>
            <p:nvGrpSpPr>
              <p:cNvPr id="18" name="组合 17"/>
              <p:cNvGrpSpPr/>
              <p:nvPr/>
            </p:nvGrpSpPr>
            <p:grpSpPr>
              <a:xfrm>
                <a:off x="3752821" y="1602587"/>
                <a:ext cx="409366" cy="344407"/>
                <a:chOff x="5146675" y="766763"/>
                <a:chExt cx="1590676" cy="1338263"/>
              </a:xfrm>
              <a:solidFill>
                <a:schemeClr val="bg1"/>
              </a:solidFill>
            </p:grpSpPr>
            <p:sp>
              <p:nvSpPr>
                <p:cNvPr id="19"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0" name="Freeform 19"/>
                <p:cNvSpPr>
                  <a:spLocks/>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1" name="Freeform 20"/>
                <p:cNvSpPr>
                  <a:spLocks/>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2" name="Freeform 21"/>
                <p:cNvSpPr>
                  <a:spLocks/>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3" name="Freeform 22"/>
                <p:cNvSpPr>
                  <a:spLocks/>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4" name="Freeform 23"/>
                <p:cNvSpPr>
                  <a:spLocks/>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5" name="Freeform 24"/>
                <p:cNvSpPr>
                  <a:spLocks/>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6"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7" name="Freeform 26"/>
                <p:cNvSpPr>
                  <a:spLocks/>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8" name="Freeform 27"/>
                <p:cNvSpPr>
                  <a:spLocks/>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9"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30" name="Freeform 29"/>
                <p:cNvSpPr>
                  <a:spLocks/>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grpSp>
        </p:grpSp>
        <p:sp>
          <p:nvSpPr>
            <p:cNvPr id="99" name="TextBox 98"/>
            <p:cNvSpPr txBox="1"/>
            <p:nvPr/>
          </p:nvSpPr>
          <p:spPr>
            <a:xfrm>
              <a:off x="3490972" y="1203598"/>
              <a:ext cx="373820" cy="338554"/>
            </a:xfrm>
            <a:prstGeom prst="rect">
              <a:avLst/>
            </a:prstGeom>
            <a:noFill/>
          </p:spPr>
          <p:txBody>
            <a:bodyPr wrap="none" rtlCol="0">
              <a:spAutoFit/>
            </a:bodyPr>
            <a:lstStyle/>
            <a:p>
              <a:r>
                <a:rPr lang="en-US" altLang="zh-CN" sz="1600" dirty="0" smtClean="0">
                  <a:solidFill>
                    <a:schemeClr val="bg1"/>
                  </a:solidFill>
                  <a:latin typeface="Impact" pitchFamily="34" charset="0"/>
                </a:rPr>
                <a:t>01</a:t>
              </a:r>
              <a:endParaRPr lang="zh-CN" altLang="en-US" sz="1600" dirty="0">
                <a:solidFill>
                  <a:schemeClr val="bg1"/>
                </a:solidFill>
                <a:latin typeface="Impact" pitchFamily="34" charset="0"/>
              </a:endParaRPr>
            </a:p>
          </p:txBody>
        </p:sp>
      </p:grpSp>
      <p:grpSp>
        <p:nvGrpSpPr>
          <p:cNvPr id="106" name="组合 105"/>
          <p:cNvGrpSpPr/>
          <p:nvPr/>
        </p:nvGrpSpPr>
        <p:grpSpPr>
          <a:xfrm>
            <a:off x="4639793" y="770026"/>
            <a:ext cx="1031704" cy="1191173"/>
            <a:chOff x="4639793" y="1077935"/>
            <a:chExt cx="1031704" cy="1191173"/>
          </a:xfrm>
        </p:grpSpPr>
        <p:grpSp>
          <p:nvGrpSpPr>
            <p:cNvPr id="84" name="组合 83"/>
            <p:cNvGrpSpPr/>
            <p:nvPr/>
          </p:nvGrpSpPr>
          <p:grpSpPr>
            <a:xfrm>
              <a:off x="4639793" y="1077935"/>
              <a:ext cx="1031704" cy="1191173"/>
              <a:chOff x="4639793" y="1077935"/>
              <a:chExt cx="1031704" cy="1191173"/>
            </a:xfrm>
          </p:grpSpPr>
          <p:sp>
            <p:nvSpPr>
              <p:cNvPr id="85" name="Freeform 18"/>
              <p:cNvSpPr>
                <a:spLocks/>
              </p:cNvSpPr>
              <p:nvPr/>
            </p:nvSpPr>
            <p:spPr bwMode="auto">
              <a:xfrm>
                <a:off x="4639793" y="1077935"/>
                <a:ext cx="1031704" cy="1191173"/>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rgbClr val="EC3730"/>
              </a:solidFill>
              <a:ln>
                <a:noFill/>
              </a:ln>
              <a:extLst/>
            </p:spPr>
            <p:txBody>
              <a:bodyPr vert="horz" wrap="square" lIns="68580" tIns="34290" rIns="68580" bIns="34290" numCol="1" anchor="t" anchorCtr="0" compatLnSpc="1">
                <a:prstTxWarp prst="textNoShape">
                  <a:avLst/>
                </a:prstTxWarp>
              </a:bodyPr>
              <a:lstStyle/>
              <a:p>
                <a:endParaRPr lang="zh-CN" altLang="en-US" sz="1600"/>
              </a:p>
            </p:txBody>
          </p:sp>
          <p:grpSp>
            <p:nvGrpSpPr>
              <p:cNvPr id="86" name="组合 85"/>
              <p:cNvGrpSpPr/>
              <p:nvPr/>
            </p:nvGrpSpPr>
            <p:grpSpPr>
              <a:xfrm>
                <a:off x="4968707" y="1549191"/>
                <a:ext cx="439805" cy="451197"/>
                <a:chOff x="7673976" y="2593975"/>
                <a:chExt cx="1716088" cy="1760538"/>
              </a:xfrm>
              <a:solidFill>
                <a:schemeClr val="tx1">
                  <a:lumMod val="65000"/>
                  <a:lumOff val="35000"/>
                </a:schemeClr>
              </a:solidFill>
            </p:grpSpPr>
            <p:sp>
              <p:nvSpPr>
                <p:cNvPr id="90" name="Freeform 60"/>
                <p:cNvSpPr>
                  <a:spLocks/>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91"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grpSp>
          <p:sp>
            <p:nvSpPr>
              <p:cNvPr id="87" name="Freeform 20"/>
              <p:cNvSpPr>
                <a:spLocks/>
              </p:cNvSpPr>
              <p:nvPr/>
            </p:nvSpPr>
            <p:spPr bwMode="auto">
              <a:xfrm flipH="1">
                <a:off x="5223976" y="1128206"/>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FF0000"/>
              </a:solidFill>
              <a:ln>
                <a:noFill/>
              </a:ln>
              <a:extLst/>
            </p:spPr>
            <p:txBody>
              <a:bodyPr vert="horz" wrap="square" lIns="68580" tIns="34290" rIns="68580" bIns="34290" numCol="1" anchor="t" anchorCtr="0" compatLnSpc="1">
                <a:prstTxWarp prst="textNoShape">
                  <a:avLst/>
                </a:prstTxWarp>
              </a:bodyPr>
              <a:lstStyle/>
              <a:p>
                <a:endParaRPr lang="zh-CN" altLang="en-US" sz="1600"/>
              </a:p>
            </p:txBody>
          </p:sp>
        </p:grpSp>
        <p:sp>
          <p:nvSpPr>
            <p:cNvPr id="100" name="TextBox 99"/>
            <p:cNvSpPr txBox="1"/>
            <p:nvPr/>
          </p:nvSpPr>
          <p:spPr>
            <a:xfrm>
              <a:off x="5213755" y="1225084"/>
              <a:ext cx="397866" cy="338554"/>
            </a:xfrm>
            <a:prstGeom prst="rect">
              <a:avLst/>
            </a:prstGeom>
            <a:noFill/>
          </p:spPr>
          <p:txBody>
            <a:bodyPr wrap="none" rtlCol="0">
              <a:spAutoFit/>
            </a:bodyPr>
            <a:lstStyle/>
            <a:p>
              <a:r>
                <a:rPr lang="en-US" altLang="zh-CN" sz="1600" dirty="0" smtClean="0">
                  <a:solidFill>
                    <a:schemeClr val="bg1"/>
                  </a:solidFill>
                  <a:latin typeface="Impact" pitchFamily="34" charset="0"/>
                </a:rPr>
                <a:t>02</a:t>
              </a:r>
              <a:endParaRPr lang="zh-CN" altLang="en-US" sz="1600" dirty="0">
                <a:solidFill>
                  <a:schemeClr val="bg1"/>
                </a:solidFill>
                <a:latin typeface="Impact" pitchFamily="34" charset="0"/>
              </a:endParaRPr>
            </a:p>
          </p:txBody>
        </p:sp>
      </p:grpSp>
      <p:grpSp>
        <p:nvGrpSpPr>
          <p:cNvPr id="107" name="组合 106"/>
          <p:cNvGrpSpPr/>
          <p:nvPr/>
        </p:nvGrpSpPr>
        <p:grpSpPr>
          <a:xfrm>
            <a:off x="5239786" y="1807896"/>
            <a:ext cx="1029941" cy="1191173"/>
            <a:chOff x="5239786" y="2115805"/>
            <a:chExt cx="1029941" cy="1191173"/>
          </a:xfrm>
        </p:grpSpPr>
        <p:grpSp>
          <p:nvGrpSpPr>
            <p:cNvPr id="69" name="组合 68"/>
            <p:cNvGrpSpPr/>
            <p:nvPr/>
          </p:nvGrpSpPr>
          <p:grpSpPr>
            <a:xfrm>
              <a:off x="5239786" y="2115805"/>
              <a:ext cx="1029941" cy="1191173"/>
              <a:chOff x="5239786" y="2115805"/>
              <a:chExt cx="1029941" cy="1191173"/>
            </a:xfrm>
          </p:grpSpPr>
          <p:sp>
            <p:nvSpPr>
              <p:cNvPr id="70" name="Freeform 8"/>
              <p:cNvSpPr>
                <a:spLocks/>
              </p:cNvSpPr>
              <p:nvPr/>
            </p:nvSpPr>
            <p:spPr bwMode="auto">
              <a:xfrm>
                <a:off x="5299697" y="2151048"/>
                <a:ext cx="455500" cy="203522"/>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solidFill>
                <a:srgbClr val="4962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600"/>
              </a:p>
            </p:txBody>
          </p:sp>
          <p:sp>
            <p:nvSpPr>
              <p:cNvPr id="71" name="Freeform 9"/>
              <p:cNvSpPr>
                <a:spLocks/>
              </p:cNvSpPr>
              <p:nvPr/>
            </p:nvSpPr>
            <p:spPr bwMode="auto">
              <a:xfrm>
                <a:off x="5239786" y="2115805"/>
                <a:ext cx="1029941" cy="1191173"/>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rgbClr val="00B0F0"/>
              </a:solidFill>
              <a:ln>
                <a:noFill/>
              </a:ln>
              <a:extLst/>
            </p:spPr>
            <p:txBody>
              <a:bodyPr vert="horz" wrap="square" lIns="68580" tIns="34290" rIns="68580" bIns="34290" numCol="1" anchor="t" anchorCtr="0" compatLnSpc="1">
                <a:prstTxWarp prst="textNoShape">
                  <a:avLst/>
                </a:prstTxWarp>
              </a:bodyPr>
              <a:lstStyle/>
              <a:p>
                <a:endParaRPr lang="zh-CN" altLang="en-US" sz="1600"/>
              </a:p>
            </p:txBody>
          </p:sp>
          <p:sp>
            <p:nvSpPr>
              <p:cNvPr id="72" name="Freeform 23"/>
              <p:cNvSpPr>
                <a:spLocks/>
              </p:cNvSpPr>
              <p:nvPr/>
            </p:nvSpPr>
            <p:spPr bwMode="auto">
              <a:xfrm flipH="1">
                <a:off x="5820563" y="2151853"/>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6E93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600"/>
              </a:p>
            </p:txBody>
          </p:sp>
          <p:grpSp>
            <p:nvGrpSpPr>
              <p:cNvPr id="75" name="组合 74"/>
              <p:cNvGrpSpPr/>
              <p:nvPr/>
            </p:nvGrpSpPr>
            <p:grpSpPr>
              <a:xfrm>
                <a:off x="5566676" y="2688318"/>
                <a:ext cx="377557" cy="424345"/>
                <a:chOff x="279401" y="2698750"/>
                <a:chExt cx="1473200" cy="1655763"/>
              </a:xfrm>
              <a:solidFill>
                <a:schemeClr val="bg1"/>
              </a:solidFill>
            </p:grpSpPr>
            <p:sp>
              <p:nvSpPr>
                <p:cNvPr id="76"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77" name="Freeform 46"/>
                <p:cNvSpPr>
                  <a:spLocks/>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78" name="Freeform 47"/>
                <p:cNvSpPr>
                  <a:spLocks/>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79" name="Freeform 48"/>
                <p:cNvSpPr>
                  <a:spLocks/>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80" name="Freeform 49"/>
                <p:cNvSpPr>
                  <a:spLocks/>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81"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82"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83" name="Freeform 52"/>
                <p:cNvSpPr>
                  <a:spLocks/>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grpSp>
        </p:grpSp>
        <p:sp>
          <p:nvSpPr>
            <p:cNvPr id="101" name="TextBox 100"/>
            <p:cNvSpPr txBox="1"/>
            <p:nvPr/>
          </p:nvSpPr>
          <p:spPr>
            <a:xfrm>
              <a:off x="5783599" y="2252127"/>
              <a:ext cx="404278" cy="338554"/>
            </a:xfrm>
            <a:prstGeom prst="rect">
              <a:avLst/>
            </a:prstGeom>
            <a:noFill/>
          </p:spPr>
          <p:txBody>
            <a:bodyPr wrap="none" rtlCol="0">
              <a:spAutoFit/>
            </a:bodyPr>
            <a:lstStyle/>
            <a:p>
              <a:r>
                <a:rPr lang="en-US" altLang="zh-CN" sz="1600" dirty="0" smtClean="0">
                  <a:solidFill>
                    <a:schemeClr val="bg1"/>
                  </a:solidFill>
                  <a:latin typeface="Impact" pitchFamily="34" charset="0"/>
                </a:rPr>
                <a:t>03</a:t>
              </a:r>
              <a:endParaRPr lang="zh-CN" altLang="en-US" sz="1600" dirty="0">
                <a:solidFill>
                  <a:schemeClr val="bg1"/>
                </a:solidFill>
                <a:latin typeface="Impact" pitchFamily="34" charset="0"/>
              </a:endParaRPr>
            </a:p>
          </p:txBody>
        </p:sp>
      </p:grpSp>
      <p:grpSp>
        <p:nvGrpSpPr>
          <p:cNvPr id="108" name="组合 107"/>
          <p:cNvGrpSpPr/>
          <p:nvPr/>
        </p:nvGrpSpPr>
        <p:grpSpPr>
          <a:xfrm>
            <a:off x="4639793" y="2845768"/>
            <a:ext cx="1031704" cy="1191173"/>
            <a:chOff x="4639793" y="3153677"/>
            <a:chExt cx="1031704" cy="1191173"/>
          </a:xfrm>
        </p:grpSpPr>
        <p:grpSp>
          <p:nvGrpSpPr>
            <p:cNvPr id="58" name="组合 57"/>
            <p:cNvGrpSpPr/>
            <p:nvPr/>
          </p:nvGrpSpPr>
          <p:grpSpPr>
            <a:xfrm>
              <a:off x="4639793" y="3153677"/>
              <a:ext cx="1031704" cy="1191173"/>
              <a:chOff x="4639793" y="3153677"/>
              <a:chExt cx="1031704" cy="1191173"/>
            </a:xfrm>
          </p:grpSpPr>
          <p:sp>
            <p:nvSpPr>
              <p:cNvPr id="59" name="Freeform 12"/>
              <p:cNvSpPr>
                <a:spLocks/>
              </p:cNvSpPr>
              <p:nvPr/>
            </p:nvSpPr>
            <p:spPr bwMode="auto">
              <a:xfrm>
                <a:off x="4701467" y="3188919"/>
                <a:ext cx="453738" cy="203522"/>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6B3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600"/>
              </a:p>
            </p:txBody>
          </p:sp>
          <p:sp>
            <p:nvSpPr>
              <p:cNvPr id="60" name="Freeform 13"/>
              <p:cNvSpPr>
                <a:spLocks/>
              </p:cNvSpPr>
              <p:nvPr/>
            </p:nvSpPr>
            <p:spPr bwMode="auto">
              <a:xfrm>
                <a:off x="4639793" y="3153677"/>
                <a:ext cx="1031704" cy="1191173"/>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rgbClr val="2A939E"/>
              </a:solidFill>
              <a:ln>
                <a:noFill/>
              </a:ln>
              <a:extLst/>
            </p:spPr>
            <p:txBody>
              <a:bodyPr vert="horz" wrap="square" lIns="68580" tIns="34290" rIns="68580" bIns="34290" numCol="1" anchor="t" anchorCtr="0" compatLnSpc="1">
                <a:prstTxWarp prst="textNoShape">
                  <a:avLst/>
                </a:prstTxWarp>
              </a:bodyPr>
              <a:lstStyle/>
              <a:p>
                <a:endParaRPr lang="zh-CN" altLang="en-US" sz="1600"/>
              </a:p>
            </p:txBody>
          </p:sp>
          <p:sp>
            <p:nvSpPr>
              <p:cNvPr id="61" name="Freeform 20"/>
              <p:cNvSpPr>
                <a:spLocks/>
              </p:cNvSpPr>
              <p:nvPr/>
            </p:nvSpPr>
            <p:spPr bwMode="auto">
              <a:xfrm flipH="1">
                <a:off x="5197472" y="3188919"/>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FF0000"/>
              </a:solidFill>
              <a:ln>
                <a:noFill/>
              </a:ln>
              <a:extLst/>
            </p:spPr>
            <p:txBody>
              <a:bodyPr vert="horz" wrap="square" lIns="68580" tIns="34290" rIns="68580" bIns="34290" numCol="1" anchor="t" anchorCtr="0" compatLnSpc="1">
                <a:prstTxWarp prst="textNoShape">
                  <a:avLst/>
                </a:prstTxWarp>
              </a:bodyPr>
              <a:lstStyle/>
              <a:p>
                <a:endParaRPr lang="zh-CN" altLang="en-US" sz="1600"/>
              </a:p>
            </p:txBody>
          </p:sp>
          <p:grpSp>
            <p:nvGrpSpPr>
              <p:cNvPr id="64" name="组合 63"/>
              <p:cNvGrpSpPr/>
              <p:nvPr/>
            </p:nvGrpSpPr>
            <p:grpSpPr>
              <a:xfrm>
                <a:off x="4935424" y="3728932"/>
                <a:ext cx="450630" cy="348492"/>
                <a:chOff x="3175" y="747713"/>
                <a:chExt cx="1751013" cy="1354138"/>
              </a:xfrm>
              <a:solidFill>
                <a:schemeClr val="bg1"/>
              </a:solidFill>
            </p:grpSpPr>
            <p:sp>
              <p:nvSpPr>
                <p:cNvPr id="65" name="Freeform 6"/>
                <p:cNvSpPr>
                  <a:spLocks/>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66" name="Freeform 7"/>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67" name="Freeform 8"/>
                <p:cNvSpPr>
                  <a:spLocks/>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68" name="Freeform 9"/>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grpSp>
        </p:grpSp>
        <p:sp>
          <p:nvSpPr>
            <p:cNvPr id="102" name="TextBox 101"/>
            <p:cNvSpPr txBox="1"/>
            <p:nvPr/>
          </p:nvSpPr>
          <p:spPr>
            <a:xfrm>
              <a:off x="5148064" y="3299049"/>
              <a:ext cx="404278" cy="338554"/>
            </a:xfrm>
            <a:prstGeom prst="rect">
              <a:avLst/>
            </a:prstGeom>
            <a:noFill/>
          </p:spPr>
          <p:txBody>
            <a:bodyPr wrap="none" rtlCol="0">
              <a:spAutoFit/>
            </a:bodyPr>
            <a:lstStyle/>
            <a:p>
              <a:r>
                <a:rPr lang="en-US" altLang="zh-CN" sz="1600" dirty="0" smtClean="0">
                  <a:solidFill>
                    <a:schemeClr val="bg1"/>
                  </a:solidFill>
                  <a:latin typeface="Impact" pitchFamily="34" charset="0"/>
                </a:rPr>
                <a:t>04</a:t>
              </a:r>
              <a:endParaRPr lang="zh-CN" altLang="en-US" sz="1600" dirty="0">
                <a:solidFill>
                  <a:schemeClr val="bg1"/>
                </a:solidFill>
                <a:latin typeface="Impact" pitchFamily="34" charset="0"/>
              </a:endParaRPr>
            </a:p>
          </p:txBody>
        </p:sp>
      </p:grpSp>
      <p:grpSp>
        <p:nvGrpSpPr>
          <p:cNvPr id="109" name="组合 108"/>
          <p:cNvGrpSpPr/>
          <p:nvPr/>
        </p:nvGrpSpPr>
        <p:grpSpPr>
          <a:xfrm>
            <a:off x="3441572" y="2845768"/>
            <a:ext cx="1031704" cy="1191173"/>
            <a:chOff x="3441572" y="3153677"/>
            <a:chExt cx="1031704" cy="1191173"/>
          </a:xfrm>
        </p:grpSpPr>
        <p:grpSp>
          <p:nvGrpSpPr>
            <p:cNvPr id="42" name="组合 41"/>
            <p:cNvGrpSpPr/>
            <p:nvPr/>
          </p:nvGrpSpPr>
          <p:grpSpPr>
            <a:xfrm>
              <a:off x="3441572" y="3153677"/>
              <a:ext cx="1031704" cy="1191173"/>
              <a:chOff x="3441572" y="3153677"/>
              <a:chExt cx="1031704" cy="1191173"/>
            </a:xfrm>
          </p:grpSpPr>
          <p:sp>
            <p:nvSpPr>
              <p:cNvPr id="43" name="Freeform 10"/>
              <p:cNvSpPr>
                <a:spLocks/>
              </p:cNvSpPr>
              <p:nvPr/>
            </p:nvSpPr>
            <p:spPr bwMode="auto">
              <a:xfrm>
                <a:off x="3503246" y="3188919"/>
                <a:ext cx="454620" cy="203522"/>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A4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600"/>
              </a:p>
            </p:txBody>
          </p:sp>
          <p:sp>
            <p:nvSpPr>
              <p:cNvPr id="44" name="Freeform 11"/>
              <p:cNvSpPr>
                <a:spLocks/>
              </p:cNvSpPr>
              <p:nvPr/>
            </p:nvSpPr>
            <p:spPr bwMode="auto">
              <a:xfrm>
                <a:off x="3441572" y="3153677"/>
                <a:ext cx="1031704" cy="1191173"/>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rgbClr val="EC3730"/>
              </a:solidFill>
              <a:ln>
                <a:noFill/>
              </a:ln>
              <a:extLst/>
            </p:spPr>
            <p:txBody>
              <a:bodyPr vert="horz" wrap="square" lIns="68580" tIns="34290" rIns="68580" bIns="34290" numCol="1" anchor="t" anchorCtr="0" compatLnSpc="1">
                <a:prstTxWarp prst="textNoShape">
                  <a:avLst/>
                </a:prstTxWarp>
              </a:bodyPr>
              <a:lstStyle/>
              <a:p>
                <a:endParaRPr lang="zh-CN" altLang="en-US" sz="1600"/>
              </a:p>
            </p:txBody>
          </p:sp>
          <p:sp>
            <p:nvSpPr>
              <p:cNvPr id="45" name="Freeform 21"/>
              <p:cNvSpPr>
                <a:spLocks/>
              </p:cNvSpPr>
              <p:nvPr/>
            </p:nvSpPr>
            <p:spPr bwMode="auto">
              <a:xfrm>
                <a:off x="3503246" y="3188919"/>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tx1">
                  <a:lumMod val="65000"/>
                  <a:lumOff val="35000"/>
                </a:schemeClr>
              </a:solidFill>
              <a:ln>
                <a:noFill/>
              </a:ln>
              <a:extLst/>
            </p:spPr>
            <p:txBody>
              <a:bodyPr vert="horz" wrap="square" lIns="68580" tIns="34290" rIns="68580" bIns="34290" numCol="1" anchor="t" anchorCtr="0" compatLnSpc="1">
                <a:prstTxWarp prst="textNoShape">
                  <a:avLst/>
                </a:prstTxWarp>
              </a:bodyPr>
              <a:lstStyle/>
              <a:p>
                <a:endParaRPr lang="zh-CN" altLang="en-US" sz="1600"/>
              </a:p>
            </p:txBody>
          </p:sp>
          <p:grpSp>
            <p:nvGrpSpPr>
              <p:cNvPr id="48" name="组合 47"/>
              <p:cNvGrpSpPr/>
              <p:nvPr/>
            </p:nvGrpSpPr>
            <p:grpSpPr>
              <a:xfrm>
                <a:off x="3813394" y="3706259"/>
                <a:ext cx="303966" cy="397832"/>
                <a:chOff x="2951163" y="2495550"/>
                <a:chExt cx="1208088" cy="1581150"/>
              </a:xfrm>
              <a:solidFill>
                <a:srgbClr val="867188"/>
              </a:solidFill>
            </p:grpSpPr>
            <p:sp>
              <p:nvSpPr>
                <p:cNvPr id="49" name="Freeform 29"/>
                <p:cNvSpPr>
                  <a:spLocks/>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50" name="Freeform 30"/>
                <p:cNvSpPr>
                  <a:spLocks/>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51" name="Freeform 31"/>
                <p:cNvSpPr>
                  <a:spLocks/>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52" name="Freeform 32"/>
                <p:cNvSpPr>
                  <a:spLocks/>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53"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54" name="Freeform 34"/>
                <p:cNvSpPr>
                  <a:spLocks/>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55" name="Freeform 35"/>
                <p:cNvSpPr>
                  <a:spLocks/>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56" name="Freeform 36"/>
                <p:cNvSpPr>
                  <a:spLocks/>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57" name="Freeform 37"/>
                <p:cNvSpPr>
                  <a:spLocks/>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grpSp>
        </p:grpSp>
        <p:sp>
          <p:nvSpPr>
            <p:cNvPr id="103" name="TextBox 102"/>
            <p:cNvSpPr txBox="1"/>
            <p:nvPr/>
          </p:nvSpPr>
          <p:spPr>
            <a:xfrm>
              <a:off x="3471664" y="3272544"/>
              <a:ext cx="404278" cy="338554"/>
            </a:xfrm>
            <a:prstGeom prst="rect">
              <a:avLst/>
            </a:prstGeom>
            <a:noFill/>
          </p:spPr>
          <p:txBody>
            <a:bodyPr wrap="none" rtlCol="0">
              <a:spAutoFit/>
            </a:bodyPr>
            <a:lstStyle/>
            <a:p>
              <a:r>
                <a:rPr lang="en-US" altLang="zh-CN" sz="1600" dirty="0" smtClean="0">
                  <a:solidFill>
                    <a:schemeClr val="bg1"/>
                  </a:solidFill>
                  <a:latin typeface="Impact" pitchFamily="34" charset="0"/>
                </a:rPr>
                <a:t>05</a:t>
              </a:r>
              <a:endParaRPr lang="zh-CN" altLang="en-US" sz="1600" dirty="0">
                <a:solidFill>
                  <a:schemeClr val="bg1"/>
                </a:solidFill>
                <a:latin typeface="Impact" pitchFamily="34" charset="0"/>
              </a:endParaRPr>
            </a:p>
          </p:txBody>
        </p:sp>
      </p:grpSp>
      <p:grpSp>
        <p:nvGrpSpPr>
          <p:cNvPr id="110" name="组合 109"/>
          <p:cNvGrpSpPr/>
          <p:nvPr/>
        </p:nvGrpSpPr>
        <p:grpSpPr>
          <a:xfrm>
            <a:off x="2843344" y="1807896"/>
            <a:ext cx="1029941" cy="1191173"/>
            <a:chOff x="2843344" y="2115805"/>
            <a:chExt cx="1029941" cy="1191173"/>
          </a:xfrm>
        </p:grpSpPr>
        <p:grpSp>
          <p:nvGrpSpPr>
            <p:cNvPr id="31" name="组合 30"/>
            <p:cNvGrpSpPr/>
            <p:nvPr/>
          </p:nvGrpSpPr>
          <p:grpSpPr>
            <a:xfrm>
              <a:off x="2843344" y="2115805"/>
              <a:ext cx="1029941" cy="1191173"/>
              <a:chOff x="2843344" y="2115805"/>
              <a:chExt cx="1029941" cy="1191173"/>
            </a:xfrm>
          </p:grpSpPr>
          <p:sp>
            <p:nvSpPr>
              <p:cNvPr id="32" name="Freeform 6"/>
              <p:cNvSpPr>
                <a:spLocks/>
              </p:cNvSpPr>
              <p:nvPr/>
            </p:nvSpPr>
            <p:spPr bwMode="auto">
              <a:xfrm>
                <a:off x="2904135" y="2151048"/>
                <a:ext cx="453738" cy="203522"/>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3C5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600"/>
              </a:p>
            </p:txBody>
          </p:sp>
          <p:sp>
            <p:nvSpPr>
              <p:cNvPr id="33" name="Freeform 7"/>
              <p:cNvSpPr>
                <a:spLocks/>
              </p:cNvSpPr>
              <p:nvPr/>
            </p:nvSpPr>
            <p:spPr bwMode="auto">
              <a:xfrm>
                <a:off x="2843344" y="2115805"/>
                <a:ext cx="1029941" cy="1191173"/>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rgbClr val="00B0F0"/>
              </a:solidFill>
              <a:ln>
                <a:noFill/>
              </a:ln>
              <a:extLst/>
            </p:spPr>
            <p:txBody>
              <a:bodyPr vert="horz" wrap="square" lIns="68580" tIns="34290" rIns="68580" bIns="34290" numCol="1" anchor="t" anchorCtr="0" compatLnSpc="1">
                <a:prstTxWarp prst="textNoShape">
                  <a:avLst/>
                </a:prstTxWarp>
              </a:bodyPr>
              <a:lstStyle/>
              <a:p>
                <a:endParaRPr lang="zh-CN" altLang="en-US" sz="1600"/>
              </a:p>
            </p:txBody>
          </p:sp>
          <p:sp>
            <p:nvSpPr>
              <p:cNvPr id="34" name="Freeform 22"/>
              <p:cNvSpPr>
                <a:spLocks/>
              </p:cNvSpPr>
              <p:nvPr/>
            </p:nvSpPr>
            <p:spPr bwMode="auto">
              <a:xfrm>
                <a:off x="2904135" y="2151048"/>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5A7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600"/>
              </a:p>
            </p:txBody>
          </p:sp>
          <p:grpSp>
            <p:nvGrpSpPr>
              <p:cNvPr id="37" name="组合 36"/>
              <p:cNvGrpSpPr/>
              <p:nvPr/>
            </p:nvGrpSpPr>
            <p:grpSpPr>
              <a:xfrm>
                <a:off x="3180247" y="2670214"/>
                <a:ext cx="346041" cy="321120"/>
                <a:chOff x="5278438" y="2973388"/>
                <a:chExt cx="1344613" cy="1247775"/>
              </a:xfrm>
              <a:solidFill>
                <a:schemeClr val="bg1"/>
              </a:solidFill>
            </p:grpSpPr>
            <p:sp>
              <p:nvSpPr>
                <p:cNvPr id="38"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solidFill>
                      <a:srgbClr val="78A6B6"/>
                    </a:solidFill>
                  </a:endParaRPr>
                </a:p>
              </p:txBody>
            </p:sp>
            <p:sp>
              <p:nvSpPr>
                <p:cNvPr id="39" name="Freeform 68"/>
                <p:cNvSpPr>
                  <a:spLocks/>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solidFill>
                      <a:srgbClr val="78A6B6"/>
                    </a:solidFill>
                  </a:endParaRPr>
                </a:p>
              </p:txBody>
            </p:sp>
            <p:sp>
              <p:nvSpPr>
                <p:cNvPr id="40" name="Freeform 69"/>
                <p:cNvSpPr>
                  <a:spLocks/>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solidFill>
                      <a:srgbClr val="78A6B6"/>
                    </a:solidFill>
                  </a:endParaRPr>
                </a:p>
              </p:txBody>
            </p:sp>
            <p:sp>
              <p:nvSpPr>
                <p:cNvPr id="41"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solidFill>
                      <a:srgbClr val="78A6B6"/>
                    </a:solidFill>
                  </a:endParaRPr>
                </a:p>
              </p:txBody>
            </p:sp>
          </p:grpSp>
        </p:grpSp>
        <p:sp>
          <p:nvSpPr>
            <p:cNvPr id="104" name="TextBox 103"/>
            <p:cNvSpPr txBox="1"/>
            <p:nvPr/>
          </p:nvSpPr>
          <p:spPr>
            <a:xfrm>
              <a:off x="2888568" y="2258753"/>
              <a:ext cx="404278" cy="338554"/>
            </a:xfrm>
            <a:prstGeom prst="rect">
              <a:avLst/>
            </a:prstGeom>
            <a:noFill/>
          </p:spPr>
          <p:txBody>
            <a:bodyPr wrap="none" rtlCol="0">
              <a:spAutoFit/>
            </a:bodyPr>
            <a:lstStyle/>
            <a:p>
              <a:r>
                <a:rPr lang="en-US" altLang="zh-CN" sz="1600" dirty="0" smtClean="0">
                  <a:solidFill>
                    <a:schemeClr val="bg1"/>
                  </a:solidFill>
                  <a:latin typeface="Impact" pitchFamily="34" charset="0"/>
                </a:rPr>
                <a:t>06</a:t>
              </a:r>
              <a:endParaRPr lang="zh-CN" altLang="en-US" sz="1600" dirty="0">
                <a:solidFill>
                  <a:schemeClr val="bg1"/>
                </a:solidFill>
                <a:latin typeface="Impact" pitchFamily="34" charset="0"/>
              </a:endParaRPr>
            </a:p>
          </p:txBody>
        </p:sp>
      </p:grpSp>
      <p:sp>
        <p:nvSpPr>
          <p:cNvPr id="111"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u="sng">
              <a:solidFill>
                <a:schemeClr val="tx1">
                  <a:lumMod val="85000"/>
                  <a:lumOff val="15000"/>
                </a:schemeClr>
              </a:solidFill>
            </a:endParaRPr>
          </a:p>
        </p:txBody>
      </p:sp>
    </p:spTree>
    <p:extLst>
      <p:ext uri="{BB962C8B-B14F-4D97-AF65-F5344CB8AC3E}">
        <p14:creationId xmlns:p14="http://schemas.microsoft.com/office/powerpoint/2010/main" val="1047372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8"/>
                                        </p:tgtEl>
                                        <p:attrNameLst>
                                          <p:attrName>style.visibility</p:attrName>
                                        </p:attrNameLst>
                                      </p:cBhvr>
                                      <p:to>
                                        <p:strVal val="visible"/>
                                      </p:to>
                                    </p:set>
                                    <p:anim calcmode="lin" valueType="num">
                                      <p:cBhvr>
                                        <p:cTn id="13" dur="500" fill="hold"/>
                                        <p:tgtEl>
                                          <p:spTgt spid="98"/>
                                        </p:tgtEl>
                                        <p:attrNameLst>
                                          <p:attrName>ppt_w</p:attrName>
                                        </p:attrNameLst>
                                      </p:cBhvr>
                                      <p:tavLst>
                                        <p:tav tm="0">
                                          <p:val>
                                            <p:fltVal val="0"/>
                                          </p:val>
                                        </p:tav>
                                        <p:tav tm="100000">
                                          <p:val>
                                            <p:strVal val="#ppt_w"/>
                                          </p:val>
                                        </p:tav>
                                      </p:tavLst>
                                    </p:anim>
                                    <p:anim calcmode="lin" valueType="num">
                                      <p:cBhvr>
                                        <p:cTn id="14" dur="500" fill="hold"/>
                                        <p:tgtEl>
                                          <p:spTgt spid="98"/>
                                        </p:tgtEl>
                                        <p:attrNameLst>
                                          <p:attrName>ppt_h</p:attrName>
                                        </p:attrNameLst>
                                      </p:cBhvr>
                                      <p:tavLst>
                                        <p:tav tm="0">
                                          <p:val>
                                            <p:fltVal val="0"/>
                                          </p:val>
                                        </p:tav>
                                        <p:tav tm="100000">
                                          <p:val>
                                            <p:strVal val="#ppt_h"/>
                                          </p:val>
                                        </p:tav>
                                      </p:tavLst>
                                    </p:anim>
                                    <p:animEffect transition="in" filter="fade">
                                      <p:cBhvr>
                                        <p:cTn id="15" dur="500"/>
                                        <p:tgtEl>
                                          <p:spTgt spid="98"/>
                                        </p:tgtEl>
                                      </p:cBhvr>
                                    </p:animEffect>
                                  </p:childTnLst>
                                </p:cTn>
                              </p:par>
                            </p:childTnLst>
                          </p:cTn>
                        </p:par>
                        <p:par>
                          <p:cTn id="16" fill="hold">
                            <p:stCondLst>
                              <p:cond delay="1000"/>
                            </p:stCondLst>
                            <p:childTnLst>
                              <p:par>
                                <p:cTn id="17" presetID="15" presetClass="entr" presetSubtype="0" fill="hold" nodeType="after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p:cTn id="19" dur="2000" fill="hold"/>
                                        <p:tgtEl>
                                          <p:spTgt spid="105"/>
                                        </p:tgtEl>
                                        <p:attrNameLst>
                                          <p:attrName>ppt_w</p:attrName>
                                        </p:attrNameLst>
                                      </p:cBhvr>
                                      <p:tavLst>
                                        <p:tav tm="0">
                                          <p:val>
                                            <p:fltVal val="0"/>
                                          </p:val>
                                        </p:tav>
                                        <p:tav tm="100000">
                                          <p:val>
                                            <p:strVal val="#ppt_w"/>
                                          </p:val>
                                        </p:tav>
                                      </p:tavLst>
                                    </p:anim>
                                    <p:anim calcmode="lin" valueType="num">
                                      <p:cBhvr>
                                        <p:cTn id="20" dur="2000" fill="hold"/>
                                        <p:tgtEl>
                                          <p:spTgt spid="105"/>
                                        </p:tgtEl>
                                        <p:attrNameLst>
                                          <p:attrName>ppt_h</p:attrName>
                                        </p:attrNameLst>
                                      </p:cBhvr>
                                      <p:tavLst>
                                        <p:tav tm="0">
                                          <p:val>
                                            <p:fltVal val="0"/>
                                          </p:val>
                                        </p:tav>
                                        <p:tav tm="100000">
                                          <p:val>
                                            <p:strVal val="#ppt_h"/>
                                          </p:val>
                                        </p:tav>
                                      </p:tavLst>
                                    </p:anim>
                                    <p:anim calcmode="lin" valueType="num">
                                      <p:cBhvr>
                                        <p:cTn id="21" dur="2000" fill="hold"/>
                                        <p:tgtEl>
                                          <p:spTgt spid="105"/>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105"/>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anim calcmode="lin" valueType="num">
                                      <p:cBhvr>
                                        <p:cTn id="25" dur="2000" fill="hold"/>
                                        <p:tgtEl>
                                          <p:spTgt spid="106"/>
                                        </p:tgtEl>
                                        <p:attrNameLst>
                                          <p:attrName>ppt_w</p:attrName>
                                        </p:attrNameLst>
                                      </p:cBhvr>
                                      <p:tavLst>
                                        <p:tav tm="0">
                                          <p:val>
                                            <p:fltVal val="0"/>
                                          </p:val>
                                        </p:tav>
                                        <p:tav tm="100000">
                                          <p:val>
                                            <p:strVal val="#ppt_w"/>
                                          </p:val>
                                        </p:tav>
                                      </p:tavLst>
                                    </p:anim>
                                    <p:anim calcmode="lin" valueType="num">
                                      <p:cBhvr>
                                        <p:cTn id="26" dur="2000" fill="hold"/>
                                        <p:tgtEl>
                                          <p:spTgt spid="106"/>
                                        </p:tgtEl>
                                        <p:attrNameLst>
                                          <p:attrName>ppt_h</p:attrName>
                                        </p:attrNameLst>
                                      </p:cBhvr>
                                      <p:tavLst>
                                        <p:tav tm="0">
                                          <p:val>
                                            <p:fltVal val="0"/>
                                          </p:val>
                                        </p:tav>
                                        <p:tav tm="100000">
                                          <p:val>
                                            <p:strVal val="#ppt_h"/>
                                          </p:val>
                                        </p:tav>
                                      </p:tavLst>
                                    </p:anim>
                                    <p:anim calcmode="lin" valueType="num">
                                      <p:cBhvr>
                                        <p:cTn id="27" dur="2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106"/>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 calcmode="lin" valueType="num">
                                      <p:cBhvr>
                                        <p:cTn id="31" dur="2000" fill="hold"/>
                                        <p:tgtEl>
                                          <p:spTgt spid="107"/>
                                        </p:tgtEl>
                                        <p:attrNameLst>
                                          <p:attrName>ppt_w</p:attrName>
                                        </p:attrNameLst>
                                      </p:cBhvr>
                                      <p:tavLst>
                                        <p:tav tm="0">
                                          <p:val>
                                            <p:fltVal val="0"/>
                                          </p:val>
                                        </p:tav>
                                        <p:tav tm="100000">
                                          <p:val>
                                            <p:strVal val="#ppt_w"/>
                                          </p:val>
                                        </p:tav>
                                      </p:tavLst>
                                    </p:anim>
                                    <p:anim calcmode="lin" valueType="num">
                                      <p:cBhvr>
                                        <p:cTn id="32" dur="2000" fill="hold"/>
                                        <p:tgtEl>
                                          <p:spTgt spid="107"/>
                                        </p:tgtEl>
                                        <p:attrNameLst>
                                          <p:attrName>ppt_h</p:attrName>
                                        </p:attrNameLst>
                                      </p:cBhvr>
                                      <p:tavLst>
                                        <p:tav tm="0">
                                          <p:val>
                                            <p:fltVal val="0"/>
                                          </p:val>
                                        </p:tav>
                                        <p:tav tm="100000">
                                          <p:val>
                                            <p:strVal val="#ppt_h"/>
                                          </p:val>
                                        </p:tav>
                                      </p:tavLst>
                                    </p:anim>
                                    <p:anim calcmode="lin" valueType="num">
                                      <p:cBhvr>
                                        <p:cTn id="33" dur="2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107"/>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2000" fill="hold"/>
                                        <p:tgtEl>
                                          <p:spTgt spid="108"/>
                                        </p:tgtEl>
                                        <p:attrNameLst>
                                          <p:attrName>ppt_w</p:attrName>
                                        </p:attrNameLst>
                                      </p:cBhvr>
                                      <p:tavLst>
                                        <p:tav tm="0">
                                          <p:val>
                                            <p:fltVal val="0"/>
                                          </p:val>
                                        </p:tav>
                                        <p:tav tm="100000">
                                          <p:val>
                                            <p:strVal val="#ppt_w"/>
                                          </p:val>
                                        </p:tav>
                                      </p:tavLst>
                                    </p:anim>
                                    <p:anim calcmode="lin" valueType="num">
                                      <p:cBhvr>
                                        <p:cTn id="38" dur="2000" fill="hold"/>
                                        <p:tgtEl>
                                          <p:spTgt spid="108"/>
                                        </p:tgtEl>
                                        <p:attrNameLst>
                                          <p:attrName>ppt_h</p:attrName>
                                        </p:attrNameLst>
                                      </p:cBhvr>
                                      <p:tavLst>
                                        <p:tav tm="0">
                                          <p:val>
                                            <p:fltVal val="0"/>
                                          </p:val>
                                        </p:tav>
                                        <p:tav tm="100000">
                                          <p:val>
                                            <p:strVal val="#ppt_h"/>
                                          </p:val>
                                        </p:tav>
                                      </p:tavLst>
                                    </p:anim>
                                    <p:anim calcmode="lin" valueType="num">
                                      <p:cBhvr>
                                        <p:cTn id="39" dur="2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108"/>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p:cTn id="43" dur="2000" fill="hold"/>
                                        <p:tgtEl>
                                          <p:spTgt spid="109"/>
                                        </p:tgtEl>
                                        <p:attrNameLst>
                                          <p:attrName>ppt_w</p:attrName>
                                        </p:attrNameLst>
                                      </p:cBhvr>
                                      <p:tavLst>
                                        <p:tav tm="0">
                                          <p:val>
                                            <p:fltVal val="0"/>
                                          </p:val>
                                        </p:tav>
                                        <p:tav tm="100000">
                                          <p:val>
                                            <p:strVal val="#ppt_w"/>
                                          </p:val>
                                        </p:tav>
                                      </p:tavLst>
                                    </p:anim>
                                    <p:anim calcmode="lin" valueType="num">
                                      <p:cBhvr>
                                        <p:cTn id="44" dur="2000" fill="hold"/>
                                        <p:tgtEl>
                                          <p:spTgt spid="109"/>
                                        </p:tgtEl>
                                        <p:attrNameLst>
                                          <p:attrName>ppt_h</p:attrName>
                                        </p:attrNameLst>
                                      </p:cBhvr>
                                      <p:tavLst>
                                        <p:tav tm="0">
                                          <p:val>
                                            <p:fltVal val="0"/>
                                          </p:val>
                                        </p:tav>
                                        <p:tav tm="100000">
                                          <p:val>
                                            <p:strVal val="#ppt_h"/>
                                          </p:val>
                                        </p:tav>
                                      </p:tavLst>
                                    </p:anim>
                                    <p:anim calcmode="lin" valueType="num">
                                      <p:cBhvr>
                                        <p:cTn id="45" dur="2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109"/>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nodeType="withEffect">
                                  <p:stCondLst>
                                    <p:cond delay="0"/>
                                  </p:stCondLst>
                                  <p:childTnLst>
                                    <p:set>
                                      <p:cBhvr>
                                        <p:cTn id="48" dur="1" fill="hold">
                                          <p:stCondLst>
                                            <p:cond delay="0"/>
                                          </p:stCondLst>
                                        </p:cTn>
                                        <p:tgtEl>
                                          <p:spTgt spid="110"/>
                                        </p:tgtEl>
                                        <p:attrNameLst>
                                          <p:attrName>style.visibility</p:attrName>
                                        </p:attrNameLst>
                                      </p:cBhvr>
                                      <p:to>
                                        <p:strVal val="visible"/>
                                      </p:to>
                                    </p:set>
                                    <p:anim calcmode="lin" valueType="num">
                                      <p:cBhvr>
                                        <p:cTn id="49" dur="2000" fill="hold"/>
                                        <p:tgtEl>
                                          <p:spTgt spid="110"/>
                                        </p:tgtEl>
                                        <p:attrNameLst>
                                          <p:attrName>ppt_w</p:attrName>
                                        </p:attrNameLst>
                                      </p:cBhvr>
                                      <p:tavLst>
                                        <p:tav tm="0">
                                          <p:val>
                                            <p:fltVal val="0"/>
                                          </p:val>
                                        </p:tav>
                                        <p:tav tm="100000">
                                          <p:val>
                                            <p:strVal val="#ppt_w"/>
                                          </p:val>
                                        </p:tav>
                                      </p:tavLst>
                                    </p:anim>
                                    <p:anim calcmode="lin" valueType="num">
                                      <p:cBhvr>
                                        <p:cTn id="50" dur="2000" fill="hold"/>
                                        <p:tgtEl>
                                          <p:spTgt spid="110"/>
                                        </p:tgtEl>
                                        <p:attrNameLst>
                                          <p:attrName>ppt_h</p:attrName>
                                        </p:attrNameLst>
                                      </p:cBhvr>
                                      <p:tavLst>
                                        <p:tav tm="0">
                                          <p:val>
                                            <p:fltVal val="0"/>
                                          </p:val>
                                        </p:tav>
                                        <p:tav tm="100000">
                                          <p:val>
                                            <p:strVal val="#ppt_h"/>
                                          </p:val>
                                        </p:tav>
                                      </p:tavLst>
                                    </p:anim>
                                    <p:anim calcmode="lin" valueType="num">
                                      <p:cBhvr>
                                        <p:cTn id="51" dur="2000" fill="hold"/>
                                        <p:tgtEl>
                                          <p:spTgt spid="110"/>
                                        </p:tgtEl>
                                        <p:attrNameLst>
                                          <p:attrName>ppt_x</p:attrName>
                                        </p:attrNameLst>
                                      </p:cBhvr>
                                      <p:tavLst>
                                        <p:tav tm="0" fmla="#ppt_x+(cos(-2*pi*(1-$))*-#ppt_x-sin(-2*pi*(1-$))*(1-#ppt_y))*(1-$)">
                                          <p:val>
                                            <p:fltVal val="0"/>
                                          </p:val>
                                        </p:tav>
                                        <p:tav tm="100000">
                                          <p:val>
                                            <p:fltVal val="1"/>
                                          </p:val>
                                        </p:tav>
                                      </p:tavLst>
                                    </p:anim>
                                    <p:anim calcmode="lin" valueType="num">
                                      <p:cBhvr>
                                        <p:cTn id="52" dur="2000" fill="hold"/>
                                        <p:tgtEl>
                                          <p:spTgt spid="110"/>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3000"/>
                            </p:stCondLst>
                            <p:childTnLst>
                              <p:par>
                                <p:cTn id="54" presetID="15" presetClass="entr" presetSubtype="0"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1000" fill="hold"/>
                                        <p:tgtEl>
                                          <p:spTgt spid="93"/>
                                        </p:tgtEl>
                                        <p:attrNameLst>
                                          <p:attrName>ppt_w</p:attrName>
                                        </p:attrNameLst>
                                      </p:cBhvr>
                                      <p:tavLst>
                                        <p:tav tm="0">
                                          <p:val>
                                            <p:fltVal val="0"/>
                                          </p:val>
                                        </p:tav>
                                        <p:tav tm="100000">
                                          <p:val>
                                            <p:strVal val="#ppt_w"/>
                                          </p:val>
                                        </p:tav>
                                      </p:tavLst>
                                    </p:anim>
                                    <p:anim calcmode="lin" valueType="num">
                                      <p:cBhvr>
                                        <p:cTn id="57" dur="1000" fill="hold"/>
                                        <p:tgtEl>
                                          <p:spTgt spid="93"/>
                                        </p:tgtEl>
                                        <p:attrNameLst>
                                          <p:attrName>ppt_h</p:attrName>
                                        </p:attrNameLst>
                                      </p:cBhvr>
                                      <p:tavLst>
                                        <p:tav tm="0">
                                          <p:val>
                                            <p:fltVal val="0"/>
                                          </p:val>
                                        </p:tav>
                                        <p:tav tm="100000">
                                          <p:val>
                                            <p:strVal val="#ppt_h"/>
                                          </p:val>
                                        </p:tav>
                                      </p:tavLst>
                                    </p:anim>
                                    <p:anim calcmode="lin" valueType="num">
                                      <p:cBhvr>
                                        <p:cTn id="58" dur="1000" fill="hold"/>
                                        <p:tgtEl>
                                          <p:spTgt spid="93"/>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93"/>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1000" fill="hold"/>
                                        <p:tgtEl>
                                          <p:spTgt spid="92"/>
                                        </p:tgtEl>
                                        <p:attrNameLst>
                                          <p:attrName>ppt_w</p:attrName>
                                        </p:attrNameLst>
                                      </p:cBhvr>
                                      <p:tavLst>
                                        <p:tav tm="0">
                                          <p:val>
                                            <p:fltVal val="0"/>
                                          </p:val>
                                        </p:tav>
                                        <p:tav tm="100000">
                                          <p:val>
                                            <p:strVal val="#ppt_w"/>
                                          </p:val>
                                        </p:tav>
                                      </p:tavLst>
                                    </p:anim>
                                    <p:anim calcmode="lin" valueType="num">
                                      <p:cBhvr>
                                        <p:cTn id="63" dur="1000" fill="hold"/>
                                        <p:tgtEl>
                                          <p:spTgt spid="92"/>
                                        </p:tgtEl>
                                        <p:attrNameLst>
                                          <p:attrName>ppt_h</p:attrName>
                                        </p:attrNameLst>
                                      </p:cBhvr>
                                      <p:tavLst>
                                        <p:tav tm="0">
                                          <p:val>
                                            <p:fltVal val="0"/>
                                          </p:val>
                                        </p:tav>
                                        <p:tav tm="100000">
                                          <p:val>
                                            <p:strVal val="#ppt_h"/>
                                          </p:val>
                                        </p:tav>
                                      </p:tavLst>
                                    </p:anim>
                                    <p:anim calcmode="lin" valueType="num">
                                      <p:cBhvr>
                                        <p:cTn id="64" dur="1000" fill="hold"/>
                                        <p:tgtEl>
                                          <p:spTgt spid="92"/>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92"/>
                                        </p:tgtEl>
                                        <p:attrNameLst>
                                          <p:attrName>ppt_y</p:attrName>
                                        </p:attrNameLst>
                                      </p:cBhvr>
                                      <p:tavLst>
                                        <p:tav tm="0" fmla="#ppt_y+(sin(-2*pi*(1-$))*-#ppt_x+cos(-2*pi*(1-$))*(1-#ppt_y))*(1-$)">
                                          <p:val>
                                            <p:fltVal val="0"/>
                                          </p:val>
                                        </p:tav>
                                        <p:tav tm="100000">
                                          <p:val>
                                            <p:fltVal val="1"/>
                                          </p:val>
                                        </p:tav>
                                      </p:tavLst>
                                    </p:anim>
                                  </p:childTnLst>
                                </p:cTn>
                              </p:par>
                              <p:par>
                                <p:cTn id="66" presetID="15" presetClass="entr" presetSubtype="0" fill="hold" grpId="0" nodeType="withEffect">
                                  <p:stCondLst>
                                    <p:cond delay="0"/>
                                  </p:stCondLst>
                                  <p:childTnLst>
                                    <p:set>
                                      <p:cBhvr>
                                        <p:cTn id="67" dur="1" fill="hold">
                                          <p:stCondLst>
                                            <p:cond delay="0"/>
                                          </p:stCondLst>
                                        </p:cTn>
                                        <p:tgtEl>
                                          <p:spTgt spid="94"/>
                                        </p:tgtEl>
                                        <p:attrNameLst>
                                          <p:attrName>style.visibility</p:attrName>
                                        </p:attrNameLst>
                                      </p:cBhvr>
                                      <p:to>
                                        <p:strVal val="visible"/>
                                      </p:to>
                                    </p:set>
                                    <p:anim calcmode="lin" valueType="num">
                                      <p:cBhvr>
                                        <p:cTn id="68" dur="1000" fill="hold"/>
                                        <p:tgtEl>
                                          <p:spTgt spid="94"/>
                                        </p:tgtEl>
                                        <p:attrNameLst>
                                          <p:attrName>ppt_w</p:attrName>
                                        </p:attrNameLst>
                                      </p:cBhvr>
                                      <p:tavLst>
                                        <p:tav tm="0">
                                          <p:val>
                                            <p:fltVal val="0"/>
                                          </p:val>
                                        </p:tav>
                                        <p:tav tm="100000">
                                          <p:val>
                                            <p:strVal val="#ppt_w"/>
                                          </p:val>
                                        </p:tav>
                                      </p:tavLst>
                                    </p:anim>
                                    <p:anim calcmode="lin" valueType="num">
                                      <p:cBhvr>
                                        <p:cTn id="69" dur="1000" fill="hold"/>
                                        <p:tgtEl>
                                          <p:spTgt spid="94"/>
                                        </p:tgtEl>
                                        <p:attrNameLst>
                                          <p:attrName>ppt_h</p:attrName>
                                        </p:attrNameLst>
                                      </p:cBhvr>
                                      <p:tavLst>
                                        <p:tav tm="0">
                                          <p:val>
                                            <p:fltVal val="0"/>
                                          </p:val>
                                        </p:tav>
                                        <p:tav tm="100000">
                                          <p:val>
                                            <p:strVal val="#ppt_h"/>
                                          </p:val>
                                        </p:tav>
                                      </p:tavLst>
                                    </p:anim>
                                    <p:anim calcmode="lin" valueType="num">
                                      <p:cBhvr>
                                        <p:cTn id="70" dur="1000" fill="hold"/>
                                        <p:tgtEl>
                                          <p:spTgt spid="94"/>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94"/>
                                        </p:tgtEl>
                                        <p:attrNameLst>
                                          <p:attrName>ppt_y</p:attrName>
                                        </p:attrNameLst>
                                      </p:cBhvr>
                                      <p:tavLst>
                                        <p:tav tm="0" fmla="#ppt_y+(sin(-2*pi*(1-$))*-#ppt_x+cos(-2*pi*(1-$))*(1-#ppt_y))*(1-$)">
                                          <p:val>
                                            <p:fltVal val="0"/>
                                          </p:val>
                                        </p:tav>
                                        <p:tav tm="100000">
                                          <p:val>
                                            <p:fltVal val="1"/>
                                          </p:val>
                                        </p:tav>
                                      </p:tavLst>
                                    </p:anim>
                                  </p:childTnLst>
                                </p:cTn>
                              </p:par>
                              <p:par>
                                <p:cTn id="72" presetID="15" presetClass="entr" presetSubtype="0" fill="hold" grpId="0" nodeType="withEffect">
                                  <p:stCondLst>
                                    <p:cond delay="0"/>
                                  </p:stCondLst>
                                  <p:childTnLst>
                                    <p:set>
                                      <p:cBhvr>
                                        <p:cTn id="73" dur="1" fill="hold">
                                          <p:stCondLst>
                                            <p:cond delay="0"/>
                                          </p:stCondLst>
                                        </p:cTn>
                                        <p:tgtEl>
                                          <p:spTgt spid="95"/>
                                        </p:tgtEl>
                                        <p:attrNameLst>
                                          <p:attrName>style.visibility</p:attrName>
                                        </p:attrNameLst>
                                      </p:cBhvr>
                                      <p:to>
                                        <p:strVal val="visible"/>
                                      </p:to>
                                    </p:set>
                                    <p:anim calcmode="lin" valueType="num">
                                      <p:cBhvr>
                                        <p:cTn id="74" dur="1000" fill="hold"/>
                                        <p:tgtEl>
                                          <p:spTgt spid="95"/>
                                        </p:tgtEl>
                                        <p:attrNameLst>
                                          <p:attrName>ppt_w</p:attrName>
                                        </p:attrNameLst>
                                      </p:cBhvr>
                                      <p:tavLst>
                                        <p:tav tm="0">
                                          <p:val>
                                            <p:fltVal val="0"/>
                                          </p:val>
                                        </p:tav>
                                        <p:tav tm="100000">
                                          <p:val>
                                            <p:strVal val="#ppt_w"/>
                                          </p:val>
                                        </p:tav>
                                      </p:tavLst>
                                    </p:anim>
                                    <p:anim calcmode="lin" valueType="num">
                                      <p:cBhvr>
                                        <p:cTn id="75" dur="1000" fill="hold"/>
                                        <p:tgtEl>
                                          <p:spTgt spid="95"/>
                                        </p:tgtEl>
                                        <p:attrNameLst>
                                          <p:attrName>ppt_h</p:attrName>
                                        </p:attrNameLst>
                                      </p:cBhvr>
                                      <p:tavLst>
                                        <p:tav tm="0">
                                          <p:val>
                                            <p:fltVal val="0"/>
                                          </p:val>
                                        </p:tav>
                                        <p:tav tm="100000">
                                          <p:val>
                                            <p:strVal val="#ppt_h"/>
                                          </p:val>
                                        </p:tav>
                                      </p:tavLst>
                                    </p:anim>
                                    <p:anim calcmode="lin" valueType="num">
                                      <p:cBhvr>
                                        <p:cTn id="76" dur="1000" fill="hold"/>
                                        <p:tgtEl>
                                          <p:spTgt spid="95"/>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95"/>
                                        </p:tgtEl>
                                        <p:attrNameLst>
                                          <p:attrName>ppt_y</p:attrName>
                                        </p:attrNameLst>
                                      </p:cBhvr>
                                      <p:tavLst>
                                        <p:tav tm="0" fmla="#ppt_y+(sin(-2*pi*(1-$))*-#ppt_x+cos(-2*pi*(1-$))*(1-#ppt_y))*(1-$)">
                                          <p:val>
                                            <p:fltVal val="0"/>
                                          </p:val>
                                        </p:tav>
                                        <p:tav tm="100000">
                                          <p:val>
                                            <p:fltVal val="1"/>
                                          </p:val>
                                        </p:tav>
                                      </p:tavLst>
                                    </p:anim>
                                  </p:childTnLst>
                                </p:cTn>
                              </p:par>
                              <p:par>
                                <p:cTn id="78" presetID="15" presetClass="entr" presetSubtype="0" fill="hold" grpId="0" nodeType="withEffect">
                                  <p:stCondLst>
                                    <p:cond delay="0"/>
                                  </p:stCondLst>
                                  <p:childTnLst>
                                    <p:set>
                                      <p:cBhvr>
                                        <p:cTn id="79" dur="1" fill="hold">
                                          <p:stCondLst>
                                            <p:cond delay="0"/>
                                          </p:stCondLst>
                                        </p:cTn>
                                        <p:tgtEl>
                                          <p:spTgt spid="97"/>
                                        </p:tgtEl>
                                        <p:attrNameLst>
                                          <p:attrName>style.visibility</p:attrName>
                                        </p:attrNameLst>
                                      </p:cBhvr>
                                      <p:to>
                                        <p:strVal val="visible"/>
                                      </p:to>
                                    </p:set>
                                    <p:anim calcmode="lin" valueType="num">
                                      <p:cBhvr>
                                        <p:cTn id="80" dur="1000" fill="hold"/>
                                        <p:tgtEl>
                                          <p:spTgt spid="97"/>
                                        </p:tgtEl>
                                        <p:attrNameLst>
                                          <p:attrName>ppt_w</p:attrName>
                                        </p:attrNameLst>
                                      </p:cBhvr>
                                      <p:tavLst>
                                        <p:tav tm="0">
                                          <p:val>
                                            <p:fltVal val="0"/>
                                          </p:val>
                                        </p:tav>
                                        <p:tav tm="100000">
                                          <p:val>
                                            <p:strVal val="#ppt_w"/>
                                          </p:val>
                                        </p:tav>
                                      </p:tavLst>
                                    </p:anim>
                                    <p:anim calcmode="lin" valueType="num">
                                      <p:cBhvr>
                                        <p:cTn id="81" dur="1000" fill="hold"/>
                                        <p:tgtEl>
                                          <p:spTgt spid="97"/>
                                        </p:tgtEl>
                                        <p:attrNameLst>
                                          <p:attrName>ppt_h</p:attrName>
                                        </p:attrNameLst>
                                      </p:cBhvr>
                                      <p:tavLst>
                                        <p:tav tm="0">
                                          <p:val>
                                            <p:fltVal val="0"/>
                                          </p:val>
                                        </p:tav>
                                        <p:tav tm="100000">
                                          <p:val>
                                            <p:strVal val="#ppt_h"/>
                                          </p:val>
                                        </p:tav>
                                      </p:tavLst>
                                    </p:anim>
                                    <p:anim calcmode="lin" valueType="num">
                                      <p:cBhvr>
                                        <p:cTn id="82" dur="1000" fill="hold"/>
                                        <p:tgtEl>
                                          <p:spTgt spid="97"/>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97"/>
                                        </p:tgtEl>
                                        <p:attrNameLst>
                                          <p:attrName>ppt_y</p:attrName>
                                        </p:attrNameLst>
                                      </p:cBhvr>
                                      <p:tavLst>
                                        <p:tav tm="0" fmla="#ppt_y+(sin(-2*pi*(1-$))*-#ppt_x+cos(-2*pi*(1-$))*(1-#ppt_y))*(1-$)">
                                          <p:val>
                                            <p:fltVal val="0"/>
                                          </p:val>
                                        </p:tav>
                                        <p:tav tm="100000">
                                          <p:val>
                                            <p:fltVal val="1"/>
                                          </p:val>
                                        </p:tav>
                                      </p:tavLst>
                                    </p:anim>
                                  </p:childTnLst>
                                </p:cTn>
                              </p:par>
                              <p:par>
                                <p:cTn id="84" presetID="15" presetClass="entr" presetSubtype="0" fill="hold" grpId="0" nodeType="with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p:cTn id="86" dur="1000" fill="hold"/>
                                        <p:tgtEl>
                                          <p:spTgt spid="96"/>
                                        </p:tgtEl>
                                        <p:attrNameLst>
                                          <p:attrName>ppt_w</p:attrName>
                                        </p:attrNameLst>
                                      </p:cBhvr>
                                      <p:tavLst>
                                        <p:tav tm="0">
                                          <p:val>
                                            <p:fltVal val="0"/>
                                          </p:val>
                                        </p:tav>
                                        <p:tav tm="100000">
                                          <p:val>
                                            <p:strVal val="#ppt_w"/>
                                          </p:val>
                                        </p:tav>
                                      </p:tavLst>
                                    </p:anim>
                                    <p:anim calcmode="lin" valueType="num">
                                      <p:cBhvr>
                                        <p:cTn id="87" dur="1000" fill="hold"/>
                                        <p:tgtEl>
                                          <p:spTgt spid="96"/>
                                        </p:tgtEl>
                                        <p:attrNameLst>
                                          <p:attrName>ppt_h</p:attrName>
                                        </p:attrNameLst>
                                      </p:cBhvr>
                                      <p:tavLst>
                                        <p:tav tm="0">
                                          <p:val>
                                            <p:fltVal val="0"/>
                                          </p:val>
                                        </p:tav>
                                        <p:tav tm="100000">
                                          <p:val>
                                            <p:strVal val="#ppt_h"/>
                                          </p:val>
                                        </p:tav>
                                      </p:tavLst>
                                    </p:anim>
                                    <p:anim calcmode="lin" valueType="num">
                                      <p:cBhvr>
                                        <p:cTn id="88" dur="1000" fill="hold"/>
                                        <p:tgtEl>
                                          <p:spTgt spid="96"/>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2" grpId="0"/>
      <p:bldP spid="93" grpId="0"/>
      <p:bldP spid="94" grpId="0"/>
      <p:bldP spid="95" grpId="0"/>
      <p:bldP spid="96" grpId="0"/>
      <p:bldP spid="9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5821513" y="1650156"/>
            <a:ext cx="2041593" cy="1833374"/>
            <a:chOff x="5821513" y="1650156"/>
            <a:chExt cx="2041593" cy="1833374"/>
          </a:xfrm>
        </p:grpSpPr>
        <p:sp>
          <p:nvSpPr>
            <p:cNvPr id="3" name="Freeform 40"/>
            <p:cNvSpPr>
              <a:spLocks/>
            </p:cNvSpPr>
            <p:nvPr/>
          </p:nvSpPr>
          <p:spPr bwMode="auto">
            <a:xfrm>
              <a:off x="5821513" y="165015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4" name="Freeform 41"/>
            <p:cNvSpPr>
              <a:spLocks noEditPoints="1"/>
            </p:cNvSpPr>
            <p:nvPr/>
          </p:nvSpPr>
          <p:spPr bwMode="auto">
            <a:xfrm>
              <a:off x="5821513" y="165015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70C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13" name="Freeform 50"/>
            <p:cNvSpPr>
              <a:spLocks/>
            </p:cNvSpPr>
            <p:nvPr/>
          </p:nvSpPr>
          <p:spPr bwMode="auto">
            <a:xfrm>
              <a:off x="6570511" y="2053008"/>
              <a:ext cx="371664" cy="43662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005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18" name="文本框 113"/>
            <p:cNvSpPr txBox="1"/>
            <p:nvPr/>
          </p:nvSpPr>
          <p:spPr>
            <a:xfrm>
              <a:off x="6309592" y="2515328"/>
              <a:ext cx="917559" cy="438582"/>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a:t>
              </a:r>
              <a:r>
                <a:rPr kumimoji="0" lang="en-US" altLang="zh-CN" sz="2400" b="0" i="0" u="none" strike="noStrike" kern="0" cap="none" spc="0" normalizeH="0" baseline="0" noProof="0" dirty="0" smtClean="0">
                  <a:ln>
                    <a:noFill/>
                  </a:ln>
                  <a:solidFill>
                    <a:srgbClr val="605E5E"/>
                  </a:solidFill>
                  <a:effectLst/>
                  <a:uLnTx/>
                  <a:uFillTx/>
                  <a:latin typeface="Impact" panose="020B0806030902050204" pitchFamily="34" charset="0"/>
                  <a:cs typeface="Aharoni" panose="02010803020104030203" pitchFamily="2" charset="-79"/>
                </a:rPr>
                <a:t>4</a:t>
              </a:r>
              <a:endParaRPr kumimoji="0" lang="zh-CN" altLang="en-US"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sp>
        <p:nvSpPr>
          <p:cNvPr id="2" name="灯片编号占位符 1"/>
          <p:cNvSpPr>
            <a:spLocks noGrp="1"/>
          </p:cNvSpPr>
          <p:nvPr>
            <p:ph type="sldNum" sz="quarter" idx="12"/>
          </p:nvPr>
        </p:nvSpPr>
        <p:spPr/>
        <p:txBody>
          <a:bodyPr/>
          <a:lstStyle/>
          <a:p>
            <a:fld id="{87115745-2F8B-4195-AD23-8A2542AF7C2C}" type="slidenum">
              <a:rPr lang="zh-CN" altLang="en-US" smtClean="0"/>
              <a:t>20</a:t>
            </a:fld>
            <a:endParaRPr lang="zh-CN" altLang="en-US"/>
          </a:p>
        </p:txBody>
      </p:sp>
      <p:sp>
        <p:nvSpPr>
          <p:cNvPr id="5" name="Freeform 42"/>
          <p:cNvSpPr>
            <a:spLocks/>
          </p:cNvSpPr>
          <p:nvPr/>
        </p:nvSpPr>
        <p:spPr bwMode="auto">
          <a:xfrm>
            <a:off x="4290534" y="1650156"/>
            <a:ext cx="2041593" cy="1833374"/>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latin typeface="Calibri"/>
              <a:ea typeface="微软雅黑"/>
              <a:cs typeface="+mn-cs"/>
            </a:endParaRPr>
          </a:p>
        </p:txBody>
      </p:sp>
      <p:grpSp>
        <p:nvGrpSpPr>
          <p:cNvPr id="25" name="组合 24"/>
          <p:cNvGrpSpPr/>
          <p:nvPr/>
        </p:nvGrpSpPr>
        <p:grpSpPr>
          <a:xfrm>
            <a:off x="4290534" y="1650156"/>
            <a:ext cx="2041593" cy="1833374"/>
            <a:chOff x="4290534" y="1650156"/>
            <a:chExt cx="2041593" cy="1833374"/>
          </a:xfrm>
        </p:grpSpPr>
        <p:sp>
          <p:nvSpPr>
            <p:cNvPr id="6" name="Freeform 43"/>
            <p:cNvSpPr>
              <a:spLocks noEditPoints="1"/>
            </p:cNvSpPr>
            <p:nvPr/>
          </p:nvSpPr>
          <p:spPr bwMode="auto">
            <a:xfrm>
              <a:off x="4290534" y="1650156"/>
              <a:ext cx="2041593" cy="1833374"/>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29304A"/>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12" name="Freeform 49"/>
            <p:cNvSpPr>
              <a:spLocks noEditPoints="1"/>
            </p:cNvSpPr>
            <p:nvPr/>
          </p:nvSpPr>
          <p:spPr bwMode="auto">
            <a:xfrm>
              <a:off x="5013859" y="2058285"/>
              <a:ext cx="447204" cy="39583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293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17" name="文本框 112"/>
            <p:cNvSpPr txBox="1"/>
            <p:nvPr/>
          </p:nvSpPr>
          <p:spPr>
            <a:xfrm>
              <a:off x="4748229" y="2515328"/>
              <a:ext cx="927177" cy="438582"/>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a:t>
              </a:r>
              <a:r>
                <a:rPr kumimoji="0" lang="en-US" altLang="zh-CN" sz="2400" b="0" i="0" u="none" strike="noStrike" kern="0" cap="none" spc="0" normalizeH="0" baseline="0" noProof="0" dirty="0" smtClean="0">
                  <a:ln>
                    <a:noFill/>
                  </a:ln>
                  <a:solidFill>
                    <a:srgbClr val="605E5E"/>
                  </a:solidFill>
                  <a:effectLst/>
                  <a:uLnTx/>
                  <a:uFillTx/>
                  <a:latin typeface="Impact" panose="020B0806030902050204" pitchFamily="34" charset="0"/>
                  <a:cs typeface="Aharoni" panose="02010803020104030203" pitchFamily="2" charset="-79"/>
                </a:rPr>
                <a:t>3</a:t>
              </a:r>
              <a:endParaRPr kumimoji="0" lang="zh-CN" altLang="en-US"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sp>
        <p:nvSpPr>
          <p:cNvPr id="19" name="文本框 8"/>
          <p:cNvSpPr txBox="1"/>
          <p:nvPr/>
        </p:nvSpPr>
        <p:spPr>
          <a:xfrm>
            <a:off x="1115616" y="3689325"/>
            <a:ext cx="2085213"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20" name="文本框 8"/>
          <p:cNvSpPr txBox="1"/>
          <p:nvPr/>
        </p:nvSpPr>
        <p:spPr>
          <a:xfrm>
            <a:off x="2878156" y="939499"/>
            <a:ext cx="2085213"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21" name="文本框 8"/>
          <p:cNvSpPr txBox="1"/>
          <p:nvPr/>
        </p:nvSpPr>
        <p:spPr>
          <a:xfrm>
            <a:off x="4224379" y="3682699"/>
            <a:ext cx="2085213"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22" name="文本框 8"/>
          <p:cNvSpPr txBox="1"/>
          <p:nvPr/>
        </p:nvSpPr>
        <p:spPr>
          <a:xfrm>
            <a:off x="5880900" y="1019012"/>
            <a:ext cx="2085213"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grpSp>
        <p:nvGrpSpPr>
          <p:cNvPr id="24" name="组合 23"/>
          <p:cNvGrpSpPr/>
          <p:nvPr/>
        </p:nvGrpSpPr>
        <p:grpSpPr>
          <a:xfrm>
            <a:off x="2758691" y="1650156"/>
            <a:ext cx="2039866" cy="1833374"/>
            <a:chOff x="2758691" y="1650156"/>
            <a:chExt cx="2039866" cy="1833374"/>
          </a:xfrm>
        </p:grpSpPr>
        <p:sp>
          <p:nvSpPr>
            <p:cNvPr id="7" name="Freeform 44"/>
            <p:cNvSpPr>
              <a:spLocks/>
            </p:cNvSpPr>
            <p:nvPr/>
          </p:nvSpPr>
          <p:spPr bwMode="auto">
            <a:xfrm>
              <a:off x="2758691" y="1650156"/>
              <a:ext cx="2039866" cy="1833374"/>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8" name="Freeform 45"/>
            <p:cNvSpPr>
              <a:spLocks noEditPoints="1"/>
            </p:cNvSpPr>
            <p:nvPr/>
          </p:nvSpPr>
          <p:spPr bwMode="auto">
            <a:xfrm>
              <a:off x="2758691" y="1650156"/>
              <a:ext cx="2039866" cy="1833374"/>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rgbClr val="EC373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11" name="Freeform 48"/>
            <p:cNvSpPr>
              <a:spLocks noEditPoints="1"/>
            </p:cNvSpPr>
            <p:nvPr/>
          </p:nvSpPr>
          <p:spPr bwMode="auto">
            <a:xfrm>
              <a:off x="3479973" y="2033151"/>
              <a:ext cx="472889" cy="472889"/>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EC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16" name="文本框 111"/>
            <p:cNvSpPr txBox="1"/>
            <p:nvPr/>
          </p:nvSpPr>
          <p:spPr>
            <a:xfrm>
              <a:off x="3186867" y="2515328"/>
              <a:ext cx="917559" cy="438582"/>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a:t>
              </a:r>
              <a:r>
                <a:rPr kumimoji="0" lang="en-US" altLang="zh-CN" sz="2400" b="0" i="0" u="none" strike="noStrike" kern="0" cap="none" spc="0" normalizeH="0" baseline="0" noProof="0" dirty="0" smtClean="0">
                  <a:ln>
                    <a:noFill/>
                  </a:ln>
                  <a:solidFill>
                    <a:srgbClr val="605E5E"/>
                  </a:solidFill>
                  <a:effectLst/>
                  <a:uLnTx/>
                  <a:uFillTx/>
                  <a:latin typeface="Impact" panose="020B0806030902050204" pitchFamily="34" charset="0"/>
                  <a:cs typeface="Aharoni" panose="02010803020104030203" pitchFamily="2" charset="-79"/>
                </a:rPr>
                <a:t>2</a:t>
              </a:r>
              <a:endParaRPr kumimoji="0" lang="zh-CN" altLang="en-US"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grpSp>
        <p:nvGrpSpPr>
          <p:cNvPr id="23" name="组合 22"/>
          <p:cNvGrpSpPr/>
          <p:nvPr/>
        </p:nvGrpSpPr>
        <p:grpSpPr>
          <a:xfrm>
            <a:off x="1225984" y="1650156"/>
            <a:ext cx="2041593" cy="1833374"/>
            <a:chOff x="1225984" y="1650156"/>
            <a:chExt cx="2041593" cy="1833374"/>
          </a:xfrm>
        </p:grpSpPr>
        <p:sp>
          <p:nvSpPr>
            <p:cNvPr id="9" name="Freeform 46"/>
            <p:cNvSpPr>
              <a:spLocks/>
            </p:cNvSpPr>
            <p:nvPr/>
          </p:nvSpPr>
          <p:spPr bwMode="auto">
            <a:xfrm>
              <a:off x="1225984" y="165015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10" name="Freeform 47"/>
            <p:cNvSpPr>
              <a:spLocks noEditPoints="1"/>
            </p:cNvSpPr>
            <p:nvPr/>
          </p:nvSpPr>
          <p:spPr bwMode="auto">
            <a:xfrm>
              <a:off x="1225984" y="165015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F36F0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14" name="Freeform 51"/>
            <p:cNvSpPr>
              <a:spLocks/>
            </p:cNvSpPr>
            <p:nvPr/>
          </p:nvSpPr>
          <p:spPr bwMode="auto">
            <a:xfrm>
              <a:off x="1717062" y="2061750"/>
              <a:ext cx="882323" cy="420009"/>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F36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ysClr val="windowText" lastClr="000000"/>
                </a:solidFill>
                <a:effectLst/>
                <a:uLnTx/>
                <a:uFillTx/>
              </a:endParaRPr>
            </a:p>
          </p:txBody>
        </p:sp>
        <p:sp>
          <p:nvSpPr>
            <p:cNvPr id="15" name="文本框 34"/>
            <p:cNvSpPr txBox="1"/>
            <p:nvPr/>
          </p:nvSpPr>
          <p:spPr>
            <a:xfrm>
              <a:off x="1625505" y="2515328"/>
              <a:ext cx="880690" cy="438582"/>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1</a:t>
              </a:r>
              <a:endParaRPr kumimoji="0" lang="zh-CN" altLang="en-US" sz="24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sp>
        <p:nvSpPr>
          <p:cNvPr id="43"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1742787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5"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anim calcmode="lin" valueType="num">
                                      <p:cBhvr>
                                        <p:cTn id="34"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500"/>
                            </p:stCondLst>
                            <p:childTnLst>
                              <p:par>
                                <p:cTn id="37" presetID="15"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fltVal val="0"/>
                                          </p:val>
                                        </p:tav>
                                        <p:tav tm="100000">
                                          <p:val>
                                            <p:strVal val="#ppt_w"/>
                                          </p:val>
                                        </p:tav>
                                      </p:tavLst>
                                    </p:anim>
                                    <p:anim calcmode="lin" valueType="num">
                                      <p:cBhvr>
                                        <p:cTn id="40" dur="1000" fill="hold"/>
                                        <p:tgtEl>
                                          <p:spTgt spid="20"/>
                                        </p:tgtEl>
                                        <p:attrNameLst>
                                          <p:attrName>ppt_h</p:attrName>
                                        </p:attrNameLst>
                                      </p:cBhvr>
                                      <p:tavLst>
                                        <p:tav tm="0">
                                          <p:val>
                                            <p:fltVal val="0"/>
                                          </p:val>
                                        </p:tav>
                                        <p:tav tm="100000">
                                          <p:val>
                                            <p:strVal val="#ppt_h"/>
                                          </p:val>
                                        </p:tav>
                                      </p:tavLst>
                                    </p:anim>
                                    <p:anim calcmode="lin" valueType="num">
                                      <p:cBhvr>
                                        <p:cTn id="41"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4500"/>
                            </p:stCondLst>
                            <p:childTnLst>
                              <p:par>
                                <p:cTn id="44" presetID="15"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1000" fill="hold"/>
                                        <p:tgtEl>
                                          <p:spTgt spid="21"/>
                                        </p:tgtEl>
                                        <p:attrNameLst>
                                          <p:attrName>ppt_w</p:attrName>
                                        </p:attrNameLst>
                                      </p:cBhvr>
                                      <p:tavLst>
                                        <p:tav tm="0">
                                          <p:val>
                                            <p:fltVal val="0"/>
                                          </p:val>
                                        </p:tav>
                                        <p:tav tm="100000">
                                          <p:val>
                                            <p:strVal val="#ppt_w"/>
                                          </p:val>
                                        </p:tav>
                                      </p:tavLst>
                                    </p:anim>
                                    <p:anim calcmode="lin" valueType="num">
                                      <p:cBhvr>
                                        <p:cTn id="47" dur="1000" fill="hold"/>
                                        <p:tgtEl>
                                          <p:spTgt spid="21"/>
                                        </p:tgtEl>
                                        <p:attrNameLst>
                                          <p:attrName>ppt_h</p:attrName>
                                        </p:attrNameLst>
                                      </p:cBhvr>
                                      <p:tavLst>
                                        <p:tav tm="0">
                                          <p:val>
                                            <p:fltVal val="0"/>
                                          </p:val>
                                        </p:tav>
                                        <p:tav tm="100000">
                                          <p:val>
                                            <p:strVal val="#ppt_h"/>
                                          </p:val>
                                        </p:tav>
                                      </p:tavLst>
                                    </p:anim>
                                    <p:anim calcmode="lin" valueType="num">
                                      <p:cBhvr>
                                        <p:cTn id="48"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5500"/>
                            </p:stCondLst>
                            <p:childTnLst>
                              <p:par>
                                <p:cTn id="51" presetID="15"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 calcmode="lin" valueType="num">
                                      <p:cBhvr>
                                        <p:cTn id="55"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21</a:t>
            </a:fld>
            <a:endParaRPr lang="zh-CN" altLang="en-US"/>
          </a:p>
        </p:txBody>
      </p:sp>
      <p:sp>
        <p:nvSpPr>
          <p:cNvPr id="3" name="圆角矩形 2"/>
          <p:cNvSpPr/>
          <p:nvPr/>
        </p:nvSpPr>
        <p:spPr>
          <a:xfrm rot="2700000">
            <a:off x="1306390" y="1673552"/>
            <a:ext cx="1099674" cy="1099674"/>
          </a:xfrm>
          <a:prstGeom prst="roundRect">
            <a:avLst/>
          </a:prstGeom>
          <a:solidFill>
            <a:srgbClr val="EC37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4" name="组合 3"/>
          <p:cNvGrpSpPr/>
          <p:nvPr/>
        </p:nvGrpSpPr>
        <p:grpSpPr>
          <a:xfrm>
            <a:off x="1241020" y="1119249"/>
            <a:ext cx="1099674" cy="1099674"/>
            <a:chOff x="1637653" y="2039812"/>
            <a:chExt cx="1466232" cy="1466232"/>
          </a:xfrm>
        </p:grpSpPr>
        <p:sp>
          <p:nvSpPr>
            <p:cNvPr id="5" name="圆角矩形 4"/>
            <p:cNvSpPr/>
            <p:nvPr/>
          </p:nvSpPr>
          <p:spPr>
            <a:xfrm rot="3891413">
              <a:off x="1637653" y="2039812"/>
              <a:ext cx="1466232" cy="1466232"/>
            </a:xfrm>
            <a:prstGeom prst="roundRect">
              <a:avLst/>
            </a:prstGeom>
            <a:solidFill>
              <a:schemeClr val="bg1"/>
            </a:solidFill>
            <a:ln>
              <a:solidFill>
                <a:srgbClr val="EC3730"/>
              </a:solidFill>
            </a:ln>
            <a:effectLst>
              <a:outerShdw blurRad="1270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
            <p:cNvGrpSpPr>
              <a:grpSpLocks noChangeAspect="1"/>
            </p:cNvGrpSpPr>
            <p:nvPr/>
          </p:nvGrpSpPr>
          <p:grpSpPr bwMode="auto">
            <a:xfrm>
              <a:off x="1995505" y="2392563"/>
              <a:ext cx="731837" cy="730250"/>
              <a:chOff x="1343" y="1553"/>
              <a:chExt cx="461" cy="460"/>
            </a:xfrm>
          </p:grpSpPr>
          <p:sp>
            <p:nvSpPr>
              <p:cNvPr id="7" name="AutoShape 3"/>
              <p:cNvSpPr>
                <a:spLocks noChangeAspect="1" noChangeArrowheads="1" noTextEdit="1"/>
              </p:cNvSpPr>
              <p:nvPr/>
            </p:nvSpPr>
            <p:spPr bwMode="auto">
              <a:xfrm>
                <a:off x="1343" y="1553"/>
                <a:ext cx="46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Oval 5"/>
              <p:cNvSpPr>
                <a:spLocks noChangeArrowheads="1"/>
              </p:cNvSpPr>
              <p:nvPr/>
            </p:nvSpPr>
            <p:spPr bwMode="auto">
              <a:xfrm>
                <a:off x="1350" y="1565"/>
                <a:ext cx="442" cy="441"/>
              </a:xfrm>
              <a:prstGeom prst="ellipse">
                <a:avLst/>
              </a:prstGeom>
              <a:noFill/>
              <a:ln w="30163" cap="rnd">
                <a:solidFill>
                  <a:srgbClr val="EC37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1417" y="1623"/>
                <a:ext cx="228" cy="208"/>
              </a:xfrm>
              <a:custGeom>
                <a:avLst/>
                <a:gdLst>
                  <a:gd name="T0" fmla="*/ 8 w 95"/>
                  <a:gd name="T1" fmla="*/ 33 h 87"/>
                  <a:gd name="T2" fmla="*/ 29 w 95"/>
                  <a:gd name="T3" fmla="*/ 74 h 87"/>
                  <a:gd name="T4" fmla="*/ 57 w 95"/>
                  <a:gd name="T5" fmla="*/ 85 h 87"/>
                  <a:gd name="T6" fmla="*/ 54 w 95"/>
                  <a:gd name="T7" fmla="*/ 81 h 87"/>
                  <a:gd name="T8" fmla="*/ 48 w 95"/>
                  <a:gd name="T9" fmla="*/ 76 h 87"/>
                  <a:gd name="T10" fmla="*/ 45 w 95"/>
                  <a:gd name="T11" fmla="*/ 67 h 87"/>
                  <a:gd name="T12" fmla="*/ 36 w 95"/>
                  <a:gd name="T13" fmla="*/ 64 h 87"/>
                  <a:gd name="T14" fmla="*/ 45 w 95"/>
                  <a:gd name="T15" fmla="*/ 52 h 87"/>
                  <a:gd name="T16" fmla="*/ 71 w 95"/>
                  <a:gd name="T17" fmla="*/ 33 h 87"/>
                  <a:gd name="T18" fmla="*/ 43 w 95"/>
                  <a:gd name="T19" fmla="*/ 3 h 87"/>
                  <a:gd name="T20" fmla="*/ 6 w 95"/>
                  <a:gd name="T21" fmla="*/ 14 h 87"/>
                  <a:gd name="T22" fmla="*/ 8 w 95"/>
                  <a:gd name="T23"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solidFill>
                <a:srgbClr val="EC3730"/>
              </a:solidFill>
              <a:ln w="3016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1540" y="1783"/>
                <a:ext cx="175" cy="204"/>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EC37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1633" y="1575"/>
                <a:ext cx="152" cy="285"/>
              </a:xfrm>
              <a:custGeom>
                <a:avLst/>
                <a:gdLst>
                  <a:gd name="T0" fmla="*/ 0 w 63"/>
                  <a:gd name="T1" fmla="*/ 0 h 119"/>
                  <a:gd name="T2" fmla="*/ 11 w 63"/>
                  <a:gd name="T3" fmla="*/ 30 h 119"/>
                  <a:gd name="T4" fmla="*/ 46 w 63"/>
                  <a:gd name="T5" fmla="*/ 54 h 119"/>
                  <a:gd name="T6" fmla="*/ 54 w 63"/>
                  <a:gd name="T7" fmla="*/ 81 h 119"/>
                  <a:gd name="T8" fmla="*/ 52 w 63"/>
                  <a:gd name="T9" fmla="*/ 111 h 119"/>
                  <a:gd name="T10" fmla="*/ 63 w 63"/>
                  <a:gd name="T11" fmla="*/ 113 h 119"/>
                </a:gdLst>
                <a:ahLst/>
                <a:cxnLst>
                  <a:cxn ang="0">
                    <a:pos x="T0" y="T1"/>
                  </a:cxn>
                  <a:cxn ang="0">
                    <a:pos x="T2" y="T3"/>
                  </a:cxn>
                  <a:cxn ang="0">
                    <a:pos x="T4" y="T5"/>
                  </a:cxn>
                  <a:cxn ang="0">
                    <a:pos x="T6" y="T7"/>
                  </a:cxn>
                  <a:cxn ang="0">
                    <a:pos x="T8" y="T9"/>
                  </a:cxn>
                  <a:cxn ang="0">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rgbClr val="EC373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2" name="圆角矩形 11"/>
          <p:cNvSpPr/>
          <p:nvPr/>
        </p:nvSpPr>
        <p:spPr>
          <a:xfrm rot="2700000">
            <a:off x="3107706" y="1215324"/>
            <a:ext cx="1099674" cy="1099674"/>
          </a:xfrm>
          <a:prstGeom prst="roundRect">
            <a:avLst/>
          </a:prstGeom>
          <a:solidFill>
            <a:srgbClr val="FF99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3" name="组合 12"/>
          <p:cNvGrpSpPr/>
          <p:nvPr/>
        </p:nvGrpSpPr>
        <p:grpSpPr>
          <a:xfrm>
            <a:off x="3114630" y="1665446"/>
            <a:ext cx="1099674" cy="1099674"/>
            <a:chOff x="4135800" y="2768074"/>
            <a:chExt cx="1466232" cy="1466232"/>
          </a:xfrm>
        </p:grpSpPr>
        <p:sp>
          <p:nvSpPr>
            <p:cNvPr id="14" name="圆角矩形 13"/>
            <p:cNvSpPr/>
            <p:nvPr/>
          </p:nvSpPr>
          <p:spPr>
            <a:xfrm rot="1514154">
              <a:off x="4135800" y="2768074"/>
              <a:ext cx="1466232" cy="1466232"/>
            </a:xfrm>
            <a:prstGeom prst="roundRect">
              <a:avLst/>
            </a:prstGeom>
            <a:solidFill>
              <a:schemeClr val="bg1"/>
            </a:solidFill>
            <a:ln>
              <a:solidFill>
                <a:srgbClr val="FF9933"/>
              </a:solid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Group 32"/>
            <p:cNvGrpSpPr>
              <a:grpSpLocks noChangeAspect="1"/>
            </p:cNvGrpSpPr>
            <p:nvPr/>
          </p:nvGrpSpPr>
          <p:grpSpPr bwMode="auto">
            <a:xfrm>
              <a:off x="4515569" y="3150497"/>
              <a:ext cx="762346" cy="762346"/>
              <a:chOff x="3137" y="79"/>
              <a:chExt cx="461" cy="461"/>
            </a:xfrm>
          </p:grpSpPr>
          <p:sp>
            <p:nvSpPr>
              <p:cNvPr id="16" name="AutoShape 31"/>
              <p:cNvSpPr>
                <a:spLocks noChangeAspect="1" noChangeArrowheads="1" noTextEdit="1"/>
              </p:cNvSpPr>
              <p:nvPr/>
            </p:nvSpPr>
            <p:spPr bwMode="auto">
              <a:xfrm>
                <a:off x="3137" y="79"/>
                <a:ext cx="461"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33"/>
              <p:cNvSpPr>
                <a:spLocks/>
              </p:cNvSpPr>
              <p:nvPr/>
            </p:nvSpPr>
            <p:spPr bwMode="auto">
              <a:xfrm>
                <a:off x="3339" y="89"/>
                <a:ext cx="57" cy="48"/>
              </a:xfrm>
              <a:custGeom>
                <a:avLst/>
                <a:gdLst>
                  <a:gd name="T0" fmla="*/ 24 w 24"/>
                  <a:gd name="T1" fmla="*/ 20 h 20"/>
                  <a:gd name="T2" fmla="*/ 24 w 24"/>
                  <a:gd name="T3" fmla="*/ 12 h 20"/>
                  <a:gd name="T4" fmla="*/ 12 w 24"/>
                  <a:gd name="T5" fmla="*/ 0 h 20"/>
                  <a:gd name="T6" fmla="*/ 0 w 24"/>
                  <a:gd name="T7" fmla="*/ 12 h 20"/>
                  <a:gd name="T8" fmla="*/ 0 w 24"/>
                  <a:gd name="T9" fmla="*/ 20 h 20"/>
                </a:gdLst>
                <a:ahLst/>
                <a:cxnLst>
                  <a:cxn ang="0">
                    <a:pos x="T0" y="T1"/>
                  </a:cxn>
                  <a:cxn ang="0">
                    <a:pos x="T2" y="T3"/>
                  </a:cxn>
                  <a:cxn ang="0">
                    <a:pos x="T4" y="T5"/>
                  </a:cxn>
                  <a:cxn ang="0">
                    <a:pos x="T6" y="T7"/>
                  </a:cxn>
                  <a:cxn ang="0">
                    <a:pos x="T8" y="T9"/>
                  </a:cxn>
                </a:cxnLst>
                <a:rect l="0" t="0" r="r" b="b"/>
                <a:pathLst>
                  <a:path w="24" h="20">
                    <a:moveTo>
                      <a:pt x="24" y="20"/>
                    </a:moveTo>
                    <a:cubicBezTo>
                      <a:pt x="24" y="12"/>
                      <a:pt x="24" y="12"/>
                      <a:pt x="24" y="12"/>
                    </a:cubicBezTo>
                    <a:cubicBezTo>
                      <a:pt x="24" y="5"/>
                      <a:pt x="19" y="0"/>
                      <a:pt x="12" y="0"/>
                    </a:cubicBezTo>
                    <a:cubicBezTo>
                      <a:pt x="6" y="0"/>
                      <a:pt x="0" y="5"/>
                      <a:pt x="0" y="12"/>
                    </a:cubicBezTo>
                    <a:cubicBezTo>
                      <a:pt x="0" y="20"/>
                      <a:pt x="0" y="20"/>
                      <a:pt x="0" y="20"/>
                    </a:cubicBezTo>
                  </a:path>
                </a:pathLst>
              </a:custGeom>
              <a:noFill/>
              <a:ln w="31750" cap="rnd">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Line 34"/>
              <p:cNvSpPr>
                <a:spLocks noChangeShapeType="1"/>
              </p:cNvSpPr>
              <p:nvPr/>
            </p:nvSpPr>
            <p:spPr bwMode="auto">
              <a:xfrm>
                <a:off x="3339" y="242"/>
                <a:ext cx="0" cy="39"/>
              </a:xfrm>
              <a:prstGeom prst="line">
                <a:avLst/>
              </a:prstGeom>
              <a:noFill/>
              <a:ln w="31750" cap="rnd">
                <a:solidFill>
                  <a:srgbClr val="71AC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Line 35"/>
              <p:cNvSpPr>
                <a:spLocks noChangeShapeType="1"/>
              </p:cNvSpPr>
              <p:nvPr/>
            </p:nvSpPr>
            <p:spPr bwMode="auto">
              <a:xfrm flipV="1">
                <a:off x="3396" y="242"/>
                <a:ext cx="0" cy="39"/>
              </a:xfrm>
              <a:prstGeom prst="line">
                <a:avLst/>
              </a:prstGeom>
              <a:noFill/>
              <a:ln w="31750" cap="rnd">
                <a:solidFill>
                  <a:srgbClr val="71AC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6"/>
              <p:cNvSpPr>
                <a:spLocks/>
              </p:cNvSpPr>
              <p:nvPr/>
            </p:nvSpPr>
            <p:spPr bwMode="auto">
              <a:xfrm>
                <a:off x="3339" y="377"/>
                <a:ext cx="57" cy="153"/>
              </a:xfrm>
              <a:custGeom>
                <a:avLst/>
                <a:gdLst>
                  <a:gd name="T0" fmla="*/ 0 w 57"/>
                  <a:gd name="T1" fmla="*/ 0 h 153"/>
                  <a:gd name="T2" fmla="*/ 0 w 57"/>
                  <a:gd name="T3" fmla="*/ 153 h 153"/>
                  <a:gd name="T4" fmla="*/ 57 w 57"/>
                  <a:gd name="T5" fmla="*/ 153 h 153"/>
                  <a:gd name="T6" fmla="*/ 57 w 57"/>
                  <a:gd name="T7" fmla="*/ 0 h 153"/>
                </a:gdLst>
                <a:ahLst/>
                <a:cxnLst>
                  <a:cxn ang="0">
                    <a:pos x="T0" y="T1"/>
                  </a:cxn>
                  <a:cxn ang="0">
                    <a:pos x="T2" y="T3"/>
                  </a:cxn>
                  <a:cxn ang="0">
                    <a:pos x="T4" y="T5"/>
                  </a:cxn>
                  <a:cxn ang="0">
                    <a:pos x="T6" y="T7"/>
                  </a:cxn>
                </a:cxnLst>
                <a:rect l="0" t="0" r="r" b="b"/>
                <a:pathLst>
                  <a:path w="57" h="153">
                    <a:moveTo>
                      <a:pt x="0" y="0"/>
                    </a:moveTo>
                    <a:lnTo>
                      <a:pt x="0" y="153"/>
                    </a:lnTo>
                    <a:lnTo>
                      <a:pt x="57" y="153"/>
                    </a:lnTo>
                    <a:lnTo>
                      <a:pt x="57" y="0"/>
                    </a:lnTo>
                  </a:path>
                </a:pathLst>
              </a:custGeom>
              <a:noFill/>
              <a:ln w="31750" cap="rnd">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37"/>
              <p:cNvSpPr>
                <a:spLocks/>
              </p:cNvSpPr>
              <p:nvPr/>
            </p:nvSpPr>
            <p:spPr bwMode="auto">
              <a:xfrm>
                <a:off x="3185" y="146"/>
                <a:ext cx="403" cy="96"/>
              </a:xfrm>
              <a:custGeom>
                <a:avLst/>
                <a:gdLst>
                  <a:gd name="T0" fmla="*/ 331 w 403"/>
                  <a:gd name="T1" fmla="*/ 96 h 96"/>
                  <a:gd name="T2" fmla="*/ 0 w 403"/>
                  <a:gd name="T3" fmla="*/ 96 h 96"/>
                  <a:gd name="T4" fmla="*/ 19 w 403"/>
                  <a:gd name="T5" fmla="*/ 48 h 96"/>
                  <a:gd name="T6" fmla="*/ 0 w 403"/>
                  <a:gd name="T7" fmla="*/ 0 h 96"/>
                  <a:gd name="T8" fmla="*/ 331 w 403"/>
                  <a:gd name="T9" fmla="*/ 0 h 96"/>
                  <a:gd name="T10" fmla="*/ 403 w 403"/>
                  <a:gd name="T11" fmla="*/ 48 h 96"/>
                  <a:gd name="T12" fmla="*/ 331 w 403"/>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403" h="96">
                    <a:moveTo>
                      <a:pt x="331" y="96"/>
                    </a:moveTo>
                    <a:lnTo>
                      <a:pt x="0" y="96"/>
                    </a:lnTo>
                    <a:lnTo>
                      <a:pt x="19" y="48"/>
                    </a:lnTo>
                    <a:lnTo>
                      <a:pt x="0" y="0"/>
                    </a:lnTo>
                    <a:lnTo>
                      <a:pt x="331" y="0"/>
                    </a:lnTo>
                    <a:lnTo>
                      <a:pt x="403" y="48"/>
                    </a:lnTo>
                    <a:lnTo>
                      <a:pt x="331" y="96"/>
                    </a:lnTo>
                    <a:close/>
                  </a:path>
                </a:pathLst>
              </a:custGeom>
              <a:noFill/>
              <a:ln w="31750" cap="rnd">
                <a:solidFill>
                  <a:srgbClr val="FF993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38"/>
              <p:cNvSpPr>
                <a:spLocks/>
              </p:cNvSpPr>
              <p:nvPr/>
            </p:nvSpPr>
            <p:spPr bwMode="auto">
              <a:xfrm>
                <a:off x="3147" y="281"/>
                <a:ext cx="403" cy="96"/>
              </a:xfrm>
              <a:custGeom>
                <a:avLst/>
                <a:gdLst>
                  <a:gd name="T0" fmla="*/ 72 w 403"/>
                  <a:gd name="T1" fmla="*/ 0 h 96"/>
                  <a:gd name="T2" fmla="*/ 403 w 403"/>
                  <a:gd name="T3" fmla="*/ 0 h 96"/>
                  <a:gd name="T4" fmla="*/ 384 w 403"/>
                  <a:gd name="T5" fmla="*/ 48 h 96"/>
                  <a:gd name="T6" fmla="*/ 403 w 403"/>
                  <a:gd name="T7" fmla="*/ 96 h 96"/>
                  <a:gd name="T8" fmla="*/ 72 w 403"/>
                  <a:gd name="T9" fmla="*/ 96 h 96"/>
                  <a:gd name="T10" fmla="*/ 0 w 403"/>
                  <a:gd name="T11" fmla="*/ 48 h 96"/>
                  <a:gd name="T12" fmla="*/ 72 w 40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403" h="96">
                    <a:moveTo>
                      <a:pt x="72" y="0"/>
                    </a:moveTo>
                    <a:lnTo>
                      <a:pt x="403" y="0"/>
                    </a:lnTo>
                    <a:lnTo>
                      <a:pt x="384" y="48"/>
                    </a:lnTo>
                    <a:lnTo>
                      <a:pt x="403" y="96"/>
                    </a:lnTo>
                    <a:lnTo>
                      <a:pt x="72" y="96"/>
                    </a:lnTo>
                    <a:lnTo>
                      <a:pt x="0" y="48"/>
                    </a:lnTo>
                    <a:lnTo>
                      <a:pt x="72" y="0"/>
                    </a:lnTo>
                    <a:close/>
                  </a:path>
                </a:pathLst>
              </a:custGeom>
              <a:noFill/>
              <a:ln w="31750" cap="rnd">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3" name="圆角矩形 22"/>
          <p:cNvSpPr/>
          <p:nvPr/>
        </p:nvSpPr>
        <p:spPr>
          <a:xfrm rot="2700000">
            <a:off x="4958735" y="1691975"/>
            <a:ext cx="1099674" cy="1099674"/>
          </a:xfrm>
          <a:prstGeom prst="roundRect">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4" name="组合 23"/>
          <p:cNvGrpSpPr/>
          <p:nvPr/>
        </p:nvGrpSpPr>
        <p:grpSpPr>
          <a:xfrm>
            <a:off x="4915946" y="1159201"/>
            <a:ext cx="1099674" cy="1099674"/>
            <a:chOff x="6537555" y="2093081"/>
            <a:chExt cx="1466232" cy="1466232"/>
          </a:xfrm>
        </p:grpSpPr>
        <p:sp>
          <p:nvSpPr>
            <p:cNvPr id="25" name="圆角矩形 24"/>
            <p:cNvSpPr/>
            <p:nvPr/>
          </p:nvSpPr>
          <p:spPr>
            <a:xfrm rot="4881661">
              <a:off x="6537555" y="2093081"/>
              <a:ext cx="1466232" cy="1466232"/>
            </a:xfrm>
            <a:prstGeom prst="roundRect">
              <a:avLst/>
            </a:prstGeom>
            <a:solidFill>
              <a:schemeClr val="bg1"/>
            </a:solidFill>
            <a:ln>
              <a:solidFill>
                <a:schemeClr val="accent3">
                  <a:lumMod val="75000"/>
                </a:schemeClr>
              </a:solid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Group 41"/>
            <p:cNvGrpSpPr>
              <a:grpSpLocks noChangeAspect="1"/>
            </p:cNvGrpSpPr>
            <p:nvPr/>
          </p:nvGrpSpPr>
          <p:grpSpPr bwMode="auto">
            <a:xfrm>
              <a:off x="6904752" y="2470859"/>
              <a:ext cx="731838" cy="730250"/>
              <a:chOff x="592" y="3381"/>
              <a:chExt cx="461" cy="460"/>
            </a:xfrm>
          </p:grpSpPr>
          <p:sp>
            <p:nvSpPr>
              <p:cNvPr id="27" name="AutoShape 40"/>
              <p:cNvSpPr>
                <a:spLocks noChangeAspect="1" noChangeArrowheads="1" noTextEdit="1"/>
              </p:cNvSpPr>
              <p:nvPr/>
            </p:nvSpPr>
            <p:spPr bwMode="auto">
              <a:xfrm>
                <a:off x="592" y="3381"/>
                <a:ext cx="46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Oval 42"/>
              <p:cNvSpPr>
                <a:spLocks noChangeArrowheads="1"/>
              </p:cNvSpPr>
              <p:nvPr/>
            </p:nvSpPr>
            <p:spPr bwMode="auto">
              <a:xfrm>
                <a:off x="796" y="3484"/>
                <a:ext cx="58" cy="58"/>
              </a:xfrm>
              <a:prstGeom prst="ellipse">
                <a:avLst/>
              </a:prstGeom>
              <a:solidFill>
                <a:srgbClr val="FFFFFF"/>
              </a:solidFill>
              <a:ln w="30163" cap="rnd">
                <a:solidFill>
                  <a:schemeClr val="accent3">
                    <a:lumMod val="75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43"/>
              <p:cNvSpPr>
                <a:spLocks/>
              </p:cNvSpPr>
              <p:nvPr/>
            </p:nvSpPr>
            <p:spPr bwMode="auto">
              <a:xfrm>
                <a:off x="719" y="3407"/>
                <a:ext cx="212" cy="288"/>
              </a:xfrm>
              <a:custGeom>
                <a:avLst/>
                <a:gdLst>
                  <a:gd name="T0" fmla="*/ 63 w 88"/>
                  <a:gd name="T1" fmla="*/ 84 h 120"/>
                  <a:gd name="T2" fmla="*/ 44 w 88"/>
                  <a:gd name="T3" fmla="*/ 120 h 120"/>
                  <a:gd name="T4" fmla="*/ 26 w 88"/>
                  <a:gd name="T5" fmla="*/ 84 h 120"/>
                  <a:gd name="T6" fmla="*/ 0 w 88"/>
                  <a:gd name="T7" fmla="*/ 44 h 120"/>
                  <a:gd name="T8" fmla="*/ 44 w 88"/>
                  <a:gd name="T9" fmla="*/ 0 h 120"/>
                  <a:gd name="T10" fmla="*/ 88 w 88"/>
                  <a:gd name="T11" fmla="*/ 44 h 120"/>
                  <a:gd name="T12" fmla="*/ 63 w 88"/>
                  <a:gd name="T13" fmla="*/ 84 h 120"/>
                </a:gdLst>
                <a:ahLst/>
                <a:cxnLst>
                  <a:cxn ang="0">
                    <a:pos x="T0" y="T1"/>
                  </a:cxn>
                  <a:cxn ang="0">
                    <a:pos x="T2" y="T3"/>
                  </a:cxn>
                  <a:cxn ang="0">
                    <a:pos x="T4" y="T5"/>
                  </a:cxn>
                  <a:cxn ang="0">
                    <a:pos x="T6" y="T7"/>
                  </a:cxn>
                  <a:cxn ang="0">
                    <a:pos x="T8" y="T9"/>
                  </a:cxn>
                  <a:cxn ang="0">
                    <a:pos x="T10" y="T11"/>
                  </a:cxn>
                  <a:cxn ang="0">
                    <a:pos x="T12" y="T13"/>
                  </a:cxn>
                </a:cxnLst>
                <a:rect l="0" t="0" r="r" b="b"/>
                <a:pathLst>
                  <a:path w="88" h="120">
                    <a:moveTo>
                      <a:pt x="63" y="84"/>
                    </a:moveTo>
                    <a:cubicBezTo>
                      <a:pt x="44" y="120"/>
                      <a:pt x="44" y="120"/>
                      <a:pt x="44" y="120"/>
                    </a:cubicBezTo>
                    <a:cubicBezTo>
                      <a:pt x="26" y="84"/>
                      <a:pt x="26" y="84"/>
                      <a:pt x="26" y="84"/>
                    </a:cubicBezTo>
                    <a:cubicBezTo>
                      <a:pt x="11" y="77"/>
                      <a:pt x="0" y="61"/>
                      <a:pt x="0" y="44"/>
                    </a:cubicBezTo>
                    <a:cubicBezTo>
                      <a:pt x="0" y="20"/>
                      <a:pt x="20" y="0"/>
                      <a:pt x="44" y="0"/>
                    </a:cubicBezTo>
                    <a:cubicBezTo>
                      <a:pt x="68" y="0"/>
                      <a:pt x="88" y="20"/>
                      <a:pt x="88" y="44"/>
                    </a:cubicBezTo>
                    <a:cubicBezTo>
                      <a:pt x="88" y="61"/>
                      <a:pt x="78" y="77"/>
                      <a:pt x="63" y="84"/>
                    </a:cubicBezTo>
                    <a:close/>
                  </a:path>
                </a:pathLst>
              </a:custGeom>
              <a:noFill/>
              <a:ln w="30163" cap="rnd">
                <a:solidFill>
                  <a:schemeClr val="accent3">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Line 44"/>
              <p:cNvSpPr>
                <a:spLocks noChangeShapeType="1"/>
              </p:cNvSpPr>
              <p:nvPr/>
            </p:nvSpPr>
            <p:spPr bwMode="auto">
              <a:xfrm>
                <a:off x="758" y="3388"/>
                <a:ext cx="0" cy="0"/>
              </a:xfrm>
              <a:prstGeom prst="line">
                <a:avLst/>
              </a:prstGeom>
              <a:noFill/>
              <a:ln w="30163"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45"/>
              <p:cNvSpPr>
                <a:spLocks/>
              </p:cNvSpPr>
              <p:nvPr/>
            </p:nvSpPr>
            <p:spPr bwMode="auto">
              <a:xfrm>
                <a:off x="604" y="3388"/>
                <a:ext cx="442" cy="441"/>
              </a:xfrm>
              <a:custGeom>
                <a:avLst/>
                <a:gdLst>
                  <a:gd name="T0" fmla="*/ 154 w 442"/>
                  <a:gd name="T1" fmla="*/ 0 h 441"/>
                  <a:gd name="T2" fmla="*/ 0 w 442"/>
                  <a:gd name="T3" fmla="*/ 39 h 441"/>
                  <a:gd name="T4" fmla="*/ 0 w 442"/>
                  <a:gd name="T5" fmla="*/ 403 h 441"/>
                  <a:gd name="T6" fmla="*/ 154 w 442"/>
                  <a:gd name="T7" fmla="*/ 364 h 441"/>
                  <a:gd name="T8" fmla="*/ 288 w 442"/>
                  <a:gd name="T9" fmla="*/ 441 h 441"/>
                  <a:gd name="T10" fmla="*/ 442 w 442"/>
                  <a:gd name="T11" fmla="*/ 403 h 441"/>
                  <a:gd name="T12" fmla="*/ 442 w 442"/>
                  <a:gd name="T13" fmla="*/ 39 h 441"/>
                  <a:gd name="T14" fmla="*/ 312 w 442"/>
                  <a:gd name="T15" fmla="*/ 70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41">
                    <a:moveTo>
                      <a:pt x="154" y="0"/>
                    </a:moveTo>
                    <a:lnTo>
                      <a:pt x="0" y="39"/>
                    </a:lnTo>
                    <a:lnTo>
                      <a:pt x="0" y="403"/>
                    </a:lnTo>
                    <a:lnTo>
                      <a:pt x="154" y="364"/>
                    </a:lnTo>
                    <a:lnTo>
                      <a:pt x="288" y="441"/>
                    </a:lnTo>
                    <a:lnTo>
                      <a:pt x="442" y="403"/>
                    </a:lnTo>
                    <a:lnTo>
                      <a:pt x="442" y="39"/>
                    </a:lnTo>
                    <a:lnTo>
                      <a:pt x="312" y="70"/>
                    </a:lnTo>
                  </a:path>
                </a:pathLst>
              </a:custGeom>
              <a:noFill/>
              <a:ln w="30163" cap="rnd">
                <a:solidFill>
                  <a:schemeClr val="accent3">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Line 46"/>
              <p:cNvSpPr>
                <a:spLocks noChangeShapeType="1"/>
              </p:cNvSpPr>
              <p:nvPr/>
            </p:nvSpPr>
            <p:spPr bwMode="auto">
              <a:xfrm flipV="1">
                <a:off x="892" y="3594"/>
                <a:ext cx="0" cy="235"/>
              </a:xfrm>
              <a:prstGeom prst="line">
                <a:avLst/>
              </a:prstGeom>
              <a:noFill/>
              <a:ln w="30163" cap="rnd">
                <a:solidFill>
                  <a:schemeClr val="accent3">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Line 47"/>
              <p:cNvSpPr>
                <a:spLocks noChangeShapeType="1"/>
              </p:cNvSpPr>
              <p:nvPr/>
            </p:nvSpPr>
            <p:spPr bwMode="auto">
              <a:xfrm flipV="1">
                <a:off x="758" y="3388"/>
                <a:ext cx="0" cy="43"/>
              </a:xfrm>
              <a:prstGeom prst="line">
                <a:avLst/>
              </a:prstGeom>
              <a:noFill/>
              <a:ln w="30163" cap="rnd">
                <a:solidFill>
                  <a:srgbClr val="BB931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Line 48"/>
              <p:cNvSpPr>
                <a:spLocks noChangeShapeType="1"/>
              </p:cNvSpPr>
              <p:nvPr/>
            </p:nvSpPr>
            <p:spPr bwMode="auto">
              <a:xfrm flipV="1">
                <a:off x="758" y="3594"/>
                <a:ext cx="0" cy="158"/>
              </a:xfrm>
              <a:prstGeom prst="line">
                <a:avLst/>
              </a:prstGeom>
              <a:noFill/>
              <a:ln w="30163" cap="rnd">
                <a:solidFill>
                  <a:schemeClr val="accent3">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Line 49"/>
              <p:cNvSpPr>
                <a:spLocks noChangeShapeType="1"/>
              </p:cNvSpPr>
              <p:nvPr/>
            </p:nvSpPr>
            <p:spPr bwMode="auto">
              <a:xfrm flipH="1" flipV="1">
                <a:off x="758" y="3388"/>
                <a:ext cx="41" cy="22"/>
              </a:xfrm>
              <a:prstGeom prst="line">
                <a:avLst/>
              </a:prstGeom>
              <a:noFill/>
              <a:ln w="30163" cap="rnd">
                <a:solidFill>
                  <a:schemeClr val="accent3">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6" name="圆角矩形 35"/>
          <p:cNvSpPr/>
          <p:nvPr/>
        </p:nvSpPr>
        <p:spPr>
          <a:xfrm rot="2700000">
            <a:off x="6760050" y="1276809"/>
            <a:ext cx="1099674" cy="1099674"/>
          </a:xfrm>
          <a:prstGeom prst="roundRect">
            <a:avLst/>
          </a:prstGeom>
          <a:solidFill>
            <a:srgbClr val="FF66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7" name="组合 36"/>
          <p:cNvGrpSpPr/>
          <p:nvPr/>
        </p:nvGrpSpPr>
        <p:grpSpPr>
          <a:xfrm>
            <a:off x="6796545" y="1751762"/>
            <a:ext cx="1099674" cy="1099674"/>
            <a:chOff x="9045020" y="2883163"/>
            <a:chExt cx="1466232" cy="1466232"/>
          </a:xfrm>
        </p:grpSpPr>
        <p:sp>
          <p:nvSpPr>
            <p:cNvPr id="38" name="圆角矩形 37"/>
            <p:cNvSpPr/>
            <p:nvPr/>
          </p:nvSpPr>
          <p:spPr>
            <a:xfrm rot="278720">
              <a:off x="9045020" y="2883163"/>
              <a:ext cx="1466232" cy="1466232"/>
            </a:xfrm>
            <a:prstGeom prst="roundRect">
              <a:avLst/>
            </a:prstGeom>
            <a:solidFill>
              <a:schemeClr val="bg1"/>
            </a:solidFill>
            <a:ln>
              <a:solidFill>
                <a:srgbClr val="FF6699"/>
              </a:solid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Group 52"/>
            <p:cNvGrpSpPr>
              <a:grpSpLocks noChangeAspect="1"/>
            </p:cNvGrpSpPr>
            <p:nvPr/>
          </p:nvGrpSpPr>
          <p:grpSpPr bwMode="auto">
            <a:xfrm>
              <a:off x="9427457" y="3277184"/>
              <a:ext cx="731837" cy="674688"/>
              <a:chOff x="5929" y="272"/>
              <a:chExt cx="461" cy="425"/>
            </a:xfrm>
          </p:grpSpPr>
          <p:sp>
            <p:nvSpPr>
              <p:cNvPr id="40" name="AutoShape 51"/>
              <p:cNvSpPr>
                <a:spLocks noChangeAspect="1" noChangeArrowheads="1" noTextEdit="1"/>
              </p:cNvSpPr>
              <p:nvPr/>
            </p:nvSpPr>
            <p:spPr bwMode="auto">
              <a:xfrm>
                <a:off x="5929" y="272"/>
                <a:ext cx="461"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53"/>
              <p:cNvSpPr>
                <a:spLocks/>
              </p:cNvSpPr>
              <p:nvPr/>
            </p:nvSpPr>
            <p:spPr bwMode="auto">
              <a:xfrm>
                <a:off x="5936" y="284"/>
                <a:ext cx="442" cy="403"/>
              </a:xfrm>
              <a:custGeom>
                <a:avLst/>
                <a:gdLst>
                  <a:gd name="T0" fmla="*/ 16 w 184"/>
                  <a:gd name="T1" fmla="*/ 131 h 168"/>
                  <a:gd name="T2" fmla="*/ 0 w 184"/>
                  <a:gd name="T3" fmla="*/ 84 h 168"/>
                  <a:gd name="T4" fmla="*/ 92 w 184"/>
                  <a:gd name="T5" fmla="*/ 0 h 168"/>
                  <a:gd name="T6" fmla="*/ 184 w 184"/>
                  <a:gd name="T7" fmla="*/ 84 h 168"/>
                  <a:gd name="T8" fmla="*/ 92 w 184"/>
                  <a:gd name="T9" fmla="*/ 168 h 168"/>
                  <a:gd name="T10" fmla="*/ 39 w 184"/>
                  <a:gd name="T11" fmla="*/ 152 h 168"/>
                </a:gdLst>
                <a:ahLst/>
                <a:cxnLst>
                  <a:cxn ang="0">
                    <a:pos x="T0" y="T1"/>
                  </a:cxn>
                  <a:cxn ang="0">
                    <a:pos x="T2" y="T3"/>
                  </a:cxn>
                  <a:cxn ang="0">
                    <a:pos x="T4" y="T5"/>
                  </a:cxn>
                  <a:cxn ang="0">
                    <a:pos x="T6" y="T7"/>
                  </a:cxn>
                  <a:cxn ang="0">
                    <a:pos x="T8" y="T9"/>
                  </a:cxn>
                  <a:cxn ang="0">
                    <a:pos x="T10" y="T11"/>
                  </a:cxn>
                </a:cxnLst>
                <a:rect l="0" t="0" r="r" b="b"/>
                <a:pathLst>
                  <a:path w="184" h="168">
                    <a:moveTo>
                      <a:pt x="16" y="131"/>
                    </a:moveTo>
                    <a:cubicBezTo>
                      <a:pt x="6" y="117"/>
                      <a:pt x="0" y="101"/>
                      <a:pt x="0" y="84"/>
                    </a:cubicBezTo>
                    <a:cubicBezTo>
                      <a:pt x="0" y="37"/>
                      <a:pt x="41" y="0"/>
                      <a:pt x="92" y="0"/>
                    </a:cubicBezTo>
                    <a:cubicBezTo>
                      <a:pt x="143" y="0"/>
                      <a:pt x="184" y="37"/>
                      <a:pt x="184" y="84"/>
                    </a:cubicBezTo>
                    <a:cubicBezTo>
                      <a:pt x="184" y="130"/>
                      <a:pt x="143" y="168"/>
                      <a:pt x="92" y="168"/>
                    </a:cubicBezTo>
                    <a:cubicBezTo>
                      <a:pt x="72" y="168"/>
                      <a:pt x="54" y="162"/>
                      <a:pt x="39" y="152"/>
                    </a:cubicBezTo>
                  </a:path>
                </a:pathLst>
              </a:custGeom>
              <a:noFill/>
              <a:ln w="30163" cap="rnd">
                <a:solidFill>
                  <a:srgbClr val="FF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54"/>
              <p:cNvSpPr>
                <a:spLocks/>
              </p:cNvSpPr>
              <p:nvPr/>
            </p:nvSpPr>
            <p:spPr bwMode="auto">
              <a:xfrm>
                <a:off x="6176" y="399"/>
                <a:ext cx="96" cy="192"/>
              </a:xfrm>
              <a:custGeom>
                <a:avLst/>
                <a:gdLst>
                  <a:gd name="T0" fmla="*/ 25 w 40"/>
                  <a:gd name="T1" fmla="*/ 40 h 80"/>
                  <a:gd name="T2" fmla="*/ 0 w 40"/>
                  <a:gd name="T3" fmla="*/ 40 h 80"/>
                  <a:gd name="T4" fmla="*/ 0 w 40"/>
                  <a:gd name="T5" fmla="*/ 0 h 80"/>
                  <a:gd name="T6" fmla="*/ 40 w 40"/>
                  <a:gd name="T7" fmla="*/ 0 h 80"/>
                  <a:gd name="T8" fmla="*/ 40 w 40"/>
                  <a:gd name="T9" fmla="*/ 40 h 80"/>
                  <a:gd name="T10" fmla="*/ 0 w 40"/>
                  <a:gd name="T11" fmla="*/ 80 h 80"/>
                  <a:gd name="T12" fmla="*/ 0 w 40"/>
                  <a:gd name="T13" fmla="*/ 68 h 80"/>
                  <a:gd name="T14" fmla="*/ 25 w 40"/>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0">
                    <a:moveTo>
                      <a:pt x="25" y="40"/>
                    </a:moveTo>
                    <a:cubicBezTo>
                      <a:pt x="0" y="40"/>
                      <a:pt x="0" y="40"/>
                      <a:pt x="0" y="40"/>
                    </a:cubicBezTo>
                    <a:cubicBezTo>
                      <a:pt x="0" y="0"/>
                      <a:pt x="0" y="0"/>
                      <a:pt x="0" y="0"/>
                    </a:cubicBezTo>
                    <a:cubicBezTo>
                      <a:pt x="40" y="0"/>
                      <a:pt x="40" y="0"/>
                      <a:pt x="40" y="0"/>
                    </a:cubicBezTo>
                    <a:cubicBezTo>
                      <a:pt x="40" y="40"/>
                      <a:pt x="40" y="40"/>
                      <a:pt x="40" y="40"/>
                    </a:cubicBezTo>
                    <a:cubicBezTo>
                      <a:pt x="40" y="62"/>
                      <a:pt x="22" y="80"/>
                      <a:pt x="0" y="80"/>
                    </a:cubicBezTo>
                    <a:cubicBezTo>
                      <a:pt x="0" y="68"/>
                      <a:pt x="0" y="68"/>
                      <a:pt x="0" y="68"/>
                    </a:cubicBezTo>
                    <a:cubicBezTo>
                      <a:pt x="16" y="68"/>
                      <a:pt x="25" y="56"/>
                      <a:pt x="25" y="40"/>
                    </a:cubicBezTo>
                    <a:close/>
                  </a:path>
                </a:pathLst>
              </a:custGeom>
              <a:noFill/>
              <a:ln w="30163" cap="rnd">
                <a:solidFill>
                  <a:srgbClr val="FF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55"/>
              <p:cNvSpPr>
                <a:spLocks/>
              </p:cNvSpPr>
              <p:nvPr/>
            </p:nvSpPr>
            <p:spPr bwMode="auto">
              <a:xfrm>
                <a:off x="6042" y="399"/>
                <a:ext cx="96" cy="192"/>
              </a:xfrm>
              <a:custGeom>
                <a:avLst/>
                <a:gdLst>
                  <a:gd name="T0" fmla="*/ 25 w 40"/>
                  <a:gd name="T1" fmla="*/ 40 h 80"/>
                  <a:gd name="T2" fmla="*/ 0 w 40"/>
                  <a:gd name="T3" fmla="*/ 40 h 80"/>
                  <a:gd name="T4" fmla="*/ 0 w 40"/>
                  <a:gd name="T5" fmla="*/ 0 h 80"/>
                  <a:gd name="T6" fmla="*/ 40 w 40"/>
                  <a:gd name="T7" fmla="*/ 0 h 80"/>
                  <a:gd name="T8" fmla="*/ 40 w 40"/>
                  <a:gd name="T9" fmla="*/ 40 h 80"/>
                  <a:gd name="T10" fmla="*/ 0 w 40"/>
                  <a:gd name="T11" fmla="*/ 80 h 80"/>
                  <a:gd name="T12" fmla="*/ 0 w 40"/>
                  <a:gd name="T13" fmla="*/ 68 h 80"/>
                  <a:gd name="T14" fmla="*/ 25 w 40"/>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0">
                    <a:moveTo>
                      <a:pt x="25" y="40"/>
                    </a:moveTo>
                    <a:cubicBezTo>
                      <a:pt x="0" y="40"/>
                      <a:pt x="0" y="40"/>
                      <a:pt x="0" y="40"/>
                    </a:cubicBezTo>
                    <a:cubicBezTo>
                      <a:pt x="0" y="0"/>
                      <a:pt x="0" y="0"/>
                      <a:pt x="0" y="0"/>
                    </a:cubicBezTo>
                    <a:cubicBezTo>
                      <a:pt x="40" y="0"/>
                      <a:pt x="40" y="0"/>
                      <a:pt x="40" y="0"/>
                    </a:cubicBezTo>
                    <a:cubicBezTo>
                      <a:pt x="40" y="40"/>
                      <a:pt x="40" y="40"/>
                      <a:pt x="40" y="40"/>
                    </a:cubicBezTo>
                    <a:cubicBezTo>
                      <a:pt x="40" y="62"/>
                      <a:pt x="22" y="80"/>
                      <a:pt x="0" y="80"/>
                    </a:cubicBezTo>
                    <a:cubicBezTo>
                      <a:pt x="0" y="68"/>
                      <a:pt x="0" y="68"/>
                      <a:pt x="0" y="68"/>
                    </a:cubicBezTo>
                    <a:cubicBezTo>
                      <a:pt x="16" y="68"/>
                      <a:pt x="25" y="56"/>
                      <a:pt x="25" y="40"/>
                    </a:cubicBezTo>
                    <a:close/>
                  </a:path>
                </a:pathLst>
              </a:custGeom>
              <a:noFill/>
              <a:ln w="30163" cap="rnd">
                <a:solidFill>
                  <a:srgbClr val="FF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56"/>
              <p:cNvSpPr>
                <a:spLocks/>
              </p:cNvSpPr>
              <p:nvPr/>
            </p:nvSpPr>
            <p:spPr bwMode="auto">
              <a:xfrm>
                <a:off x="5936" y="599"/>
                <a:ext cx="94" cy="88"/>
              </a:xfrm>
              <a:custGeom>
                <a:avLst/>
                <a:gdLst>
                  <a:gd name="T0" fmla="*/ 94 w 94"/>
                  <a:gd name="T1" fmla="*/ 50 h 88"/>
                  <a:gd name="T2" fmla="*/ 94 w 94"/>
                  <a:gd name="T3" fmla="*/ 50 h 88"/>
                  <a:gd name="T4" fmla="*/ 0 w 94"/>
                  <a:gd name="T5" fmla="*/ 88 h 88"/>
                  <a:gd name="T6" fmla="*/ 39 w 94"/>
                  <a:gd name="T7" fmla="*/ 0 h 88"/>
                </a:gdLst>
                <a:ahLst/>
                <a:cxnLst>
                  <a:cxn ang="0">
                    <a:pos x="T0" y="T1"/>
                  </a:cxn>
                  <a:cxn ang="0">
                    <a:pos x="T2" y="T3"/>
                  </a:cxn>
                  <a:cxn ang="0">
                    <a:pos x="T4" y="T5"/>
                  </a:cxn>
                  <a:cxn ang="0">
                    <a:pos x="T6" y="T7"/>
                  </a:cxn>
                </a:cxnLst>
                <a:rect l="0" t="0" r="r" b="b"/>
                <a:pathLst>
                  <a:path w="94" h="88">
                    <a:moveTo>
                      <a:pt x="94" y="50"/>
                    </a:moveTo>
                    <a:lnTo>
                      <a:pt x="94" y="50"/>
                    </a:lnTo>
                    <a:lnTo>
                      <a:pt x="0" y="88"/>
                    </a:lnTo>
                    <a:lnTo>
                      <a:pt x="39" y="0"/>
                    </a:lnTo>
                  </a:path>
                </a:pathLst>
              </a:custGeom>
              <a:noFill/>
              <a:ln w="30163" cap="rnd">
                <a:solidFill>
                  <a:srgbClr val="FF66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5" name="组合 44"/>
          <p:cNvGrpSpPr/>
          <p:nvPr/>
        </p:nvGrpSpPr>
        <p:grpSpPr>
          <a:xfrm>
            <a:off x="827584" y="3036649"/>
            <a:ext cx="1872208" cy="681183"/>
            <a:chOff x="488950" y="2025749"/>
            <a:chExt cx="2447225" cy="681183"/>
          </a:xfrm>
        </p:grpSpPr>
        <p:sp>
          <p:nvSpPr>
            <p:cNvPr id="46" name="Rectangle 9"/>
            <p:cNvSpPr>
              <a:spLocks noChangeArrowheads="1"/>
            </p:cNvSpPr>
            <p:nvPr/>
          </p:nvSpPr>
          <p:spPr bwMode="auto">
            <a:xfrm>
              <a:off x="488950" y="230682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itchFamily="34" charset="-122"/>
                  <a:ea typeface="微软雅黑" pitchFamily="34" charset="-122"/>
                </a:rPr>
                <a:t>单击此处添加段落文字内容</a:t>
              </a:r>
            </a:p>
            <a:p>
              <a:r>
                <a:rPr lang="zh-CN" altLang="en-US" sz="1000" b="1" dirty="0">
                  <a:solidFill>
                    <a:schemeClr val="tx1">
                      <a:lumMod val="65000"/>
                      <a:lumOff val="35000"/>
                    </a:schemeClr>
                  </a:solidFill>
                  <a:latin typeface="微软雅黑" pitchFamily="34" charset="-122"/>
                  <a:ea typeface="微软雅黑" pitchFamily="34" charset="-122"/>
                </a:rPr>
                <a:t>单击此处添加段落文字内容</a:t>
              </a:r>
            </a:p>
          </p:txBody>
        </p:sp>
        <p:sp>
          <p:nvSpPr>
            <p:cNvPr id="47" name="Rectangle 10"/>
            <p:cNvSpPr>
              <a:spLocks noChangeArrowheads="1"/>
            </p:cNvSpPr>
            <p:nvPr/>
          </p:nvSpPr>
          <p:spPr bwMode="auto">
            <a:xfrm>
              <a:off x="802965" y="2025749"/>
              <a:ext cx="18506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b="1" dirty="0" smtClean="0">
                  <a:solidFill>
                    <a:srgbClr val="EC3730"/>
                  </a:solidFill>
                  <a:latin typeface="微软雅黑" pitchFamily="34" charset="-122"/>
                  <a:ea typeface="微软雅黑" pitchFamily="34" charset="-122"/>
                </a:rPr>
                <a:t>添加</a:t>
              </a:r>
              <a:r>
                <a:rPr lang="zh-CN" altLang="en-US" sz="1600" b="1" dirty="0">
                  <a:solidFill>
                    <a:srgbClr val="EC3730"/>
                  </a:solidFill>
                  <a:latin typeface="微软雅黑" pitchFamily="34" charset="-122"/>
                  <a:ea typeface="微软雅黑" pitchFamily="34" charset="-122"/>
                </a:rPr>
                <a:t>标题文字</a:t>
              </a:r>
            </a:p>
          </p:txBody>
        </p:sp>
      </p:grpSp>
      <p:grpSp>
        <p:nvGrpSpPr>
          <p:cNvPr id="48" name="组合 47"/>
          <p:cNvGrpSpPr/>
          <p:nvPr/>
        </p:nvGrpSpPr>
        <p:grpSpPr>
          <a:xfrm>
            <a:off x="2729271" y="3023397"/>
            <a:ext cx="1872208" cy="681183"/>
            <a:chOff x="488950" y="2025749"/>
            <a:chExt cx="2447225" cy="681183"/>
          </a:xfrm>
        </p:grpSpPr>
        <p:sp>
          <p:nvSpPr>
            <p:cNvPr id="49" name="Rectangle 9"/>
            <p:cNvSpPr>
              <a:spLocks noChangeArrowheads="1"/>
            </p:cNvSpPr>
            <p:nvPr/>
          </p:nvSpPr>
          <p:spPr bwMode="auto">
            <a:xfrm>
              <a:off x="488950" y="230682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itchFamily="34" charset="-122"/>
                  <a:ea typeface="微软雅黑" pitchFamily="34" charset="-122"/>
                </a:rPr>
                <a:t>单击此处添加段落文字内容</a:t>
              </a:r>
            </a:p>
            <a:p>
              <a:r>
                <a:rPr lang="zh-CN" altLang="en-US" sz="1000" b="1" dirty="0">
                  <a:solidFill>
                    <a:schemeClr val="tx1">
                      <a:lumMod val="65000"/>
                      <a:lumOff val="35000"/>
                    </a:schemeClr>
                  </a:solidFill>
                  <a:latin typeface="微软雅黑" pitchFamily="34" charset="-122"/>
                  <a:ea typeface="微软雅黑" pitchFamily="34" charset="-122"/>
                </a:rPr>
                <a:t>单击此处添加段落文字内容</a:t>
              </a:r>
            </a:p>
          </p:txBody>
        </p:sp>
        <p:sp>
          <p:nvSpPr>
            <p:cNvPr id="50" name="Rectangle 10"/>
            <p:cNvSpPr>
              <a:spLocks noChangeArrowheads="1"/>
            </p:cNvSpPr>
            <p:nvPr/>
          </p:nvSpPr>
          <p:spPr bwMode="auto">
            <a:xfrm>
              <a:off x="802965" y="2025749"/>
              <a:ext cx="18506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b="1" dirty="0" smtClean="0">
                  <a:solidFill>
                    <a:srgbClr val="EC3730"/>
                  </a:solidFill>
                  <a:latin typeface="微软雅黑" pitchFamily="34" charset="-122"/>
                  <a:ea typeface="微软雅黑" pitchFamily="34" charset="-122"/>
                </a:rPr>
                <a:t>添加</a:t>
              </a:r>
              <a:r>
                <a:rPr lang="zh-CN" altLang="en-US" sz="1600" b="1" dirty="0">
                  <a:solidFill>
                    <a:srgbClr val="EC3730"/>
                  </a:solidFill>
                  <a:latin typeface="微软雅黑" pitchFamily="34" charset="-122"/>
                  <a:ea typeface="微软雅黑" pitchFamily="34" charset="-122"/>
                </a:rPr>
                <a:t>标题文字</a:t>
              </a:r>
            </a:p>
          </p:txBody>
        </p:sp>
      </p:grpSp>
      <p:grpSp>
        <p:nvGrpSpPr>
          <p:cNvPr id="51" name="组合 50"/>
          <p:cNvGrpSpPr/>
          <p:nvPr/>
        </p:nvGrpSpPr>
        <p:grpSpPr>
          <a:xfrm>
            <a:off x="4524941" y="3030023"/>
            <a:ext cx="1872208" cy="681183"/>
            <a:chOff x="488950" y="2025749"/>
            <a:chExt cx="2447225" cy="681183"/>
          </a:xfrm>
        </p:grpSpPr>
        <p:sp>
          <p:nvSpPr>
            <p:cNvPr id="52" name="Rectangle 9"/>
            <p:cNvSpPr>
              <a:spLocks noChangeArrowheads="1"/>
            </p:cNvSpPr>
            <p:nvPr/>
          </p:nvSpPr>
          <p:spPr bwMode="auto">
            <a:xfrm>
              <a:off x="488950" y="230682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itchFamily="34" charset="-122"/>
                  <a:ea typeface="微软雅黑" pitchFamily="34" charset="-122"/>
                </a:rPr>
                <a:t>单击此处添加段落文字内容</a:t>
              </a:r>
            </a:p>
            <a:p>
              <a:r>
                <a:rPr lang="zh-CN" altLang="en-US" sz="1000" b="1" dirty="0">
                  <a:solidFill>
                    <a:schemeClr val="tx1">
                      <a:lumMod val="65000"/>
                      <a:lumOff val="35000"/>
                    </a:schemeClr>
                  </a:solidFill>
                  <a:latin typeface="微软雅黑" pitchFamily="34" charset="-122"/>
                  <a:ea typeface="微软雅黑" pitchFamily="34" charset="-122"/>
                </a:rPr>
                <a:t>单击此处添加段落文字内容</a:t>
              </a:r>
            </a:p>
          </p:txBody>
        </p:sp>
        <p:sp>
          <p:nvSpPr>
            <p:cNvPr id="53" name="Rectangle 10"/>
            <p:cNvSpPr>
              <a:spLocks noChangeArrowheads="1"/>
            </p:cNvSpPr>
            <p:nvPr/>
          </p:nvSpPr>
          <p:spPr bwMode="auto">
            <a:xfrm>
              <a:off x="802965" y="2025749"/>
              <a:ext cx="18506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b="1" dirty="0" smtClean="0">
                  <a:solidFill>
                    <a:srgbClr val="EC3730"/>
                  </a:solidFill>
                  <a:latin typeface="微软雅黑" pitchFamily="34" charset="-122"/>
                  <a:ea typeface="微软雅黑" pitchFamily="34" charset="-122"/>
                </a:rPr>
                <a:t>添加</a:t>
              </a:r>
              <a:r>
                <a:rPr lang="zh-CN" altLang="en-US" sz="1600" b="1" dirty="0">
                  <a:solidFill>
                    <a:srgbClr val="EC3730"/>
                  </a:solidFill>
                  <a:latin typeface="微软雅黑" pitchFamily="34" charset="-122"/>
                  <a:ea typeface="微软雅黑" pitchFamily="34" charset="-122"/>
                </a:rPr>
                <a:t>标题文字</a:t>
              </a:r>
            </a:p>
          </p:txBody>
        </p:sp>
      </p:grpSp>
      <p:grpSp>
        <p:nvGrpSpPr>
          <p:cNvPr id="54" name="组合 53"/>
          <p:cNvGrpSpPr/>
          <p:nvPr/>
        </p:nvGrpSpPr>
        <p:grpSpPr>
          <a:xfrm>
            <a:off x="6353741" y="3030023"/>
            <a:ext cx="1872208" cy="681183"/>
            <a:chOff x="488950" y="2025749"/>
            <a:chExt cx="2447225" cy="681183"/>
          </a:xfrm>
        </p:grpSpPr>
        <p:sp>
          <p:nvSpPr>
            <p:cNvPr id="55" name="Rectangle 9"/>
            <p:cNvSpPr>
              <a:spLocks noChangeArrowheads="1"/>
            </p:cNvSpPr>
            <p:nvPr/>
          </p:nvSpPr>
          <p:spPr bwMode="auto">
            <a:xfrm>
              <a:off x="488950" y="230682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itchFamily="34" charset="-122"/>
                  <a:ea typeface="微软雅黑" pitchFamily="34" charset="-122"/>
                </a:rPr>
                <a:t>单击此处添加段落文字内容</a:t>
              </a:r>
            </a:p>
            <a:p>
              <a:r>
                <a:rPr lang="zh-CN" altLang="en-US" sz="1000" b="1" dirty="0">
                  <a:solidFill>
                    <a:schemeClr val="tx1">
                      <a:lumMod val="65000"/>
                      <a:lumOff val="35000"/>
                    </a:schemeClr>
                  </a:solidFill>
                  <a:latin typeface="微软雅黑" pitchFamily="34" charset="-122"/>
                  <a:ea typeface="微软雅黑" pitchFamily="34" charset="-122"/>
                </a:rPr>
                <a:t>单击此处添加段落文字内容</a:t>
              </a:r>
            </a:p>
          </p:txBody>
        </p:sp>
        <p:sp>
          <p:nvSpPr>
            <p:cNvPr id="56" name="Rectangle 10"/>
            <p:cNvSpPr>
              <a:spLocks noChangeArrowheads="1"/>
            </p:cNvSpPr>
            <p:nvPr/>
          </p:nvSpPr>
          <p:spPr bwMode="auto">
            <a:xfrm>
              <a:off x="802965" y="2025749"/>
              <a:ext cx="18506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b="1" dirty="0" smtClean="0">
                  <a:solidFill>
                    <a:srgbClr val="EC3730"/>
                  </a:solidFill>
                  <a:latin typeface="微软雅黑" pitchFamily="34" charset="-122"/>
                  <a:ea typeface="微软雅黑" pitchFamily="34" charset="-122"/>
                </a:rPr>
                <a:t>添加</a:t>
              </a:r>
              <a:r>
                <a:rPr lang="zh-CN" altLang="en-US" sz="1600" b="1" dirty="0">
                  <a:solidFill>
                    <a:srgbClr val="EC3730"/>
                  </a:solidFill>
                  <a:latin typeface="微软雅黑" pitchFamily="34" charset="-122"/>
                  <a:ea typeface="微软雅黑" pitchFamily="34" charset="-122"/>
                </a:rPr>
                <a:t>标题文字</a:t>
              </a:r>
            </a:p>
          </p:txBody>
        </p:sp>
      </p:grpSp>
      <p:sp>
        <p:nvSpPr>
          <p:cNvPr id="73"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36657852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400"/>
                                        <p:tgtEl>
                                          <p:spTgt spid="45"/>
                                        </p:tgtEl>
                                      </p:cBhvr>
                                    </p:animEffect>
                                  </p:childTnLst>
                                </p:cTn>
                              </p:par>
                            </p:childTnLst>
                          </p:cTn>
                        </p:par>
                        <p:par>
                          <p:cTn id="32" fill="hold">
                            <p:stCondLst>
                              <p:cond delay="2400"/>
                            </p:stCondLst>
                            <p:childTnLst>
                              <p:par>
                                <p:cTn id="33" presetID="22" presetClass="entr" presetSubtype="8"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400"/>
                                        <p:tgtEl>
                                          <p:spTgt spid="48"/>
                                        </p:tgtEl>
                                      </p:cBhvr>
                                    </p:animEffect>
                                  </p:childTnLst>
                                </p:cTn>
                              </p:par>
                            </p:childTnLst>
                          </p:cTn>
                        </p:par>
                        <p:par>
                          <p:cTn id="36" fill="hold">
                            <p:stCondLst>
                              <p:cond delay="2800"/>
                            </p:stCondLst>
                            <p:childTnLst>
                              <p:par>
                                <p:cTn id="37" presetID="22" presetClass="entr" presetSubtype="8"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400"/>
                                        <p:tgtEl>
                                          <p:spTgt spid="51"/>
                                        </p:tgtEl>
                                      </p:cBhvr>
                                    </p:animEffect>
                                  </p:childTnLst>
                                </p:cTn>
                              </p:par>
                            </p:childTnLst>
                          </p:cTn>
                        </p:par>
                        <p:par>
                          <p:cTn id="40" fill="hold">
                            <p:stCondLst>
                              <p:cond delay="3200"/>
                            </p:stCondLst>
                            <p:childTnLst>
                              <p:par>
                                <p:cTn id="41" presetID="22" presetClass="entr" presetSubtype="8"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left)">
                                      <p:cBhvr>
                                        <p:cTn id="43" dur="4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22</a:t>
            </a:fld>
            <a:endParaRPr lang="zh-CN" altLang="en-US"/>
          </a:p>
        </p:txBody>
      </p:sp>
      <p:sp>
        <p:nvSpPr>
          <p:cNvPr id="3" name="Rectangle 3"/>
          <p:cNvSpPr>
            <a:spLocks noChangeArrowheads="1"/>
          </p:cNvSpPr>
          <p:nvPr/>
        </p:nvSpPr>
        <p:spPr bwMode="auto">
          <a:xfrm>
            <a:off x="1442474" y="1444203"/>
            <a:ext cx="4748739" cy="2147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416" tIns="27208" rIns="54416" bIns="2720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smtClean="0">
              <a:ln>
                <a:noFill/>
              </a:ln>
              <a:solidFill>
                <a:srgbClr val="51C4F3"/>
              </a:solidFill>
              <a:effectLst/>
              <a:uLnTx/>
              <a:uFillTx/>
            </a:endParaRPr>
          </a:p>
        </p:txBody>
      </p:sp>
      <p:sp>
        <p:nvSpPr>
          <p:cNvPr id="4" name="Rectangle 7"/>
          <p:cNvSpPr>
            <a:spLocks noChangeArrowheads="1"/>
          </p:cNvSpPr>
          <p:nvPr/>
        </p:nvSpPr>
        <p:spPr bwMode="auto">
          <a:xfrm>
            <a:off x="1010446" y="3159893"/>
            <a:ext cx="2075639" cy="5627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416" tIns="27208" rIns="54416" bIns="27208">
            <a:spAutoFit/>
          </a:bodyPr>
          <a:lstStyle/>
          <a:p>
            <a:pPr marL="0" marR="0" lvl="0" indent="0" defTabSz="914400" eaLnBrk="1" fontAlgn="auto" latinLnBrk="0" hangingPunct="1">
              <a:spcBef>
                <a:spcPts val="0"/>
              </a:spcBef>
              <a:spcAft>
                <a:spcPts val="0"/>
              </a:spcAft>
              <a:buClrTx/>
              <a:buSzTx/>
              <a:buFontTx/>
              <a:buNone/>
              <a:tabLst/>
              <a:defRPr/>
            </a:pPr>
            <a:r>
              <a:rPr kumimoji="0" lang="zh-CN" altLang="en-US" sz="1100" b="0" i="0" u="none" strike="noStrike" kern="0" cap="none" spc="0" normalizeH="0" baseline="0" noProof="0" smtClean="0">
                <a:ln>
                  <a:noFill/>
                </a:ln>
                <a:solidFill>
                  <a:srgbClr val="1F253D"/>
                </a:solidFill>
                <a:effectLst/>
                <a:uLnTx/>
                <a:uFillTx/>
                <a:latin typeface="微软雅黑" pitchFamily="34" charset="-122"/>
                <a:ea typeface="微软雅黑" pitchFamily="34" charset="-122"/>
                <a:sym typeface="微软雅黑" pitchFamily="34" charset="-122"/>
              </a:rPr>
              <a:t>单击此处添加段落文字内容</a:t>
            </a:r>
          </a:p>
          <a:p>
            <a:pPr marL="0" marR="0" lvl="0" indent="0" defTabSz="914400" eaLnBrk="1" fontAlgn="auto" latinLnBrk="0" hangingPunct="1">
              <a:spcBef>
                <a:spcPts val="0"/>
              </a:spcBef>
              <a:spcAft>
                <a:spcPts val="0"/>
              </a:spcAft>
              <a:buClrTx/>
              <a:buSzTx/>
              <a:buFontTx/>
              <a:buNone/>
              <a:tabLst/>
              <a:defRPr/>
            </a:pPr>
            <a:r>
              <a:rPr kumimoji="0" lang="zh-CN" altLang="en-US" sz="1100" b="0" i="0" u="none" strike="noStrike" kern="0" cap="none" spc="0" normalizeH="0" baseline="0" noProof="0" smtClean="0">
                <a:ln>
                  <a:noFill/>
                </a:ln>
                <a:solidFill>
                  <a:srgbClr val="1F253D"/>
                </a:solidFill>
                <a:effectLst/>
                <a:uLnTx/>
                <a:uFillTx/>
                <a:latin typeface="微软雅黑" pitchFamily="34" charset="-122"/>
                <a:ea typeface="微软雅黑" pitchFamily="34" charset="-122"/>
                <a:sym typeface="微软雅黑" pitchFamily="34" charset="-122"/>
              </a:rPr>
              <a:t>单击此处添加段落文字内容</a:t>
            </a:r>
          </a:p>
          <a:p>
            <a:pPr marL="0" marR="0" lvl="0" indent="0" defTabSz="914400" eaLnBrk="1" fontAlgn="auto" latinLnBrk="0" hangingPunct="1">
              <a:spcBef>
                <a:spcPts val="0"/>
              </a:spcBef>
              <a:spcAft>
                <a:spcPts val="0"/>
              </a:spcAft>
              <a:buClrTx/>
              <a:buSzTx/>
              <a:buFontTx/>
              <a:buNone/>
              <a:tabLst/>
              <a:defRPr/>
            </a:pPr>
            <a:r>
              <a:rPr kumimoji="0" lang="zh-CN" altLang="en-US" sz="1100" b="0" i="0" u="none" strike="noStrike" kern="0" cap="none" spc="0" normalizeH="0" baseline="0" noProof="0" smtClean="0">
                <a:ln>
                  <a:noFill/>
                </a:ln>
                <a:solidFill>
                  <a:srgbClr val="1F253D"/>
                </a:solidFill>
                <a:effectLst/>
                <a:uLnTx/>
                <a:uFillTx/>
                <a:latin typeface="微软雅黑" pitchFamily="34" charset="-122"/>
                <a:ea typeface="微软雅黑" pitchFamily="34" charset="-122"/>
                <a:sym typeface="微软雅黑" pitchFamily="34" charset="-122"/>
              </a:rPr>
              <a:t>单击此处添加段落文字内容</a:t>
            </a:r>
            <a:endParaRPr kumimoji="0" lang="zh-CN" altLang="en-US" sz="1100" b="0" i="0" u="none" strike="noStrike" kern="0" cap="none" spc="0" normalizeH="0" baseline="0" noProof="0" smtClean="0">
              <a:ln>
                <a:noFill/>
              </a:ln>
              <a:solidFill>
                <a:srgbClr val="1F253D"/>
              </a:solidFill>
              <a:effectLst/>
              <a:uLnTx/>
              <a:uFillTx/>
            </a:endParaRPr>
          </a:p>
        </p:txBody>
      </p:sp>
      <p:sp>
        <p:nvSpPr>
          <p:cNvPr id="5" name="Rectangle 8"/>
          <p:cNvSpPr>
            <a:spLocks noChangeArrowheads="1"/>
          </p:cNvSpPr>
          <p:nvPr/>
        </p:nvSpPr>
        <p:spPr bwMode="auto">
          <a:xfrm>
            <a:off x="1010447" y="2972966"/>
            <a:ext cx="1648371" cy="239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416" tIns="27208" rIns="54416" bIns="2720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EC3730"/>
                </a:solidFill>
                <a:effectLst/>
                <a:uLnTx/>
                <a:uFillTx/>
                <a:latin typeface="微软雅黑" pitchFamily="34" charset="-122"/>
                <a:ea typeface="微软雅黑" pitchFamily="34" charset="-122"/>
                <a:sym typeface="微软雅黑" pitchFamily="34" charset="-122"/>
              </a:rPr>
              <a:t>单击此处添加标题文字</a:t>
            </a:r>
          </a:p>
        </p:txBody>
      </p:sp>
      <p:sp>
        <p:nvSpPr>
          <p:cNvPr id="6" name="Rectangle 9"/>
          <p:cNvSpPr>
            <a:spLocks noChangeArrowheads="1"/>
          </p:cNvSpPr>
          <p:nvPr/>
        </p:nvSpPr>
        <p:spPr bwMode="auto">
          <a:xfrm>
            <a:off x="984263" y="1365622"/>
            <a:ext cx="2055406" cy="3935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416" tIns="27208" rIns="54416" bIns="27208">
            <a:spAutoFit/>
          </a:bodyPr>
          <a:lstStyle/>
          <a:p>
            <a:pPr marL="0" marR="0" lvl="0" indent="0" defTabSz="914400" eaLnBrk="0" fontAlgn="auto" latinLnBrk="0" hangingPunct="0">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F253D"/>
                </a:solidFill>
                <a:effectLst/>
                <a:uLnTx/>
                <a:uFillTx/>
                <a:latin typeface="微软雅黑" pitchFamily="34" charset="-122"/>
                <a:ea typeface="微软雅黑" pitchFamily="34" charset="-122"/>
                <a:sym typeface="微软雅黑" pitchFamily="34" charset="-122"/>
              </a:rPr>
              <a:t>单击此处添加段落文字内容</a:t>
            </a:r>
          </a:p>
          <a:p>
            <a:pPr marL="0" marR="0" lvl="0" indent="0" defTabSz="914400" eaLnBrk="0" fontAlgn="auto" latinLnBrk="0" hangingPunct="0">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F253D"/>
                </a:solidFill>
                <a:effectLst/>
                <a:uLnTx/>
                <a:uFillTx/>
                <a:latin typeface="微软雅黑" pitchFamily="34" charset="-122"/>
                <a:ea typeface="微软雅黑" pitchFamily="34" charset="-122"/>
                <a:sym typeface="微软雅黑" pitchFamily="34" charset="-122"/>
              </a:rPr>
              <a:t>单击此处添加段落文字内容</a:t>
            </a:r>
            <a:endParaRPr kumimoji="0" lang="zh-CN" altLang="en-US" sz="1100" b="0" i="0" u="none" strike="noStrike" kern="0" cap="none" spc="0" normalizeH="0" baseline="0" noProof="0" dirty="0" smtClean="0">
              <a:ln>
                <a:noFill/>
              </a:ln>
              <a:solidFill>
                <a:srgbClr val="1F253D"/>
              </a:solidFill>
              <a:effectLst/>
              <a:uLnTx/>
              <a:uFillTx/>
            </a:endParaRPr>
          </a:p>
        </p:txBody>
      </p:sp>
      <p:sp>
        <p:nvSpPr>
          <p:cNvPr id="7" name="Rectangle 10"/>
          <p:cNvSpPr>
            <a:spLocks noChangeArrowheads="1"/>
          </p:cNvSpPr>
          <p:nvPr/>
        </p:nvSpPr>
        <p:spPr bwMode="auto">
          <a:xfrm>
            <a:off x="984263" y="1178693"/>
            <a:ext cx="1648371" cy="239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416" tIns="27208" rIns="54416" bIns="2720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EC3730"/>
                </a:solidFill>
                <a:effectLst/>
                <a:uLnTx/>
                <a:uFillTx/>
                <a:latin typeface="微软雅黑" pitchFamily="34" charset="-122"/>
                <a:ea typeface="微软雅黑" pitchFamily="34" charset="-122"/>
                <a:sym typeface="微软雅黑" pitchFamily="34" charset="-122"/>
              </a:rPr>
              <a:t>单击此处添加标题文字</a:t>
            </a:r>
          </a:p>
        </p:txBody>
      </p:sp>
      <p:sp>
        <p:nvSpPr>
          <p:cNvPr id="8" name="Rectangle 11"/>
          <p:cNvSpPr>
            <a:spLocks noChangeArrowheads="1"/>
          </p:cNvSpPr>
          <p:nvPr/>
        </p:nvSpPr>
        <p:spPr bwMode="auto">
          <a:xfrm>
            <a:off x="6016259" y="1578743"/>
            <a:ext cx="1956623" cy="5627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416" tIns="27208" rIns="54416" bIns="27208">
            <a:spAutoFit/>
          </a:bodyPr>
          <a:lstStyle/>
          <a:p>
            <a:pPr marL="0" marR="0" lvl="0" indent="0" defTabSz="914400" eaLnBrk="0" fontAlgn="auto" latinLnBrk="0" hangingPunct="0">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F253D"/>
                </a:solidFill>
                <a:effectLst/>
                <a:uLnTx/>
                <a:uFillTx/>
                <a:latin typeface="微软雅黑" pitchFamily="34" charset="-122"/>
                <a:ea typeface="微软雅黑" pitchFamily="34" charset="-122"/>
                <a:sym typeface="微软雅黑" pitchFamily="34" charset="-122"/>
              </a:rPr>
              <a:t>单击此处添加段落文字内容</a:t>
            </a:r>
          </a:p>
          <a:p>
            <a:pPr marL="0" marR="0" lvl="0" indent="0" defTabSz="914400" eaLnBrk="0" fontAlgn="auto" latinLnBrk="0" hangingPunct="0">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F253D"/>
                </a:solidFill>
                <a:effectLst/>
                <a:uLnTx/>
                <a:uFillTx/>
                <a:latin typeface="微软雅黑" pitchFamily="34" charset="-122"/>
                <a:ea typeface="微软雅黑" pitchFamily="34" charset="-122"/>
                <a:sym typeface="微软雅黑" pitchFamily="34" charset="-122"/>
              </a:rPr>
              <a:t>单击此处添加段落文字内容</a:t>
            </a:r>
          </a:p>
          <a:p>
            <a:pPr marL="0" marR="0" lvl="0" indent="0" defTabSz="914400" eaLnBrk="0" fontAlgn="auto" latinLnBrk="0" hangingPunct="0">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srgbClr val="1F253D"/>
                </a:solidFill>
                <a:effectLst/>
                <a:uLnTx/>
                <a:uFillTx/>
                <a:latin typeface="微软雅黑" pitchFamily="34" charset="-122"/>
                <a:ea typeface="微软雅黑" pitchFamily="34" charset="-122"/>
                <a:sym typeface="微软雅黑" pitchFamily="34" charset="-122"/>
              </a:rPr>
              <a:t>单击此处添加段落文字内容</a:t>
            </a:r>
            <a:endParaRPr kumimoji="0" lang="zh-CN" altLang="en-US" sz="1100" b="0" i="0" u="none" strike="noStrike" kern="0" cap="none" spc="0" normalizeH="0" baseline="0" noProof="0" dirty="0" smtClean="0">
              <a:ln>
                <a:noFill/>
              </a:ln>
              <a:solidFill>
                <a:srgbClr val="1F253D"/>
              </a:solidFill>
              <a:effectLst/>
              <a:uLnTx/>
              <a:uFillTx/>
            </a:endParaRPr>
          </a:p>
        </p:txBody>
      </p:sp>
      <p:sp>
        <p:nvSpPr>
          <p:cNvPr id="9" name="Rectangle 12"/>
          <p:cNvSpPr>
            <a:spLocks noChangeArrowheads="1"/>
          </p:cNvSpPr>
          <p:nvPr/>
        </p:nvSpPr>
        <p:spPr bwMode="auto">
          <a:xfrm>
            <a:off x="6025781" y="1383481"/>
            <a:ext cx="1648371" cy="240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416" tIns="27208" rIns="54416" bIns="27208">
            <a:spAutoFit/>
          </a:bodyPr>
          <a:lstStyle/>
          <a:p>
            <a:pPr marL="0" marR="0" lvl="0" indent="0" algn="r" defTabSz="914400" eaLnBrk="0" fontAlgn="auto" latinLnBrk="0" hangingPunct="0">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EC3730"/>
                </a:solidFill>
                <a:effectLst/>
                <a:uLnTx/>
                <a:uFillTx/>
                <a:latin typeface="微软雅黑" pitchFamily="34" charset="-122"/>
                <a:ea typeface="微软雅黑" pitchFamily="34" charset="-122"/>
                <a:sym typeface="微软雅黑" pitchFamily="34" charset="-122"/>
              </a:rPr>
              <a:t>单击此处添加标题文字</a:t>
            </a:r>
          </a:p>
        </p:txBody>
      </p:sp>
      <p:sp>
        <p:nvSpPr>
          <p:cNvPr id="10" name="Freeform 6"/>
          <p:cNvSpPr>
            <a:spLocks noEditPoints="1"/>
          </p:cNvSpPr>
          <p:nvPr/>
        </p:nvSpPr>
        <p:spPr bwMode="auto">
          <a:xfrm>
            <a:off x="4284576" y="915566"/>
            <a:ext cx="1380586" cy="1382315"/>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rgbClr val="F36F00"/>
          </a:solidFill>
          <a:ln>
            <a:noFill/>
          </a:ln>
          <a:effectLst/>
        </p:spPr>
        <p:txBody>
          <a:bodyPr lIns="68562" tIns="34281" rIns="68562" bIns="3428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 name="Freeform 6"/>
          <p:cNvSpPr>
            <a:spLocks noEditPoints="1"/>
          </p:cNvSpPr>
          <p:nvPr/>
        </p:nvSpPr>
        <p:spPr bwMode="auto">
          <a:xfrm>
            <a:off x="3666884" y="2206203"/>
            <a:ext cx="1900685" cy="1901428"/>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rgbClr val="EC3730"/>
          </a:solidFill>
          <a:ln>
            <a:noFill/>
          </a:ln>
          <a:effectLst/>
        </p:spPr>
        <p:txBody>
          <a:bodyPr lIns="68562" tIns="34281" rIns="68562" bIns="3428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 name="Freeform 6"/>
          <p:cNvSpPr>
            <a:spLocks noEditPoints="1"/>
          </p:cNvSpPr>
          <p:nvPr/>
        </p:nvSpPr>
        <p:spPr bwMode="auto">
          <a:xfrm>
            <a:off x="3153925" y="1265610"/>
            <a:ext cx="1244907" cy="1245394"/>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rgbClr val="00B0F0"/>
          </a:solidFill>
          <a:ln>
            <a:noFill/>
          </a:ln>
          <a:effectLst/>
        </p:spPr>
        <p:txBody>
          <a:bodyPr lIns="68562" tIns="34281" rIns="68562" bIns="3428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9"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25999066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59976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8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599760">
                                      <p:cBhvr>
                                        <p:cTn id="10" dur="1400" fill="hold"/>
                                        <p:tgtEl>
                                          <p:spTgt spid="10"/>
                                        </p:tgtEl>
                                        <p:attrNameLst>
                                          <p:attrName>r</p:attrName>
                                        </p:attrNameLst>
                                      </p:cBhvr>
                                    </p:animRo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autoUpdateAnimBg="0"/>
      <p:bldP spid="8" grpId="0" autoUpdateAnimBg="0"/>
      <p:bldP spid="9" grpId="0" autoUpdateAnimBg="0"/>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23</a:t>
            </a:fld>
            <a:endParaRPr lang="zh-CN" altLang="en-US"/>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35" y="1315595"/>
            <a:ext cx="2808032" cy="1500678"/>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564" y="1315595"/>
            <a:ext cx="2808032" cy="1500678"/>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3866" y="1315595"/>
            <a:ext cx="2808032" cy="1500678"/>
          </a:xfrm>
          <a:prstGeom prst="rect">
            <a:avLst/>
          </a:prstGeom>
        </p:spPr>
      </p:pic>
      <p:grpSp>
        <p:nvGrpSpPr>
          <p:cNvPr id="6" name="组合 5"/>
          <p:cNvGrpSpPr/>
          <p:nvPr/>
        </p:nvGrpSpPr>
        <p:grpSpPr>
          <a:xfrm>
            <a:off x="1084455" y="2773654"/>
            <a:ext cx="1205220" cy="425412"/>
            <a:chOff x="1009661" y="3867894"/>
            <a:chExt cx="1205220" cy="425412"/>
          </a:xfrm>
          <a:solidFill>
            <a:srgbClr val="F36F00"/>
          </a:solidFill>
        </p:grpSpPr>
        <p:sp>
          <p:nvSpPr>
            <p:cNvPr id="7" name="矩形 6"/>
            <p:cNvSpPr/>
            <p:nvPr/>
          </p:nvSpPr>
          <p:spPr>
            <a:xfrm>
              <a:off x="1009661" y="3867894"/>
              <a:ext cx="1205220" cy="2804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输入标题文字</a:t>
              </a:r>
              <a:endParaRPr lang="zh-CN" altLang="en-US" sz="1200" dirty="0"/>
            </a:p>
          </p:txBody>
        </p:sp>
        <p:sp>
          <p:nvSpPr>
            <p:cNvPr id="8" name="等腰三角形 7"/>
            <p:cNvSpPr/>
            <p:nvPr/>
          </p:nvSpPr>
          <p:spPr>
            <a:xfrm flipV="1">
              <a:off x="1462097" y="4148372"/>
              <a:ext cx="257169" cy="14493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4160920" y="2793974"/>
            <a:ext cx="1205220" cy="425412"/>
            <a:chOff x="1009661" y="3867894"/>
            <a:chExt cx="1205220" cy="425412"/>
          </a:xfrm>
          <a:solidFill>
            <a:srgbClr val="EC3730"/>
          </a:solidFill>
        </p:grpSpPr>
        <p:sp>
          <p:nvSpPr>
            <p:cNvPr id="10" name="矩形 9"/>
            <p:cNvSpPr/>
            <p:nvPr/>
          </p:nvSpPr>
          <p:spPr>
            <a:xfrm>
              <a:off x="1009661" y="3867894"/>
              <a:ext cx="1205220" cy="2804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输入标题文字</a:t>
              </a:r>
            </a:p>
          </p:txBody>
        </p:sp>
        <p:sp>
          <p:nvSpPr>
            <p:cNvPr id="11" name="等腰三角形 10"/>
            <p:cNvSpPr/>
            <p:nvPr/>
          </p:nvSpPr>
          <p:spPr>
            <a:xfrm flipV="1">
              <a:off x="1462097" y="4148372"/>
              <a:ext cx="257169" cy="14493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017668" y="2793974"/>
            <a:ext cx="1205220" cy="425412"/>
            <a:chOff x="1009661" y="3867894"/>
            <a:chExt cx="1205220" cy="425412"/>
          </a:xfrm>
          <a:solidFill>
            <a:srgbClr val="29304A"/>
          </a:solidFill>
        </p:grpSpPr>
        <p:sp>
          <p:nvSpPr>
            <p:cNvPr id="13" name="矩形 12"/>
            <p:cNvSpPr/>
            <p:nvPr/>
          </p:nvSpPr>
          <p:spPr>
            <a:xfrm>
              <a:off x="1009661" y="3867894"/>
              <a:ext cx="1205220" cy="2804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输入标题文字</a:t>
              </a:r>
            </a:p>
          </p:txBody>
        </p:sp>
        <p:sp>
          <p:nvSpPr>
            <p:cNvPr id="14" name="等腰三角形 13"/>
            <p:cNvSpPr/>
            <p:nvPr/>
          </p:nvSpPr>
          <p:spPr>
            <a:xfrm flipV="1">
              <a:off x="1462097" y="4148372"/>
              <a:ext cx="257169" cy="14493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746527" y="3221151"/>
            <a:ext cx="2095065" cy="507831"/>
          </a:xfrm>
          <a:prstGeom prst="rect">
            <a:avLst/>
          </a:prstGeom>
        </p:spPr>
        <p:txBody>
          <a:bodyPr wrap="square">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3701071" y="3241471"/>
            <a:ext cx="2095065" cy="507831"/>
          </a:xfrm>
          <a:prstGeom prst="rect">
            <a:avLst/>
          </a:prstGeom>
        </p:spPr>
        <p:txBody>
          <a:bodyPr wrap="square">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6588224" y="3241471"/>
            <a:ext cx="2095065" cy="507831"/>
          </a:xfrm>
          <a:prstGeom prst="rect">
            <a:avLst/>
          </a:prstGeom>
        </p:spPr>
        <p:txBody>
          <a:bodyPr wrap="square">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327125" y="915566"/>
            <a:ext cx="927652" cy="927652"/>
            <a:chOff x="1252331" y="1868048"/>
            <a:chExt cx="927652" cy="927652"/>
          </a:xfrm>
        </p:grpSpPr>
        <p:sp>
          <p:nvSpPr>
            <p:cNvPr id="19" name="Freeform 239"/>
            <p:cNvSpPr>
              <a:spLocks noEditPoints="1"/>
            </p:cNvSpPr>
            <p:nvPr/>
          </p:nvSpPr>
          <p:spPr bwMode="auto">
            <a:xfrm>
              <a:off x="1438403" y="1972119"/>
              <a:ext cx="561726" cy="797592"/>
            </a:xfrm>
            <a:custGeom>
              <a:avLst/>
              <a:gdLst>
                <a:gd name="T0" fmla="*/ 21 w 187"/>
                <a:gd name="T1" fmla="*/ 20 h 266"/>
                <a:gd name="T2" fmla="*/ 164 w 187"/>
                <a:gd name="T3" fmla="*/ 20 h 266"/>
                <a:gd name="T4" fmla="*/ 164 w 187"/>
                <a:gd name="T5" fmla="*/ 0 h 266"/>
                <a:gd name="T6" fmla="*/ 180 w 187"/>
                <a:gd name="T7" fmla="*/ 0 h 266"/>
                <a:gd name="T8" fmla="*/ 180 w 187"/>
                <a:gd name="T9" fmla="*/ 124 h 266"/>
                <a:gd name="T10" fmla="*/ 187 w 187"/>
                <a:gd name="T11" fmla="*/ 124 h 266"/>
                <a:gd name="T12" fmla="*/ 187 w 187"/>
                <a:gd name="T13" fmla="*/ 140 h 266"/>
                <a:gd name="T14" fmla="*/ 161 w 187"/>
                <a:gd name="T15" fmla="*/ 150 h 266"/>
                <a:gd name="T16" fmla="*/ 110 w 187"/>
                <a:gd name="T17" fmla="*/ 196 h 266"/>
                <a:gd name="T18" fmla="*/ 168 w 187"/>
                <a:gd name="T19" fmla="*/ 249 h 266"/>
                <a:gd name="T20" fmla="*/ 153 w 187"/>
                <a:gd name="T21" fmla="*/ 266 h 266"/>
                <a:gd name="T22" fmla="*/ 94 w 187"/>
                <a:gd name="T23" fmla="*/ 211 h 266"/>
                <a:gd name="T24" fmla="*/ 34 w 187"/>
                <a:gd name="T25" fmla="*/ 266 h 266"/>
                <a:gd name="T26" fmla="*/ 19 w 187"/>
                <a:gd name="T27" fmla="*/ 249 h 266"/>
                <a:gd name="T28" fmla="*/ 77 w 187"/>
                <a:gd name="T29" fmla="*/ 196 h 266"/>
                <a:gd name="T30" fmla="*/ 29 w 187"/>
                <a:gd name="T31" fmla="*/ 152 h 266"/>
                <a:gd name="T32" fmla="*/ 0 w 187"/>
                <a:gd name="T33" fmla="*/ 140 h 266"/>
                <a:gd name="T34" fmla="*/ 0 w 187"/>
                <a:gd name="T35" fmla="*/ 124 h 266"/>
                <a:gd name="T36" fmla="*/ 5 w 187"/>
                <a:gd name="T37" fmla="*/ 124 h 266"/>
                <a:gd name="T38" fmla="*/ 5 w 187"/>
                <a:gd name="T39" fmla="*/ 0 h 266"/>
                <a:gd name="T40" fmla="*/ 21 w 187"/>
                <a:gd name="T41" fmla="*/ 0 h 266"/>
                <a:gd name="T42" fmla="*/ 21 w 187"/>
                <a:gd name="T43" fmla="*/ 20 h 266"/>
                <a:gd name="T44" fmla="*/ 94 w 187"/>
                <a:gd name="T45" fmla="*/ 181 h 266"/>
                <a:gd name="T46" fmla="*/ 117 w 187"/>
                <a:gd name="T47" fmla="*/ 160 h 266"/>
                <a:gd name="T48" fmla="*/ 71 w 187"/>
                <a:gd name="T49" fmla="*/ 161 h 266"/>
                <a:gd name="T50" fmla="*/ 94 w 187"/>
                <a:gd name="T51" fmla="*/ 181 h 266"/>
                <a:gd name="T52" fmla="*/ 164 w 187"/>
                <a:gd name="T53" fmla="*/ 124 h 266"/>
                <a:gd name="T54" fmla="*/ 164 w 187"/>
                <a:gd name="T55" fmla="*/ 82 h 266"/>
                <a:gd name="T56" fmla="*/ 21 w 187"/>
                <a:gd name="T57" fmla="*/ 82 h 266"/>
                <a:gd name="T58" fmla="*/ 21 w 187"/>
                <a:gd name="T59" fmla="*/ 124 h 266"/>
                <a:gd name="T60" fmla="*/ 164 w 187"/>
                <a:gd name="T61" fmla="*/ 12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266">
                  <a:moveTo>
                    <a:pt x="21" y="20"/>
                  </a:moveTo>
                  <a:cubicBezTo>
                    <a:pt x="164" y="20"/>
                    <a:pt x="164" y="20"/>
                    <a:pt x="164" y="20"/>
                  </a:cubicBezTo>
                  <a:cubicBezTo>
                    <a:pt x="164" y="0"/>
                    <a:pt x="164" y="0"/>
                    <a:pt x="164" y="0"/>
                  </a:cubicBezTo>
                  <a:cubicBezTo>
                    <a:pt x="180" y="0"/>
                    <a:pt x="180" y="0"/>
                    <a:pt x="180" y="0"/>
                  </a:cubicBezTo>
                  <a:cubicBezTo>
                    <a:pt x="180" y="124"/>
                    <a:pt x="180" y="124"/>
                    <a:pt x="180" y="124"/>
                  </a:cubicBezTo>
                  <a:cubicBezTo>
                    <a:pt x="187" y="124"/>
                    <a:pt x="187" y="124"/>
                    <a:pt x="187" y="124"/>
                  </a:cubicBezTo>
                  <a:cubicBezTo>
                    <a:pt x="187" y="129"/>
                    <a:pt x="187" y="135"/>
                    <a:pt x="187" y="140"/>
                  </a:cubicBezTo>
                  <a:cubicBezTo>
                    <a:pt x="178" y="144"/>
                    <a:pt x="169" y="147"/>
                    <a:pt x="161" y="150"/>
                  </a:cubicBezTo>
                  <a:cubicBezTo>
                    <a:pt x="110" y="196"/>
                    <a:pt x="110" y="196"/>
                    <a:pt x="110" y="196"/>
                  </a:cubicBezTo>
                  <a:cubicBezTo>
                    <a:pt x="168" y="249"/>
                    <a:pt x="168" y="249"/>
                    <a:pt x="168" y="249"/>
                  </a:cubicBezTo>
                  <a:cubicBezTo>
                    <a:pt x="169" y="263"/>
                    <a:pt x="163" y="266"/>
                    <a:pt x="153" y="266"/>
                  </a:cubicBezTo>
                  <a:cubicBezTo>
                    <a:pt x="94" y="211"/>
                    <a:pt x="94" y="211"/>
                    <a:pt x="94" y="211"/>
                  </a:cubicBezTo>
                  <a:cubicBezTo>
                    <a:pt x="34" y="266"/>
                    <a:pt x="34" y="266"/>
                    <a:pt x="34" y="266"/>
                  </a:cubicBezTo>
                  <a:cubicBezTo>
                    <a:pt x="24" y="266"/>
                    <a:pt x="18" y="263"/>
                    <a:pt x="19" y="249"/>
                  </a:cubicBezTo>
                  <a:cubicBezTo>
                    <a:pt x="77" y="196"/>
                    <a:pt x="77" y="196"/>
                    <a:pt x="77" y="196"/>
                  </a:cubicBezTo>
                  <a:cubicBezTo>
                    <a:pt x="29" y="152"/>
                    <a:pt x="29" y="152"/>
                    <a:pt x="29" y="152"/>
                  </a:cubicBezTo>
                  <a:cubicBezTo>
                    <a:pt x="19" y="149"/>
                    <a:pt x="9" y="145"/>
                    <a:pt x="0" y="140"/>
                  </a:cubicBezTo>
                  <a:cubicBezTo>
                    <a:pt x="0" y="135"/>
                    <a:pt x="0" y="129"/>
                    <a:pt x="0" y="124"/>
                  </a:cubicBezTo>
                  <a:cubicBezTo>
                    <a:pt x="5" y="124"/>
                    <a:pt x="5" y="124"/>
                    <a:pt x="5" y="124"/>
                  </a:cubicBezTo>
                  <a:cubicBezTo>
                    <a:pt x="5" y="0"/>
                    <a:pt x="5" y="0"/>
                    <a:pt x="5" y="0"/>
                  </a:cubicBezTo>
                  <a:cubicBezTo>
                    <a:pt x="21" y="0"/>
                    <a:pt x="21" y="0"/>
                    <a:pt x="21" y="0"/>
                  </a:cubicBezTo>
                  <a:cubicBezTo>
                    <a:pt x="21" y="20"/>
                    <a:pt x="21" y="20"/>
                    <a:pt x="21" y="20"/>
                  </a:cubicBezTo>
                  <a:close/>
                  <a:moveTo>
                    <a:pt x="94" y="181"/>
                  </a:moveTo>
                  <a:cubicBezTo>
                    <a:pt x="117" y="160"/>
                    <a:pt x="117" y="160"/>
                    <a:pt x="117" y="160"/>
                  </a:cubicBezTo>
                  <a:cubicBezTo>
                    <a:pt x="102" y="162"/>
                    <a:pt x="86" y="162"/>
                    <a:pt x="71" y="161"/>
                  </a:cubicBezTo>
                  <a:cubicBezTo>
                    <a:pt x="94" y="181"/>
                    <a:pt x="94" y="181"/>
                    <a:pt x="94" y="181"/>
                  </a:cubicBezTo>
                  <a:close/>
                  <a:moveTo>
                    <a:pt x="164" y="124"/>
                  </a:moveTo>
                  <a:cubicBezTo>
                    <a:pt x="164" y="82"/>
                    <a:pt x="164" y="82"/>
                    <a:pt x="164" y="82"/>
                  </a:cubicBezTo>
                  <a:cubicBezTo>
                    <a:pt x="21" y="82"/>
                    <a:pt x="21" y="82"/>
                    <a:pt x="21" y="82"/>
                  </a:cubicBezTo>
                  <a:cubicBezTo>
                    <a:pt x="21" y="124"/>
                    <a:pt x="21" y="124"/>
                    <a:pt x="21" y="124"/>
                  </a:cubicBezTo>
                  <a:lnTo>
                    <a:pt x="164" y="124"/>
                  </a:lnTo>
                  <a:close/>
                </a:path>
              </a:pathLst>
            </a:custGeom>
            <a:solidFill>
              <a:srgbClr val="F36F00"/>
            </a:solidFill>
            <a:ln>
              <a:noFill/>
            </a:ln>
            <a:effectLst>
              <a:outerShdw blurRad="50800" dist="38100" dir="54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20" name="椭圆 19"/>
            <p:cNvSpPr/>
            <p:nvPr/>
          </p:nvSpPr>
          <p:spPr>
            <a:xfrm>
              <a:off x="1252331" y="1868048"/>
              <a:ext cx="927652" cy="927652"/>
            </a:xfrm>
            <a:prstGeom prst="ellipse">
              <a:avLst/>
            </a:prstGeom>
            <a:noFill/>
            <a:ln>
              <a:solidFill>
                <a:srgbClr val="F36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4202847" y="915566"/>
            <a:ext cx="927652" cy="927652"/>
            <a:chOff x="4128053" y="1848170"/>
            <a:chExt cx="927652" cy="927652"/>
          </a:xfrm>
        </p:grpSpPr>
        <p:sp>
          <p:nvSpPr>
            <p:cNvPr id="22" name="Freeform 121"/>
            <p:cNvSpPr>
              <a:spLocks noEditPoints="1"/>
            </p:cNvSpPr>
            <p:nvPr/>
          </p:nvSpPr>
          <p:spPr bwMode="auto">
            <a:xfrm>
              <a:off x="4333992" y="1928190"/>
              <a:ext cx="511328" cy="794267"/>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rgbClr val="EC3730"/>
            </a:solidFill>
            <a:ln>
              <a:noFill/>
            </a:ln>
            <a:effectLst>
              <a:outerShdw blurRad="50800" dist="38100" dir="54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23" name="椭圆 22"/>
            <p:cNvSpPr/>
            <p:nvPr/>
          </p:nvSpPr>
          <p:spPr>
            <a:xfrm>
              <a:off x="4128053" y="1848170"/>
              <a:ext cx="927652" cy="927652"/>
            </a:xfrm>
            <a:prstGeom prst="ellipse">
              <a:avLst/>
            </a:prstGeom>
            <a:noFill/>
            <a:ln>
              <a:solidFill>
                <a:srgbClr val="EC3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7065317" y="915566"/>
            <a:ext cx="927652" cy="927652"/>
            <a:chOff x="6990523" y="1921057"/>
            <a:chExt cx="927652" cy="927652"/>
          </a:xfrm>
        </p:grpSpPr>
        <p:sp>
          <p:nvSpPr>
            <p:cNvPr id="25" name="Freeform 111"/>
            <p:cNvSpPr>
              <a:spLocks noEditPoints="1"/>
            </p:cNvSpPr>
            <p:nvPr/>
          </p:nvSpPr>
          <p:spPr bwMode="auto">
            <a:xfrm>
              <a:off x="7219629" y="2095537"/>
              <a:ext cx="566918" cy="674174"/>
            </a:xfrm>
            <a:custGeom>
              <a:avLst/>
              <a:gdLst>
                <a:gd name="T0" fmla="*/ 4 w 86"/>
                <a:gd name="T1" fmla="*/ 0 h 102"/>
                <a:gd name="T2" fmla="*/ 8 w 86"/>
                <a:gd name="T3" fmla="*/ 10 h 102"/>
                <a:gd name="T4" fmla="*/ 49 w 86"/>
                <a:gd name="T5" fmla="*/ 3 h 102"/>
                <a:gd name="T6" fmla="*/ 52 w 86"/>
                <a:gd name="T7" fmla="*/ 6 h 102"/>
                <a:gd name="T8" fmla="*/ 52 w 86"/>
                <a:gd name="T9" fmla="*/ 13 h 102"/>
                <a:gd name="T10" fmla="*/ 81 w 86"/>
                <a:gd name="T11" fmla="*/ 3 h 102"/>
                <a:gd name="T12" fmla="*/ 86 w 86"/>
                <a:gd name="T13" fmla="*/ 6 h 102"/>
                <a:gd name="T14" fmla="*/ 84 w 86"/>
                <a:gd name="T15" fmla="*/ 60 h 102"/>
                <a:gd name="T16" fmla="*/ 62 w 86"/>
                <a:gd name="T17" fmla="*/ 67 h 102"/>
                <a:gd name="T18" fmla="*/ 36 w 86"/>
                <a:gd name="T19" fmla="*/ 66 h 102"/>
                <a:gd name="T20" fmla="*/ 36 w 86"/>
                <a:gd name="T21" fmla="*/ 66 h 102"/>
                <a:gd name="T22" fmla="*/ 28 w 86"/>
                <a:gd name="T23" fmla="*/ 60 h 102"/>
                <a:gd name="T24" fmla="*/ 8 w 86"/>
                <a:gd name="T25" fmla="*/ 98 h 102"/>
                <a:gd name="T26" fmla="*/ 4 w 86"/>
                <a:gd name="T27" fmla="*/ 102 h 102"/>
                <a:gd name="T28" fmla="*/ 0 w 86"/>
                <a:gd name="T29" fmla="*/ 4 h 102"/>
                <a:gd name="T30" fmla="*/ 52 w 86"/>
                <a:gd name="T31" fmla="*/ 56 h 102"/>
                <a:gd name="T32" fmla="*/ 61 w 86"/>
                <a:gd name="T33" fmla="*/ 61 h 102"/>
                <a:gd name="T34" fmla="*/ 52 w 86"/>
                <a:gd name="T35" fmla="*/ 53 h 102"/>
                <a:gd name="T36" fmla="*/ 52 w 86"/>
                <a:gd name="T37" fmla="*/ 42 h 102"/>
                <a:gd name="T38" fmla="*/ 61 w 86"/>
                <a:gd name="T39" fmla="*/ 28 h 102"/>
                <a:gd name="T40" fmla="*/ 52 w 86"/>
                <a:gd name="T41" fmla="*/ 42 h 102"/>
                <a:gd name="T42" fmla="*/ 61 w 86"/>
                <a:gd name="T43" fmla="*/ 52 h 102"/>
                <a:gd name="T44" fmla="*/ 71 w 86"/>
                <a:gd name="T45" fmla="*/ 37 h 102"/>
                <a:gd name="T46" fmla="*/ 71 w 86"/>
                <a:gd name="T47" fmla="*/ 49 h 102"/>
                <a:gd name="T48" fmla="*/ 79 w 86"/>
                <a:gd name="T49" fmla="*/ 55 h 102"/>
                <a:gd name="T50" fmla="*/ 71 w 86"/>
                <a:gd name="T51" fmla="*/ 49 h 102"/>
                <a:gd name="T52" fmla="*/ 71 w 86"/>
                <a:gd name="T53" fmla="*/ 25 h 102"/>
                <a:gd name="T54" fmla="*/ 80 w 86"/>
                <a:gd name="T55" fmla="*/ 34 h 102"/>
                <a:gd name="T56" fmla="*/ 71 w 86"/>
                <a:gd name="T57" fmla="*/ 25 h 102"/>
                <a:gd name="T58" fmla="*/ 67 w 86"/>
                <a:gd name="T59" fmla="*/ 16 h 102"/>
                <a:gd name="T60" fmla="*/ 61 w 86"/>
                <a:gd name="T61" fmla="*/ 28 h 102"/>
                <a:gd name="T62" fmla="*/ 38 w 86"/>
                <a:gd name="T63" fmla="*/ 30 h 102"/>
                <a:gd name="T64" fmla="*/ 46 w 86"/>
                <a:gd name="T65" fmla="*/ 18 h 102"/>
                <a:gd name="T66" fmla="*/ 38 w 86"/>
                <a:gd name="T67" fmla="*/ 30 h 102"/>
                <a:gd name="T68" fmla="*/ 38 w 86"/>
                <a:gd name="T69" fmla="*/ 42 h 102"/>
                <a:gd name="T70" fmla="*/ 39 w 86"/>
                <a:gd name="T71" fmla="*/ 52 h 102"/>
                <a:gd name="T72" fmla="*/ 44 w 86"/>
                <a:gd name="T73" fmla="*/ 51 h 102"/>
                <a:gd name="T74" fmla="*/ 46 w 86"/>
                <a:gd name="T75" fmla="*/ 48 h 102"/>
                <a:gd name="T76" fmla="*/ 46 w 86"/>
                <a:gd name="T77" fmla="*/ 42 h 102"/>
                <a:gd name="T78" fmla="*/ 38 w 86"/>
                <a:gd name="T79" fmla="*/ 30 h 102"/>
                <a:gd name="T80" fmla="*/ 28 w 86"/>
                <a:gd name="T81" fmla="*/ 43 h 102"/>
                <a:gd name="T82" fmla="*/ 38 w 86"/>
                <a:gd name="T83" fmla="*/ 18 h 102"/>
                <a:gd name="T84" fmla="*/ 28 w 86"/>
                <a:gd name="T85" fmla="*/ 10 h 102"/>
                <a:gd name="T86" fmla="*/ 38 w 86"/>
                <a:gd name="T87" fmla="*/ 18 h 102"/>
                <a:gd name="T88" fmla="*/ 28 w 86"/>
                <a:gd name="T89" fmla="*/ 43 h 102"/>
                <a:gd name="T90" fmla="*/ 18 w 86"/>
                <a:gd name="T91" fmla="*/ 57 h 102"/>
                <a:gd name="T92" fmla="*/ 28 w 86"/>
                <a:gd name="T93" fmla="*/ 54 h 102"/>
                <a:gd name="T94" fmla="*/ 18 w 86"/>
                <a:gd name="T95" fmla="*/ 46 h 102"/>
                <a:gd name="T96" fmla="*/ 9 w 86"/>
                <a:gd name="T97" fmla="*/ 37 h 102"/>
                <a:gd name="T98" fmla="*/ 9 w 86"/>
                <a:gd name="T99" fmla="*/ 49 h 102"/>
                <a:gd name="T100" fmla="*/ 28 w 86"/>
                <a:gd name="T101" fmla="*/ 31 h 102"/>
                <a:gd name="T102" fmla="*/ 18 w 86"/>
                <a:gd name="T103" fmla="*/ 23 h 102"/>
                <a:gd name="T104" fmla="*/ 18 w 86"/>
                <a:gd name="T105" fmla="*/ 23 h 102"/>
                <a:gd name="T106" fmla="*/ 9 w 86"/>
                <a:gd name="T107" fmla="*/ 17 h 102"/>
                <a:gd name="T108" fmla="*/ 18 w 86"/>
                <a:gd name="T109"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102">
                  <a:moveTo>
                    <a:pt x="4" y="0"/>
                  </a:moveTo>
                  <a:cubicBezTo>
                    <a:pt x="4" y="0"/>
                    <a:pt x="4" y="0"/>
                    <a:pt x="4" y="0"/>
                  </a:cubicBezTo>
                  <a:cubicBezTo>
                    <a:pt x="6" y="0"/>
                    <a:pt x="8" y="2"/>
                    <a:pt x="8" y="4"/>
                  </a:cubicBezTo>
                  <a:cubicBezTo>
                    <a:pt x="8" y="10"/>
                    <a:pt x="8" y="10"/>
                    <a:pt x="8" y="10"/>
                  </a:cubicBezTo>
                  <a:cubicBezTo>
                    <a:pt x="13" y="7"/>
                    <a:pt x="20" y="6"/>
                    <a:pt x="26" y="4"/>
                  </a:cubicBezTo>
                  <a:cubicBezTo>
                    <a:pt x="34" y="3"/>
                    <a:pt x="42" y="3"/>
                    <a:pt x="49" y="3"/>
                  </a:cubicBezTo>
                  <a:cubicBezTo>
                    <a:pt x="51" y="3"/>
                    <a:pt x="52" y="4"/>
                    <a:pt x="52" y="6"/>
                  </a:cubicBezTo>
                  <a:cubicBezTo>
                    <a:pt x="52" y="6"/>
                    <a:pt x="52" y="6"/>
                    <a:pt x="52" y="6"/>
                  </a:cubicBezTo>
                  <a:cubicBezTo>
                    <a:pt x="52" y="6"/>
                    <a:pt x="52" y="6"/>
                    <a:pt x="52" y="6"/>
                  </a:cubicBezTo>
                  <a:cubicBezTo>
                    <a:pt x="52" y="13"/>
                    <a:pt x="52" y="13"/>
                    <a:pt x="52" y="13"/>
                  </a:cubicBezTo>
                  <a:cubicBezTo>
                    <a:pt x="57" y="13"/>
                    <a:pt x="61" y="12"/>
                    <a:pt x="65" y="10"/>
                  </a:cubicBezTo>
                  <a:cubicBezTo>
                    <a:pt x="70" y="9"/>
                    <a:pt x="76" y="6"/>
                    <a:pt x="81" y="3"/>
                  </a:cubicBezTo>
                  <a:cubicBezTo>
                    <a:pt x="83" y="2"/>
                    <a:pt x="85" y="3"/>
                    <a:pt x="86" y="5"/>
                  </a:cubicBezTo>
                  <a:cubicBezTo>
                    <a:pt x="86" y="5"/>
                    <a:pt x="86" y="6"/>
                    <a:pt x="86" y="6"/>
                  </a:cubicBezTo>
                  <a:cubicBezTo>
                    <a:pt x="86" y="57"/>
                    <a:pt x="86" y="57"/>
                    <a:pt x="86" y="57"/>
                  </a:cubicBezTo>
                  <a:cubicBezTo>
                    <a:pt x="86" y="58"/>
                    <a:pt x="85" y="59"/>
                    <a:pt x="84" y="60"/>
                  </a:cubicBezTo>
                  <a:cubicBezTo>
                    <a:pt x="84" y="60"/>
                    <a:pt x="84" y="60"/>
                    <a:pt x="84" y="60"/>
                  </a:cubicBezTo>
                  <a:cubicBezTo>
                    <a:pt x="78" y="64"/>
                    <a:pt x="70" y="66"/>
                    <a:pt x="62" y="67"/>
                  </a:cubicBezTo>
                  <a:cubicBezTo>
                    <a:pt x="55" y="69"/>
                    <a:pt x="47" y="69"/>
                    <a:pt x="39" y="69"/>
                  </a:cubicBezTo>
                  <a:cubicBezTo>
                    <a:pt x="38" y="69"/>
                    <a:pt x="36" y="68"/>
                    <a:pt x="36" y="66"/>
                  </a:cubicBezTo>
                  <a:cubicBezTo>
                    <a:pt x="36" y="66"/>
                    <a:pt x="36" y="66"/>
                    <a:pt x="36" y="66"/>
                  </a:cubicBezTo>
                  <a:cubicBezTo>
                    <a:pt x="36" y="66"/>
                    <a:pt x="36" y="66"/>
                    <a:pt x="36" y="66"/>
                  </a:cubicBezTo>
                  <a:cubicBezTo>
                    <a:pt x="36" y="59"/>
                    <a:pt x="36" y="59"/>
                    <a:pt x="36" y="59"/>
                  </a:cubicBezTo>
                  <a:cubicBezTo>
                    <a:pt x="34" y="59"/>
                    <a:pt x="31" y="59"/>
                    <a:pt x="28" y="60"/>
                  </a:cubicBezTo>
                  <a:cubicBezTo>
                    <a:pt x="22" y="62"/>
                    <a:pt x="15" y="65"/>
                    <a:pt x="8" y="68"/>
                  </a:cubicBezTo>
                  <a:cubicBezTo>
                    <a:pt x="8" y="98"/>
                    <a:pt x="8" y="98"/>
                    <a:pt x="8" y="98"/>
                  </a:cubicBezTo>
                  <a:cubicBezTo>
                    <a:pt x="8" y="100"/>
                    <a:pt x="6" y="102"/>
                    <a:pt x="4" y="102"/>
                  </a:cubicBezTo>
                  <a:cubicBezTo>
                    <a:pt x="4" y="102"/>
                    <a:pt x="4" y="102"/>
                    <a:pt x="4" y="102"/>
                  </a:cubicBezTo>
                  <a:cubicBezTo>
                    <a:pt x="1" y="102"/>
                    <a:pt x="0" y="100"/>
                    <a:pt x="0" y="98"/>
                  </a:cubicBezTo>
                  <a:cubicBezTo>
                    <a:pt x="0" y="4"/>
                    <a:pt x="0" y="4"/>
                    <a:pt x="0" y="4"/>
                  </a:cubicBezTo>
                  <a:cubicBezTo>
                    <a:pt x="0" y="2"/>
                    <a:pt x="1" y="0"/>
                    <a:pt x="4" y="0"/>
                  </a:cubicBezTo>
                  <a:close/>
                  <a:moveTo>
                    <a:pt x="52" y="56"/>
                  </a:moveTo>
                  <a:cubicBezTo>
                    <a:pt x="52" y="62"/>
                    <a:pt x="52" y="62"/>
                    <a:pt x="52" y="62"/>
                  </a:cubicBezTo>
                  <a:cubicBezTo>
                    <a:pt x="55" y="62"/>
                    <a:pt x="58" y="62"/>
                    <a:pt x="61" y="61"/>
                  </a:cubicBezTo>
                  <a:cubicBezTo>
                    <a:pt x="61" y="52"/>
                    <a:pt x="61" y="52"/>
                    <a:pt x="61" y="52"/>
                  </a:cubicBezTo>
                  <a:cubicBezTo>
                    <a:pt x="52" y="53"/>
                    <a:pt x="52" y="53"/>
                    <a:pt x="52" y="53"/>
                  </a:cubicBezTo>
                  <a:cubicBezTo>
                    <a:pt x="52" y="56"/>
                    <a:pt x="52" y="56"/>
                    <a:pt x="52" y="56"/>
                  </a:cubicBezTo>
                  <a:close/>
                  <a:moveTo>
                    <a:pt x="52" y="42"/>
                  </a:moveTo>
                  <a:cubicBezTo>
                    <a:pt x="61" y="40"/>
                    <a:pt x="61" y="40"/>
                    <a:pt x="61" y="40"/>
                  </a:cubicBezTo>
                  <a:cubicBezTo>
                    <a:pt x="61" y="28"/>
                    <a:pt x="61" y="28"/>
                    <a:pt x="61" y="28"/>
                  </a:cubicBezTo>
                  <a:cubicBezTo>
                    <a:pt x="52" y="30"/>
                    <a:pt x="52" y="30"/>
                    <a:pt x="52" y="30"/>
                  </a:cubicBezTo>
                  <a:cubicBezTo>
                    <a:pt x="52" y="42"/>
                    <a:pt x="52" y="42"/>
                    <a:pt x="52" y="42"/>
                  </a:cubicBezTo>
                  <a:close/>
                  <a:moveTo>
                    <a:pt x="61" y="40"/>
                  </a:moveTo>
                  <a:cubicBezTo>
                    <a:pt x="61" y="52"/>
                    <a:pt x="61" y="52"/>
                    <a:pt x="61" y="52"/>
                  </a:cubicBezTo>
                  <a:cubicBezTo>
                    <a:pt x="71" y="49"/>
                    <a:pt x="71" y="49"/>
                    <a:pt x="71" y="49"/>
                  </a:cubicBezTo>
                  <a:cubicBezTo>
                    <a:pt x="71" y="37"/>
                    <a:pt x="71" y="37"/>
                    <a:pt x="71" y="37"/>
                  </a:cubicBezTo>
                  <a:cubicBezTo>
                    <a:pt x="61" y="40"/>
                    <a:pt x="61" y="40"/>
                    <a:pt x="61" y="40"/>
                  </a:cubicBezTo>
                  <a:close/>
                  <a:moveTo>
                    <a:pt x="71" y="49"/>
                  </a:moveTo>
                  <a:cubicBezTo>
                    <a:pt x="71" y="59"/>
                    <a:pt x="71" y="59"/>
                    <a:pt x="71" y="59"/>
                  </a:cubicBezTo>
                  <a:cubicBezTo>
                    <a:pt x="74" y="58"/>
                    <a:pt x="77" y="57"/>
                    <a:pt x="79" y="55"/>
                  </a:cubicBezTo>
                  <a:cubicBezTo>
                    <a:pt x="80" y="46"/>
                    <a:pt x="80" y="46"/>
                    <a:pt x="80" y="46"/>
                  </a:cubicBezTo>
                  <a:cubicBezTo>
                    <a:pt x="71" y="49"/>
                    <a:pt x="71" y="49"/>
                    <a:pt x="71" y="49"/>
                  </a:cubicBezTo>
                  <a:close/>
                  <a:moveTo>
                    <a:pt x="80" y="23"/>
                  </a:moveTo>
                  <a:cubicBezTo>
                    <a:pt x="71" y="25"/>
                    <a:pt x="71" y="25"/>
                    <a:pt x="71" y="25"/>
                  </a:cubicBezTo>
                  <a:cubicBezTo>
                    <a:pt x="71" y="37"/>
                    <a:pt x="71" y="37"/>
                    <a:pt x="71" y="37"/>
                  </a:cubicBezTo>
                  <a:cubicBezTo>
                    <a:pt x="80" y="34"/>
                    <a:pt x="80" y="34"/>
                    <a:pt x="80" y="34"/>
                  </a:cubicBezTo>
                  <a:cubicBezTo>
                    <a:pt x="80" y="23"/>
                    <a:pt x="80" y="23"/>
                    <a:pt x="80" y="23"/>
                  </a:cubicBezTo>
                  <a:close/>
                  <a:moveTo>
                    <a:pt x="71" y="25"/>
                  </a:moveTo>
                  <a:cubicBezTo>
                    <a:pt x="71" y="15"/>
                    <a:pt x="71" y="15"/>
                    <a:pt x="71" y="15"/>
                  </a:cubicBezTo>
                  <a:cubicBezTo>
                    <a:pt x="70" y="15"/>
                    <a:pt x="68" y="16"/>
                    <a:pt x="67" y="16"/>
                  </a:cubicBezTo>
                  <a:cubicBezTo>
                    <a:pt x="65" y="17"/>
                    <a:pt x="63" y="17"/>
                    <a:pt x="61" y="18"/>
                  </a:cubicBezTo>
                  <a:cubicBezTo>
                    <a:pt x="61" y="28"/>
                    <a:pt x="61" y="28"/>
                    <a:pt x="61" y="28"/>
                  </a:cubicBezTo>
                  <a:cubicBezTo>
                    <a:pt x="71" y="25"/>
                    <a:pt x="71" y="25"/>
                    <a:pt x="71" y="25"/>
                  </a:cubicBezTo>
                  <a:close/>
                  <a:moveTo>
                    <a:pt x="38" y="30"/>
                  </a:moveTo>
                  <a:cubicBezTo>
                    <a:pt x="46" y="30"/>
                    <a:pt x="46" y="30"/>
                    <a:pt x="46" y="30"/>
                  </a:cubicBezTo>
                  <a:cubicBezTo>
                    <a:pt x="46" y="18"/>
                    <a:pt x="46" y="18"/>
                    <a:pt x="46" y="18"/>
                  </a:cubicBezTo>
                  <a:cubicBezTo>
                    <a:pt x="38" y="18"/>
                    <a:pt x="38" y="18"/>
                    <a:pt x="38" y="18"/>
                  </a:cubicBezTo>
                  <a:cubicBezTo>
                    <a:pt x="38" y="30"/>
                    <a:pt x="38" y="30"/>
                    <a:pt x="38" y="30"/>
                  </a:cubicBezTo>
                  <a:close/>
                  <a:moveTo>
                    <a:pt x="46" y="42"/>
                  </a:moveTo>
                  <a:cubicBezTo>
                    <a:pt x="38" y="42"/>
                    <a:pt x="38" y="42"/>
                    <a:pt x="38" y="42"/>
                  </a:cubicBezTo>
                  <a:cubicBezTo>
                    <a:pt x="38" y="52"/>
                    <a:pt x="38" y="52"/>
                    <a:pt x="38" y="52"/>
                  </a:cubicBezTo>
                  <a:cubicBezTo>
                    <a:pt x="38" y="52"/>
                    <a:pt x="38" y="52"/>
                    <a:pt x="39" y="52"/>
                  </a:cubicBezTo>
                  <a:cubicBezTo>
                    <a:pt x="39" y="52"/>
                    <a:pt x="39" y="52"/>
                    <a:pt x="39" y="52"/>
                  </a:cubicBezTo>
                  <a:cubicBezTo>
                    <a:pt x="41" y="52"/>
                    <a:pt x="42" y="52"/>
                    <a:pt x="44" y="51"/>
                  </a:cubicBezTo>
                  <a:cubicBezTo>
                    <a:pt x="45" y="51"/>
                    <a:pt x="46" y="51"/>
                    <a:pt x="46" y="51"/>
                  </a:cubicBezTo>
                  <a:cubicBezTo>
                    <a:pt x="46" y="48"/>
                    <a:pt x="46" y="48"/>
                    <a:pt x="46" y="48"/>
                  </a:cubicBezTo>
                  <a:cubicBezTo>
                    <a:pt x="46" y="45"/>
                    <a:pt x="46" y="45"/>
                    <a:pt x="46" y="45"/>
                  </a:cubicBezTo>
                  <a:cubicBezTo>
                    <a:pt x="46" y="42"/>
                    <a:pt x="46" y="42"/>
                    <a:pt x="46" y="42"/>
                  </a:cubicBezTo>
                  <a:close/>
                  <a:moveTo>
                    <a:pt x="38" y="42"/>
                  </a:moveTo>
                  <a:cubicBezTo>
                    <a:pt x="38" y="30"/>
                    <a:pt x="38" y="30"/>
                    <a:pt x="38" y="30"/>
                  </a:cubicBezTo>
                  <a:cubicBezTo>
                    <a:pt x="28" y="31"/>
                    <a:pt x="28" y="31"/>
                    <a:pt x="28" y="31"/>
                  </a:cubicBezTo>
                  <a:cubicBezTo>
                    <a:pt x="28" y="43"/>
                    <a:pt x="28" y="43"/>
                    <a:pt x="28" y="43"/>
                  </a:cubicBezTo>
                  <a:cubicBezTo>
                    <a:pt x="38" y="42"/>
                    <a:pt x="38" y="42"/>
                    <a:pt x="38" y="42"/>
                  </a:cubicBezTo>
                  <a:close/>
                  <a:moveTo>
                    <a:pt x="38" y="18"/>
                  </a:moveTo>
                  <a:cubicBezTo>
                    <a:pt x="38" y="9"/>
                    <a:pt x="38" y="9"/>
                    <a:pt x="38" y="9"/>
                  </a:cubicBezTo>
                  <a:cubicBezTo>
                    <a:pt x="34" y="10"/>
                    <a:pt x="31" y="10"/>
                    <a:pt x="28" y="10"/>
                  </a:cubicBezTo>
                  <a:cubicBezTo>
                    <a:pt x="28" y="20"/>
                    <a:pt x="28" y="20"/>
                    <a:pt x="28" y="20"/>
                  </a:cubicBezTo>
                  <a:cubicBezTo>
                    <a:pt x="38" y="18"/>
                    <a:pt x="38" y="18"/>
                    <a:pt x="38" y="18"/>
                  </a:cubicBezTo>
                  <a:close/>
                  <a:moveTo>
                    <a:pt x="28" y="54"/>
                  </a:moveTo>
                  <a:cubicBezTo>
                    <a:pt x="28" y="43"/>
                    <a:pt x="28" y="43"/>
                    <a:pt x="28" y="43"/>
                  </a:cubicBezTo>
                  <a:cubicBezTo>
                    <a:pt x="18" y="46"/>
                    <a:pt x="18" y="46"/>
                    <a:pt x="18" y="46"/>
                  </a:cubicBezTo>
                  <a:cubicBezTo>
                    <a:pt x="18" y="57"/>
                    <a:pt x="18" y="57"/>
                    <a:pt x="18" y="57"/>
                  </a:cubicBezTo>
                  <a:cubicBezTo>
                    <a:pt x="21" y="56"/>
                    <a:pt x="24" y="55"/>
                    <a:pt x="27" y="54"/>
                  </a:cubicBezTo>
                  <a:cubicBezTo>
                    <a:pt x="27" y="54"/>
                    <a:pt x="27" y="54"/>
                    <a:pt x="28" y="54"/>
                  </a:cubicBezTo>
                  <a:close/>
                  <a:moveTo>
                    <a:pt x="9" y="49"/>
                  </a:moveTo>
                  <a:cubicBezTo>
                    <a:pt x="18" y="46"/>
                    <a:pt x="18" y="46"/>
                    <a:pt x="18" y="46"/>
                  </a:cubicBezTo>
                  <a:cubicBezTo>
                    <a:pt x="18" y="35"/>
                    <a:pt x="18" y="35"/>
                    <a:pt x="18" y="35"/>
                  </a:cubicBezTo>
                  <a:cubicBezTo>
                    <a:pt x="9" y="37"/>
                    <a:pt x="9" y="37"/>
                    <a:pt x="9" y="37"/>
                  </a:cubicBezTo>
                  <a:cubicBezTo>
                    <a:pt x="9" y="40"/>
                    <a:pt x="9" y="40"/>
                    <a:pt x="9" y="40"/>
                  </a:cubicBezTo>
                  <a:cubicBezTo>
                    <a:pt x="9" y="43"/>
                    <a:pt x="9" y="46"/>
                    <a:pt x="9" y="49"/>
                  </a:cubicBezTo>
                  <a:close/>
                  <a:moveTo>
                    <a:pt x="18" y="35"/>
                  </a:moveTo>
                  <a:cubicBezTo>
                    <a:pt x="28" y="31"/>
                    <a:pt x="28" y="31"/>
                    <a:pt x="28" y="31"/>
                  </a:cubicBezTo>
                  <a:cubicBezTo>
                    <a:pt x="28" y="20"/>
                    <a:pt x="28" y="20"/>
                    <a:pt x="28" y="20"/>
                  </a:cubicBezTo>
                  <a:cubicBezTo>
                    <a:pt x="18" y="23"/>
                    <a:pt x="18" y="23"/>
                    <a:pt x="18" y="23"/>
                  </a:cubicBezTo>
                  <a:cubicBezTo>
                    <a:pt x="18" y="35"/>
                    <a:pt x="18" y="35"/>
                    <a:pt x="18" y="35"/>
                  </a:cubicBezTo>
                  <a:close/>
                  <a:moveTo>
                    <a:pt x="18" y="23"/>
                  </a:moveTo>
                  <a:cubicBezTo>
                    <a:pt x="18" y="13"/>
                    <a:pt x="18" y="13"/>
                    <a:pt x="18" y="13"/>
                  </a:cubicBezTo>
                  <a:cubicBezTo>
                    <a:pt x="15" y="14"/>
                    <a:pt x="12" y="15"/>
                    <a:pt x="9" y="17"/>
                  </a:cubicBezTo>
                  <a:cubicBezTo>
                    <a:pt x="9" y="20"/>
                    <a:pt x="9" y="22"/>
                    <a:pt x="9" y="25"/>
                  </a:cubicBezTo>
                  <a:lnTo>
                    <a:pt x="18" y="23"/>
                  </a:lnTo>
                  <a:close/>
                </a:path>
              </a:pathLst>
            </a:custGeom>
            <a:solidFill>
              <a:srgbClr val="29304A"/>
            </a:solidFill>
            <a:ln>
              <a:noFill/>
            </a:ln>
            <a:effectLst>
              <a:outerShdw blurRad="50800" dist="38100" dir="54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26" name="椭圆 25"/>
            <p:cNvSpPr/>
            <p:nvPr/>
          </p:nvSpPr>
          <p:spPr>
            <a:xfrm>
              <a:off x="6990523" y="1921057"/>
              <a:ext cx="927652" cy="927652"/>
            </a:xfrm>
            <a:prstGeom prst="ellipse">
              <a:avLst/>
            </a:prstGeom>
            <a:noFill/>
            <a:ln>
              <a:solidFill>
                <a:srgbClr val="293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13141397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1500"/>
                            </p:stCondLst>
                            <p:childTnLst>
                              <p:par>
                                <p:cTn id="23" presetID="2" presetClass="entr" presetSubtype="1"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1"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3000"/>
                            </p:stCondLst>
                            <p:childTnLst>
                              <p:par>
                                <p:cTn id="41" presetID="2" presetClass="entr" presetSubtype="1"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1"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0-#ppt_h/2"/>
                                          </p:val>
                                        </p:tav>
                                        <p:tav tm="100000">
                                          <p:val>
                                            <p:strVal val="#ppt_y"/>
                                          </p:val>
                                        </p:tav>
                                      </p:tavLst>
                                    </p:anim>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24</a:t>
            </a:fld>
            <a:endParaRPr lang="zh-CN" altLang="en-US"/>
          </a:p>
        </p:txBody>
      </p:sp>
      <p:grpSp>
        <p:nvGrpSpPr>
          <p:cNvPr id="19" name="组合 18"/>
          <p:cNvGrpSpPr/>
          <p:nvPr/>
        </p:nvGrpSpPr>
        <p:grpSpPr>
          <a:xfrm>
            <a:off x="881357" y="1131590"/>
            <a:ext cx="1757456" cy="2337790"/>
            <a:chOff x="892324" y="1275606"/>
            <a:chExt cx="1757456" cy="2337790"/>
          </a:xfrm>
        </p:grpSpPr>
        <p:sp>
          <p:nvSpPr>
            <p:cNvPr id="20" name="矩形 19"/>
            <p:cNvSpPr/>
            <p:nvPr/>
          </p:nvSpPr>
          <p:spPr>
            <a:xfrm>
              <a:off x="949474" y="1275606"/>
              <a:ext cx="1700306" cy="173339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 name="Freeform 18"/>
            <p:cNvSpPr>
              <a:spLocks noChangeAspect="1" noEditPoints="1"/>
            </p:cNvSpPr>
            <p:nvPr/>
          </p:nvSpPr>
          <p:spPr bwMode="auto">
            <a:xfrm>
              <a:off x="1596279" y="1872305"/>
              <a:ext cx="447188" cy="540000"/>
            </a:xfrm>
            <a:custGeom>
              <a:avLst/>
              <a:gdLst>
                <a:gd name="T0" fmla="*/ 37 w 106"/>
                <a:gd name="T1" fmla="*/ 98 h 128"/>
                <a:gd name="T2" fmla="*/ 38 w 106"/>
                <a:gd name="T3" fmla="*/ 101 h 128"/>
                <a:gd name="T4" fmla="*/ 42 w 106"/>
                <a:gd name="T5" fmla="*/ 103 h 128"/>
                <a:gd name="T6" fmla="*/ 50 w 106"/>
                <a:gd name="T7" fmla="*/ 106 h 128"/>
                <a:gd name="T8" fmla="*/ 60 w 106"/>
                <a:gd name="T9" fmla="*/ 106 h 128"/>
                <a:gd name="T10" fmla="*/ 68 w 106"/>
                <a:gd name="T11" fmla="*/ 102 h 128"/>
                <a:gd name="T12" fmla="*/ 72 w 106"/>
                <a:gd name="T13" fmla="*/ 99 h 128"/>
                <a:gd name="T14" fmla="*/ 73 w 106"/>
                <a:gd name="T15" fmla="*/ 97 h 128"/>
                <a:gd name="T16" fmla="*/ 47 w 106"/>
                <a:gd name="T17" fmla="*/ 99 h 128"/>
                <a:gd name="T18" fmla="*/ 37 w 106"/>
                <a:gd name="T19" fmla="*/ 97 h 128"/>
                <a:gd name="T20" fmla="*/ 69 w 106"/>
                <a:gd name="T21" fmla="*/ 2 h 128"/>
                <a:gd name="T22" fmla="*/ 76 w 106"/>
                <a:gd name="T23" fmla="*/ 13 h 128"/>
                <a:gd name="T24" fmla="*/ 76 w 106"/>
                <a:gd name="T25" fmla="*/ 23 h 128"/>
                <a:gd name="T26" fmla="*/ 73 w 106"/>
                <a:gd name="T27" fmla="*/ 27 h 128"/>
                <a:gd name="T28" fmla="*/ 69 w 106"/>
                <a:gd name="T29" fmla="*/ 29 h 128"/>
                <a:gd name="T30" fmla="*/ 67 w 106"/>
                <a:gd name="T31" fmla="*/ 26 h 128"/>
                <a:gd name="T32" fmla="*/ 64 w 106"/>
                <a:gd name="T33" fmla="*/ 23 h 128"/>
                <a:gd name="T34" fmla="*/ 55 w 106"/>
                <a:gd name="T35" fmla="*/ 29 h 128"/>
                <a:gd name="T36" fmla="*/ 43 w 106"/>
                <a:gd name="T37" fmla="*/ 27 h 128"/>
                <a:gd name="T38" fmla="*/ 37 w 106"/>
                <a:gd name="T39" fmla="*/ 30 h 128"/>
                <a:gd name="T40" fmla="*/ 38 w 106"/>
                <a:gd name="T41" fmla="*/ 47 h 128"/>
                <a:gd name="T42" fmla="*/ 42 w 106"/>
                <a:gd name="T43" fmla="*/ 65 h 128"/>
                <a:gd name="T44" fmla="*/ 49 w 106"/>
                <a:gd name="T45" fmla="*/ 60 h 128"/>
                <a:gd name="T46" fmla="*/ 64 w 106"/>
                <a:gd name="T47" fmla="*/ 56 h 128"/>
                <a:gd name="T48" fmla="*/ 83 w 106"/>
                <a:gd name="T49" fmla="*/ 68 h 128"/>
                <a:gd name="T50" fmla="*/ 97 w 106"/>
                <a:gd name="T51" fmla="*/ 59 h 128"/>
                <a:gd name="T52" fmla="*/ 106 w 106"/>
                <a:gd name="T53" fmla="*/ 56 h 128"/>
                <a:gd name="T54" fmla="*/ 102 w 106"/>
                <a:gd name="T55" fmla="*/ 127 h 128"/>
                <a:gd name="T56" fmla="*/ 88 w 106"/>
                <a:gd name="T57" fmla="*/ 118 h 128"/>
                <a:gd name="T58" fmla="*/ 63 w 106"/>
                <a:gd name="T59" fmla="*/ 114 h 128"/>
                <a:gd name="T60" fmla="*/ 35 w 106"/>
                <a:gd name="T61" fmla="*/ 114 h 128"/>
                <a:gd name="T62" fmla="*/ 17 w 106"/>
                <a:gd name="T63" fmla="*/ 107 h 128"/>
                <a:gd name="T64" fmla="*/ 12 w 106"/>
                <a:gd name="T65" fmla="*/ 102 h 128"/>
                <a:gd name="T66" fmla="*/ 9 w 106"/>
                <a:gd name="T67" fmla="*/ 102 h 128"/>
                <a:gd name="T68" fmla="*/ 5 w 106"/>
                <a:gd name="T69" fmla="*/ 101 h 128"/>
                <a:gd name="T70" fmla="*/ 1 w 106"/>
                <a:gd name="T71" fmla="*/ 97 h 128"/>
                <a:gd name="T72" fmla="*/ 0 w 106"/>
                <a:gd name="T73" fmla="*/ 91 h 128"/>
                <a:gd name="T74" fmla="*/ 1 w 106"/>
                <a:gd name="T75" fmla="*/ 84 h 128"/>
                <a:gd name="T76" fmla="*/ 3 w 106"/>
                <a:gd name="T77" fmla="*/ 59 h 128"/>
                <a:gd name="T78" fmla="*/ 11 w 106"/>
                <a:gd name="T79" fmla="*/ 38 h 128"/>
                <a:gd name="T80" fmla="*/ 16 w 106"/>
                <a:gd name="T81" fmla="*/ 30 h 128"/>
                <a:gd name="T82" fmla="*/ 14 w 106"/>
                <a:gd name="T83" fmla="*/ 25 h 128"/>
                <a:gd name="T84" fmla="*/ 20 w 106"/>
                <a:gd name="T85" fmla="*/ 13 h 128"/>
                <a:gd name="T86" fmla="*/ 39 w 106"/>
                <a:gd name="T87" fmla="*/ 5 h 128"/>
                <a:gd name="T88" fmla="*/ 63 w 106"/>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28">
                  <a:moveTo>
                    <a:pt x="37" y="97"/>
                  </a:moveTo>
                  <a:lnTo>
                    <a:pt x="37" y="98"/>
                  </a:lnTo>
                  <a:lnTo>
                    <a:pt x="38" y="98"/>
                  </a:lnTo>
                  <a:lnTo>
                    <a:pt x="38" y="101"/>
                  </a:lnTo>
                  <a:lnTo>
                    <a:pt x="41" y="102"/>
                  </a:lnTo>
                  <a:lnTo>
                    <a:pt x="42" y="103"/>
                  </a:lnTo>
                  <a:lnTo>
                    <a:pt x="46" y="104"/>
                  </a:lnTo>
                  <a:lnTo>
                    <a:pt x="50" y="106"/>
                  </a:lnTo>
                  <a:lnTo>
                    <a:pt x="55" y="106"/>
                  </a:lnTo>
                  <a:lnTo>
                    <a:pt x="60" y="106"/>
                  </a:lnTo>
                  <a:lnTo>
                    <a:pt x="66" y="104"/>
                  </a:lnTo>
                  <a:lnTo>
                    <a:pt x="68" y="102"/>
                  </a:lnTo>
                  <a:lnTo>
                    <a:pt x="71" y="101"/>
                  </a:lnTo>
                  <a:lnTo>
                    <a:pt x="72" y="99"/>
                  </a:lnTo>
                  <a:lnTo>
                    <a:pt x="73" y="98"/>
                  </a:lnTo>
                  <a:lnTo>
                    <a:pt x="73" y="97"/>
                  </a:lnTo>
                  <a:lnTo>
                    <a:pt x="59" y="99"/>
                  </a:lnTo>
                  <a:lnTo>
                    <a:pt x="47" y="99"/>
                  </a:lnTo>
                  <a:lnTo>
                    <a:pt x="39" y="98"/>
                  </a:lnTo>
                  <a:lnTo>
                    <a:pt x="37" y="97"/>
                  </a:lnTo>
                  <a:close/>
                  <a:moveTo>
                    <a:pt x="63" y="0"/>
                  </a:moveTo>
                  <a:lnTo>
                    <a:pt x="69" y="2"/>
                  </a:lnTo>
                  <a:lnTo>
                    <a:pt x="73" y="8"/>
                  </a:lnTo>
                  <a:lnTo>
                    <a:pt x="76" y="13"/>
                  </a:lnTo>
                  <a:lnTo>
                    <a:pt x="76" y="18"/>
                  </a:lnTo>
                  <a:lnTo>
                    <a:pt x="76" y="23"/>
                  </a:lnTo>
                  <a:lnTo>
                    <a:pt x="76" y="25"/>
                  </a:lnTo>
                  <a:lnTo>
                    <a:pt x="73" y="27"/>
                  </a:lnTo>
                  <a:lnTo>
                    <a:pt x="72" y="29"/>
                  </a:lnTo>
                  <a:lnTo>
                    <a:pt x="69" y="29"/>
                  </a:lnTo>
                  <a:lnTo>
                    <a:pt x="68" y="27"/>
                  </a:lnTo>
                  <a:lnTo>
                    <a:pt x="67" y="26"/>
                  </a:lnTo>
                  <a:lnTo>
                    <a:pt x="66" y="25"/>
                  </a:lnTo>
                  <a:lnTo>
                    <a:pt x="64" y="23"/>
                  </a:lnTo>
                  <a:lnTo>
                    <a:pt x="63" y="25"/>
                  </a:lnTo>
                  <a:lnTo>
                    <a:pt x="55" y="29"/>
                  </a:lnTo>
                  <a:lnTo>
                    <a:pt x="49" y="29"/>
                  </a:lnTo>
                  <a:lnTo>
                    <a:pt x="43" y="27"/>
                  </a:lnTo>
                  <a:lnTo>
                    <a:pt x="42" y="25"/>
                  </a:lnTo>
                  <a:lnTo>
                    <a:pt x="37" y="30"/>
                  </a:lnTo>
                  <a:lnTo>
                    <a:pt x="37" y="38"/>
                  </a:lnTo>
                  <a:lnTo>
                    <a:pt x="38" y="47"/>
                  </a:lnTo>
                  <a:lnTo>
                    <a:pt x="41" y="56"/>
                  </a:lnTo>
                  <a:lnTo>
                    <a:pt x="42" y="65"/>
                  </a:lnTo>
                  <a:lnTo>
                    <a:pt x="45" y="63"/>
                  </a:lnTo>
                  <a:lnTo>
                    <a:pt x="49" y="60"/>
                  </a:lnTo>
                  <a:lnTo>
                    <a:pt x="56" y="57"/>
                  </a:lnTo>
                  <a:lnTo>
                    <a:pt x="64" y="56"/>
                  </a:lnTo>
                  <a:lnTo>
                    <a:pt x="73" y="59"/>
                  </a:lnTo>
                  <a:lnTo>
                    <a:pt x="83" y="68"/>
                  </a:lnTo>
                  <a:lnTo>
                    <a:pt x="89" y="61"/>
                  </a:lnTo>
                  <a:lnTo>
                    <a:pt x="97" y="59"/>
                  </a:lnTo>
                  <a:lnTo>
                    <a:pt x="104" y="56"/>
                  </a:lnTo>
                  <a:lnTo>
                    <a:pt x="106" y="56"/>
                  </a:lnTo>
                  <a:lnTo>
                    <a:pt x="106" y="128"/>
                  </a:lnTo>
                  <a:lnTo>
                    <a:pt x="102" y="127"/>
                  </a:lnTo>
                  <a:lnTo>
                    <a:pt x="96" y="124"/>
                  </a:lnTo>
                  <a:lnTo>
                    <a:pt x="88" y="118"/>
                  </a:lnTo>
                  <a:lnTo>
                    <a:pt x="81" y="107"/>
                  </a:lnTo>
                  <a:lnTo>
                    <a:pt x="63" y="114"/>
                  </a:lnTo>
                  <a:lnTo>
                    <a:pt x="47" y="115"/>
                  </a:lnTo>
                  <a:lnTo>
                    <a:pt x="35" y="114"/>
                  </a:lnTo>
                  <a:lnTo>
                    <a:pt x="25" y="111"/>
                  </a:lnTo>
                  <a:lnTo>
                    <a:pt x="17" y="107"/>
                  </a:lnTo>
                  <a:lnTo>
                    <a:pt x="13" y="103"/>
                  </a:lnTo>
                  <a:lnTo>
                    <a:pt x="12" y="102"/>
                  </a:lnTo>
                  <a:lnTo>
                    <a:pt x="12" y="102"/>
                  </a:lnTo>
                  <a:lnTo>
                    <a:pt x="9" y="102"/>
                  </a:lnTo>
                  <a:lnTo>
                    <a:pt x="8" y="102"/>
                  </a:lnTo>
                  <a:lnTo>
                    <a:pt x="5" y="101"/>
                  </a:lnTo>
                  <a:lnTo>
                    <a:pt x="4" y="99"/>
                  </a:lnTo>
                  <a:lnTo>
                    <a:pt x="1" y="97"/>
                  </a:lnTo>
                  <a:lnTo>
                    <a:pt x="0" y="94"/>
                  </a:lnTo>
                  <a:lnTo>
                    <a:pt x="0" y="91"/>
                  </a:lnTo>
                  <a:lnTo>
                    <a:pt x="0" y="87"/>
                  </a:lnTo>
                  <a:lnTo>
                    <a:pt x="1" y="84"/>
                  </a:lnTo>
                  <a:lnTo>
                    <a:pt x="0" y="70"/>
                  </a:lnTo>
                  <a:lnTo>
                    <a:pt x="3" y="59"/>
                  </a:lnTo>
                  <a:lnTo>
                    <a:pt x="5" y="47"/>
                  </a:lnTo>
                  <a:lnTo>
                    <a:pt x="11" y="38"/>
                  </a:lnTo>
                  <a:lnTo>
                    <a:pt x="13" y="32"/>
                  </a:lnTo>
                  <a:lnTo>
                    <a:pt x="16" y="30"/>
                  </a:lnTo>
                  <a:lnTo>
                    <a:pt x="14" y="29"/>
                  </a:lnTo>
                  <a:lnTo>
                    <a:pt x="14" y="25"/>
                  </a:lnTo>
                  <a:lnTo>
                    <a:pt x="17" y="19"/>
                  </a:lnTo>
                  <a:lnTo>
                    <a:pt x="20" y="13"/>
                  </a:lnTo>
                  <a:lnTo>
                    <a:pt x="28" y="9"/>
                  </a:lnTo>
                  <a:lnTo>
                    <a:pt x="39" y="5"/>
                  </a:lnTo>
                  <a:lnTo>
                    <a:pt x="54" y="1"/>
                  </a:lnTo>
                  <a:lnTo>
                    <a:pt x="6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22" name="文本框 8"/>
            <p:cNvSpPr txBox="1"/>
            <p:nvPr/>
          </p:nvSpPr>
          <p:spPr>
            <a:xfrm>
              <a:off x="892324" y="3097870"/>
              <a:ext cx="1757456" cy="5155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100" b="1" kern="0" dirty="0" smtClean="0">
                  <a:solidFill>
                    <a:srgbClr val="EC3730"/>
                  </a:solidFill>
                  <a:latin typeface="微软雅黑" pitchFamily="34" charset="-122"/>
                  <a:ea typeface="微软雅黑" pitchFamily="34" charset="-122"/>
                  <a:cs typeface="Arial" pitchFamily="34" charset="0"/>
                </a:rPr>
                <a:t>单击此处输入标题</a:t>
              </a:r>
              <a:endParaRPr lang="en-US" altLang="zh-CN" sz="1100" b="1" kern="0" dirty="0" smtClean="0">
                <a:solidFill>
                  <a:srgbClr val="EC3730"/>
                </a:solidFill>
                <a:latin typeface="微软雅黑" pitchFamily="34" charset="-122"/>
                <a:ea typeface="微软雅黑" pitchFamily="34" charset="-122"/>
                <a:cs typeface="Arial" pitchFamily="34" charset="0"/>
              </a:endParaRPr>
            </a:p>
            <a:p>
              <a:pPr>
                <a:defRPr/>
              </a:pPr>
              <a:r>
                <a:rPr lang="zh-CN" altLang="en-US" sz="900" b="1" kern="0" dirty="0" smtClean="0">
                  <a:solidFill>
                    <a:schemeClr val="tx1">
                      <a:lumMod val="75000"/>
                      <a:lumOff val="25000"/>
                    </a:schemeClr>
                  </a:solidFill>
                  <a:latin typeface="宋体" pitchFamily="2" charset="-122"/>
                  <a:ea typeface="宋体" pitchFamily="2" charset="-122"/>
                  <a:cs typeface="Arial" pitchFamily="34" charset="0"/>
                </a:rPr>
                <a:t>请</a:t>
              </a:r>
              <a:r>
                <a:rPr lang="zh-CN" altLang="en-US" sz="900" b="1" kern="0" dirty="0">
                  <a:solidFill>
                    <a:schemeClr val="tx1">
                      <a:lumMod val="75000"/>
                      <a:lumOff val="25000"/>
                    </a:schemeClr>
                  </a:solidFill>
                  <a:latin typeface="宋体" pitchFamily="2" charset="-122"/>
                  <a:ea typeface="宋体" pitchFamily="2" charset="-122"/>
                  <a:cs typeface="Arial" pitchFamily="34" charset="0"/>
                </a:rPr>
                <a:t>在此处输入您的文本</a:t>
              </a:r>
              <a:endParaRPr lang="en-US" altLang="zh-CN" sz="900" b="1" kern="0" dirty="0">
                <a:solidFill>
                  <a:schemeClr val="tx1">
                    <a:lumMod val="75000"/>
                    <a:lumOff val="25000"/>
                  </a:schemeClr>
                </a:solidFill>
                <a:latin typeface="宋体" pitchFamily="2" charset="-122"/>
                <a:ea typeface="宋体" pitchFamily="2" charset="-122"/>
                <a:cs typeface="Arial" pitchFamily="34" charset="0"/>
              </a:endParaRPr>
            </a:p>
            <a:p>
              <a:pPr>
                <a:defRPr/>
              </a:pPr>
              <a:r>
                <a:rPr lang="zh-CN" altLang="en-US" sz="900" b="1" kern="0" dirty="0">
                  <a:solidFill>
                    <a:schemeClr val="tx1">
                      <a:lumMod val="75000"/>
                      <a:lumOff val="25000"/>
                    </a:schemeClr>
                  </a:solidFill>
                  <a:latin typeface="宋体" pitchFamily="2" charset="-122"/>
                  <a:ea typeface="宋体" pitchFamily="2" charset="-122"/>
                  <a:cs typeface="Arial" pitchFamily="34" charset="0"/>
                </a:rPr>
                <a:t>请在此处输入您的文本</a:t>
              </a:r>
              <a:endParaRPr lang="en-US" altLang="zh-CN" sz="900" b="1" kern="0" dirty="0">
                <a:solidFill>
                  <a:schemeClr val="tx1">
                    <a:lumMod val="75000"/>
                    <a:lumOff val="25000"/>
                  </a:schemeClr>
                </a:solidFill>
                <a:latin typeface="宋体" pitchFamily="2" charset="-122"/>
                <a:ea typeface="宋体" pitchFamily="2" charset="-122"/>
              </a:endParaRPr>
            </a:p>
          </p:txBody>
        </p:sp>
      </p:grpSp>
      <p:grpSp>
        <p:nvGrpSpPr>
          <p:cNvPr id="23" name="组合 22"/>
          <p:cNvGrpSpPr/>
          <p:nvPr/>
        </p:nvGrpSpPr>
        <p:grpSpPr>
          <a:xfrm>
            <a:off x="2859997" y="1131590"/>
            <a:ext cx="1757456" cy="2337790"/>
            <a:chOff x="2870964" y="1275606"/>
            <a:chExt cx="1757456" cy="2337790"/>
          </a:xfrm>
        </p:grpSpPr>
        <p:sp>
          <p:nvSpPr>
            <p:cNvPr id="24" name="矩形 23"/>
            <p:cNvSpPr/>
            <p:nvPr/>
          </p:nvSpPr>
          <p:spPr>
            <a:xfrm>
              <a:off x="2870964" y="1275606"/>
              <a:ext cx="1700306" cy="1733397"/>
            </a:xfrm>
            <a:prstGeom prst="rect">
              <a:avLst/>
            </a:prstGeom>
            <a:solidFill>
              <a:srgbClr val="EC373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p>
          </p:txBody>
        </p:sp>
        <p:sp>
          <p:nvSpPr>
            <p:cNvPr id="25" name="Freeform 218"/>
            <p:cNvSpPr>
              <a:spLocks noChangeAspect="1" noEditPoints="1"/>
            </p:cNvSpPr>
            <p:nvPr/>
          </p:nvSpPr>
          <p:spPr bwMode="auto">
            <a:xfrm>
              <a:off x="3382685" y="1872305"/>
              <a:ext cx="513659" cy="540000"/>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200"/>
            </a:p>
          </p:txBody>
        </p:sp>
        <p:sp>
          <p:nvSpPr>
            <p:cNvPr id="26" name="文本框 8"/>
            <p:cNvSpPr txBox="1"/>
            <p:nvPr/>
          </p:nvSpPr>
          <p:spPr>
            <a:xfrm>
              <a:off x="2870964" y="3097870"/>
              <a:ext cx="1757456" cy="5155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100" b="1" kern="0" dirty="0">
                  <a:solidFill>
                    <a:srgbClr val="EC3730"/>
                  </a:solidFill>
                  <a:latin typeface="微软雅黑" pitchFamily="34" charset="-122"/>
                  <a:ea typeface="微软雅黑" pitchFamily="34" charset="-122"/>
                  <a:cs typeface="Arial" pitchFamily="34" charset="0"/>
                </a:rPr>
                <a:t>单击此处输入标题</a:t>
              </a:r>
              <a:endParaRPr lang="en-US" altLang="zh-CN" sz="1100" b="1" kern="0" dirty="0">
                <a:solidFill>
                  <a:srgbClr val="EC3730"/>
                </a:solidFill>
                <a:latin typeface="微软雅黑" pitchFamily="34" charset="-122"/>
                <a:ea typeface="微软雅黑" pitchFamily="34" charset="-122"/>
                <a:cs typeface="Arial" pitchFamily="34" charset="0"/>
              </a:endParaRPr>
            </a:p>
            <a:p>
              <a:pPr>
                <a:defRPr/>
              </a:pPr>
              <a:r>
                <a:rPr lang="zh-CN" altLang="en-US" sz="900" b="1" kern="0" dirty="0">
                  <a:solidFill>
                    <a:schemeClr val="tx1">
                      <a:lumMod val="75000"/>
                      <a:lumOff val="25000"/>
                    </a:schemeClr>
                  </a:solidFill>
                  <a:latin typeface="宋体" pitchFamily="2" charset="-122"/>
                  <a:ea typeface="宋体" pitchFamily="2" charset="-122"/>
                  <a:cs typeface="Arial" pitchFamily="34" charset="0"/>
                </a:rPr>
                <a:t>请在此处输入您的文本</a:t>
              </a:r>
              <a:endParaRPr lang="en-US" altLang="zh-CN" sz="900" b="1" kern="0" dirty="0">
                <a:solidFill>
                  <a:schemeClr val="tx1">
                    <a:lumMod val="75000"/>
                    <a:lumOff val="25000"/>
                  </a:schemeClr>
                </a:solidFill>
                <a:latin typeface="宋体" pitchFamily="2" charset="-122"/>
                <a:ea typeface="宋体" pitchFamily="2" charset="-122"/>
                <a:cs typeface="Arial" pitchFamily="34" charset="0"/>
              </a:endParaRPr>
            </a:p>
            <a:p>
              <a:pPr>
                <a:defRPr/>
              </a:pPr>
              <a:r>
                <a:rPr lang="zh-CN" altLang="en-US" sz="900" b="1" kern="0" dirty="0">
                  <a:solidFill>
                    <a:schemeClr val="tx1">
                      <a:lumMod val="75000"/>
                      <a:lumOff val="25000"/>
                    </a:schemeClr>
                  </a:solidFill>
                  <a:latin typeface="宋体" pitchFamily="2" charset="-122"/>
                  <a:ea typeface="宋体" pitchFamily="2" charset="-122"/>
                  <a:cs typeface="Arial" pitchFamily="34" charset="0"/>
                </a:rPr>
                <a:t>请在此处输入您的文本</a:t>
              </a:r>
              <a:endParaRPr lang="en-US" altLang="zh-CN" sz="900" b="1" kern="0" dirty="0">
                <a:solidFill>
                  <a:schemeClr val="tx1">
                    <a:lumMod val="75000"/>
                    <a:lumOff val="25000"/>
                  </a:schemeClr>
                </a:solidFill>
                <a:latin typeface="宋体" pitchFamily="2" charset="-122"/>
                <a:ea typeface="宋体" pitchFamily="2" charset="-122"/>
              </a:endParaRPr>
            </a:p>
          </p:txBody>
        </p:sp>
      </p:grpSp>
      <p:grpSp>
        <p:nvGrpSpPr>
          <p:cNvPr id="27" name="组合 26"/>
          <p:cNvGrpSpPr/>
          <p:nvPr/>
        </p:nvGrpSpPr>
        <p:grpSpPr>
          <a:xfrm>
            <a:off x="4781486" y="1131590"/>
            <a:ext cx="1757456" cy="2337790"/>
            <a:chOff x="4792453" y="1275606"/>
            <a:chExt cx="1757456" cy="2337790"/>
          </a:xfrm>
        </p:grpSpPr>
        <p:sp>
          <p:nvSpPr>
            <p:cNvPr id="28" name="矩形 27"/>
            <p:cNvSpPr/>
            <p:nvPr/>
          </p:nvSpPr>
          <p:spPr>
            <a:xfrm>
              <a:off x="4792453" y="1275606"/>
              <a:ext cx="1700306" cy="1733397"/>
            </a:xfrm>
            <a:prstGeom prst="rect">
              <a:avLst/>
            </a:prstGeom>
            <a:solidFill>
              <a:srgbClr val="F36F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p>
          </p:txBody>
        </p:sp>
        <p:sp>
          <p:nvSpPr>
            <p:cNvPr id="29" name="Freeform 19"/>
            <p:cNvSpPr>
              <a:spLocks noChangeAspect="1" noEditPoints="1"/>
            </p:cNvSpPr>
            <p:nvPr/>
          </p:nvSpPr>
          <p:spPr bwMode="auto">
            <a:xfrm>
              <a:off x="5346604" y="1872305"/>
              <a:ext cx="557420" cy="540000"/>
            </a:xfrm>
            <a:custGeom>
              <a:avLst/>
              <a:gdLst>
                <a:gd name="T0" fmla="*/ 38 w 128"/>
                <a:gd name="T1" fmla="*/ 16 h 124"/>
                <a:gd name="T2" fmla="*/ 31 w 128"/>
                <a:gd name="T3" fmla="*/ 20 h 124"/>
                <a:gd name="T4" fmla="*/ 27 w 128"/>
                <a:gd name="T5" fmla="*/ 25 h 124"/>
                <a:gd name="T6" fmla="*/ 31 w 128"/>
                <a:gd name="T7" fmla="*/ 30 h 124"/>
                <a:gd name="T8" fmla="*/ 38 w 128"/>
                <a:gd name="T9" fmla="*/ 33 h 124"/>
                <a:gd name="T10" fmla="*/ 47 w 128"/>
                <a:gd name="T11" fmla="*/ 33 h 124"/>
                <a:gd name="T12" fmla="*/ 55 w 128"/>
                <a:gd name="T13" fmla="*/ 30 h 124"/>
                <a:gd name="T14" fmla="*/ 57 w 128"/>
                <a:gd name="T15" fmla="*/ 25 h 124"/>
                <a:gd name="T16" fmla="*/ 55 w 128"/>
                <a:gd name="T17" fmla="*/ 20 h 124"/>
                <a:gd name="T18" fmla="*/ 47 w 128"/>
                <a:gd name="T19" fmla="*/ 16 h 124"/>
                <a:gd name="T20" fmla="*/ 43 w 128"/>
                <a:gd name="T21" fmla="*/ 0 h 124"/>
                <a:gd name="T22" fmla="*/ 70 w 128"/>
                <a:gd name="T23" fmla="*/ 7 h 124"/>
                <a:gd name="T24" fmla="*/ 84 w 128"/>
                <a:gd name="T25" fmla="*/ 24 h 124"/>
                <a:gd name="T26" fmla="*/ 84 w 128"/>
                <a:gd name="T27" fmla="*/ 24 h 124"/>
                <a:gd name="T28" fmla="*/ 84 w 128"/>
                <a:gd name="T29" fmla="*/ 25 h 124"/>
                <a:gd name="T30" fmla="*/ 128 w 128"/>
                <a:gd name="T31" fmla="*/ 42 h 124"/>
                <a:gd name="T32" fmla="*/ 42 w 128"/>
                <a:gd name="T33" fmla="*/ 124 h 124"/>
                <a:gd name="T34" fmla="*/ 26 w 128"/>
                <a:gd name="T35" fmla="*/ 122 h 124"/>
                <a:gd name="T36" fmla="*/ 6 w 128"/>
                <a:gd name="T37" fmla="*/ 109 h 124"/>
                <a:gd name="T38" fmla="*/ 1 w 128"/>
                <a:gd name="T39" fmla="*/ 94 h 124"/>
                <a:gd name="T40" fmla="*/ 0 w 128"/>
                <a:gd name="T41" fmla="*/ 88 h 124"/>
                <a:gd name="T42" fmla="*/ 8 w 128"/>
                <a:gd name="T43" fmla="*/ 49 h 124"/>
                <a:gd name="T44" fmla="*/ 9 w 128"/>
                <a:gd name="T45" fmla="*/ 90 h 124"/>
                <a:gd name="T46" fmla="*/ 14 w 128"/>
                <a:gd name="T47" fmla="*/ 105 h 124"/>
                <a:gd name="T48" fmla="*/ 23 w 128"/>
                <a:gd name="T49" fmla="*/ 90 h 124"/>
                <a:gd name="T50" fmla="*/ 29 w 128"/>
                <a:gd name="T51" fmla="*/ 114 h 124"/>
                <a:gd name="T52" fmla="*/ 39 w 128"/>
                <a:gd name="T53" fmla="*/ 117 h 124"/>
                <a:gd name="T54" fmla="*/ 44 w 128"/>
                <a:gd name="T55" fmla="*/ 90 h 124"/>
                <a:gd name="T56" fmla="*/ 57 w 128"/>
                <a:gd name="T57" fmla="*/ 117 h 124"/>
                <a:gd name="T58" fmla="*/ 59 w 128"/>
                <a:gd name="T59" fmla="*/ 75 h 124"/>
                <a:gd name="T60" fmla="*/ 63 w 128"/>
                <a:gd name="T61" fmla="*/ 72 h 124"/>
                <a:gd name="T62" fmla="*/ 67 w 128"/>
                <a:gd name="T63" fmla="*/ 75 h 124"/>
                <a:gd name="T64" fmla="*/ 68 w 128"/>
                <a:gd name="T65" fmla="*/ 117 h 124"/>
                <a:gd name="T66" fmla="*/ 81 w 128"/>
                <a:gd name="T67" fmla="*/ 90 h 124"/>
                <a:gd name="T68" fmla="*/ 86 w 128"/>
                <a:gd name="T69" fmla="*/ 117 h 124"/>
                <a:gd name="T70" fmla="*/ 99 w 128"/>
                <a:gd name="T71" fmla="*/ 90 h 124"/>
                <a:gd name="T72" fmla="*/ 104 w 128"/>
                <a:gd name="T73" fmla="*/ 117 h 124"/>
                <a:gd name="T74" fmla="*/ 120 w 128"/>
                <a:gd name="T75" fmla="*/ 50 h 124"/>
                <a:gd name="T76" fmla="*/ 42 w 128"/>
                <a:gd name="T77" fmla="*/ 50 h 124"/>
                <a:gd name="T78" fmla="*/ 13 w 128"/>
                <a:gd name="T79" fmla="*/ 42 h 124"/>
                <a:gd name="T80" fmla="*/ 1 w 128"/>
                <a:gd name="T81" fmla="*/ 25 h 124"/>
                <a:gd name="T82" fmla="*/ 13 w 128"/>
                <a:gd name="T83" fmla="*/ 7 h 124"/>
                <a:gd name="T84" fmla="*/ 43 w 128"/>
                <a:gd name="T8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124">
                  <a:moveTo>
                    <a:pt x="43" y="16"/>
                  </a:moveTo>
                  <a:lnTo>
                    <a:pt x="38" y="16"/>
                  </a:lnTo>
                  <a:lnTo>
                    <a:pt x="34" y="17"/>
                  </a:lnTo>
                  <a:lnTo>
                    <a:pt x="31" y="20"/>
                  </a:lnTo>
                  <a:lnTo>
                    <a:pt x="29" y="22"/>
                  </a:lnTo>
                  <a:lnTo>
                    <a:pt x="27" y="25"/>
                  </a:lnTo>
                  <a:lnTo>
                    <a:pt x="29" y="28"/>
                  </a:lnTo>
                  <a:lnTo>
                    <a:pt x="31" y="30"/>
                  </a:lnTo>
                  <a:lnTo>
                    <a:pt x="34" y="32"/>
                  </a:lnTo>
                  <a:lnTo>
                    <a:pt x="38" y="33"/>
                  </a:lnTo>
                  <a:lnTo>
                    <a:pt x="43" y="33"/>
                  </a:lnTo>
                  <a:lnTo>
                    <a:pt x="47" y="33"/>
                  </a:lnTo>
                  <a:lnTo>
                    <a:pt x="51" y="32"/>
                  </a:lnTo>
                  <a:lnTo>
                    <a:pt x="55" y="30"/>
                  </a:lnTo>
                  <a:lnTo>
                    <a:pt x="56" y="28"/>
                  </a:lnTo>
                  <a:lnTo>
                    <a:pt x="57" y="25"/>
                  </a:lnTo>
                  <a:lnTo>
                    <a:pt x="56" y="22"/>
                  </a:lnTo>
                  <a:lnTo>
                    <a:pt x="55" y="20"/>
                  </a:lnTo>
                  <a:lnTo>
                    <a:pt x="51" y="17"/>
                  </a:lnTo>
                  <a:lnTo>
                    <a:pt x="47" y="16"/>
                  </a:lnTo>
                  <a:lnTo>
                    <a:pt x="43" y="16"/>
                  </a:lnTo>
                  <a:close/>
                  <a:moveTo>
                    <a:pt x="43" y="0"/>
                  </a:moveTo>
                  <a:lnTo>
                    <a:pt x="59" y="1"/>
                  </a:lnTo>
                  <a:lnTo>
                    <a:pt x="70" y="7"/>
                  </a:lnTo>
                  <a:lnTo>
                    <a:pt x="80" y="15"/>
                  </a:lnTo>
                  <a:lnTo>
                    <a:pt x="84" y="24"/>
                  </a:lnTo>
                  <a:lnTo>
                    <a:pt x="84" y="24"/>
                  </a:lnTo>
                  <a:lnTo>
                    <a:pt x="84" y="24"/>
                  </a:lnTo>
                  <a:lnTo>
                    <a:pt x="84" y="25"/>
                  </a:lnTo>
                  <a:lnTo>
                    <a:pt x="84" y="25"/>
                  </a:lnTo>
                  <a:lnTo>
                    <a:pt x="84" y="42"/>
                  </a:lnTo>
                  <a:lnTo>
                    <a:pt x="128" y="42"/>
                  </a:lnTo>
                  <a:lnTo>
                    <a:pt x="128" y="124"/>
                  </a:lnTo>
                  <a:lnTo>
                    <a:pt x="42" y="124"/>
                  </a:lnTo>
                  <a:lnTo>
                    <a:pt x="42" y="124"/>
                  </a:lnTo>
                  <a:lnTo>
                    <a:pt x="26" y="122"/>
                  </a:lnTo>
                  <a:lnTo>
                    <a:pt x="14" y="117"/>
                  </a:lnTo>
                  <a:lnTo>
                    <a:pt x="6" y="109"/>
                  </a:lnTo>
                  <a:lnTo>
                    <a:pt x="2" y="101"/>
                  </a:lnTo>
                  <a:lnTo>
                    <a:pt x="1" y="94"/>
                  </a:lnTo>
                  <a:lnTo>
                    <a:pt x="0" y="89"/>
                  </a:lnTo>
                  <a:lnTo>
                    <a:pt x="0" y="88"/>
                  </a:lnTo>
                  <a:lnTo>
                    <a:pt x="0" y="42"/>
                  </a:lnTo>
                  <a:lnTo>
                    <a:pt x="8" y="49"/>
                  </a:lnTo>
                  <a:lnTo>
                    <a:pt x="8" y="88"/>
                  </a:lnTo>
                  <a:lnTo>
                    <a:pt x="9" y="90"/>
                  </a:lnTo>
                  <a:lnTo>
                    <a:pt x="10" y="97"/>
                  </a:lnTo>
                  <a:lnTo>
                    <a:pt x="14" y="105"/>
                  </a:lnTo>
                  <a:lnTo>
                    <a:pt x="23" y="113"/>
                  </a:lnTo>
                  <a:lnTo>
                    <a:pt x="23" y="90"/>
                  </a:lnTo>
                  <a:lnTo>
                    <a:pt x="29" y="90"/>
                  </a:lnTo>
                  <a:lnTo>
                    <a:pt x="29" y="114"/>
                  </a:lnTo>
                  <a:lnTo>
                    <a:pt x="34" y="115"/>
                  </a:lnTo>
                  <a:lnTo>
                    <a:pt x="39" y="117"/>
                  </a:lnTo>
                  <a:lnTo>
                    <a:pt x="39" y="90"/>
                  </a:lnTo>
                  <a:lnTo>
                    <a:pt x="44" y="90"/>
                  </a:lnTo>
                  <a:lnTo>
                    <a:pt x="44" y="117"/>
                  </a:lnTo>
                  <a:lnTo>
                    <a:pt x="57" y="117"/>
                  </a:lnTo>
                  <a:lnTo>
                    <a:pt x="57" y="77"/>
                  </a:lnTo>
                  <a:lnTo>
                    <a:pt x="59" y="75"/>
                  </a:lnTo>
                  <a:lnTo>
                    <a:pt x="60" y="73"/>
                  </a:lnTo>
                  <a:lnTo>
                    <a:pt x="63" y="72"/>
                  </a:lnTo>
                  <a:lnTo>
                    <a:pt x="65" y="73"/>
                  </a:lnTo>
                  <a:lnTo>
                    <a:pt x="67" y="75"/>
                  </a:lnTo>
                  <a:lnTo>
                    <a:pt x="68" y="77"/>
                  </a:lnTo>
                  <a:lnTo>
                    <a:pt x="68" y="117"/>
                  </a:lnTo>
                  <a:lnTo>
                    <a:pt x="81" y="117"/>
                  </a:lnTo>
                  <a:lnTo>
                    <a:pt x="81" y="90"/>
                  </a:lnTo>
                  <a:lnTo>
                    <a:pt x="86" y="90"/>
                  </a:lnTo>
                  <a:lnTo>
                    <a:pt x="86" y="117"/>
                  </a:lnTo>
                  <a:lnTo>
                    <a:pt x="99" y="117"/>
                  </a:lnTo>
                  <a:lnTo>
                    <a:pt x="99" y="90"/>
                  </a:lnTo>
                  <a:lnTo>
                    <a:pt x="104" y="90"/>
                  </a:lnTo>
                  <a:lnTo>
                    <a:pt x="104" y="117"/>
                  </a:lnTo>
                  <a:lnTo>
                    <a:pt x="120" y="117"/>
                  </a:lnTo>
                  <a:lnTo>
                    <a:pt x="120" y="50"/>
                  </a:lnTo>
                  <a:lnTo>
                    <a:pt x="42" y="50"/>
                  </a:lnTo>
                  <a:lnTo>
                    <a:pt x="42" y="50"/>
                  </a:lnTo>
                  <a:lnTo>
                    <a:pt x="26" y="47"/>
                  </a:lnTo>
                  <a:lnTo>
                    <a:pt x="13" y="42"/>
                  </a:lnTo>
                  <a:lnTo>
                    <a:pt x="4" y="34"/>
                  </a:lnTo>
                  <a:lnTo>
                    <a:pt x="1" y="25"/>
                  </a:lnTo>
                  <a:lnTo>
                    <a:pt x="4" y="15"/>
                  </a:lnTo>
                  <a:lnTo>
                    <a:pt x="13" y="7"/>
                  </a:lnTo>
                  <a:lnTo>
                    <a:pt x="26" y="1"/>
                  </a:lnTo>
                  <a:lnTo>
                    <a:pt x="4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200"/>
            </a:p>
          </p:txBody>
        </p:sp>
        <p:sp>
          <p:nvSpPr>
            <p:cNvPr id="30" name="文本框 8"/>
            <p:cNvSpPr txBox="1"/>
            <p:nvPr/>
          </p:nvSpPr>
          <p:spPr>
            <a:xfrm>
              <a:off x="4792453" y="3097870"/>
              <a:ext cx="1757456" cy="5155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100" b="1" kern="0" dirty="0">
                  <a:solidFill>
                    <a:srgbClr val="EC3730"/>
                  </a:solidFill>
                  <a:latin typeface="微软雅黑" pitchFamily="34" charset="-122"/>
                  <a:ea typeface="微软雅黑" pitchFamily="34" charset="-122"/>
                  <a:cs typeface="Arial" pitchFamily="34" charset="0"/>
                </a:rPr>
                <a:t>单击此处输入标题</a:t>
              </a:r>
              <a:endParaRPr lang="en-US" altLang="zh-CN" sz="1100" b="1" kern="0" dirty="0">
                <a:solidFill>
                  <a:srgbClr val="EC3730"/>
                </a:solidFill>
                <a:latin typeface="微软雅黑" pitchFamily="34" charset="-122"/>
                <a:ea typeface="微软雅黑" pitchFamily="34" charset="-122"/>
                <a:cs typeface="Arial" pitchFamily="34" charset="0"/>
              </a:endParaRPr>
            </a:p>
            <a:p>
              <a:pPr>
                <a:defRPr/>
              </a:pPr>
              <a:r>
                <a:rPr lang="zh-CN" altLang="en-US" sz="900" b="1" kern="0" dirty="0">
                  <a:solidFill>
                    <a:schemeClr val="tx1">
                      <a:lumMod val="75000"/>
                      <a:lumOff val="25000"/>
                    </a:schemeClr>
                  </a:solidFill>
                  <a:latin typeface="宋体" pitchFamily="2" charset="-122"/>
                  <a:ea typeface="宋体" pitchFamily="2" charset="-122"/>
                  <a:cs typeface="Arial" pitchFamily="34" charset="0"/>
                </a:rPr>
                <a:t>请在此处输入您的文本</a:t>
              </a:r>
              <a:endParaRPr lang="en-US" altLang="zh-CN" sz="900" b="1" kern="0" dirty="0">
                <a:solidFill>
                  <a:schemeClr val="tx1">
                    <a:lumMod val="75000"/>
                    <a:lumOff val="25000"/>
                  </a:schemeClr>
                </a:solidFill>
                <a:latin typeface="宋体" pitchFamily="2" charset="-122"/>
                <a:ea typeface="宋体" pitchFamily="2" charset="-122"/>
                <a:cs typeface="Arial" pitchFamily="34" charset="0"/>
              </a:endParaRPr>
            </a:p>
            <a:p>
              <a:pPr>
                <a:defRPr/>
              </a:pPr>
              <a:r>
                <a:rPr lang="zh-CN" altLang="en-US" sz="900" b="1" kern="0" dirty="0">
                  <a:solidFill>
                    <a:schemeClr val="tx1">
                      <a:lumMod val="75000"/>
                      <a:lumOff val="25000"/>
                    </a:schemeClr>
                  </a:solidFill>
                  <a:latin typeface="宋体" pitchFamily="2" charset="-122"/>
                  <a:ea typeface="宋体" pitchFamily="2" charset="-122"/>
                  <a:cs typeface="Arial" pitchFamily="34" charset="0"/>
                </a:rPr>
                <a:t>请在此处输入您的文本</a:t>
              </a:r>
              <a:endParaRPr lang="en-US" altLang="zh-CN" sz="900" b="1" kern="0" dirty="0">
                <a:solidFill>
                  <a:schemeClr val="tx1">
                    <a:lumMod val="75000"/>
                    <a:lumOff val="25000"/>
                  </a:schemeClr>
                </a:solidFill>
                <a:latin typeface="宋体" pitchFamily="2" charset="-122"/>
                <a:ea typeface="宋体" pitchFamily="2" charset="-122"/>
              </a:endParaRPr>
            </a:p>
          </p:txBody>
        </p:sp>
      </p:grpSp>
      <p:grpSp>
        <p:nvGrpSpPr>
          <p:cNvPr id="31" name="组合 30"/>
          <p:cNvGrpSpPr/>
          <p:nvPr/>
        </p:nvGrpSpPr>
        <p:grpSpPr>
          <a:xfrm>
            <a:off x="6702976" y="1131590"/>
            <a:ext cx="1757456" cy="2337790"/>
            <a:chOff x="6713943" y="1275606"/>
            <a:chExt cx="1757456" cy="2337790"/>
          </a:xfrm>
        </p:grpSpPr>
        <p:sp>
          <p:nvSpPr>
            <p:cNvPr id="32" name="矩形 31"/>
            <p:cNvSpPr/>
            <p:nvPr/>
          </p:nvSpPr>
          <p:spPr>
            <a:xfrm>
              <a:off x="6713943" y="1275606"/>
              <a:ext cx="1700306" cy="1733397"/>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p>
          </p:txBody>
        </p:sp>
        <p:sp>
          <p:nvSpPr>
            <p:cNvPr id="33" name="Freeform 131"/>
            <p:cNvSpPr>
              <a:spLocks noChangeAspect="1" noEditPoints="1"/>
            </p:cNvSpPr>
            <p:nvPr/>
          </p:nvSpPr>
          <p:spPr bwMode="auto">
            <a:xfrm>
              <a:off x="7274696" y="1872305"/>
              <a:ext cx="544155" cy="540000"/>
            </a:xfrm>
            <a:custGeom>
              <a:avLst/>
              <a:gdLst>
                <a:gd name="T0" fmla="*/ 53 w 131"/>
                <a:gd name="T1" fmla="*/ 58 h 130"/>
                <a:gd name="T2" fmla="*/ 72 w 131"/>
                <a:gd name="T3" fmla="*/ 77 h 130"/>
                <a:gd name="T4" fmla="*/ 45 w 131"/>
                <a:gd name="T5" fmla="*/ 85 h 130"/>
                <a:gd name="T6" fmla="*/ 53 w 131"/>
                <a:gd name="T7" fmla="*/ 58 h 130"/>
                <a:gd name="T8" fmla="*/ 100 w 131"/>
                <a:gd name="T9" fmla="*/ 11 h 130"/>
                <a:gd name="T10" fmla="*/ 120 w 131"/>
                <a:gd name="T11" fmla="*/ 30 h 130"/>
                <a:gd name="T12" fmla="*/ 76 w 131"/>
                <a:gd name="T13" fmla="*/ 75 h 130"/>
                <a:gd name="T14" fmla="*/ 55 w 131"/>
                <a:gd name="T15" fmla="*/ 55 h 130"/>
                <a:gd name="T16" fmla="*/ 100 w 131"/>
                <a:gd name="T17" fmla="*/ 11 h 130"/>
                <a:gd name="T18" fmla="*/ 21 w 131"/>
                <a:gd name="T19" fmla="*/ 3 h 130"/>
                <a:gd name="T20" fmla="*/ 89 w 131"/>
                <a:gd name="T21" fmla="*/ 3 h 130"/>
                <a:gd name="T22" fmla="*/ 76 w 131"/>
                <a:gd name="T23" fmla="*/ 16 h 130"/>
                <a:gd name="T24" fmla="*/ 27 w 131"/>
                <a:gd name="T25" fmla="*/ 16 h 130"/>
                <a:gd name="T26" fmla="*/ 21 w 131"/>
                <a:gd name="T27" fmla="*/ 17 h 130"/>
                <a:gd name="T28" fmla="*/ 17 w 131"/>
                <a:gd name="T29" fmla="*/ 20 h 130"/>
                <a:gd name="T30" fmla="*/ 15 w 131"/>
                <a:gd name="T31" fmla="*/ 24 h 130"/>
                <a:gd name="T32" fmla="*/ 14 w 131"/>
                <a:gd name="T33" fmla="*/ 29 h 130"/>
                <a:gd name="T34" fmla="*/ 14 w 131"/>
                <a:gd name="T35" fmla="*/ 105 h 130"/>
                <a:gd name="T36" fmla="*/ 15 w 131"/>
                <a:gd name="T37" fmla="*/ 109 h 130"/>
                <a:gd name="T38" fmla="*/ 16 w 131"/>
                <a:gd name="T39" fmla="*/ 113 h 130"/>
                <a:gd name="T40" fmla="*/ 19 w 131"/>
                <a:gd name="T41" fmla="*/ 115 h 130"/>
                <a:gd name="T42" fmla="*/ 23 w 131"/>
                <a:gd name="T43" fmla="*/ 117 h 130"/>
                <a:gd name="T44" fmla="*/ 27 w 131"/>
                <a:gd name="T45" fmla="*/ 117 h 130"/>
                <a:gd name="T46" fmla="*/ 103 w 131"/>
                <a:gd name="T47" fmla="*/ 117 h 130"/>
                <a:gd name="T48" fmla="*/ 106 w 131"/>
                <a:gd name="T49" fmla="*/ 117 h 130"/>
                <a:gd name="T50" fmla="*/ 110 w 131"/>
                <a:gd name="T51" fmla="*/ 115 h 130"/>
                <a:gd name="T52" fmla="*/ 113 w 131"/>
                <a:gd name="T53" fmla="*/ 113 h 130"/>
                <a:gd name="T54" fmla="*/ 114 w 131"/>
                <a:gd name="T55" fmla="*/ 109 h 130"/>
                <a:gd name="T56" fmla="*/ 116 w 131"/>
                <a:gd name="T57" fmla="*/ 105 h 130"/>
                <a:gd name="T58" fmla="*/ 116 w 131"/>
                <a:gd name="T59" fmla="*/ 55 h 130"/>
                <a:gd name="T60" fmla="*/ 129 w 131"/>
                <a:gd name="T61" fmla="*/ 42 h 130"/>
                <a:gd name="T62" fmla="*/ 129 w 131"/>
                <a:gd name="T63" fmla="*/ 109 h 130"/>
                <a:gd name="T64" fmla="*/ 125 w 131"/>
                <a:gd name="T65" fmla="*/ 119 h 130"/>
                <a:gd name="T66" fmla="*/ 117 w 131"/>
                <a:gd name="T67" fmla="*/ 127 h 130"/>
                <a:gd name="T68" fmla="*/ 106 w 131"/>
                <a:gd name="T69" fmla="*/ 130 h 130"/>
                <a:gd name="T70" fmla="*/ 21 w 131"/>
                <a:gd name="T71" fmla="*/ 130 h 130"/>
                <a:gd name="T72" fmla="*/ 11 w 131"/>
                <a:gd name="T73" fmla="*/ 127 h 130"/>
                <a:gd name="T74" fmla="*/ 3 w 131"/>
                <a:gd name="T75" fmla="*/ 119 h 130"/>
                <a:gd name="T76" fmla="*/ 0 w 131"/>
                <a:gd name="T77" fmla="*/ 109 h 130"/>
                <a:gd name="T78" fmla="*/ 0 w 131"/>
                <a:gd name="T79" fmla="*/ 25 h 130"/>
                <a:gd name="T80" fmla="*/ 3 w 131"/>
                <a:gd name="T81" fmla="*/ 15 h 130"/>
                <a:gd name="T82" fmla="*/ 11 w 131"/>
                <a:gd name="T83" fmla="*/ 7 h 130"/>
                <a:gd name="T84" fmla="*/ 21 w 131"/>
                <a:gd name="T85" fmla="*/ 3 h 130"/>
                <a:gd name="T86" fmla="*/ 114 w 131"/>
                <a:gd name="T87" fmla="*/ 0 h 130"/>
                <a:gd name="T88" fmla="*/ 117 w 131"/>
                <a:gd name="T89" fmla="*/ 2 h 130"/>
                <a:gd name="T90" fmla="*/ 130 w 131"/>
                <a:gd name="T91" fmla="*/ 15 h 130"/>
                <a:gd name="T92" fmla="*/ 131 w 131"/>
                <a:gd name="T93" fmla="*/ 16 h 130"/>
                <a:gd name="T94" fmla="*/ 131 w 131"/>
                <a:gd name="T95" fmla="*/ 20 h 130"/>
                <a:gd name="T96" fmla="*/ 129 w 131"/>
                <a:gd name="T97" fmla="*/ 22 h 130"/>
                <a:gd name="T98" fmla="*/ 124 w 131"/>
                <a:gd name="T99" fmla="*/ 28 h 130"/>
                <a:gd name="T100" fmla="*/ 103 w 131"/>
                <a:gd name="T101" fmla="*/ 8 h 130"/>
                <a:gd name="T102" fmla="*/ 109 w 131"/>
                <a:gd name="T103" fmla="*/ 2 h 130"/>
                <a:gd name="T104" fmla="*/ 112 w 131"/>
                <a:gd name="T105" fmla="*/ 0 h 130"/>
                <a:gd name="T106" fmla="*/ 114 w 131"/>
                <a:gd name="T10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130">
                  <a:moveTo>
                    <a:pt x="53" y="58"/>
                  </a:moveTo>
                  <a:lnTo>
                    <a:pt x="72" y="77"/>
                  </a:lnTo>
                  <a:lnTo>
                    <a:pt x="45" y="85"/>
                  </a:lnTo>
                  <a:lnTo>
                    <a:pt x="53" y="58"/>
                  </a:lnTo>
                  <a:close/>
                  <a:moveTo>
                    <a:pt x="100" y="11"/>
                  </a:moveTo>
                  <a:lnTo>
                    <a:pt x="120" y="30"/>
                  </a:lnTo>
                  <a:lnTo>
                    <a:pt x="76" y="75"/>
                  </a:lnTo>
                  <a:lnTo>
                    <a:pt x="55" y="55"/>
                  </a:lnTo>
                  <a:lnTo>
                    <a:pt x="100" y="11"/>
                  </a:lnTo>
                  <a:close/>
                  <a:moveTo>
                    <a:pt x="21" y="3"/>
                  </a:moveTo>
                  <a:lnTo>
                    <a:pt x="89" y="3"/>
                  </a:lnTo>
                  <a:lnTo>
                    <a:pt x="76" y="16"/>
                  </a:lnTo>
                  <a:lnTo>
                    <a:pt x="27" y="16"/>
                  </a:lnTo>
                  <a:lnTo>
                    <a:pt x="21" y="17"/>
                  </a:lnTo>
                  <a:lnTo>
                    <a:pt x="17" y="20"/>
                  </a:lnTo>
                  <a:lnTo>
                    <a:pt x="15" y="24"/>
                  </a:lnTo>
                  <a:lnTo>
                    <a:pt x="14" y="29"/>
                  </a:lnTo>
                  <a:lnTo>
                    <a:pt x="14" y="105"/>
                  </a:lnTo>
                  <a:lnTo>
                    <a:pt x="15" y="109"/>
                  </a:lnTo>
                  <a:lnTo>
                    <a:pt x="16" y="113"/>
                  </a:lnTo>
                  <a:lnTo>
                    <a:pt x="19" y="115"/>
                  </a:lnTo>
                  <a:lnTo>
                    <a:pt x="23" y="117"/>
                  </a:lnTo>
                  <a:lnTo>
                    <a:pt x="27" y="117"/>
                  </a:lnTo>
                  <a:lnTo>
                    <a:pt x="103" y="117"/>
                  </a:lnTo>
                  <a:lnTo>
                    <a:pt x="106" y="117"/>
                  </a:lnTo>
                  <a:lnTo>
                    <a:pt x="110" y="115"/>
                  </a:lnTo>
                  <a:lnTo>
                    <a:pt x="113" y="113"/>
                  </a:lnTo>
                  <a:lnTo>
                    <a:pt x="114" y="109"/>
                  </a:lnTo>
                  <a:lnTo>
                    <a:pt x="116" y="105"/>
                  </a:lnTo>
                  <a:lnTo>
                    <a:pt x="116" y="55"/>
                  </a:lnTo>
                  <a:lnTo>
                    <a:pt x="129" y="42"/>
                  </a:lnTo>
                  <a:lnTo>
                    <a:pt x="129" y="109"/>
                  </a:lnTo>
                  <a:lnTo>
                    <a:pt x="125" y="119"/>
                  </a:lnTo>
                  <a:lnTo>
                    <a:pt x="117" y="127"/>
                  </a:lnTo>
                  <a:lnTo>
                    <a:pt x="106" y="130"/>
                  </a:lnTo>
                  <a:lnTo>
                    <a:pt x="21" y="130"/>
                  </a:lnTo>
                  <a:lnTo>
                    <a:pt x="11" y="127"/>
                  </a:lnTo>
                  <a:lnTo>
                    <a:pt x="3" y="119"/>
                  </a:lnTo>
                  <a:lnTo>
                    <a:pt x="0" y="109"/>
                  </a:lnTo>
                  <a:lnTo>
                    <a:pt x="0" y="25"/>
                  </a:lnTo>
                  <a:lnTo>
                    <a:pt x="3" y="15"/>
                  </a:lnTo>
                  <a:lnTo>
                    <a:pt x="11" y="7"/>
                  </a:lnTo>
                  <a:lnTo>
                    <a:pt x="21" y="3"/>
                  </a:lnTo>
                  <a:close/>
                  <a:moveTo>
                    <a:pt x="114" y="0"/>
                  </a:moveTo>
                  <a:lnTo>
                    <a:pt x="117" y="2"/>
                  </a:lnTo>
                  <a:lnTo>
                    <a:pt x="130" y="15"/>
                  </a:lnTo>
                  <a:lnTo>
                    <a:pt x="131" y="16"/>
                  </a:lnTo>
                  <a:lnTo>
                    <a:pt x="131" y="20"/>
                  </a:lnTo>
                  <a:lnTo>
                    <a:pt x="129" y="22"/>
                  </a:lnTo>
                  <a:lnTo>
                    <a:pt x="124" y="28"/>
                  </a:lnTo>
                  <a:lnTo>
                    <a:pt x="103" y="8"/>
                  </a:lnTo>
                  <a:lnTo>
                    <a:pt x="109" y="2"/>
                  </a:lnTo>
                  <a:lnTo>
                    <a:pt x="112" y="0"/>
                  </a:lnTo>
                  <a:lnTo>
                    <a:pt x="114"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200"/>
            </a:p>
          </p:txBody>
        </p:sp>
        <p:sp>
          <p:nvSpPr>
            <p:cNvPr id="34" name="文本框 8"/>
            <p:cNvSpPr txBox="1"/>
            <p:nvPr/>
          </p:nvSpPr>
          <p:spPr>
            <a:xfrm>
              <a:off x="6713943" y="3097870"/>
              <a:ext cx="1757456" cy="5155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100" b="1" kern="0" dirty="0">
                  <a:solidFill>
                    <a:srgbClr val="EC3730"/>
                  </a:solidFill>
                  <a:latin typeface="微软雅黑" pitchFamily="34" charset="-122"/>
                  <a:ea typeface="微软雅黑" pitchFamily="34" charset="-122"/>
                  <a:cs typeface="Arial" pitchFamily="34" charset="0"/>
                </a:rPr>
                <a:t>单击此处输入标题</a:t>
              </a:r>
              <a:endParaRPr lang="en-US" altLang="zh-CN" sz="1100" b="1" kern="0" dirty="0">
                <a:solidFill>
                  <a:srgbClr val="EC3730"/>
                </a:solidFill>
                <a:latin typeface="微软雅黑" pitchFamily="34" charset="-122"/>
                <a:ea typeface="微软雅黑" pitchFamily="34" charset="-122"/>
                <a:cs typeface="Arial" pitchFamily="34" charset="0"/>
              </a:endParaRPr>
            </a:p>
            <a:p>
              <a:pPr>
                <a:defRPr/>
              </a:pPr>
              <a:r>
                <a:rPr lang="zh-CN" altLang="en-US" sz="900" b="1" kern="0" dirty="0">
                  <a:solidFill>
                    <a:schemeClr val="tx1">
                      <a:lumMod val="75000"/>
                      <a:lumOff val="25000"/>
                    </a:schemeClr>
                  </a:solidFill>
                  <a:latin typeface="宋体" pitchFamily="2" charset="-122"/>
                  <a:ea typeface="宋体" pitchFamily="2" charset="-122"/>
                  <a:cs typeface="Arial" pitchFamily="34" charset="0"/>
                </a:rPr>
                <a:t>请在此处输入您的文本</a:t>
              </a:r>
              <a:endParaRPr lang="en-US" altLang="zh-CN" sz="900" b="1" kern="0" dirty="0">
                <a:solidFill>
                  <a:schemeClr val="tx1">
                    <a:lumMod val="75000"/>
                    <a:lumOff val="25000"/>
                  </a:schemeClr>
                </a:solidFill>
                <a:latin typeface="宋体" pitchFamily="2" charset="-122"/>
                <a:ea typeface="宋体" pitchFamily="2" charset="-122"/>
                <a:cs typeface="Arial" pitchFamily="34" charset="0"/>
              </a:endParaRPr>
            </a:p>
            <a:p>
              <a:pPr>
                <a:defRPr/>
              </a:pPr>
              <a:r>
                <a:rPr lang="zh-CN" altLang="en-US" sz="900" b="1" kern="0" dirty="0">
                  <a:solidFill>
                    <a:schemeClr val="tx1">
                      <a:lumMod val="75000"/>
                      <a:lumOff val="25000"/>
                    </a:schemeClr>
                  </a:solidFill>
                  <a:latin typeface="宋体" pitchFamily="2" charset="-122"/>
                  <a:ea typeface="宋体" pitchFamily="2" charset="-122"/>
                  <a:cs typeface="Arial" pitchFamily="34" charset="0"/>
                </a:rPr>
                <a:t>请在此处输入您的文本</a:t>
              </a:r>
              <a:endParaRPr lang="en-US" altLang="zh-CN" sz="900" b="1" kern="0" dirty="0">
                <a:solidFill>
                  <a:schemeClr val="tx1">
                    <a:lumMod val="75000"/>
                    <a:lumOff val="25000"/>
                  </a:schemeClr>
                </a:solidFill>
                <a:latin typeface="宋体" pitchFamily="2" charset="-122"/>
                <a:ea typeface="宋体" pitchFamily="2" charset="-122"/>
              </a:endParaRPr>
            </a:p>
          </p:txBody>
        </p:sp>
      </p:grpSp>
      <p:sp>
        <p:nvSpPr>
          <p:cNvPr id="35"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3119782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750" fill="hold"/>
                                        <p:tgtEl>
                                          <p:spTgt spid="19"/>
                                        </p:tgtEl>
                                        <p:attrNameLst>
                                          <p:attrName>ppt_w</p:attrName>
                                        </p:attrNameLst>
                                      </p:cBhvr>
                                      <p:tavLst>
                                        <p:tav tm="0">
                                          <p:val>
                                            <p:strVal val="(6*min(max(#ppt_w*#ppt_h,.3),1)-7.4)/-.7*#ppt_w"/>
                                          </p:val>
                                        </p:tav>
                                        <p:tav tm="100000">
                                          <p:val>
                                            <p:strVal val="#ppt_w"/>
                                          </p:val>
                                        </p:tav>
                                      </p:tavLst>
                                    </p:anim>
                                    <p:anim calcmode="lin" valueType="num">
                                      <p:cBhvr>
                                        <p:cTn id="8" dur="750" fill="hold"/>
                                        <p:tgtEl>
                                          <p:spTgt spid="19"/>
                                        </p:tgtEl>
                                        <p:attrNameLst>
                                          <p:attrName>ppt_h</p:attrName>
                                        </p:attrNameLst>
                                      </p:cBhvr>
                                      <p:tavLst>
                                        <p:tav tm="0">
                                          <p:val>
                                            <p:strVal val="(6*min(max(#ppt_w*#ppt_h,.3),1)-7.4)/-.7*#ppt_h"/>
                                          </p:val>
                                        </p:tav>
                                        <p:tav tm="100000">
                                          <p:val>
                                            <p:strVal val="#ppt_h"/>
                                          </p:val>
                                        </p:tav>
                                      </p:tavLst>
                                    </p:anim>
                                    <p:anim calcmode="lin" valueType="num">
                                      <p:cBhvr>
                                        <p:cTn id="9" dur="750" fill="hold"/>
                                        <p:tgtEl>
                                          <p:spTgt spid="19"/>
                                        </p:tgtEl>
                                        <p:attrNameLst>
                                          <p:attrName>ppt_x</p:attrName>
                                        </p:attrNameLst>
                                      </p:cBhvr>
                                      <p:tavLst>
                                        <p:tav tm="0">
                                          <p:val>
                                            <p:fltVal val="0.5"/>
                                          </p:val>
                                        </p:tav>
                                        <p:tav tm="100000">
                                          <p:val>
                                            <p:strVal val="#ppt_x"/>
                                          </p:val>
                                        </p:tav>
                                      </p:tavLst>
                                    </p:anim>
                                    <p:anim calcmode="lin" valueType="num">
                                      <p:cBhvr>
                                        <p:cTn id="10" dur="75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3" presetClass="entr" presetSubtype="36"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750" fill="hold"/>
                                        <p:tgtEl>
                                          <p:spTgt spid="23"/>
                                        </p:tgtEl>
                                        <p:attrNameLst>
                                          <p:attrName>ppt_w</p:attrName>
                                        </p:attrNameLst>
                                      </p:cBhvr>
                                      <p:tavLst>
                                        <p:tav tm="0">
                                          <p:val>
                                            <p:strVal val="(6*min(max(#ppt_w*#ppt_h,.3),1)-7.4)/-.7*#ppt_w"/>
                                          </p:val>
                                        </p:tav>
                                        <p:tav tm="100000">
                                          <p:val>
                                            <p:strVal val="#ppt_w"/>
                                          </p:val>
                                        </p:tav>
                                      </p:tavLst>
                                    </p:anim>
                                    <p:anim calcmode="lin" valueType="num">
                                      <p:cBhvr>
                                        <p:cTn id="15" dur="750" fill="hold"/>
                                        <p:tgtEl>
                                          <p:spTgt spid="23"/>
                                        </p:tgtEl>
                                        <p:attrNameLst>
                                          <p:attrName>ppt_h</p:attrName>
                                        </p:attrNameLst>
                                      </p:cBhvr>
                                      <p:tavLst>
                                        <p:tav tm="0">
                                          <p:val>
                                            <p:strVal val="(6*min(max(#ppt_w*#ppt_h,.3),1)-7.4)/-.7*#ppt_h"/>
                                          </p:val>
                                        </p:tav>
                                        <p:tav tm="100000">
                                          <p:val>
                                            <p:strVal val="#ppt_h"/>
                                          </p:val>
                                        </p:tav>
                                      </p:tavLst>
                                    </p:anim>
                                    <p:anim calcmode="lin" valueType="num">
                                      <p:cBhvr>
                                        <p:cTn id="16" dur="750" fill="hold"/>
                                        <p:tgtEl>
                                          <p:spTgt spid="23"/>
                                        </p:tgtEl>
                                        <p:attrNameLst>
                                          <p:attrName>ppt_x</p:attrName>
                                        </p:attrNameLst>
                                      </p:cBhvr>
                                      <p:tavLst>
                                        <p:tav tm="0">
                                          <p:val>
                                            <p:fltVal val="0.5"/>
                                          </p:val>
                                        </p:tav>
                                        <p:tav tm="100000">
                                          <p:val>
                                            <p:strVal val="#ppt_x"/>
                                          </p:val>
                                        </p:tav>
                                      </p:tavLst>
                                    </p:anim>
                                    <p:anim calcmode="lin" valueType="num">
                                      <p:cBhvr>
                                        <p:cTn id="17" dur="75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strVal val="(6*min(max(#ppt_w*#ppt_h,.3),1)-7.4)/-.7*#ppt_w"/>
                                          </p:val>
                                        </p:tav>
                                        <p:tav tm="100000">
                                          <p:val>
                                            <p:strVal val="#ppt_w"/>
                                          </p:val>
                                        </p:tav>
                                      </p:tavLst>
                                    </p:anim>
                                    <p:anim calcmode="lin" valueType="num">
                                      <p:cBhvr>
                                        <p:cTn id="22" dur="750" fill="hold"/>
                                        <p:tgtEl>
                                          <p:spTgt spid="27"/>
                                        </p:tgtEl>
                                        <p:attrNameLst>
                                          <p:attrName>ppt_h</p:attrName>
                                        </p:attrNameLst>
                                      </p:cBhvr>
                                      <p:tavLst>
                                        <p:tav tm="0">
                                          <p:val>
                                            <p:strVal val="(6*min(max(#ppt_w*#ppt_h,.3),1)-7.4)/-.7*#ppt_h"/>
                                          </p:val>
                                        </p:tav>
                                        <p:tav tm="100000">
                                          <p:val>
                                            <p:strVal val="#ppt_h"/>
                                          </p:val>
                                        </p:tav>
                                      </p:tavLst>
                                    </p:anim>
                                    <p:anim calcmode="lin" valueType="num">
                                      <p:cBhvr>
                                        <p:cTn id="23" dur="750" fill="hold"/>
                                        <p:tgtEl>
                                          <p:spTgt spid="27"/>
                                        </p:tgtEl>
                                        <p:attrNameLst>
                                          <p:attrName>ppt_x</p:attrName>
                                        </p:attrNameLst>
                                      </p:cBhvr>
                                      <p:tavLst>
                                        <p:tav tm="0">
                                          <p:val>
                                            <p:fltVal val="0.5"/>
                                          </p:val>
                                        </p:tav>
                                        <p:tav tm="100000">
                                          <p:val>
                                            <p:strVal val="#ppt_x"/>
                                          </p:val>
                                        </p:tav>
                                      </p:tavLst>
                                    </p:anim>
                                    <p:anim calcmode="lin" valueType="num">
                                      <p:cBhvr>
                                        <p:cTn id="24" dur="75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250"/>
                            </p:stCondLst>
                            <p:childTnLst>
                              <p:par>
                                <p:cTn id="26" presetID="23" presetClass="entr" presetSubtype="36"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750" fill="hold"/>
                                        <p:tgtEl>
                                          <p:spTgt spid="31"/>
                                        </p:tgtEl>
                                        <p:attrNameLst>
                                          <p:attrName>ppt_w</p:attrName>
                                        </p:attrNameLst>
                                      </p:cBhvr>
                                      <p:tavLst>
                                        <p:tav tm="0">
                                          <p:val>
                                            <p:strVal val="(6*min(max(#ppt_w*#ppt_h,.3),1)-7.4)/-.7*#ppt_w"/>
                                          </p:val>
                                        </p:tav>
                                        <p:tav tm="100000">
                                          <p:val>
                                            <p:strVal val="#ppt_w"/>
                                          </p:val>
                                        </p:tav>
                                      </p:tavLst>
                                    </p:anim>
                                    <p:anim calcmode="lin" valueType="num">
                                      <p:cBhvr>
                                        <p:cTn id="29" dur="750" fill="hold"/>
                                        <p:tgtEl>
                                          <p:spTgt spid="31"/>
                                        </p:tgtEl>
                                        <p:attrNameLst>
                                          <p:attrName>ppt_h</p:attrName>
                                        </p:attrNameLst>
                                      </p:cBhvr>
                                      <p:tavLst>
                                        <p:tav tm="0">
                                          <p:val>
                                            <p:strVal val="(6*min(max(#ppt_w*#ppt_h,.3),1)-7.4)/-.7*#ppt_h"/>
                                          </p:val>
                                        </p:tav>
                                        <p:tav tm="100000">
                                          <p:val>
                                            <p:strVal val="#ppt_h"/>
                                          </p:val>
                                        </p:tav>
                                      </p:tavLst>
                                    </p:anim>
                                    <p:anim calcmode="lin" valueType="num">
                                      <p:cBhvr>
                                        <p:cTn id="30" dur="750" fill="hold"/>
                                        <p:tgtEl>
                                          <p:spTgt spid="31"/>
                                        </p:tgtEl>
                                        <p:attrNameLst>
                                          <p:attrName>ppt_x</p:attrName>
                                        </p:attrNameLst>
                                      </p:cBhvr>
                                      <p:tavLst>
                                        <p:tav tm="0">
                                          <p:val>
                                            <p:fltVal val="0.5"/>
                                          </p:val>
                                        </p:tav>
                                        <p:tav tm="100000">
                                          <p:val>
                                            <p:strVal val="#ppt_x"/>
                                          </p:val>
                                        </p:tav>
                                      </p:tavLst>
                                    </p:anim>
                                    <p:anim calcmode="lin" valueType="num">
                                      <p:cBhvr>
                                        <p:cTn id="31" dur="750" fill="hold"/>
                                        <p:tgtEl>
                                          <p:spTgt spid="3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25</a:t>
            </a:fld>
            <a:endParaRPr lang="zh-CN" altLang="en-US"/>
          </a:p>
        </p:txBody>
      </p:sp>
      <p:sp>
        <p:nvSpPr>
          <p:cNvPr id="3" name="同心圆 15"/>
          <p:cNvSpPr>
            <a:spLocks/>
          </p:cNvSpPr>
          <p:nvPr/>
        </p:nvSpPr>
        <p:spPr bwMode="auto">
          <a:xfrm>
            <a:off x="3668306" y="1312480"/>
            <a:ext cx="1844688" cy="184496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8 w 21600"/>
              <a:gd name="T11" fmla="*/ 10800 h 21600"/>
              <a:gd name="T12" fmla="*/ 10800 w 21600"/>
              <a:gd name="T13" fmla="*/ 21422 h 21600"/>
              <a:gd name="T14" fmla="*/ 21422 w 21600"/>
              <a:gd name="T15" fmla="*/ 10800 h 21600"/>
              <a:gd name="T16" fmla="*/ 10800 w 21600"/>
              <a:gd name="T17" fmla="*/ 178 h 21600"/>
              <a:gd name="T18" fmla="*/ 178 w 21600"/>
              <a:gd name="T19" fmla="*/ 10800 h 21600"/>
              <a:gd name="T20" fmla="*/ 3164 w 21600"/>
              <a:gd name="T21" fmla="*/ 3164 h 21600"/>
              <a:gd name="T22" fmla="*/ 18436 w 21600"/>
              <a:gd name="T23" fmla="*/ 1843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 y="10800"/>
                </a:moveTo>
                <a:cubicBezTo>
                  <a:pt x="178" y="16666"/>
                  <a:pt x="4934" y="21422"/>
                  <a:pt x="10800" y="21422"/>
                </a:cubicBezTo>
                <a:cubicBezTo>
                  <a:pt x="16666" y="21422"/>
                  <a:pt x="21422" y="16666"/>
                  <a:pt x="21422" y="10800"/>
                </a:cubicBezTo>
                <a:cubicBezTo>
                  <a:pt x="21422" y="4934"/>
                  <a:pt x="16666" y="178"/>
                  <a:pt x="10800" y="178"/>
                </a:cubicBezTo>
                <a:cubicBezTo>
                  <a:pt x="4934" y="178"/>
                  <a:pt x="178" y="4934"/>
                  <a:pt x="178" y="10800"/>
                </a:cubicBezTo>
                <a:close/>
              </a:path>
            </a:pathLst>
          </a:custGeom>
          <a:solidFill>
            <a:srgbClr val="FF0066"/>
          </a:solidFill>
          <a:ln w="9525">
            <a:solidFill>
              <a:srgbClr val="FF0066"/>
            </a:solidFill>
            <a:round/>
            <a:headEnd/>
            <a:tailEnd/>
          </a:ln>
          <a:extLst/>
        </p:spPr>
        <p:txBody>
          <a:bodyPr anchor="ctr"/>
          <a:lstStyle/>
          <a:p>
            <a:endParaRPr lang="zh-CN" altLang="en-US">
              <a:latin typeface="微软雅黑" pitchFamily="34" charset="-122"/>
              <a:ea typeface="微软雅黑" pitchFamily="34" charset="-122"/>
            </a:endParaRPr>
          </a:p>
        </p:txBody>
      </p:sp>
      <p:grpSp>
        <p:nvGrpSpPr>
          <p:cNvPr id="4" name="人"/>
          <p:cNvGrpSpPr>
            <a:grpSpLocks/>
          </p:cNvGrpSpPr>
          <p:nvPr/>
        </p:nvGrpSpPr>
        <p:grpSpPr bwMode="auto">
          <a:xfrm rot="17340000">
            <a:off x="3238055" y="1580079"/>
            <a:ext cx="177873" cy="440833"/>
            <a:chOff x="0" y="0"/>
            <a:chExt cx="1255506" cy="3116826"/>
          </a:xfrm>
          <a:solidFill>
            <a:srgbClr val="0070C0"/>
          </a:solidFill>
        </p:grpSpPr>
        <p:sp>
          <p:nvSpPr>
            <p:cNvPr id="5"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6"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7" name="人"/>
          <p:cNvGrpSpPr>
            <a:grpSpLocks/>
          </p:cNvGrpSpPr>
          <p:nvPr/>
        </p:nvGrpSpPr>
        <p:grpSpPr bwMode="auto">
          <a:xfrm rot="18540000">
            <a:off x="3461309" y="1177026"/>
            <a:ext cx="177873" cy="440833"/>
            <a:chOff x="0" y="0"/>
            <a:chExt cx="1255506" cy="3116826"/>
          </a:xfrm>
          <a:solidFill>
            <a:srgbClr val="FF0066"/>
          </a:solidFill>
        </p:grpSpPr>
        <p:sp>
          <p:nvSpPr>
            <p:cNvPr id="8"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9"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10" name="人"/>
          <p:cNvGrpSpPr>
            <a:grpSpLocks/>
          </p:cNvGrpSpPr>
          <p:nvPr/>
        </p:nvGrpSpPr>
        <p:grpSpPr bwMode="auto">
          <a:xfrm rot="19740000">
            <a:off x="3815881" y="884071"/>
            <a:ext cx="177847" cy="440898"/>
            <a:chOff x="0" y="0"/>
            <a:chExt cx="1255506" cy="3116826"/>
          </a:xfrm>
          <a:solidFill>
            <a:srgbClr val="F36F00"/>
          </a:solidFill>
        </p:grpSpPr>
        <p:sp>
          <p:nvSpPr>
            <p:cNvPr id="11"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12"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13" name="人"/>
          <p:cNvGrpSpPr>
            <a:grpSpLocks/>
          </p:cNvGrpSpPr>
          <p:nvPr/>
        </p:nvGrpSpPr>
        <p:grpSpPr bwMode="auto">
          <a:xfrm rot="20940000">
            <a:off x="4245362" y="718308"/>
            <a:ext cx="177847" cy="440898"/>
            <a:chOff x="0" y="0"/>
            <a:chExt cx="1255506" cy="3116826"/>
          </a:xfrm>
          <a:solidFill>
            <a:srgbClr val="EC3730"/>
          </a:solidFill>
        </p:grpSpPr>
        <p:sp>
          <p:nvSpPr>
            <p:cNvPr id="1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15"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16" name="人"/>
          <p:cNvGrpSpPr>
            <a:grpSpLocks/>
          </p:cNvGrpSpPr>
          <p:nvPr/>
        </p:nvGrpSpPr>
        <p:grpSpPr bwMode="auto">
          <a:xfrm rot="540000">
            <a:off x="4705115" y="710739"/>
            <a:ext cx="177847" cy="440898"/>
            <a:chOff x="0" y="0"/>
            <a:chExt cx="1255506" cy="3116826"/>
          </a:xfrm>
          <a:solidFill>
            <a:srgbClr val="FF0066"/>
          </a:solidFill>
        </p:grpSpPr>
        <p:sp>
          <p:nvSpPr>
            <p:cNvPr id="17"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18"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19" name="人"/>
          <p:cNvGrpSpPr>
            <a:grpSpLocks/>
          </p:cNvGrpSpPr>
          <p:nvPr/>
        </p:nvGrpSpPr>
        <p:grpSpPr bwMode="auto">
          <a:xfrm rot="1740000">
            <a:off x="5140272" y="860228"/>
            <a:ext cx="177847" cy="440898"/>
            <a:chOff x="0" y="0"/>
            <a:chExt cx="1255506" cy="3116826"/>
          </a:xfrm>
          <a:solidFill>
            <a:schemeClr val="tx1">
              <a:lumMod val="65000"/>
              <a:lumOff val="35000"/>
            </a:schemeClr>
          </a:solidFill>
        </p:grpSpPr>
        <p:sp>
          <p:nvSpPr>
            <p:cNvPr id="2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21"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22" name="人"/>
          <p:cNvGrpSpPr>
            <a:grpSpLocks/>
          </p:cNvGrpSpPr>
          <p:nvPr/>
        </p:nvGrpSpPr>
        <p:grpSpPr bwMode="auto">
          <a:xfrm rot="2940000">
            <a:off x="5489520" y="1142208"/>
            <a:ext cx="177873" cy="440833"/>
            <a:chOff x="0" y="0"/>
            <a:chExt cx="1255506" cy="3116826"/>
          </a:xfrm>
          <a:solidFill>
            <a:srgbClr val="FF0066"/>
          </a:solidFill>
        </p:grpSpPr>
        <p:sp>
          <p:nvSpPr>
            <p:cNvPr id="23"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24"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25" name="人"/>
          <p:cNvGrpSpPr>
            <a:grpSpLocks/>
          </p:cNvGrpSpPr>
          <p:nvPr/>
        </p:nvGrpSpPr>
        <p:grpSpPr bwMode="auto">
          <a:xfrm rot="4140000">
            <a:off x="5726018" y="1536557"/>
            <a:ext cx="177873" cy="440833"/>
            <a:chOff x="0" y="0"/>
            <a:chExt cx="1255506" cy="3116826"/>
          </a:xfrm>
          <a:solidFill>
            <a:srgbClr val="00B050"/>
          </a:solidFill>
        </p:grpSpPr>
        <p:sp>
          <p:nvSpPr>
            <p:cNvPr id="26"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27"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28" name="人"/>
          <p:cNvGrpSpPr>
            <a:grpSpLocks/>
          </p:cNvGrpSpPr>
          <p:nvPr/>
        </p:nvGrpSpPr>
        <p:grpSpPr bwMode="auto">
          <a:xfrm rot="5340000">
            <a:off x="5814185" y="1988052"/>
            <a:ext cx="177873" cy="440833"/>
            <a:chOff x="0" y="0"/>
            <a:chExt cx="1255506" cy="3116826"/>
          </a:xfrm>
          <a:solidFill>
            <a:schemeClr val="accent5">
              <a:lumMod val="50000"/>
            </a:schemeClr>
          </a:solidFill>
        </p:grpSpPr>
        <p:sp>
          <p:nvSpPr>
            <p:cNvPr id="29"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30"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31" name="人"/>
          <p:cNvGrpSpPr>
            <a:grpSpLocks/>
          </p:cNvGrpSpPr>
          <p:nvPr/>
        </p:nvGrpSpPr>
        <p:grpSpPr bwMode="auto">
          <a:xfrm rot="6540000">
            <a:off x="5742668" y="2442574"/>
            <a:ext cx="177116" cy="440833"/>
            <a:chOff x="0" y="0"/>
            <a:chExt cx="1255506" cy="3116826"/>
          </a:xfrm>
          <a:solidFill>
            <a:srgbClr val="0070C0"/>
          </a:solidFill>
        </p:grpSpPr>
        <p:sp>
          <p:nvSpPr>
            <p:cNvPr id="32"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33"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34" name="人"/>
          <p:cNvGrpSpPr>
            <a:grpSpLocks/>
          </p:cNvGrpSpPr>
          <p:nvPr/>
        </p:nvGrpSpPr>
        <p:grpSpPr bwMode="auto">
          <a:xfrm rot="7740000">
            <a:off x="5520170" y="2844870"/>
            <a:ext cx="176738" cy="440833"/>
            <a:chOff x="0" y="0"/>
            <a:chExt cx="1255506" cy="3116826"/>
          </a:xfrm>
          <a:solidFill>
            <a:srgbClr val="F36F00"/>
          </a:solidFill>
        </p:grpSpPr>
        <p:sp>
          <p:nvSpPr>
            <p:cNvPr id="35"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36"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37" name="人"/>
          <p:cNvGrpSpPr>
            <a:grpSpLocks/>
          </p:cNvGrpSpPr>
          <p:nvPr/>
        </p:nvGrpSpPr>
        <p:grpSpPr bwMode="auto">
          <a:xfrm rot="8940000">
            <a:off x="5180004" y="3154791"/>
            <a:ext cx="177847" cy="440898"/>
            <a:chOff x="0" y="0"/>
            <a:chExt cx="1255506" cy="3116826"/>
          </a:xfrm>
          <a:solidFill>
            <a:srgbClr val="EC3730"/>
          </a:solidFill>
        </p:grpSpPr>
        <p:sp>
          <p:nvSpPr>
            <p:cNvPr id="38"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39"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40" name="人"/>
          <p:cNvGrpSpPr>
            <a:grpSpLocks/>
          </p:cNvGrpSpPr>
          <p:nvPr/>
        </p:nvGrpSpPr>
        <p:grpSpPr bwMode="auto">
          <a:xfrm rot="10140000">
            <a:off x="4750523" y="3319418"/>
            <a:ext cx="177847" cy="440898"/>
            <a:chOff x="0" y="0"/>
            <a:chExt cx="1255506" cy="3116826"/>
          </a:xfrm>
          <a:solidFill>
            <a:srgbClr val="FF0066"/>
          </a:solidFill>
        </p:grpSpPr>
        <p:sp>
          <p:nvSpPr>
            <p:cNvPr id="41"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42"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43" name="人"/>
          <p:cNvGrpSpPr>
            <a:grpSpLocks/>
          </p:cNvGrpSpPr>
          <p:nvPr/>
        </p:nvGrpSpPr>
        <p:grpSpPr bwMode="auto">
          <a:xfrm rot="11340000">
            <a:off x="4290770" y="3327744"/>
            <a:ext cx="177847" cy="440898"/>
            <a:chOff x="0" y="0"/>
            <a:chExt cx="1255506" cy="3116826"/>
          </a:xfrm>
          <a:solidFill>
            <a:srgbClr val="FF0066"/>
          </a:solidFill>
        </p:grpSpPr>
        <p:sp>
          <p:nvSpPr>
            <p:cNvPr id="4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45"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46" name="人"/>
          <p:cNvGrpSpPr>
            <a:grpSpLocks/>
          </p:cNvGrpSpPr>
          <p:nvPr/>
        </p:nvGrpSpPr>
        <p:grpSpPr bwMode="auto">
          <a:xfrm rot="12540000">
            <a:off x="3855613" y="3177498"/>
            <a:ext cx="177847" cy="440898"/>
            <a:chOff x="0" y="0"/>
            <a:chExt cx="1255506" cy="3116826"/>
          </a:xfrm>
          <a:solidFill>
            <a:schemeClr val="tx1">
              <a:lumMod val="65000"/>
              <a:lumOff val="35000"/>
            </a:schemeClr>
          </a:solidFill>
        </p:grpSpPr>
        <p:sp>
          <p:nvSpPr>
            <p:cNvPr id="47"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48"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49" name="人"/>
          <p:cNvGrpSpPr>
            <a:grpSpLocks/>
          </p:cNvGrpSpPr>
          <p:nvPr/>
        </p:nvGrpSpPr>
        <p:grpSpPr bwMode="auto">
          <a:xfrm rot="13740000">
            <a:off x="3490824" y="2880066"/>
            <a:ext cx="177873" cy="440833"/>
            <a:chOff x="0" y="0"/>
            <a:chExt cx="1255506" cy="3116826"/>
          </a:xfrm>
          <a:solidFill>
            <a:srgbClr val="FF0066"/>
          </a:solidFill>
        </p:grpSpPr>
        <p:sp>
          <p:nvSpPr>
            <p:cNvPr id="5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51"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52" name="人"/>
          <p:cNvGrpSpPr>
            <a:grpSpLocks/>
          </p:cNvGrpSpPr>
          <p:nvPr/>
        </p:nvGrpSpPr>
        <p:grpSpPr bwMode="auto">
          <a:xfrm rot="14940000">
            <a:off x="3253191" y="2485718"/>
            <a:ext cx="177873" cy="440833"/>
            <a:chOff x="0" y="0"/>
            <a:chExt cx="1255506" cy="3116826"/>
          </a:xfrm>
          <a:solidFill>
            <a:srgbClr val="00B050"/>
          </a:solidFill>
        </p:grpSpPr>
        <p:sp>
          <p:nvSpPr>
            <p:cNvPr id="53"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54"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55" name="人"/>
          <p:cNvGrpSpPr>
            <a:grpSpLocks/>
          </p:cNvGrpSpPr>
          <p:nvPr/>
        </p:nvGrpSpPr>
        <p:grpSpPr bwMode="auto">
          <a:xfrm rot="16140000">
            <a:off x="3173727" y="2034223"/>
            <a:ext cx="177873" cy="440833"/>
            <a:chOff x="0" y="0"/>
            <a:chExt cx="1255506" cy="3116826"/>
          </a:xfrm>
          <a:solidFill>
            <a:schemeClr val="accent5">
              <a:lumMod val="50000"/>
            </a:schemeClr>
          </a:solidFill>
        </p:grpSpPr>
        <p:sp>
          <p:nvSpPr>
            <p:cNvPr id="56"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微软雅黑" pitchFamily="34" charset="-122"/>
                <a:ea typeface="微软雅黑" pitchFamily="34" charset="-122"/>
                <a:sym typeface="宋体" pitchFamily="2" charset="-122"/>
              </a:endParaRPr>
            </a:p>
          </p:txBody>
        </p:sp>
        <p:sp>
          <p:nvSpPr>
            <p:cNvPr id="57"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grpSp>
      <p:grpSp>
        <p:nvGrpSpPr>
          <p:cNvPr id="58" name="组合 57"/>
          <p:cNvGrpSpPr/>
          <p:nvPr/>
        </p:nvGrpSpPr>
        <p:grpSpPr>
          <a:xfrm>
            <a:off x="3547219" y="1198944"/>
            <a:ext cx="2079294" cy="2080736"/>
            <a:chOff x="3443229" y="1587021"/>
            <a:chExt cx="2079294" cy="2080736"/>
          </a:xfrm>
          <a:solidFill>
            <a:srgbClr val="FF0066"/>
          </a:solidFill>
        </p:grpSpPr>
        <p:sp>
          <p:nvSpPr>
            <p:cNvPr id="59" name="同心圆 14"/>
            <p:cNvSpPr>
              <a:spLocks/>
            </p:cNvSpPr>
            <p:nvPr/>
          </p:nvSpPr>
          <p:spPr bwMode="auto">
            <a:xfrm>
              <a:off x="3443229" y="1587021"/>
              <a:ext cx="2079294" cy="2080736"/>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776 w 21600"/>
                <a:gd name="T11" fmla="*/ 10800 h 21600"/>
                <a:gd name="T12" fmla="*/ 10800 w 21600"/>
                <a:gd name="T13" fmla="*/ 20824 h 21600"/>
                <a:gd name="T14" fmla="*/ 20824 w 21600"/>
                <a:gd name="T15" fmla="*/ 10800 h 21600"/>
                <a:gd name="T16" fmla="*/ 10800 w 21600"/>
                <a:gd name="T17" fmla="*/ 776 h 21600"/>
                <a:gd name="T18" fmla="*/ 776 w 21600"/>
                <a:gd name="T19" fmla="*/ 10800 h 21600"/>
                <a:gd name="T20" fmla="*/ 3164 w 21600"/>
                <a:gd name="T21" fmla="*/ 3163 h 21600"/>
                <a:gd name="T22" fmla="*/ 18436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6" y="10800"/>
                  </a:moveTo>
                  <a:cubicBezTo>
                    <a:pt x="776" y="16336"/>
                    <a:pt x="5264" y="20824"/>
                    <a:pt x="10800" y="20824"/>
                  </a:cubicBezTo>
                  <a:cubicBezTo>
                    <a:pt x="16336" y="20824"/>
                    <a:pt x="20824" y="16336"/>
                    <a:pt x="20824" y="10800"/>
                  </a:cubicBezTo>
                  <a:cubicBezTo>
                    <a:pt x="20824" y="5264"/>
                    <a:pt x="16336" y="776"/>
                    <a:pt x="10800" y="776"/>
                  </a:cubicBezTo>
                  <a:cubicBezTo>
                    <a:pt x="5264" y="776"/>
                    <a:pt x="776" y="5264"/>
                    <a:pt x="776" y="108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软雅黑" pitchFamily="34" charset="-122"/>
                <a:ea typeface="微软雅黑" pitchFamily="34" charset="-122"/>
              </a:endParaRPr>
            </a:p>
          </p:txBody>
        </p:sp>
        <p:sp>
          <p:nvSpPr>
            <p:cNvPr id="60" name="文本框 120"/>
            <p:cNvSpPr>
              <a:spLocks noChangeArrowheads="1"/>
            </p:cNvSpPr>
            <p:nvPr/>
          </p:nvSpPr>
          <p:spPr bwMode="auto">
            <a:xfrm>
              <a:off x="3709999" y="2440433"/>
              <a:ext cx="1526834"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dirty="0">
                  <a:solidFill>
                    <a:srgbClr val="FF0066"/>
                  </a:solidFill>
                  <a:latin typeface="微软雅黑" pitchFamily="34" charset="-122"/>
                  <a:ea typeface="微软雅黑" pitchFamily="34" charset="-122"/>
                  <a:sym typeface="Calibri" pitchFamily="34" charset="0"/>
                </a:rPr>
                <a:t>text</a:t>
              </a:r>
              <a:endParaRPr lang="zh-CN" altLang="en-US" b="1" dirty="0">
                <a:solidFill>
                  <a:srgbClr val="FF0066"/>
                </a:solidFill>
                <a:latin typeface="微软雅黑" pitchFamily="34" charset="-122"/>
                <a:ea typeface="微软雅黑" pitchFamily="34" charset="-122"/>
                <a:sym typeface="Arial Unicode MS" pitchFamily="34" charset="-122"/>
              </a:endParaRPr>
            </a:p>
          </p:txBody>
        </p:sp>
      </p:grpSp>
      <p:sp>
        <p:nvSpPr>
          <p:cNvPr id="61" name="文本框 120"/>
          <p:cNvSpPr>
            <a:spLocks noChangeArrowheads="1"/>
          </p:cNvSpPr>
          <p:nvPr/>
        </p:nvSpPr>
        <p:spPr bwMode="auto">
          <a:xfrm>
            <a:off x="778365" y="2256279"/>
            <a:ext cx="1957790" cy="315471"/>
          </a:xfrm>
          <a:prstGeom prst="rect">
            <a:avLst/>
          </a:prstGeom>
          <a:solidFill>
            <a:srgbClr val="EC3730"/>
          </a:solidFill>
          <a:ln>
            <a:noFill/>
          </a:ln>
        </p:spPr>
        <p:txBody>
          <a:bodyPr wrap="square" lIns="68580" tIns="34290" rIns="68580" bIns="34290">
            <a:spAutoFit/>
          </a:bodyPr>
          <a:lstStyle/>
          <a:p>
            <a:pPr lvl="0">
              <a:spcBef>
                <a:spcPct val="50000"/>
              </a:spcBef>
              <a:defRPr/>
            </a:pPr>
            <a:r>
              <a:rPr lang="ko-KR" altLang="en-US" sz="1600" b="1" kern="0" dirty="0">
                <a:solidFill>
                  <a:schemeClr val="bg1"/>
                </a:solidFill>
                <a:latin typeface="微软雅黑" pitchFamily="34" charset="-122"/>
              </a:rPr>
              <a:t>单击此处添加文字</a:t>
            </a:r>
          </a:p>
        </p:txBody>
      </p:sp>
      <p:sp>
        <p:nvSpPr>
          <p:cNvPr id="62" name="文本框 120"/>
          <p:cNvSpPr>
            <a:spLocks noChangeArrowheads="1"/>
          </p:cNvSpPr>
          <p:nvPr/>
        </p:nvSpPr>
        <p:spPr bwMode="auto">
          <a:xfrm>
            <a:off x="6394989" y="2249136"/>
            <a:ext cx="2017224" cy="315471"/>
          </a:xfrm>
          <a:prstGeom prst="rect">
            <a:avLst/>
          </a:prstGeom>
          <a:solidFill>
            <a:srgbClr val="EC3730"/>
          </a:solidFill>
          <a:ln>
            <a:noFill/>
          </a:ln>
        </p:spPr>
        <p:txBody>
          <a:bodyPr wrap="square" lIns="68580" tIns="34290" rIns="68580" bIns="34290">
            <a:spAutoFit/>
          </a:bodyPr>
          <a:lstStyle/>
          <a:p>
            <a:pPr lvl="0">
              <a:spcBef>
                <a:spcPct val="50000"/>
              </a:spcBef>
              <a:defRPr/>
            </a:pPr>
            <a:r>
              <a:rPr lang="ko-KR" altLang="en-US" sz="1600" b="1" kern="0" dirty="0">
                <a:solidFill>
                  <a:schemeClr val="bg1"/>
                </a:solidFill>
                <a:latin typeface="微软雅黑" pitchFamily="34" charset="-122"/>
              </a:rPr>
              <a:t>单击此处添加文字</a:t>
            </a:r>
          </a:p>
        </p:txBody>
      </p:sp>
      <p:sp>
        <p:nvSpPr>
          <p:cNvPr id="63" name="矩形 62"/>
          <p:cNvSpPr/>
          <p:nvPr/>
        </p:nvSpPr>
        <p:spPr>
          <a:xfrm>
            <a:off x="706357" y="2650169"/>
            <a:ext cx="2088232" cy="838691"/>
          </a:xfrm>
          <a:prstGeom prst="rect">
            <a:avLst/>
          </a:prstGeom>
        </p:spPr>
        <p:txBody>
          <a:bodyPr wrap="square" lIns="68580" tIns="34290" rIns="68580" bIns="34290">
            <a:spAutoFit/>
          </a:bodyPr>
          <a:lstStyle/>
          <a:p>
            <a:pPr>
              <a:spcBef>
                <a:spcPts val="838"/>
              </a:spcBef>
              <a:spcAft>
                <a:spcPts val="838"/>
              </a:spcAft>
            </a:pPr>
            <a:r>
              <a:rPr lang="zh-CN" altLang="en-US" sz="1000" dirty="0" smtClean="0">
                <a:solidFill>
                  <a:schemeClr val="tx1">
                    <a:lumMod val="65000"/>
                    <a:lumOff val="35000"/>
                  </a:schemeClr>
                </a:solidFill>
                <a:latin typeface="微软雅黑" pitchFamily="34" charset="-122"/>
                <a:ea typeface="微软雅黑" pitchFamily="34"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smtClean="0">
              <a:solidFill>
                <a:schemeClr val="tx1">
                  <a:lumMod val="65000"/>
                  <a:lumOff val="35000"/>
                </a:schemeClr>
              </a:solidFill>
              <a:latin typeface="微软雅黑" pitchFamily="34" charset="-122"/>
              <a:ea typeface="微软雅黑" pitchFamily="34" charset="-122"/>
            </a:endParaRPr>
          </a:p>
        </p:txBody>
      </p:sp>
      <p:sp>
        <p:nvSpPr>
          <p:cNvPr id="64" name="矩形 63"/>
          <p:cNvSpPr/>
          <p:nvPr/>
        </p:nvSpPr>
        <p:spPr>
          <a:xfrm>
            <a:off x="6394990" y="2615721"/>
            <a:ext cx="2137450" cy="838691"/>
          </a:xfrm>
          <a:prstGeom prst="rect">
            <a:avLst/>
          </a:prstGeom>
        </p:spPr>
        <p:txBody>
          <a:bodyPr wrap="square" lIns="68580" tIns="34290" rIns="68580" bIns="34290">
            <a:spAutoFit/>
          </a:bodyPr>
          <a:lstStyle/>
          <a:p>
            <a:pPr>
              <a:spcBef>
                <a:spcPts val="838"/>
              </a:spcBef>
              <a:spcAft>
                <a:spcPts val="838"/>
              </a:spcAft>
            </a:pPr>
            <a:r>
              <a:rPr lang="zh-CN" altLang="en-US" sz="1000" dirty="0" smtClean="0">
                <a:solidFill>
                  <a:schemeClr val="tx1">
                    <a:lumMod val="65000"/>
                    <a:lumOff val="35000"/>
                  </a:schemeClr>
                </a:solidFill>
                <a:latin typeface="微软雅黑" pitchFamily="34" charset="-122"/>
                <a:ea typeface="微软雅黑" pitchFamily="34"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smtClean="0">
              <a:solidFill>
                <a:schemeClr val="tx1">
                  <a:lumMod val="65000"/>
                  <a:lumOff val="35000"/>
                </a:schemeClr>
              </a:solidFill>
              <a:latin typeface="微软雅黑" pitchFamily="34" charset="-122"/>
              <a:ea typeface="微软雅黑" pitchFamily="34" charset="-122"/>
            </a:endParaRPr>
          </a:p>
        </p:txBody>
      </p:sp>
      <p:sp>
        <p:nvSpPr>
          <p:cNvPr id="81"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23367856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150" fill="hold"/>
                                        <p:tgtEl>
                                          <p:spTgt spid="49"/>
                                        </p:tgtEl>
                                        <p:attrNameLst>
                                          <p:attrName>ppt_w</p:attrName>
                                        </p:attrNameLst>
                                      </p:cBhvr>
                                      <p:tavLst>
                                        <p:tav tm="0">
                                          <p:val>
                                            <p:fltVal val="0"/>
                                          </p:val>
                                        </p:tav>
                                        <p:tav tm="100000">
                                          <p:val>
                                            <p:strVal val="#ppt_w"/>
                                          </p:val>
                                        </p:tav>
                                      </p:tavLst>
                                    </p:anim>
                                    <p:anim calcmode="lin" valueType="num">
                                      <p:cBhvr>
                                        <p:cTn id="14" dur="150" fill="hold"/>
                                        <p:tgtEl>
                                          <p:spTgt spid="49"/>
                                        </p:tgtEl>
                                        <p:attrNameLst>
                                          <p:attrName>ppt_h</p:attrName>
                                        </p:attrNameLst>
                                      </p:cBhvr>
                                      <p:tavLst>
                                        <p:tav tm="0">
                                          <p:val>
                                            <p:fltVal val="0"/>
                                          </p:val>
                                        </p:tav>
                                        <p:tav tm="100000">
                                          <p:val>
                                            <p:strVal val="#ppt_h"/>
                                          </p:val>
                                        </p:tav>
                                      </p:tavLst>
                                    </p:anim>
                                    <p:animEffect transition="in" filter="fade">
                                      <p:cBhvr>
                                        <p:cTn id="15" dur="150"/>
                                        <p:tgtEl>
                                          <p:spTgt spid="49"/>
                                        </p:tgtEl>
                                      </p:cBhvr>
                                    </p:animEffect>
                                  </p:childTnLst>
                                </p:cTn>
                              </p:par>
                            </p:childTnLst>
                          </p:cTn>
                        </p:par>
                        <p:par>
                          <p:cTn id="16" fill="hold">
                            <p:stCondLst>
                              <p:cond delay="65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50" fill="hold"/>
                                        <p:tgtEl>
                                          <p:spTgt spid="52"/>
                                        </p:tgtEl>
                                        <p:attrNameLst>
                                          <p:attrName>ppt_w</p:attrName>
                                        </p:attrNameLst>
                                      </p:cBhvr>
                                      <p:tavLst>
                                        <p:tav tm="0">
                                          <p:val>
                                            <p:fltVal val="0"/>
                                          </p:val>
                                        </p:tav>
                                        <p:tav tm="100000">
                                          <p:val>
                                            <p:strVal val="#ppt_w"/>
                                          </p:val>
                                        </p:tav>
                                      </p:tavLst>
                                    </p:anim>
                                    <p:anim calcmode="lin" valueType="num">
                                      <p:cBhvr>
                                        <p:cTn id="20" dur="150" fill="hold"/>
                                        <p:tgtEl>
                                          <p:spTgt spid="52"/>
                                        </p:tgtEl>
                                        <p:attrNameLst>
                                          <p:attrName>ppt_h</p:attrName>
                                        </p:attrNameLst>
                                      </p:cBhvr>
                                      <p:tavLst>
                                        <p:tav tm="0">
                                          <p:val>
                                            <p:fltVal val="0"/>
                                          </p:val>
                                        </p:tav>
                                        <p:tav tm="100000">
                                          <p:val>
                                            <p:strVal val="#ppt_h"/>
                                          </p:val>
                                        </p:tav>
                                      </p:tavLst>
                                    </p:anim>
                                    <p:animEffect transition="in" filter="fade">
                                      <p:cBhvr>
                                        <p:cTn id="21" dur="150"/>
                                        <p:tgtEl>
                                          <p:spTgt spid="52"/>
                                        </p:tgtEl>
                                      </p:cBhvr>
                                    </p:animEffect>
                                  </p:childTnLst>
                                </p:cTn>
                              </p:par>
                            </p:childTnLst>
                          </p:cTn>
                        </p:par>
                        <p:par>
                          <p:cTn id="22" fill="hold">
                            <p:stCondLst>
                              <p:cond delay="800"/>
                            </p:stCondLst>
                            <p:childTnLst>
                              <p:par>
                                <p:cTn id="23" presetID="53" presetClass="entr" presetSubtype="16"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p:cTn id="25" dur="150" fill="hold"/>
                                        <p:tgtEl>
                                          <p:spTgt spid="55"/>
                                        </p:tgtEl>
                                        <p:attrNameLst>
                                          <p:attrName>ppt_w</p:attrName>
                                        </p:attrNameLst>
                                      </p:cBhvr>
                                      <p:tavLst>
                                        <p:tav tm="0">
                                          <p:val>
                                            <p:fltVal val="0"/>
                                          </p:val>
                                        </p:tav>
                                        <p:tav tm="100000">
                                          <p:val>
                                            <p:strVal val="#ppt_w"/>
                                          </p:val>
                                        </p:tav>
                                      </p:tavLst>
                                    </p:anim>
                                    <p:anim calcmode="lin" valueType="num">
                                      <p:cBhvr>
                                        <p:cTn id="26" dur="150" fill="hold"/>
                                        <p:tgtEl>
                                          <p:spTgt spid="55"/>
                                        </p:tgtEl>
                                        <p:attrNameLst>
                                          <p:attrName>ppt_h</p:attrName>
                                        </p:attrNameLst>
                                      </p:cBhvr>
                                      <p:tavLst>
                                        <p:tav tm="0">
                                          <p:val>
                                            <p:fltVal val="0"/>
                                          </p:val>
                                        </p:tav>
                                        <p:tav tm="100000">
                                          <p:val>
                                            <p:strVal val="#ppt_h"/>
                                          </p:val>
                                        </p:tav>
                                      </p:tavLst>
                                    </p:anim>
                                    <p:animEffect transition="in" filter="fade">
                                      <p:cBhvr>
                                        <p:cTn id="27" dur="150"/>
                                        <p:tgtEl>
                                          <p:spTgt spid="55"/>
                                        </p:tgtEl>
                                      </p:cBhvr>
                                    </p:animEffect>
                                  </p:childTnLst>
                                </p:cTn>
                              </p:par>
                            </p:childTnLst>
                          </p:cTn>
                        </p:par>
                        <p:par>
                          <p:cTn id="28" fill="hold">
                            <p:stCondLst>
                              <p:cond delay="95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50" fill="hold"/>
                                        <p:tgtEl>
                                          <p:spTgt spid="4"/>
                                        </p:tgtEl>
                                        <p:attrNameLst>
                                          <p:attrName>ppt_w</p:attrName>
                                        </p:attrNameLst>
                                      </p:cBhvr>
                                      <p:tavLst>
                                        <p:tav tm="0">
                                          <p:val>
                                            <p:fltVal val="0"/>
                                          </p:val>
                                        </p:tav>
                                        <p:tav tm="100000">
                                          <p:val>
                                            <p:strVal val="#ppt_w"/>
                                          </p:val>
                                        </p:tav>
                                      </p:tavLst>
                                    </p:anim>
                                    <p:anim calcmode="lin" valueType="num">
                                      <p:cBhvr>
                                        <p:cTn id="32" dur="150" fill="hold"/>
                                        <p:tgtEl>
                                          <p:spTgt spid="4"/>
                                        </p:tgtEl>
                                        <p:attrNameLst>
                                          <p:attrName>ppt_h</p:attrName>
                                        </p:attrNameLst>
                                      </p:cBhvr>
                                      <p:tavLst>
                                        <p:tav tm="0">
                                          <p:val>
                                            <p:fltVal val="0"/>
                                          </p:val>
                                        </p:tav>
                                        <p:tav tm="100000">
                                          <p:val>
                                            <p:strVal val="#ppt_h"/>
                                          </p:val>
                                        </p:tav>
                                      </p:tavLst>
                                    </p:anim>
                                    <p:animEffect transition="in" filter="fade">
                                      <p:cBhvr>
                                        <p:cTn id="33" dur="150"/>
                                        <p:tgtEl>
                                          <p:spTgt spid="4"/>
                                        </p:tgtEl>
                                      </p:cBhvr>
                                    </p:animEffect>
                                  </p:childTnLst>
                                </p:cTn>
                              </p:par>
                            </p:childTnLst>
                          </p:cTn>
                        </p:par>
                        <p:par>
                          <p:cTn id="34" fill="hold">
                            <p:stCondLst>
                              <p:cond delay="1100"/>
                            </p:stCondLst>
                            <p:childTnLst>
                              <p:par>
                                <p:cTn id="35" presetID="53"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50" fill="hold"/>
                                        <p:tgtEl>
                                          <p:spTgt spid="7"/>
                                        </p:tgtEl>
                                        <p:attrNameLst>
                                          <p:attrName>ppt_w</p:attrName>
                                        </p:attrNameLst>
                                      </p:cBhvr>
                                      <p:tavLst>
                                        <p:tav tm="0">
                                          <p:val>
                                            <p:fltVal val="0"/>
                                          </p:val>
                                        </p:tav>
                                        <p:tav tm="100000">
                                          <p:val>
                                            <p:strVal val="#ppt_w"/>
                                          </p:val>
                                        </p:tav>
                                      </p:tavLst>
                                    </p:anim>
                                    <p:anim calcmode="lin" valueType="num">
                                      <p:cBhvr>
                                        <p:cTn id="38" dur="150" fill="hold"/>
                                        <p:tgtEl>
                                          <p:spTgt spid="7"/>
                                        </p:tgtEl>
                                        <p:attrNameLst>
                                          <p:attrName>ppt_h</p:attrName>
                                        </p:attrNameLst>
                                      </p:cBhvr>
                                      <p:tavLst>
                                        <p:tav tm="0">
                                          <p:val>
                                            <p:fltVal val="0"/>
                                          </p:val>
                                        </p:tav>
                                        <p:tav tm="100000">
                                          <p:val>
                                            <p:strVal val="#ppt_h"/>
                                          </p:val>
                                        </p:tav>
                                      </p:tavLst>
                                    </p:anim>
                                    <p:animEffect transition="in" filter="fade">
                                      <p:cBhvr>
                                        <p:cTn id="39" dur="150"/>
                                        <p:tgtEl>
                                          <p:spTgt spid="7"/>
                                        </p:tgtEl>
                                      </p:cBhvr>
                                    </p:animEffect>
                                  </p:childTnLst>
                                </p:cTn>
                              </p:par>
                            </p:childTnLst>
                          </p:cTn>
                        </p:par>
                        <p:par>
                          <p:cTn id="40" fill="hold">
                            <p:stCondLst>
                              <p:cond delay="125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50" fill="hold"/>
                                        <p:tgtEl>
                                          <p:spTgt spid="10"/>
                                        </p:tgtEl>
                                        <p:attrNameLst>
                                          <p:attrName>ppt_w</p:attrName>
                                        </p:attrNameLst>
                                      </p:cBhvr>
                                      <p:tavLst>
                                        <p:tav tm="0">
                                          <p:val>
                                            <p:fltVal val="0"/>
                                          </p:val>
                                        </p:tav>
                                        <p:tav tm="100000">
                                          <p:val>
                                            <p:strVal val="#ppt_w"/>
                                          </p:val>
                                        </p:tav>
                                      </p:tavLst>
                                    </p:anim>
                                    <p:anim calcmode="lin" valueType="num">
                                      <p:cBhvr>
                                        <p:cTn id="44" dur="150" fill="hold"/>
                                        <p:tgtEl>
                                          <p:spTgt spid="10"/>
                                        </p:tgtEl>
                                        <p:attrNameLst>
                                          <p:attrName>ppt_h</p:attrName>
                                        </p:attrNameLst>
                                      </p:cBhvr>
                                      <p:tavLst>
                                        <p:tav tm="0">
                                          <p:val>
                                            <p:fltVal val="0"/>
                                          </p:val>
                                        </p:tav>
                                        <p:tav tm="100000">
                                          <p:val>
                                            <p:strVal val="#ppt_h"/>
                                          </p:val>
                                        </p:tav>
                                      </p:tavLst>
                                    </p:anim>
                                    <p:animEffect transition="in" filter="fade">
                                      <p:cBhvr>
                                        <p:cTn id="45" dur="150"/>
                                        <p:tgtEl>
                                          <p:spTgt spid="10"/>
                                        </p:tgtEl>
                                      </p:cBhvr>
                                    </p:animEffect>
                                  </p:childTnLst>
                                </p:cTn>
                              </p:par>
                            </p:childTnLst>
                          </p:cTn>
                        </p:par>
                        <p:par>
                          <p:cTn id="46" fill="hold">
                            <p:stCondLst>
                              <p:cond delay="1400"/>
                            </p:stCondLst>
                            <p:childTnLst>
                              <p:par>
                                <p:cTn id="47" presetID="53" presetClass="entr" presetSubtype="16"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50" fill="hold"/>
                                        <p:tgtEl>
                                          <p:spTgt spid="13"/>
                                        </p:tgtEl>
                                        <p:attrNameLst>
                                          <p:attrName>ppt_w</p:attrName>
                                        </p:attrNameLst>
                                      </p:cBhvr>
                                      <p:tavLst>
                                        <p:tav tm="0">
                                          <p:val>
                                            <p:fltVal val="0"/>
                                          </p:val>
                                        </p:tav>
                                        <p:tav tm="100000">
                                          <p:val>
                                            <p:strVal val="#ppt_w"/>
                                          </p:val>
                                        </p:tav>
                                      </p:tavLst>
                                    </p:anim>
                                    <p:anim calcmode="lin" valueType="num">
                                      <p:cBhvr>
                                        <p:cTn id="50" dur="150" fill="hold"/>
                                        <p:tgtEl>
                                          <p:spTgt spid="13"/>
                                        </p:tgtEl>
                                        <p:attrNameLst>
                                          <p:attrName>ppt_h</p:attrName>
                                        </p:attrNameLst>
                                      </p:cBhvr>
                                      <p:tavLst>
                                        <p:tav tm="0">
                                          <p:val>
                                            <p:fltVal val="0"/>
                                          </p:val>
                                        </p:tav>
                                        <p:tav tm="100000">
                                          <p:val>
                                            <p:strVal val="#ppt_h"/>
                                          </p:val>
                                        </p:tav>
                                      </p:tavLst>
                                    </p:anim>
                                    <p:animEffect transition="in" filter="fade">
                                      <p:cBhvr>
                                        <p:cTn id="51" dur="150"/>
                                        <p:tgtEl>
                                          <p:spTgt spid="13"/>
                                        </p:tgtEl>
                                      </p:cBhvr>
                                    </p:animEffect>
                                  </p:childTnLst>
                                </p:cTn>
                              </p:par>
                            </p:childTnLst>
                          </p:cTn>
                        </p:par>
                        <p:par>
                          <p:cTn id="52" fill="hold">
                            <p:stCondLst>
                              <p:cond delay="155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50" fill="hold"/>
                                        <p:tgtEl>
                                          <p:spTgt spid="16"/>
                                        </p:tgtEl>
                                        <p:attrNameLst>
                                          <p:attrName>ppt_w</p:attrName>
                                        </p:attrNameLst>
                                      </p:cBhvr>
                                      <p:tavLst>
                                        <p:tav tm="0">
                                          <p:val>
                                            <p:fltVal val="0"/>
                                          </p:val>
                                        </p:tav>
                                        <p:tav tm="100000">
                                          <p:val>
                                            <p:strVal val="#ppt_w"/>
                                          </p:val>
                                        </p:tav>
                                      </p:tavLst>
                                    </p:anim>
                                    <p:anim calcmode="lin" valueType="num">
                                      <p:cBhvr>
                                        <p:cTn id="56" dur="150" fill="hold"/>
                                        <p:tgtEl>
                                          <p:spTgt spid="16"/>
                                        </p:tgtEl>
                                        <p:attrNameLst>
                                          <p:attrName>ppt_h</p:attrName>
                                        </p:attrNameLst>
                                      </p:cBhvr>
                                      <p:tavLst>
                                        <p:tav tm="0">
                                          <p:val>
                                            <p:fltVal val="0"/>
                                          </p:val>
                                        </p:tav>
                                        <p:tav tm="100000">
                                          <p:val>
                                            <p:strVal val="#ppt_h"/>
                                          </p:val>
                                        </p:tav>
                                      </p:tavLst>
                                    </p:anim>
                                    <p:animEffect transition="in" filter="fade">
                                      <p:cBhvr>
                                        <p:cTn id="57" dur="150"/>
                                        <p:tgtEl>
                                          <p:spTgt spid="16"/>
                                        </p:tgtEl>
                                      </p:cBhvr>
                                    </p:animEffect>
                                  </p:childTnLst>
                                </p:cTn>
                              </p:par>
                            </p:childTnLst>
                          </p:cTn>
                        </p:par>
                        <p:par>
                          <p:cTn id="58" fill="hold">
                            <p:stCondLst>
                              <p:cond delay="1700"/>
                            </p:stCondLst>
                            <p:childTnLst>
                              <p:par>
                                <p:cTn id="59" presetID="53" presetClass="entr" presetSubtype="16"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50" fill="hold"/>
                                        <p:tgtEl>
                                          <p:spTgt spid="19"/>
                                        </p:tgtEl>
                                        <p:attrNameLst>
                                          <p:attrName>ppt_w</p:attrName>
                                        </p:attrNameLst>
                                      </p:cBhvr>
                                      <p:tavLst>
                                        <p:tav tm="0">
                                          <p:val>
                                            <p:fltVal val="0"/>
                                          </p:val>
                                        </p:tav>
                                        <p:tav tm="100000">
                                          <p:val>
                                            <p:strVal val="#ppt_w"/>
                                          </p:val>
                                        </p:tav>
                                      </p:tavLst>
                                    </p:anim>
                                    <p:anim calcmode="lin" valueType="num">
                                      <p:cBhvr>
                                        <p:cTn id="62" dur="150" fill="hold"/>
                                        <p:tgtEl>
                                          <p:spTgt spid="19"/>
                                        </p:tgtEl>
                                        <p:attrNameLst>
                                          <p:attrName>ppt_h</p:attrName>
                                        </p:attrNameLst>
                                      </p:cBhvr>
                                      <p:tavLst>
                                        <p:tav tm="0">
                                          <p:val>
                                            <p:fltVal val="0"/>
                                          </p:val>
                                        </p:tav>
                                        <p:tav tm="100000">
                                          <p:val>
                                            <p:strVal val="#ppt_h"/>
                                          </p:val>
                                        </p:tav>
                                      </p:tavLst>
                                    </p:anim>
                                    <p:animEffect transition="in" filter="fade">
                                      <p:cBhvr>
                                        <p:cTn id="63" dur="150"/>
                                        <p:tgtEl>
                                          <p:spTgt spid="19"/>
                                        </p:tgtEl>
                                      </p:cBhvr>
                                    </p:animEffect>
                                  </p:childTnLst>
                                </p:cTn>
                              </p:par>
                            </p:childTnLst>
                          </p:cTn>
                        </p:par>
                        <p:par>
                          <p:cTn id="64" fill="hold">
                            <p:stCondLst>
                              <p:cond delay="1850"/>
                            </p:stCondLst>
                            <p:childTnLst>
                              <p:par>
                                <p:cTn id="65" presetID="53" presetClass="entr" presetSubtype="16"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50" fill="hold"/>
                                        <p:tgtEl>
                                          <p:spTgt spid="22"/>
                                        </p:tgtEl>
                                        <p:attrNameLst>
                                          <p:attrName>ppt_w</p:attrName>
                                        </p:attrNameLst>
                                      </p:cBhvr>
                                      <p:tavLst>
                                        <p:tav tm="0">
                                          <p:val>
                                            <p:fltVal val="0"/>
                                          </p:val>
                                        </p:tav>
                                        <p:tav tm="100000">
                                          <p:val>
                                            <p:strVal val="#ppt_w"/>
                                          </p:val>
                                        </p:tav>
                                      </p:tavLst>
                                    </p:anim>
                                    <p:anim calcmode="lin" valueType="num">
                                      <p:cBhvr>
                                        <p:cTn id="68" dur="150" fill="hold"/>
                                        <p:tgtEl>
                                          <p:spTgt spid="22"/>
                                        </p:tgtEl>
                                        <p:attrNameLst>
                                          <p:attrName>ppt_h</p:attrName>
                                        </p:attrNameLst>
                                      </p:cBhvr>
                                      <p:tavLst>
                                        <p:tav tm="0">
                                          <p:val>
                                            <p:fltVal val="0"/>
                                          </p:val>
                                        </p:tav>
                                        <p:tav tm="100000">
                                          <p:val>
                                            <p:strVal val="#ppt_h"/>
                                          </p:val>
                                        </p:tav>
                                      </p:tavLst>
                                    </p:anim>
                                    <p:animEffect transition="in" filter="fade">
                                      <p:cBhvr>
                                        <p:cTn id="69" dur="150"/>
                                        <p:tgtEl>
                                          <p:spTgt spid="22"/>
                                        </p:tgtEl>
                                      </p:cBhvr>
                                    </p:animEffect>
                                  </p:childTnLst>
                                </p:cTn>
                              </p:par>
                            </p:childTnLst>
                          </p:cTn>
                        </p:par>
                        <p:par>
                          <p:cTn id="70" fill="hold">
                            <p:stCondLst>
                              <p:cond delay="2000"/>
                            </p:stCondLst>
                            <p:childTnLst>
                              <p:par>
                                <p:cTn id="71" presetID="53" presetClass="entr" presetSubtype="16"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150" fill="hold"/>
                                        <p:tgtEl>
                                          <p:spTgt spid="25"/>
                                        </p:tgtEl>
                                        <p:attrNameLst>
                                          <p:attrName>ppt_w</p:attrName>
                                        </p:attrNameLst>
                                      </p:cBhvr>
                                      <p:tavLst>
                                        <p:tav tm="0">
                                          <p:val>
                                            <p:fltVal val="0"/>
                                          </p:val>
                                        </p:tav>
                                        <p:tav tm="100000">
                                          <p:val>
                                            <p:strVal val="#ppt_w"/>
                                          </p:val>
                                        </p:tav>
                                      </p:tavLst>
                                    </p:anim>
                                    <p:anim calcmode="lin" valueType="num">
                                      <p:cBhvr>
                                        <p:cTn id="74" dur="150" fill="hold"/>
                                        <p:tgtEl>
                                          <p:spTgt spid="25"/>
                                        </p:tgtEl>
                                        <p:attrNameLst>
                                          <p:attrName>ppt_h</p:attrName>
                                        </p:attrNameLst>
                                      </p:cBhvr>
                                      <p:tavLst>
                                        <p:tav tm="0">
                                          <p:val>
                                            <p:fltVal val="0"/>
                                          </p:val>
                                        </p:tav>
                                        <p:tav tm="100000">
                                          <p:val>
                                            <p:strVal val="#ppt_h"/>
                                          </p:val>
                                        </p:tav>
                                      </p:tavLst>
                                    </p:anim>
                                    <p:animEffect transition="in" filter="fade">
                                      <p:cBhvr>
                                        <p:cTn id="75" dur="150"/>
                                        <p:tgtEl>
                                          <p:spTgt spid="25"/>
                                        </p:tgtEl>
                                      </p:cBhvr>
                                    </p:animEffect>
                                  </p:childTnLst>
                                </p:cTn>
                              </p:par>
                            </p:childTnLst>
                          </p:cTn>
                        </p:par>
                        <p:par>
                          <p:cTn id="76" fill="hold">
                            <p:stCondLst>
                              <p:cond delay="2150"/>
                            </p:stCondLst>
                            <p:childTnLst>
                              <p:par>
                                <p:cTn id="77" presetID="53" presetClass="entr" presetSubtype="16"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150" fill="hold"/>
                                        <p:tgtEl>
                                          <p:spTgt spid="28"/>
                                        </p:tgtEl>
                                        <p:attrNameLst>
                                          <p:attrName>ppt_w</p:attrName>
                                        </p:attrNameLst>
                                      </p:cBhvr>
                                      <p:tavLst>
                                        <p:tav tm="0">
                                          <p:val>
                                            <p:fltVal val="0"/>
                                          </p:val>
                                        </p:tav>
                                        <p:tav tm="100000">
                                          <p:val>
                                            <p:strVal val="#ppt_w"/>
                                          </p:val>
                                        </p:tav>
                                      </p:tavLst>
                                    </p:anim>
                                    <p:anim calcmode="lin" valueType="num">
                                      <p:cBhvr>
                                        <p:cTn id="80" dur="150" fill="hold"/>
                                        <p:tgtEl>
                                          <p:spTgt spid="28"/>
                                        </p:tgtEl>
                                        <p:attrNameLst>
                                          <p:attrName>ppt_h</p:attrName>
                                        </p:attrNameLst>
                                      </p:cBhvr>
                                      <p:tavLst>
                                        <p:tav tm="0">
                                          <p:val>
                                            <p:fltVal val="0"/>
                                          </p:val>
                                        </p:tav>
                                        <p:tav tm="100000">
                                          <p:val>
                                            <p:strVal val="#ppt_h"/>
                                          </p:val>
                                        </p:tav>
                                      </p:tavLst>
                                    </p:anim>
                                    <p:animEffect transition="in" filter="fade">
                                      <p:cBhvr>
                                        <p:cTn id="81" dur="150"/>
                                        <p:tgtEl>
                                          <p:spTgt spid="28"/>
                                        </p:tgtEl>
                                      </p:cBhvr>
                                    </p:animEffect>
                                  </p:childTnLst>
                                </p:cTn>
                              </p:par>
                            </p:childTnLst>
                          </p:cTn>
                        </p:par>
                        <p:par>
                          <p:cTn id="82" fill="hold">
                            <p:stCondLst>
                              <p:cond delay="2300"/>
                            </p:stCondLst>
                            <p:childTnLst>
                              <p:par>
                                <p:cTn id="83" presetID="53" presetClass="entr" presetSubtype="16" fill="hold"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150" fill="hold"/>
                                        <p:tgtEl>
                                          <p:spTgt spid="31"/>
                                        </p:tgtEl>
                                        <p:attrNameLst>
                                          <p:attrName>ppt_w</p:attrName>
                                        </p:attrNameLst>
                                      </p:cBhvr>
                                      <p:tavLst>
                                        <p:tav tm="0">
                                          <p:val>
                                            <p:fltVal val="0"/>
                                          </p:val>
                                        </p:tav>
                                        <p:tav tm="100000">
                                          <p:val>
                                            <p:strVal val="#ppt_w"/>
                                          </p:val>
                                        </p:tav>
                                      </p:tavLst>
                                    </p:anim>
                                    <p:anim calcmode="lin" valueType="num">
                                      <p:cBhvr>
                                        <p:cTn id="86" dur="150" fill="hold"/>
                                        <p:tgtEl>
                                          <p:spTgt spid="31"/>
                                        </p:tgtEl>
                                        <p:attrNameLst>
                                          <p:attrName>ppt_h</p:attrName>
                                        </p:attrNameLst>
                                      </p:cBhvr>
                                      <p:tavLst>
                                        <p:tav tm="0">
                                          <p:val>
                                            <p:fltVal val="0"/>
                                          </p:val>
                                        </p:tav>
                                        <p:tav tm="100000">
                                          <p:val>
                                            <p:strVal val="#ppt_h"/>
                                          </p:val>
                                        </p:tav>
                                      </p:tavLst>
                                    </p:anim>
                                    <p:animEffect transition="in" filter="fade">
                                      <p:cBhvr>
                                        <p:cTn id="87" dur="150"/>
                                        <p:tgtEl>
                                          <p:spTgt spid="31"/>
                                        </p:tgtEl>
                                      </p:cBhvr>
                                    </p:animEffect>
                                  </p:childTnLst>
                                </p:cTn>
                              </p:par>
                            </p:childTnLst>
                          </p:cTn>
                        </p:par>
                        <p:par>
                          <p:cTn id="88" fill="hold">
                            <p:stCondLst>
                              <p:cond delay="2450"/>
                            </p:stCondLst>
                            <p:childTnLst>
                              <p:par>
                                <p:cTn id="89" presetID="53" presetClass="entr" presetSubtype="16"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150" fill="hold"/>
                                        <p:tgtEl>
                                          <p:spTgt spid="34"/>
                                        </p:tgtEl>
                                        <p:attrNameLst>
                                          <p:attrName>ppt_w</p:attrName>
                                        </p:attrNameLst>
                                      </p:cBhvr>
                                      <p:tavLst>
                                        <p:tav tm="0">
                                          <p:val>
                                            <p:fltVal val="0"/>
                                          </p:val>
                                        </p:tav>
                                        <p:tav tm="100000">
                                          <p:val>
                                            <p:strVal val="#ppt_w"/>
                                          </p:val>
                                        </p:tav>
                                      </p:tavLst>
                                    </p:anim>
                                    <p:anim calcmode="lin" valueType="num">
                                      <p:cBhvr>
                                        <p:cTn id="92" dur="150" fill="hold"/>
                                        <p:tgtEl>
                                          <p:spTgt spid="34"/>
                                        </p:tgtEl>
                                        <p:attrNameLst>
                                          <p:attrName>ppt_h</p:attrName>
                                        </p:attrNameLst>
                                      </p:cBhvr>
                                      <p:tavLst>
                                        <p:tav tm="0">
                                          <p:val>
                                            <p:fltVal val="0"/>
                                          </p:val>
                                        </p:tav>
                                        <p:tav tm="100000">
                                          <p:val>
                                            <p:strVal val="#ppt_h"/>
                                          </p:val>
                                        </p:tav>
                                      </p:tavLst>
                                    </p:anim>
                                    <p:animEffect transition="in" filter="fade">
                                      <p:cBhvr>
                                        <p:cTn id="93" dur="150"/>
                                        <p:tgtEl>
                                          <p:spTgt spid="34"/>
                                        </p:tgtEl>
                                      </p:cBhvr>
                                    </p:animEffect>
                                  </p:childTnLst>
                                </p:cTn>
                              </p:par>
                            </p:childTnLst>
                          </p:cTn>
                        </p:par>
                        <p:par>
                          <p:cTn id="94" fill="hold">
                            <p:stCondLst>
                              <p:cond delay="2600"/>
                            </p:stCondLst>
                            <p:childTnLst>
                              <p:par>
                                <p:cTn id="95" presetID="53" presetClass="entr" presetSubtype="16"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p:cTn id="97" dur="150" fill="hold"/>
                                        <p:tgtEl>
                                          <p:spTgt spid="37"/>
                                        </p:tgtEl>
                                        <p:attrNameLst>
                                          <p:attrName>ppt_w</p:attrName>
                                        </p:attrNameLst>
                                      </p:cBhvr>
                                      <p:tavLst>
                                        <p:tav tm="0">
                                          <p:val>
                                            <p:fltVal val="0"/>
                                          </p:val>
                                        </p:tav>
                                        <p:tav tm="100000">
                                          <p:val>
                                            <p:strVal val="#ppt_w"/>
                                          </p:val>
                                        </p:tav>
                                      </p:tavLst>
                                    </p:anim>
                                    <p:anim calcmode="lin" valueType="num">
                                      <p:cBhvr>
                                        <p:cTn id="98" dur="150" fill="hold"/>
                                        <p:tgtEl>
                                          <p:spTgt spid="37"/>
                                        </p:tgtEl>
                                        <p:attrNameLst>
                                          <p:attrName>ppt_h</p:attrName>
                                        </p:attrNameLst>
                                      </p:cBhvr>
                                      <p:tavLst>
                                        <p:tav tm="0">
                                          <p:val>
                                            <p:fltVal val="0"/>
                                          </p:val>
                                        </p:tav>
                                        <p:tav tm="100000">
                                          <p:val>
                                            <p:strVal val="#ppt_h"/>
                                          </p:val>
                                        </p:tav>
                                      </p:tavLst>
                                    </p:anim>
                                    <p:animEffect transition="in" filter="fade">
                                      <p:cBhvr>
                                        <p:cTn id="99" dur="150"/>
                                        <p:tgtEl>
                                          <p:spTgt spid="37"/>
                                        </p:tgtEl>
                                      </p:cBhvr>
                                    </p:animEffect>
                                  </p:childTnLst>
                                </p:cTn>
                              </p:par>
                            </p:childTnLst>
                          </p:cTn>
                        </p:par>
                        <p:par>
                          <p:cTn id="100" fill="hold">
                            <p:stCondLst>
                              <p:cond delay="2750"/>
                            </p:stCondLst>
                            <p:childTnLst>
                              <p:par>
                                <p:cTn id="101" presetID="53" presetClass="entr" presetSubtype="16"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p:cTn id="103" dur="150" fill="hold"/>
                                        <p:tgtEl>
                                          <p:spTgt spid="40"/>
                                        </p:tgtEl>
                                        <p:attrNameLst>
                                          <p:attrName>ppt_w</p:attrName>
                                        </p:attrNameLst>
                                      </p:cBhvr>
                                      <p:tavLst>
                                        <p:tav tm="0">
                                          <p:val>
                                            <p:fltVal val="0"/>
                                          </p:val>
                                        </p:tav>
                                        <p:tav tm="100000">
                                          <p:val>
                                            <p:strVal val="#ppt_w"/>
                                          </p:val>
                                        </p:tav>
                                      </p:tavLst>
                                    </p:anim>
                                    <p:anim calcmode="lin" valueType="num">
                                      <p:cBhvr>
                                        <p:cTn id="104" dur="150" fill="hold"/>
                                        <p:tgtEl>
                                          <p:spTgt spid="40"/>
                                        </p:tgtEl>
                                        <p:attrNameLst>
                                          <p:attrName>ppt_h</p:attrName>
                                        </p:attrNameLst>
                                      </p:cBhvr>
                                      <p:tavLst>
                                        <p:tav tm="0">
                                          <p:val>
                                            <p:fltVal val="0"/>
                                          </p:val>
                                        </p:tav>
                                        <p:tav tm="100000">
                                          <p:val>
                                            <p:strVal val="#ppt_h"/>
                                          </p:val>
                                        </p:tav>
                                      </p:tavLst>
                                    </p:anim>
                                    <p:animEffect transition="in" filter="fade">
                                      <p:cBhvr>
                                        <p:cTn id="105" dur="150"/>
                                        <p:tgtEl>
                                          <p:spTgt spid="40"/>
                                        </p:tgtEl>
                                      </p:cBhvr>
                                    </p:animEffect>
                                  </p:childTnLst>
                                </p:cTn>
                              </p:par>
                            </p:childTnLst>
                          </p:cTn>
                        </p:par>
                        <p:par>
                          <p:cTn id="106" fill="hold">
                            <p:stCondLst>
                              <p:cond delay="2900"/>
                            </p:stCondLst>
                            <p:childTnLst>
                              <p:par>
                                <p:cTn id="107" presetID="53" presetClass="entr" presetSubtype="16" fill="hold" nodeType="after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150" fill="hold"/>
                                        <p:tgtEl>
                                          <p:spTgt spid="43"/>
                                        </p:tgtEl>
                                        <p:attrNameLst>
                                          <p:attrName>ppt_w</p:attrName>
                                        </p:attrNameLst>
                                      </p:cBhvr>
                                      <p:tavLst>
                                        <p:tav tm="0">
                                          <p:val>
                                            <p:fltVal val="0"/>
                                          </p:val>
                                        </p:tav>
                                        <p:tav tm="100000">
                                          <p:val>
                                            <p:strVal val="#ppt_w"/>
                                          </p:val>
                                        </p:tav>
                                      </p:tavLst>
                                    </p:anim>
                                    <p:anim calcmode="lin" valueType="num">
                                      <p:cBhvr>
                                        <p:cTn id="110" dur="150" fill="hold"/>
                                        <p:tgtEl>
                                          <p:spTgt spid="43"/>
                                        </p:tgtEl>
                                        <p:attrNameLst>
                                          <p:attrName>ppt_h</p:attrName>
                                        </p:attrNameLst>
                                      </p:cBhvr>
                                      <p:tavLst>
                                        <p:tav tm="0">
                                          <p:val>
                                            <p:fltVal val="0"/>
                                          </p:val>
                                        </p:tav>
                                        <p:tav tm="100000">
                                          <p:val>
                                            <p:strVal val="#ppt_h"/>
                                          </p:val>
                                        </p:tav>
                                      </p:tavLst>
                                    </p:anim>
                                    <p:animEffect transition="in" filter="fade">
                                      <p:cBhvr>
                                        <p:cTn id="111" dur="150"/>
                                        <p:tgtEl>
                                          <p:spTgt spid="43"/>
                                        </p:tgtEl>
                                      </p:cBhvr>
                                    </p:animEffect>
                                  </p:childTnLst>
                                </p:cTn>
                              </p:par>
                            </p:childTnLst>
                          </p:cTn>
                        </p:par>
                        <p:par>
                          <p:cTn id="112" fill="hold">
                            <p:stCondLst>
                              <p:cond delay="3050"/>
                            </p:stCondLst>
                            <p:childTnLst>
                              <p:par>
                                <p:cTn id="113" presetID="53" presetClass="entr" presetSubtype="16" fill="hold" nodeType="afterEffect">
                                  <p:stCondLst>
                                    <p:cond delay="0"/>
                                  </p:stCondLst>
                                  <p:childTnLst>
                                    <p:set>
                                      <p:cBhvr>
                                        <p:cTn id="114" dur="1" fill="hold">
                                          <p:stCondLst>
                                            <p:cond delay="0"/>
                                          </p:stCondLst>
                                        </p:cTn>
                                        <p:tgtEl>
                                          <p:spTgt spid="46"/>
                                        </p:tgtEl>
                                        <p:attrNameLst>
                                          <p:attrName>style.visibility</p:attrName>
                                        </p:attrNameLst>
                                      </p:cBhvr>
                                      <p:to>
                                        <p:strVal val="visible"/>
                                      </p:to>
                                    </p:set>
                                    <p:anim calcmode="lin" valueType="num">
                                      <p:cBhvr>
                                        <p:cTn id="115" dur="150" fill="hold"/>
                                        <p:tgtEl>
                                          <p:spTgt spid="46"/>
                                        </p:tgtEl>
                                        <p:attrNameLst>
                                          <p:attrName>ppt_w</p:attrName>
                                        </p:attrNameLst>
                                      </p:cBhvr>
                                      <p:tavLst>
                                        <p:tav tm="0">
                                          <p:val>
                                            <p:fltVal val="0"/>
                                          </p:val>
                                        </p:tav>
                                        <p:tav tm="100000">
                                          <p:val>
                                            <p:strVal val="#ppt_w"/>
                                          </p:val>
                                        </p:tav>
                                      </p:tavLst>
                                    </p:anim>
                                    <p:anim calcmode="lin" valueType="num">
                                      <p:cBhvr>
                                        <p:cTn id="116" dur="150" fill="hold"/>
                                        <p:tgtEl>
                                          <p:spTgt spid="46"/>
                                        </p:tgtEl>
                                        <p:attrNameLst>
                                          <p:attrName>ppt_h</p:attrName>
                                        </p:attrNameLst>
                                      </p:cBhvr>
                                      <p:tavLst>
                                        <p:tav tm="0">
                                          <p:val>
                                            <p:fltVal val="0"/>
                                          </p:val>
                                        </p:tav>
                                        <p:tav tm="100000">
                                          <p:val>
                                            <p:strVal val="#ppt_h"/>
                                          </p:val>
                                        </p:tav>
                                      </p:tavLst>
                                    </p:anim>
                                    <p:animEffect transition="in" filter="fade">
                                      <p:cBhvr>
                                        <p:cTn id="117" dur="150"/>
                                        <p:tgtEl>
                                          <p:spTgt spid="46"/>
                                        </p:tgtEl>
                                      </p:cBhvr>
                                    </p:animEffect>
                                  </p:childTnLst>
                                </p:cTn>
                              </p:par>
                            </p:childTnLst>
                          </p:cTn>
                        </p:par>
                        <p:par>
                          <p:cTn id="118" fill="hold">
                            <p:stCondLst>
                              <p:cond delay="3200"/>
                            </p:stCondLst>
                            <p:childTnLst>
                              <p:par>
                                <p:cTn id="119" presetID="2" presetClass="entr" presetSubtype="4" fill="hold" grpId="0" nodeType="afterEffect">
                                  <p:stCondLst>
                                    <p:cond delay="0"/>
                                  </p:stCondLst>
                                  <p:childTnLst>
                                    <p:set>
                                      <p:cBhvr>
                                        <p:cTn id="120" dur="1" fill="hold">
                                          <p:stCondLst>
                                            <p:cond delay="0"/>
                                          </p:stCondLst>
                                        </p:cTn>
                                        <p:tgtEl>
                                          <p:spTgt spid="61"/>
                                        </p:tgtEl>
                                        <p:attrNameLst>
                                          <p:attrName>style.visibility</p:attrName>
                                        </p:attrNameLst>
                                      </p:cBhvr>
                                      <p:to>
                                        <p:strVal val="visible"/>
                                      </p:to>
                                    </p:set>
                                    <p:anim calcmode="lin" valueType="num">
                                      <p:cBhvr additive="base">
                                        <p:cTn id="121" dur="500" fill="hold"/>
                                        <p:tgtEl>
                                          <p:spTgt spid="61"/>
                                        </p:tgtEl>
                                        <p:attrNameLst>
                                          <p:attrName>ppt_x</p:attrName>
                                        </p:attrNameLst>
                                      </p:cBhvr>
                                      <p:tavLst>
                                        <p:tav tm="0">
                                          <p:val>
                                            <p:strVal val="#ppt_x"/>
                                          </p:val>
                                        </p:tav>
                                        <p:tav tm="100000">
                                          <p:val>
                                            <p:strVal val="#ppt_x"/>
                                          </p:val>
                                        </p:tav>
                                      </p:tavLst>
                                    </p:anim>
                                    <p:anim calcmode="lin" valueType="num">
                                      <p:cBhvr additive="base">
                                        <p:cTn id="122" dur="500" fill="hold"/>
                                        <p:tgtEl>
                                          <p:spTgt spid="61"/>
                                        </p:tgtEl>
                                        <p:attrNameLst>
                                          <p:attrName>ppt_y</p:attrName>
                                        </p:attrNameLst>
                                      </p:cBhvr>
                                      <p:tavLst>
                                        <p:tav tm="0">
                                          <p:val>
                                            <p:strVal val="1+#ppt_h/2"/>
                                          </p:val>
                                        </p:tav>
                                        <p:tav tm="100000">
                                          <p:val>
                                            <p:strVal val="#ppt_y"/>
                                          </p:val>
                                        </p:tav>
                                      </p:tavLst>
                                    </p:anim>
                                  </p:childTnLst>
                                </p:cTn>
                              </p:par>
                            </p:childTnLst>
                          </p:cTn>
                        </p:par>
                        <p:par>
                          <p:cTn id="123" fill="hold">
                            <p:stCondLst>
                              <p:cond delay="3700"/>
                            </p:stCondLst>
                            <p:childTnLst>
                              <p:par>
                                <p:cTn id="124" presetID="2" presetClass="entr" presetSubtype="4" fill="hold" grpId="0" nodeType="afterEffect">
                                  <p:stCondLst>
                                    <p:cond delay="0"/>
                                  </p:stCondLst>
                                  <p:childTnLst>
                                    <p:set>
                                      <p:cBhvr>
                                        <p:cTn id="125" dur="1" fill="hold">
                                          <p:stCondLst>
                                            <p:cond delay="0"/>
                                          </p:stCondLst>
                                        </p:cTn>
                                        <p:tgtEl>
                                          <p:spTgt spid="62"/>
                                        </p:tgtEl>
                                        <p:attrNameLst>
                                          <p:attrName>style.visibility</p:attrName>
                                        </p:attrNameLst>
                                      </p:cBhvr>
                                      <p:to>
                                        <p:strVal val="visible"/>
                                      </p:to>
                                    </p:set>
                                    <p:anim calcmode="lin" valueType="num">
                                      <p:cBhvr additive="base">
                                        <p:cTn id="126" dur="500" fill="hold"/>
                                        <p:tgtEl>
                                          <p:spTgt spid="62"/>
                                        </p:tgtEl>
                                        <p:attrNameLst>
                                          <p:attrName>ppt_x</p:attrName>
                                        </p:attrNameLst>
                                      </p:cBhvr>
                                      <p:tavLst>
                                        <p:tav tm="0">
                                          <p:val>
                                            <p:strVal val="#ppt_x"/>
                                          </p:val>
                                        </p:tav>
                                        <p:tav tm="100000">
                                          <p:val>
                                            <p:strVal val="#ppt_x"/>
                                          </p:val>
                                        </p:tav>
                                      </p:tavLst>
                                    </p:anim>
                                    <p:anim calcmode="lin" valueType="num">
                                      <p:cBhvr additive="base">
                                        <p:cTn id="127" dur="500" fill="hold"/>
                                        <p:tgtEl>
                                          <p:spTgt spid="62"/>
                                        </p:tgtEl>
                                        <p:attrNameLst>
                                          <p:attrName>ppt_y</p:attrName>
                                        </p:attrNameLst>
                                      </p:cBhvr>
                                      <p:tavLst>
                                        <p:tav tm="0">
                                          <p:val>
                                            <p:strVal val="1+#ppt_h/2"/>
                                          </p:val>
                                        </p:tav>
                                        <p:tav tm="100000">
                                          <p:val>
                                            <p:strVal val="#ppt_y"/>
                                          </p:val>
                                        </p:tav>
                                      </p:tavLst>
                                    </p:anim>
                                  </p:childTnLst>
                                </p:cTn>
                              </p:par>
                            </p:childTnLst>
                          </p:cTn>
                        </p:par>
                        <p:par>
                          <p:cTn id="128" fill="hold">
                            <p:stCondLst>
                              <p:cond delay="4200"/>
                            </p:stCondLst>
                            <p:childTnLst>
                              <p:par>
                                <p:cTn id="129" presetID="22" presetClass="entr" presetSubtype="8"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left)">
                                      <p:cBhvr>
                                        <p:cTn id="131" dur="500"/>
                                        <p:tgtEl>
                                          <p:spTgt spid="63"/>
                                        </p:tgtEl>
                                      </p:cBhvr>
                                    </p:animEffect>
                                  </p:childTnLst>
                                </p:cTn>
                              </p:par>
                            </p:childTnLst>
                          </p:cTn>
                        </p:par>
                        <p:par>
                          <p:cTn id="132" fill="hold">
                            <p:stCondLst>
                              <p:cond delay="4700"/>
                            </p:stCondLst>
                            <p:childTnLst>
                              <p:par>
                                <p:cTn id="133" presetID="22" presetClass="entr" presetSubtype="8" fill="hold" grpId="0" nodeType="after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wipe(left)">
                                      <p:cBhvr>
                                        <p:cTn id="1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26</a:t>
            </a:fld>
            <a:endParaRPr lang="zh-CN" altLang="en-US"/>
          </a:p>
        </p:txBody>
      </p:sp>
      <p:cxnSp>
        <p:nvCxnSpPr>
          <p:cNvPr id="3" name="直接连接符 2"/>
          <p:cNvCxnSpPr/>
          <p:nvPr/>
        </p:nvCxnSpPr>
        <p:spPr>
          <a:xfrm>
            <a:off x="1534875" y="2371762"/>
            <a:ext cx="6035114" cy="0"/>
          </a:xfrm>
          <a:prstGeom prst="line">
            <a:avLst/>
          </a:prstGeom>
          <a:ln w="571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574476" y="1068725"/>
            <a:ext cx="0" cy="2543370"/>
          </a:xfrm>
          <a:prstGeom prst="line">
            <a:avLst/>
          </a:prstGeom>
          <a:ln w="571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3532646" y="1866877"/>
            <a:ext cx="2058732" cy="1009771"/>
          </a:xfrm>
          <a:prstGeom prst="roundRect">
            <a:avLst>
              <a:gd name="adj" fmla="val 10131"/>
            </a:avLst>
          </a:prstGeom>
          <a:solidFill>
            <a:schemeClr val="tx1">
              <a:lumMod val="65000"/>
              <a:lumOff val="3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algn="ctr" eaLnBrk="1" fontAlgn="auto" hangingPunct="1">
              <a:spcBef>
                <a:spcPts val="0"/>
              </a:spcBef>
              <a:spcAft>
                <a:spcPts val="0"/>
              </a:spcAft>
              <a:defRPr/>
            </a:pPr>
            <a:endParaRPr lang="en-US" sz="1600" kern="0">
              <a:solidFill>
                <a:srgbClr val="D00022"/>
              </a:solidFill>
              <a:latin typeface="Calibri"/>
              <a:ea typeface="+mn-ea"/>
            </a:endParaRPr>
          </a:p>
        </p:txBody>
      </p:sp>
      <p:grpSp>
        <p:nvGrpSpPr>
          <p:cNvPr id="6" name="组合 5"/>
          <p:cNvGrpSpPr/>
          <p:nvPr/>
        </p:nvGrpSpPr>
        <p:grpSpPr>
          <a:xfrm>
            <a:off x="1475656" y="1059582"/>
            <a:ext cx="2624796" cy="1110356"/>
            <a:chOff x="1475656" y="1275606"/>
            <a:chExt cx="2624796" cy="1110356"/>
          </a:xfrm>
        </p:grpSpPr>
        <p:sp>
          <p:nvSpPr>
            <p:cNvPr id="7" name="圆角矩形 6"/>
            <p:cNvSpPr/>
            <p:nvPr/>
          </p:nvSpPr>
          <p:spPr>
            <a:xfrm>
              <a:off x="1475656" y="1376190"/>
              <a:ext cx="2624796" cy="1009772"/>
            </a:xfrm>
            <a:prstGeom prst="roundRect">
              <a:avLst>
                <a:gd name="adj" fmla="val 10131"/>
              </a:avLst>
            </a:prstGeom>
            <a:solidFill>
              <a:srgbClr val="F36F00"/>
            </a:solidFill>
            <a:ln w="25400" cap="flat" cmpd="sng" algn="ctr">
              <a:noFill/>
              <a:prstDash val="solid"/>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Calibri"/>
                <a:ea typeface="+mn-ea"/>
              </a:endParaRPr>
            </a:p>
          </p:txBody>
        </p:sp>
        <p:sp>
          <p:nvSpPr>
            <p:cNvPr id="8" name="圆角矩形 7"/>
            <p:cNvSpPr/>
            <p:nvPr/>
          </p:nvSpPr>
          <p:spPr>
            <a:xfrm>
              <a:off x="1644605" y="1275606"/>
              <a:ext cx="2288641" cy="958826"/>
            </a:xfrm>
            <a:prstGeom prst="roundRect">
              <a:avLst>
                <a:gd name="adj" fmla="val 10131"/>
              </a:avLst>
            </a:prstGeom>
            <a:solidFill>
              <a:srgbClr val="FFFFFF"/>
            </a:solidFill>
            <a:ln w="25400" cap="flat" cmpd="sng" algn="ctr">
              <a:solidFill>
                <a:sysClr val="window" lastClr="FFFFFF"/>
              </a:solidFill>
              <a:prstDash val="solid"/>
            </a:ln>
            <a:effectLst/>
          </p:spPr>
          <p:txBody>
            <a:bodyPr lIns="72000" tIns="252000" rIns="72000" bIns="0" anchor="ctr"/>
            <a:lstStyle/>
            <a:p>
              <a:pPr algn="just"/>
              <a:endParaRPr lang="zh-CN" altLang="en-US" sz="1050" dirty="0">
                <a:solidFill>
                  <a:schemeClr val="bg1">
                    <a:lumMod val="50000"/>
                  </a:schemeClr>
                </a:solidFill>
                <a:latin typeface="微软雅黑" pitchFamily="34" charset="-122"/>
                <a:ea typeface="微软雅黑" pitchFamily="34" charset="-122"/>
                <a:sym typeface="微软雅黑" pitchFamily="34" charset="-122"/>
              </a:endParaRPr>
            </a:p>
          </p:txBody>
        </p:sp>
        <p:sp>
          <p:nvSpPr>
            <p:cNvPr id="9" name="KSO_GN1"/>
            <p:cNvSpPr txBox="1">
              <a:spLocks noChangeArrowheads="1"/>
            </p:cNvSpPr>
            <p:nvPr/>
          </p:nvSpPr>
          <p:spPr bwMode="auto">
            <a:xfrm flipH="1">
              <a:off x="1534875" y="1284749"/>
              <a:ext cx="660118" cy="2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lnSpc>
                  <a:spcPct val="80000"/>
                </a:lnSpc>
              </a:pPr>
              <a:r>
                <a:rPr lang="en-US" altLang="zh-CN" sz="2000" b="1" dirty="0">
                  <a:solidFill>
                    <a:srgbClr val="EC3730"/>
                  </a:solidFill>
                  <a:latin typeface="Arial Rounded MT Bold" pitchFamily="34" charset="0"/>
                  <a:ea typeface="微软雅黑" pitchFamily="34" charset="-122"/>
                  <a:cs typeface="Times New Roman" pitchFamily="18" charset="0"/>
                </a:rPr>
                <a:t>01</a:t>
              </a:r>
              <a:endParaRPr lang="zh-CN" altLang="en-US" sz="2000" b="1" dirty="0">
                <a:solidFill>
                  <a:srgbClr val="EC3730"/>
                </a:solidFill>
                <a:latin typeface="Arial Rounded MT Bold" pitchFamily="34" charset="0"/>
                <a:ea typeface="微软雅黑" pitchFamily="34" charset="-122"/>
                <a:cs typeface="Times New Roman" pitchFamily="18" charset="0"/>
              </a:endParaRPr>
            </a:p>
          </p:txBody>
        </p:sp>
        <p:sp>
          <p:nvSpPr>
            <p:cNvPr id="10" name="矩形 9"/>
            <p:cNvSpPr/>
            <p:nvPr/>
          </p:nvSpPr>
          <p:spPr>
            <a:xfrm>
              <a:off x="1708001" y="1634268"/>
              <a:ext cx="2214562" cy="553998"/>
            </a:xfrm>
            <a:prstGeom prst="rect">
              <a:avLst/>
            </a:prstGeom>
          </p:spPr>
          <p:txBody>
            <a:bodyPr wrap="square">
              <a:spAutoFit/>
            </a:bodyPr>
            <a:lstStyle/>
            <a:p>
              <a:pPr algn="just"/>
              <a:r>
                <a:rPr lang="zh-CN" altLang="en-US" sz="1000" b="1"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点击此处添加文本点击此处添加文本点击此处添加文本点击此处添加文本点击此处添加文本</a:t>
              </a:r>
              <a:endParaRPr lang="zh-CN" altLang="en-US" sz="1000" b="1"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grpSp>
        <p:nvGrpSpPr>
          <p:cNvPr id="11" name="组合 10"/>
          <p:cNvGrpSpPr/>
          <p:nvPr/>
        </p:nvGrpSpPr>
        <p:grpSpPr>
          <a:xfrm>
            <a:off x="5009638" y="1059582"/>
            <a:ext cx="2624795" cy="1110356"/>
            <a:chOff x="5009638" y="1275606"/>
            <a:chExt cx="2624795" cy="1110356"/>
          </a:xfrm>
        </p:grpSpPr>
        <p:sp>
          <p:nvSpPr>
            <p:cNvPr id="12" name="圆角矩形 11"/>
            <p:cNvSpPr/>
            <p:nvPr/>
          </p:nvSpPr>
          <p:spPr>
            <a:xfrm>
              <a:off x="5009638" y="1376190"/>
              <a:ext cx="2624795" cy="1009772"/>
            </a:xfrm>
            <a:prstGeom prst="roundRect">
              <a:avLst>
                <a:gd name="adj" fmla="val 10131"/>
              </a:avLst>
            </a:prstGeom>
            <a:solidFill>
              <a:srgbClr val="F36F00"/>
            </a:solidFill>
            <a:ln w="25400" cap="flat" cmpd="sng" algn="ctr">
              <a:noFill/>
              <a:prstDash val="solid"/>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Calibri"/>
                <a:ea typeface="+mn-ea"/>
              </a:endParaRPr>
            </a:p>
          </p:txBody>
        </p:sp>
        <p:sp>
          <p:nvSpPr>
            <p:cNvPr id="13" name="圆角矩形 12"/>
            <p:cNvSpPr/>
            <p:nvPr/>
          </p:nvSpPr>
          <p:spPr>
            <a:xfrm>
              <a:off x="5176845" y="1275606"/>
              <a:ext cx="2288641" cy="958826"/>
            </a:xfrm>
            <a:prstGeom prst="roundRect">
              <a:avLst>
                <a:gd name="adj" fmla="val 10131"/>
              </a:avLst>
            </a:prstGeom>
            <a:solidFill>
              <a:srgbClr val="FFFFFF"/>
            </a:solidFill>
            <a:ln w="25400" cap="flat" cmpd="sng" algn="ctr">
              <a:solidFill>
                <a:sysClr val="window" lastClr="FFFFFF"/>
              </a:solidFill>
              <a:prstDash val="solid"/>
            </a:ln>
            <a:effectLst/>
          </p:spPr>
          <p:txBody>
            <a:bodyPr lIns="72000" tIns="252000" rIns="72000" bIns="0" anchor="ctr"/>
            <a:lstStyle/>
            <a:p>
              <a:pPr algn="ctr">
                <a:lnSpc>
                  <a:spcPct val="130000"/>
                </a:lnSpc>
                <a:defRPr/>
              </a:pPr>
              <a:endParaRPr lang="zh-CN" altLang="en-US" sz="2000" b="1" kern="0" dirty="0">
                <a:solidFill>
                  <a:schemeClr val="tx1">
                    <a:lumMod val="65000"/>
                    <a:lumOff val="35000"/>
                  </a:schemeClr>
                </a:solidFill>
                <a:latin typeface="微软雅黑" pitchFamily="34" charset="-122"/>
                <a:ea typeface="微软雅黑" pitchFamily="34" charset="-122"/>
              </a:endParaRPr>
            </a:p>
          </p:txBody>
        </p:sp>
        <p:sp>
          <p:nvSpPr>
            <p:cNvPr id="14" name="KSO_GN2"/>
            <p:cNvSpPr txBox="1">
              <a:spLocks noChangeArrowheads="1"/>
            </p:cNvSpPr>
            <p:nvPr/>
          </p:nvSpPr>
          <p:spPr bwMode="auto">
            <a:xfrm flipH="1">
              <a:off x="6909871" y="1284749"/>
              <a:ext cx="660118" cy="2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lnSpc>
                  <a:spcPct val="80000"/>
                </a:lnSpc>
              </a:pPr>
              <a:r>
                <a:rPr lang="en-US" altLang="zh-CN" sz="2000" b="1" dirty="0">
                  <a:solidFill>
                    <a:srgbClr val="EC3730"/>
                  </a:solidFill>
                  <a:latin typeface="Arial Rounded MT Bold" pitchFamily="34" charset="0"/>
                  <a:ea typeface="微软雅黑" pitchFamily="34" charset="-122"/>
                  <a:cs typeface="Times New Roman" pitchFamily="18" charset="0"/>
                </a:rPr>
                <a:t>02</a:t>
              </a:r>
              <a:endParaRPr lang="zh-CN" altLang="en-US" sz="2000" b="1" dirty="0">
                <a:solidFill>
                  <a:srgbClr val="EC3730"/>
                </a:solidFill>
                <a:latin typeface="Arial Rounded MT Bold" pitchFamily="34" charset="0"/>
                <a:ea typeface="微软雅黑" pitchFamily="34" charset="-122"/>
                <a:cs typeface="Times New Roman" pitchFamily="18" charset="0"/>
              </a:endParaRPr>
            </a:p>
          </p:txBody>
        </p:sp>
        <p:sp>
          <p:nvSpPr>
            <p:cNvPr id="15" name="矩形 14"/>
            <p:cNvSpPr/>
            <p:nvPr/>
          </p:nvSpPr>
          <p:spPr>
            <a:xfrm>
              <a:off x="5180071" y="1614390"/>
              <a:ext cx="2214562" cy="553998"/>
            </a:xfrm>
            <a:prstGeom prst="rect">
              <a:avLst/>
            </a:prstGeom>
          </p:spPr>
          <p:txBody>
            <a:bodyPr wrap="square">
              <a:spAutoFit/>
            </a:bodyPr>
            <a:lstStyle/>
            <a:p>
              <a:pPr algn="just"/>
              <a:r>
                <a:rPr lang="zh-CN" altLang="en-US" sz="1000" b="1"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点击此处添加文本点击此处添加文本点击此处添加文本点击此处添加文本点击此处添加文本</a:t>
              </a:r>
              <a:endParaRPr lang="zh-CN" altLang="en-US" sz="1000" b="1"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grpSp>
        <p:nvGrpSpPr>
          <p:cNvPr id="16" name="组合 15"/>
          <p:cNvGrpSpPr/>
          <p:nvPr/>
        </p:nvGrpSpPr>
        <p:grpSpPr>
          <a:xfrm>
            <a:off x="1475656" y="2602323"/>
            <a:ext cx="2624796" cy="1174366"/>
            <a:chOff x="1475656" y="2818347"/>
            <a:chExt cx="2624796" cy="1174366"/>
          </a:xfrm>
        </p:grpSpPr>
        <p:sp>
          <p:nvSpPr>
            <p:cNvPr id="17" name="圆角矩形 16"/>
            <p:cNvSpPr/>
            <p:nvPr/>
          </p:nvSpPr>
          <p:spPr>
            <a:xfrm>
              <a:off x="1475656" y="2818347"/>
              <a:ext cx="2624796" cy="1009772"/>
            </a:xfrm>
            <a:prstGeom prst="roundRect">
              <a:avLst>
                <a:gd name="adj" fmla="val 10131"/>
              </a:avLst>
            </a:prstGeom>
            <a:solidFill>
              <a:srgbClr val="F36F00"/>
            </a:solidFill>
            <a:ln w="25400" cap="flat" cmpd="sng" algn="ctr">
              <a:noFill/>
              <a:prstDash val="solid"/>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Calibri"/>
                <a:ea typeface="+mn-ea"/>
              </a:endParaRPr>
            </a:p>
          </p:txBody>
        </p:sp>
        <p:sp>
          <p:nvSpPr>
            <p:cNvPr id="18" name="圆角矩形 17"/>
            <p:cNvSpPr/>
            <p:nvPr/>
          </p:nvSpPr>
          <p:spPr>
            <a:xfrm>
              <a:off x="1644605" y="2985555"/>
              <a:ext cx="2288641" cy="958826"/>
            </a:xfrm>
            <a:prstGeom prst="roundRect">
              <a:avLst>
                <a:gd name="adj" fmla="val 10131"/>
              </a:avLst>
            </a:prstGeom>
            <a:solidFill>
              <a:srgbClr val="FFFFFF"/>
            </a:solidFill>
            <a:ln w="25400" cap="flat" cmpd="sng" algn="ctr">
              <a:solidFill>
                <a:sysClr val="window" lastClr="FFFFFF"/>
              </a:solidFill>
              <a:prstDash val="solid"/>
            </a:ln>
            <a:effectLst/>
          </p:spPr>
          <p:txBody>
            <a:bodyPr lIns="72000" tIns="0" rIns="72000" bIns="252000" anchor="ctr"/>
            <a:lstStyle/>
            <a:p>
              <a:pPr algn="ctr">
                <a:lnSpc>
                  <a:spcPct val="130000"/>
                </a:lnSpc>
                <a:defRPr/>
              </a:pPr>
              <a:endParaRPr lang="zh-CN" altLang="en-US" sz="2000" b="1" kern="0" dirty="0">
                <a:solidFill>
                  <a:schemeClr val="tx1">
                    <a:lumMod val="65000"/>
                    <a:lumOff val="35000"/>
                  </a:schemeClr>
                </a:solidFill>
                <a:latin typeface="微软雅黑" pitchFamily="34" charset="-122"/>
                <a:ea typeface="微软雅黑" pitchFamily="34" charset="-122"/>
              </a:endParaRPr>
            </a:p>
          </p:txBody>
        </p:sp>
        <p:sp>
          <p:nvSpPr>
            <p:cNvPr id="19" name="KSO_GN4"/>
            <p:cNvSpPr txBox="1">
              <a:spLocks noChangeArrowheads="1"/>
            </p:cNvSpPr>
            <p:nvPr/>
          </p:nvSpPr>
          <p:spPr bwMode="auto">
            <a:xfrm flipH="1">
              <a:off x="1534875" y="3721002"/>
              <a:ext cx="660118" cy="2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lnSpc>
                  <a:spcPct val="80000"/>
                </a:lnSpc>
              </a:pPr>
              <a:r>
                <a:rPr lang="en-US" altLang="zh-CN" sz="2000" b="1" dirty="0" smtClean="0">
                  <a:solidFill>
                    <a:srgbClr val="EC3730"/>
                  </a:solidFill>
                  <a:latin typeface="Arial Rounded MT Bold" pitchFamily="34" charset="0"/>
                  <a:ea typeface="微软雅黑" pitchFamily="34" charset="-122"/>
                  <a:cs typeface="Times New Roman" pitchFamily="18" charset="0"/>
                </a:rPr>
                <a:t>03</a:t>
              </a:r>
              <a:endParaRPr lang="zh-CN" altLang="en-US" sz="2000" b="1" dirty="0">
                <a:solidFill>
                  <a:srgbClr val="EC3730"/>
                </a:solidFill>
                <a:latin typeface="Arial Rounded MT Bold" pitchFamily="34" charset="0"/>
                <a:ea typeface="微软雅黑" pitchFamily="34" charset="-122"/>
                <a:cs typeface="Times New Roman" pitchFamily="18" charset="0"/>
              </a:endParaRPr>
            </a:p>
          </p:txBody>
        </p:sp>
        <p:sp>
          <p:nvSpPr>
            <p:cNvPr id="20" name="矩形 19"/>
            <p:cNvSpPr/>
            <p:nvPr/>
          </p:nvSpPr>
          <p:spPr>
            <a:xfrm>
              <a:off x="1681497" y="3078755"/>
              <a:ext cx="2214562" cy="553998"/>
            </a:xfrm>
            <a:prstGeom prst="rect">
              <a:avLst/>
            </a:prstGeom>
          </p:spPr>
          <p:txBody>
            <a:bodyPr wrap="square">
              <a:spAutoFit/>
            </a:bodyPr>
            <a:lstStyle/>
            <a:p>
              <a:pPr algn="just"/>
              <a:r>
                <a:rPr lang="zh-CN" altLang="en-US" sz="1000" b="1"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点击此处添加文本点击此处添加文本点击此处添加文本点击此处添加文本点击此处添加文本</a:t>
              </a:r>
              <a:endParaRPr lang="zh-CN" altLang="en-US" sz="1000" b="1"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grpSp>
        <p:nvGrpSpPr>
          <p:cNvPr id="21" name="组合 20"/>
          <p:cNvGrpSpPr/>
          <p:nvPr/>
        </p:nvGrpSpPr>
        <p:grpSpPr>
          <a:xfrm>
            <a:off x="4978287" y="2602323"/>
            <a:ext cx="2624795" cy="1174366"/>
            <a:chOff x="4978287" y="2818347"/>
            <a:chExt cx="2624795" cy="1174366"/>
          </a:xfrm>
        </p:grpSpPr>
        <p:sp>
          <p:nvSpPr>
            <p:cNvPr id="22" name="圆角矩形 21"/>
            <p:cNvSpPr/>
            <p:nvPr/>
          </p:nvSpPr>
          <p:spPr>
            <a:xfrm>
              <a:off x="4978287" y="2818347"/>
              <a:ext cx="2624795" cy="1009772"/>
            </a:xfrm>
            <a:prstGeom prst="roundRect">
              <a:avLst>
                <a:gd name="adj" fmla="val 10131"/>
              </a:avLst>
            </a:prstGeom>
            <a:solidFill>
              <a:srgbClr val="F36F00"/>
            </a:solidFill>
            <a:ln w="25400" cap="flat" cmpd="sng" algn="ctr">
              <a:noFill/>
              <a:prstDash val="solid"/>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Calibri"/>
                <a:ea typeface="+mn-ea"/>
              </a:endParaRPr>
            </a:p>
          </p:txBody>
        </p:sp>
        <p:sp>
          <p:nvSpPr>
            <p:cNvPr id="23" name="圆角矩形 22"/>
            <p:cNvSpPr/>
            <p:nvPr/>
          </p:nvSpPr>
          <p:spPr>
            <a:xfrm>
              <a:off x="5147234" y="2985555"/>
              <a:ext cx="2288641" cy="958826"/>
            </a:xfrm>
            <a:prstGeom prst="roundRect">
              <a:avLst>
                <a:gd name="adj" fmla="val 10131"/>
              </a:avLst>
            </a:prstGeom>
            <a:solidFill>
              <a:srgbClr val="FFFFFF"/>
            </a:solidFill>
            <a:ln w="25400" cap="flat" cmpd="sng" algn="ctr">
              <a:solidFill>
                <a:sysClr val="window" lastClr="FFFFFF"/>
              </a:solidFill>
              <a:prstDash val="solid"/>
            </a:ln>
            <a:effectLst/>
          </p:spPr>
          <p:txBody>
            <a:bodyPr lIns="72000" tIns="0" rIns="72000" bIns="252000" anchor="ctr"/>
            <a:lstStyle/>
            <a:p>
              <a:pPr algn="ctr">
                <a:lnSpc>
                  <a:spcPct val="130000"/>
                </a:lnSpc>
                <a:defRPr/>
              </a:pPr>
              <a:endParaRPr lang="en-US" altLang="zh-CN" sz="2000" b="1" kern="0" dirty="0">
                <a:solidFill>
                  <a:schemeClr val="tx1">
                    <a:lumMod val="65000"/>
                    <a:lumOff val="35000"/>
                  </a:schemeClr>
                </a:solidFill>
                <a:latin typeface="微软雅黑" pitchFamily="34" charset="-122"/>
                <a:ea typeface="微软雅黑" pitchFamily="34" charset="-122"/>
                <a:cs typeface="Arial" pitchFamily="34" charset="0"/>
              </a:endParaRPr>
            </a:p>
          </p:txBody>
        </p:sp>
        <p:sp>
          <p:nvSpPr>
            <p:cNvPr id="24" name="KSO_GN3"/>
            <p:cNvSpPr txBox="1">
              <a:spLocks noChangeArrowheads="1"/>
            </p:cNvSpPr>
            <p:nvPr/>
          </p:nvSpPr>
          <p:spPr bwMode="auto">
            <a:xfrm flipH="1">
              <a:off x="6909871" y="3721002"/>
              <a:ext cx="660118" cy="2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lnSpc>
                  <a:spcPct val="80000"/>
                </a:lnSpc>
              </a:pPr>
              <a:r>
                <a:rPr lang="en-US" altLang="zh-CN" sz="2000" b="1" dirty="0" smtClean="0">
                  <a:solidFill>
                    <a:srgbClr val="EC3730"/>
                  </a:solidFill>
                  <a:latin typeface="Arial Rounded MT Bold" pitchFamily="34" charset="0"/>
                  <a:ea typeface="微软雅黑" pitchFamily="34" charset="-122"/>
                  <a:cs typeface="Times New Roman" pitchFamily="18" charset="0"/>
                </a:rPr>
                <a:t>04</a:t>
              </a:r>
              <a:endParaRPr lang="zh-CN" altLang="en-US" sz="2000" b="1" dirty="0">
                <a:solidFill>
                  <a:srgbClr val="EC3730"/>
                </a:solidFill>
                <a:latin typeface="Arial Rounded MT Bold" pitchFamily="34" charset="0"/>
                <a:ea typeface="微软雅黑" pitchFamily="34" charset="-122"/>
                <a:cs typeface="Times New Roman" pitchFamily="18" charset="0"/>
              </a:endParaRPr>
            </a:p>
          </p:txBody>
        </p:sp>
        <p:sp>
          <p:nvSpPr>
            <p:cNvPr id="25" name="矩形 24"/>
            <p:cNvSpPr/>
            <p:nvPr/>
          </p:nvSpPr>
          <p:spPr>
            <a:xfrm>
              <a:off x="5166818" y="3098633"/>
              <a:ext cx="2214562" cy="553998"/>
            </a:xfrm>
            <a:prstGeom prst="rect">
              <a:avLst/>
            </a:prstGeom>
          </p:spPr>
          <p:txBody>
            <a:bodyPr wrap="square">
              <a:spAutoFit/>
            </a:bodyPr>
            <a:lstStyle/>
            <a:p>
              <a:pPr algn="just"/>
              <a:r>
                <a:rPr lang="zh-CN" altLang="en-US" sz="1000" b="1" dirty="0" smtClean="0">
                  <a:solidFill>
                    <a:schemeClr val="tx1">
                      <a:lumMod val="75000"/>
                      <a:lumOff val="25000"/>
                    </a:schemeClr>
                  </a:solidFill>
                  <a:latin typeface="微软雅黑" pitchFamily="34" charset="-122"/>
                  <a:ea typeface="微软雅黑" pitchFamily="34" charset="-122"/>
                  <a:sym typeface="微软雅黑" pitchFamily="34" charset="-122"/>
                </a:rPr>
                <a:t>点击此处添加文本点击此处添加文本点击此处添加文本点击此处添加文本点击此处添加文本</a:t>
              </a:r>
              <a:endParaRPr lang="zh-CN" altLang="en-US" sz="1000" b="1"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sp>
        <p:nvSpPr>
          <p:cNvPr id="26" name="圆角矩形 25"/>
          <p:cNvSpPr/>
          <p:nvPr/>
        </p:nvSpPr>
        <p:spPr>
          <a:xfrm>
            <a:off x="3842676" y="2036696"/>
            <a:ext cx="1410806" cy="692340"/>
          </a:xfrm>
          <a:prstGeom prst="roundRect">
            <a:avLst>
              <a:gd name="adj" fmla="val 10131"/>
            </a:avLst>
          </a:prstGeom>
          <a:solidFill>
            <a:srgbClr val="FFFFFF"/>
          </a:solidFill>
          <a:ln w="25400" cap="flat" cmpd="sng" algn="ctr">
            <a:solidFill>
              <a:sysClr val="window" lastClr="FFFFFF"/>
            </a:solidFill>
            <a:prstDash val="solid"/>
          </a:ln>
          <a:effectLst/>
        </p:spPr>
        <p:txBody>
          <a:bodyPr anchor="ctr"/>
          <a:lstStyle/>
          <a:p>
            <a:pPr algn="ctr" eaLnBrk="1" fontAlgn="auto" hangingPunct="1">
              <a:lnSpc>
                <a:spcPct val="130000"/>
              </a:lnSpc>
              <a:spcBef>
                <a:spcPts val="0"/>
              </a:spcBef>
              <a:spcAft>
                <a:spcPts val="0"/>
              </a:spcAft>
              <a:defRPr/>
            </a:pPr>
            <a:r>
              <a:rPr lang="zh-CN" altLang="en-US" b="1" kern="0" dirty="0" smtClean="0">
                <a:ln w="18415" cmpd="sng">
                  <a:noFill/>
                  <a:prstDash val="solid"/>
                </a:ln>
                <a:solidFill>
                  <a:srgbClr val="F36F00"/>
                </a:solidFill>
                <a:latin typeface="Arial Rounded MT Bold" pitchFamily="34" charset="0"/>
                <a:ea typeface="微软雅黑" pitchFamily="34" charset="-122"/>
                <a:cs typeface="Times New Roman" pitchFamily="18" charset="0"/>
              </a:rPr>
              <a:t>输入内容</a:t>
            </a:r>
            <a:endParaRPr lang="en-US" b="1" kern="0" dirty="0">
              <a:ln w="18415" cmpd="sng">
                <a:noFill/>
                <a:prstDash val="solid"/>
              </a:ln>
              <a:solidFill>
                <a:srgbClr val="F36F00"/>
              </a:solidFill>
              <a:latin typeface="Arial Rounded MT Bold" pitchFamily="34" charset="0"/>
              <a:ea typeface="微软雅黑" pitchFamily="34" charset="-122"/>
              <a:cs typeface="Times New Roman" pitchFamily="18" charset="0"/>
            </a:endParaRPr>
          </a:p>
        </p:txBody>
      </p:sp>
      <p:sp>
        <p:nvSpPr>
          <p:cNvPr id="43"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22832377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1+#ppt_w/2"/>
                                          </p:val>
                                        </p:tav>
                                        <p:tav tm="100000">
                                          <p:val>
                                            <p:strVal val="#ppt_x"/>
                                          </p:val>
                                        </p:tav>
                                      </p:tavLst>
                                    </p:anim>
                                    <p:anim calcmode="lin" valueType="num">
                                      <p:cBhvr additive="base">
                                        <p:cTn id="34" dur="500" fill="hold"/>
                                        <p:tgtEl>
                                          <p:spTgt spid="21"/>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par>
                                <p:cTn id="41" presetID="53" presetClass="entr" presetSubtype="16"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27</a:t>
            </a:fld>
            <a:endParaRPr lang="zh-CN" altLang="en-US"/>
          </a:p>
        </p:txBody>
      </p:sp>
      <p:grpSp>
        <p:nvGrpSpPr>
          <p:cNvPr id="3" name="Group 6"/>
          <p:cNvGrpSpPr>
            <a:grpSpLocks/>
          </p:cNvGrpSpPr>
          <p:nvPr/>
        </p:nvGrpSpPr>
        <p:grpSpPr bwMode="auto">
          <a:xfrm>
            <a:off x="1398985" y="1288704"/>
            <a:ext cx="917972" cy="917972"/>
            <a:chOff x="0" y="0"/>
            <a:chExt cx="1224136" cy="1224136"/>
          </a:xfrm>
        </p:grpSpPr>
        <p:sp>
          <p:nvSpPr>
            <p:cNvPr id="4" name="椭圆 44"/>
            <p:cNvSpPr>
              <a:spLocks noChangeArrowheads="1"/>
            </p:cNvSpPr>
            <p:nvPr/>
          </p:nvSpPr>
          <p:spPr bwMode="auto">
            <a:xfrm>
              <a:off x="0" y="0"/>
              <a:ext cx="1224136" cy="1224136"/>
            </a:xfrm>
            <a:prstGeom prst="ellipse">
              <a:avLst/>
            </a:prstGeom>
            <a:solidFill>
              <a:schemeClr val="tx1">
                <a:lumMod val="65000"/>
                <a:lumOff val="35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5" name="Group 8"/>
            <p:cNvGrpSpPr>
              <a:grpSpLocks/>
            </p:cNvGrpSpPr>
            <p:nvPr/>
          </p:nvGrpSpPr>
          <p:grpSpPr bwMode="auto">
            <a:xfrm>
              <a:off x="455517" y="389024"/>
              <a:ext cx="293688" cy="446088"/>
              <a:chOff x="0" y="0"/>
              <a:chExt cx="293688" cy="446088"/>
            </a:xfrm>
          </p:grpSpPr>
          <p:sp>
            <p:nvSpPr>
              <p:cNvPr id="6" name="Freeform 1016"/>
              <p:cNvSpPr>
                <a:spLocks noChangeArrowheads="1"/>
              </p:cNvSpPr>
              <p:nvPr/>
            </p:nvSpPr>
            <p:spPr bwMode="auto">
              <a:xfrm>
                <a:off x="0" y="0"/>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60"/>
                  <a:gd name="T47" fmla="*/ 50 w 5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7" name="Freeform 1017"/>
              <p:cNvSpPr>
                <a:spLocks noChangeArrowheads="1"/>
              </p:cNvSpPr>
              <p:nvPr/>
            </p:nvSpPr>
            <p:spPr bwMode="auto">
              <a:xfrm>
                <a:off x="76200" y="376237"/>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
                  <a:gd name="T26" fmla="*/ 24 w 2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8" name="Freeform 1018"/>
              <p:cNvSpPr>
                <a:spLocks noChangeArrowheads="1"/>
              </p:cNvSpPr>
              <p:nvPr/>
            </p:nvSpPr>
            <p:spPr bwMode="auto">
              <a:xfrm>
                <a:off x="76200" y="415925"/>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5"/>
                  <a:gd name="T26" fmla="*/ 24 w 2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grpSp>
      </p:grpSp>
      <p:grpSp>
        <p:nvGrpSpPr>
          <p:cNvPr id="9" name="Group 12"/>
          <p:cNvGrpSpPr>
            <a:grpSpLocks/>
          </p:cNvGrpSpPr>
          <p:nvPr/>
        </p:nvGrpSpPr>
        <p:grpSpPr bwMode="auto">
          <a:xfrm>
            <a:off x="2721769" y="1288704"/>
            <a:ext cx="917972" cy="917972"/>
            <a:chOff x="0" y="0"/>
            <a:chExt cx="1224136" cy="1224136"/>
          </a:xfrm>
        </p:grpSpPr>
        <p:sp>
          <p:nvSpPr>
            <p:cNvPr id="10" name="椭圆 50"/>
            <p:cNvSpPr>
              <a:spLocks noChangeArrowheads="1"/>
            </p:cNvSpPr>
            <p:nvPr/>
          </p:nvSpPr>
          <p:spPr bwMode="auto">
            <a:xfrm>
              <a:off x="0" y="0"/>
              <a:ext cx="1224136" cy="1224136"/>
            </a:xfrm>
            <a:prstGeom prst="ellipse">
              <a:avLst/>
            </a:prstGeom>
            <a:solidFill>
              <a:srgbClr val="FF0066"/>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11" name="Freeform 1001"/>
            <p:cNvSpPr>
              <a:spLocks noEditPoints="1" noChangeArrowheads="1"/>
            </p:cNvSpPr>
            <p:nvPr/>
          </p:nvSpPr>
          <p:spPr bwMode="auto">
            <a:xfrm>
              <a:off x="358172" y="312058"/>
              <a:ext cx="492125" cy="546100"/>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grpSp>
      <p:grpSp>
        <p:nvGrpSpPr>
          <p:cNvPr id="12" name="Group 15"/>
          <p:cNvGrpSpPr>
            <a:grpSpLocks/>
          </p:cNvGrpSpPr>
          <p:nvPr/>
        </p:nvGrpSpPr>
        <p:grpSpPr bwMode="auto">
          <a:xfrm>
            <a:off x="4044553" y="1288704"/>
            <a:ext cx="919163" cy="917972"/>
            <a:chOff x="0" y="0"/>
            <a:chExt cx="1224136" cy="1224136"/>
          </a:xfrm>
        </p:grpSpPr>
        <p:sp>
          <p:nvSpPr>
            <p:cNvPr id="13" name="椭圆 53"/>
            <p:cNvSpPr>
              <a:spLocks noChangeArrowheads="1"/>
            </p:cNvSpPr>
            <p:nvPr/>
          </p:nvSpPr>
          <p:spPr bwMode="auto">
            <a:xfrm>
              <a:off x="0" y="0"/>
              <a:ext cx="1224136" cy="1224136"/>
            </a:xfrm>
            <a:prstGeom prst="ellipse">
              <a:avLst/>
            </a:prstGeom>
            <a:solidFill>
              <a:srgbClr val="F36F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14" name="Group 17"/>
            <p:cNvGrpSpPr>
              <a:grpSpLocks/>
            </p:cNvGrpSpPr>
            <p:nvPr/>
          </p:nvGrpSpPr>
          <p:grpSpPr bwMode="auto">
            <a:xfrm>
              <a:off x="358824" y="389024"/>
              <a:ext cx="381000" cy="492126"/>
              <a:chOff x="0" y="0"/>
              <a:chExt cx="381000" cy="492126"/>
            </a:xfrm>
          </p:grpSpPr>
          <p:sp>
            <p:nvSpPr>
              <p:cNvPr id="15" name="Freeform 1011"/>
              <p:cNvSpPr>
                <a:spLocks noChangeArrowheads="1"/>
              </p:cNvSpPr>
              <p:nvPr/>
            </p:nvSpPr>
            <p:spPr bwMode="auto">
              <a:xfrm>
                <a:off x="182562" y="0"/>
                <a:ext cx="46038"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sp>
            <p:nvSpPr>
              <p:cNvPr id="16" name="Freeform 1012"/>
              <p:cNvSpPr>
                <a:spLocks noChangeArrowheads="1"/>
              </p:cNvSpPr>
              <p:nvPr/>
            </p:nvSpPr>
            <p:spPr bwMode="auto">
              <a:xfrm>
                <a:off x="293687" y="0"/>
                <a:ext cx="52388"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sp>
            <p:nvSpPr>
              <p:cNvPr id="17" name="Freeform 1013"/>
              <p:cNvSpPr>
                <a:spLocks noChangeArrowheads="1"/>
              </p:cNvSpPr>
              <p:nvPr/>
            </p:nvSpPr>
            <p:spPr bwMode="auto">
              <a:xfrm>
                <a:off x="147637" y="134938"/>
                <a:ext cx="233363"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sp>
            <p:nvSpPr>
              <p:cNvPr id="18" name="Freeform 1014"/>
              <p:cNvSpPr>
                <a:spLocks noChangeArrowheads="1"/>
              </p:cNvSpPr>
              <p:nvPr/>
            </p:nvSpPr>
            <p:spPr bwMode="auto">
              <a:xfrm>
                <a:off x="0" y="334963"/>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grpSp>
      </p:grpSp>
      <p:grpSp>
        <p:nvGrpSpPr>
          <p:cNvPr id="19" name="Group 22"/>
          <p:cNvGrpSpPr>
            <a:grpSpLocks/>
          </p:cNvGrpSpPr>
          <p:nvPr/>
        </p:nvGrpSpPr>
        <p:grpSpPr bwMode="auto">
          <a:xfrm>
            <a:off x="5368529" y="1275606"/>
            <a:ext cx="917972" cy="917972"/>
            <a:chOff x="0" y="0"/>
            <a:chExt cx="1224136" cy="1224136"/>
          </a:xfrm>
        </p:grpSpPr>
        <p:sp>
          <p:nvSpPr>
            <p:cNvPr id="20" name="椭圆 60"/>
            <p:cNvSpPr>
              <a:spLocks noChangeArrowheads="1"/>
            </p:cNvSpPr>
            <p:nvPr/>
          </p:nvSpPr>
          <p:spPr bwMode="auto">
            <a:xfrm>
              <a:off x="0" y="0"/>
              <a:ext cx="1224136" cy="1224136"/>
            </a:xfrm>
            <a:prstGeom prst="ellipse">
              <a:avLst/>
            </a:prstGeom>
            <a:solidFill>
              <a:schemeClr val="accent3">
                <a:lumMod val="75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21" name="Freeform 1015"/>
            <p:cNvSpPr>
              <a:spLocks noChangeArrowheads="1"/>
            </p:cNvSpPr>
            <p:nvPr/>
          </p:nvSpPr>
          <p:spPr bwMode="auto">
            <a:xfrm>
              <a:off x="377672" y="461202"/>
              <a:ext cx="457200" cy="41592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1"/>
                <a:gd name="T26" fmla="*/ 78 w 7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grpSp>
      <p:grpSp>
        <p:nvGrpSpPr>
          <p:cNvPr id="22" name="Group 25"/>
          <p:cNvGrpSpPr>
            <a:grpSpLocks/>
          </p:cNvGrpSpPr>
          <p:nvPr/>
        </p:nvGrpSpPr>
        <p:grpSpPr bwMode="auto">
          <a:xfrm>
            <a:off x="6691312" y="1288704"/>
            <a:ext cx="917972" cy="917972"/>
            <a:chOff x="0" y="0"/>
            <a:chExt cx="1224136" cy="1224136"/>
          </a:xfrm>
        </p:grpSpPr>
        <p:sp>
          <p:nvSpPr>
            <p:cNvPr id="23" name="椭圆 63"/>
            <p:cNvSpPr>
              <a:spLocks noChangeArrowheads="1"/>
            </p:cNvSpPr>
            <p:nvPr/>
          </p:nvSpPr>
          <p:spPr bwMode="auto">
            <a:xfrm>
              <a:off x="0" y="0"/>
              <a:ext cx="1224136" cy="1224136"/>
            </a:xfrm>
            <a:prstGeom prst="ellipse">
              <a:avLst/>
            </a:prstGeom>
            <a:solidFill>
              <a:schemeClr val="accent4">
                <a:lumMod val="75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24" name="Group 27"/>
            <p:cNvGrpSpPr>
              <a:grpSpLocks/>
            </p:cNvGrpSpPr>
            <p:nvPr/>
          </p:nvGrpSpPr>
          <p:grpSpPr bwMode="auto">
            <a:xfrm>
              <a:off x="402004" y="462692"/>
              <a:ext cx="415398" cy="303451"/>
              <a:chOff x="0" y="0"/>
              <a:chExt cx="685800" cy="400050"/>
            </a:xfrm>
          </p:grpSpPr>
          <p:sp>
            <p:nvSpPr>
              <p:cNvPr id="25" name="Freeform 8"/>
              <p:cNvSpPr>
                <a:spLocks noChangeArrowheads="1"/>
              </p:cNvSpPr>
              <p:nvPr/>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26" name="Freeform 9"/>
              <p:cNvSpPr>
                <a:spLocks noEditPoints="1" noChangeArrowheads="1"/>
              </p:cNvSpPr>
              <p:nvPr/>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grpSp>
      </p:grpSp>
      <p:grpSp>
        <p:nvGrpSpPr>
          <p:cNvPr id="27" name="Group 30"/>
          <p:cNvGrpSpPr>
            <a:grpSpLocks/>
          </p:cNvGrpSpPr>
          <p:nvPr/>
        </p:nvGrpSpPr>
        <p:grpSpPr bwMode="auto">
          <a:xfrm>
            <a:off x="1398984" y="2382889"/>
            <a:ext cx="6629400" cy="261610"/>
            <a:chOff x="0" y="0"/>
            <a:chExt cx="8838828" cy="348589"/>
          </a:xfrm>
        </p:grpSpPr>
        <p:sp>
          <p:nvSpPr>
            <p:cNvPr id="28" name="文本框 68"/>
            <p:cNvSpPr>
              <a:spLocks noChangeArrowheads="1"/>
            </p:cNvSpPr>
            <p:nvPr/>
          </p:nvSpPr>
          <p:spPr bwMode="auto">
            <a:xfrm>
              <a:off x="0" y="0"/>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tx1">
                      <a:lumMod val="65000"/>
                      <a:lumOff val="35000"/>
                    </a:schemeClr>
                  </a:solidFill>
                  <a:latin typeface="微软雅黑" pitchFamily="34" charset="-122"/>
                  <a:ea typeface="微软雅黑" pitchFamily="34" charset="-122"/>
                  <a:sym typeface="微软雅黑" pitchFamily="34" charset="-122"/>
                </a:rPr>
                <a:t>单击输入标题</a:t>
              </a:r>
            </a:p>
          </p:txBody>
        </p:sp>
        <p:sp>
          <p:nvSpPr>
            <p:cNvPr id="29" name="文本框 69"/>
            <p:cNvSpPr>
              <a:spLocks noChangeArrowheads="1"/>
            </p:cNvSpPr>
            <p:nvPr/>
          </p:nvSpPr>
          <p:spPr bwMode="auto">
            <a:xfrm>
              <a:off x="1724111" y="0"/>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tx1">
                      <a:lumMod val="65000"/>
                      <a:lumOff val="35000"/>
                    </a:schemeClr>
                  </a:solidFill>
                  <a:latin typeface="微软雅黑" pitchFamily="34" charset="-122"/>
                  <a:ea typeface="微软雅黑" pitchFamily="34" charset="-122"/>
                  <a:sym typeface="微软雅黑" pitchFamily="34" charset="-122"/>
                </a:rPr>
                <a:t>单击输入标题</a:t>
              </a:r>
            </a:p>
          </p:txBody>
        </p:sp>
        <p:sp>
          <p:nvSpPr>
            <p:cNvPr id="30" name="文本框 70"/>
            <p:cNvSpPr>
              <a:spLocks noChangeArrowheads="1"/>
            </p:cNvSpPr>
            <p:nvPr/>
          </p:nvSpPr>
          <p:spPr bwMode="auto">
            <a:xfrm>
              <a:off x="3553189" y="0"/>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tx1">
                      <a:lumMod val="65000"/>
                      <a:lumOff val="35000"/>
                    </a:schemeClr>
                  </a:solidFill>
                  <a:latin typeface="微软雅黑" pitchFamily="34" charset="-122"/>
                  <a:ea typeface="微软雅黑" pitchFamily="34" charset="-122"/>
                  <a:sym typeface="微软雅黑" pitchFamily="34" charset="-122"/>
                </a:rPr>
                <a:t>单击输入标题</a:t>
              </a:r>
            </a:p>
          </p:txBody>
        </p:sp>
        <p:sp>
          <p:nvSpPr>
            <p:cNvPr id="31" name="文本框 71"/>
            <p:cNvSpPr>
              <a:spLocks noChangeArrowheads="1"/>
            </p:cNvSpPr>
            <p:nvPr/>
          </p:nvSpPr>
          <p:spPr bwMode="auto">
            <a:xfrm>
              <a:off x="5277301" y="0"/>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tx1">
                      <a:lumMod val="65000"/>
                      <a:lumOff val="35000"/>
                    </a:schemeClr>
                  </a:solidFill>
                  <a:latin typeface="微软雅黑" pitchFamily="34" charset="-122"/>
                  <a:ea typeface="微软雅黑" pitchFamily="34" charset="-122"/>
                  <a:sym typeface="微软雅黑" pitchFamily="34" charset="-122"/>
                </a:rPr>
                <a:t>单击输入标题</a:t>
              </a:r>
            </a:p>
          </p:txBody>
        </p:sp>
        <p:sp>
          <p:nvSpPr>
            <p:cNvPr id="32" name="文本框 72"/>
            <p:cNvSpPr>
              <a:spLocks noChangeArrowheads="1"/>
            </p:cNvSpPr>
            <p:nvPr/>
          </p:nvSpPr>
          <p:spPr bwMode="auto">
            <a:xfrm>
              <a:off x="7058064" y="0"/>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tx1">
                      <a:lumMod val="65000"/>
                      <a:lumOff val="35000"/>
                    </a:schemeClr>
                  </a:solidFill>
                  <a:latin typeface="微软雅黑" pitchFamily="34" charset="-122"/>
                  <a:ea typeface="微软雅黑" pitchFamily="34" charset="-122"/>
                  <a:sym typeface="微软雅黑" pitchFamily="34" charset="-122"/>
                </a:rPr>
                <a:t>单击输入标题</a:t>
              </a:r>
            </a:p>
          </p:txBody>
        </p:sp>
      </p:grpSp>
      <p:sp>
        <p:nvSpPr>
          <p:cNvPr id="33" name="燕尾形 73"/>
          <p:cNvSpPr>
            <a:spLocks noChangeArrowheads="1"/>
          </p:cNvSpPr>
          <p:nvPr/>
        </p:nvSpPr>
        <p:spPr bwMode="auto">
          <a:xfrm>
            <a:off x="2427684" y="1703041"/>
            <a:ext cx="161925" cy="161925"/>
          </a:xfrm>
          <a:prstGeom prst="chevron">
            <a:avLst>
              <a:gd name="adj" fmla="val 50000"/>
            </a:avLst>
          </a:prstGeom>
          <a:solidFill>
            <a:srgbClr val="EC3730"/>
          </a:solidFill>
          <a:ln>
            <a:noFill/>
          </a:ln>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34" name="燕尾形 74"/>
          <p:cNvSpPr>
            <a:spLocks noChangeArrowheads="1"/>
          </p:cNvSpPr>
          <p:nvPr/>
        </p:nvSpPr>
        <p:spPr bwMode="auto">
          <a:xfrm>
            <a:off x="3770709" y="1703041"/>
            <a:ext cx="161925" cy="161925"/>
          </a:xfrm>
          <a:prstGeom prst="chevron">
            <a:avLst>
              <a:gd name="adj" fmla="val 50000"/>
            </a:avLst>
          </a:prstGeom>
          <a:solidFill>
            <a:srgbClr val="EC3730"/>
          </a:solidFill>
          <a:ln>
            <a:noFill/>
          </a:ln>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35" name="燕尾形 75"/>
          <p:cNvSpPr>
            <a:spLocks noChangeArrowheads="1"/>
          </p:cNvSpPr>
          <p:nvPr/>
        </p:nvSpPr>
        <p:spPr bwMode="auto">
          <a:xfrm>
            <a:off x="5087541" y="1703041"/>
            <a:ext cx="161925" cy="161925"/>
          </a:xfrm>
          <a:prstGeom prst="chevron">
            <a:avLst>
              <a:gd name="adj" fmla="val 50000"/>
            </a:avLst>
          </a:prstGeom>
          <a:solidFill>
            <a:srgbClr val="EC3730"/>
          </a:solidFill>
          <a:ln>
            <a:noFill/>
          </a:ln>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36" name="燕尾形 76"/>
          <p:cNvSpPr>
            <a:spLocks noChangeArrowheads="1"/>
          </p:cNvSpPr>
          <p:nvPr/>
        </p:nvSpPr>
        <p:spPr bwMode="auto">
          <a:xfrm>
            <a:off x="6423422" y="1717328"/>
            <a:ext cx="161925" cy="161925"/>
          </a:xfrm>
          <a:prstGeom prst="chevron">
            <a:avLst>
              <a:gd name="adj" fmla="val 50000"/>
            </a:avLst>
          </a:prstGeom>
          <a:solidFill>
            <a:srgbClr val="EC3730"/>
          </a:solidFill>
          <a:ln>
            <a:noFill/>
          </a:ln>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37" name="Group 40"/>
          <p:cNvGrpSpPr>
            <a:grpSpLocks/>
          </p:cNvGrpSpPr>
          <p:nvPr/>
        </p:nvGrpSpPr>
        <p:grpSpPr bwMode="auto">
          <a:xfrm>
            <a:off x="1383507" y="3021062"/>
            <a:ext cx="6463830" cy="840595"/>
            <a:chOff x="0" y="-1"/>
            <a:chExt cx="8618263" cy="1120674"/>
          </a:xfrm>
        </p:grpSpPr>
        <p:sp>
          <p:nvSpPr>
            <p:cNvPr id="38" name="矩形 78"/>
            <p:cNvSpPr>
              <a:spLocks noChangeArrowheads="1"/>
            </p:cNvSpPr>
            <p:nvPr/>
          </p:nvSpPr>
          <p:spPr bwMode="auto">
            <a:xfrm>
              <a:off x="0" y="0"/>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endParaRPr lang="zh-CN" altLang="en-US" sz="800">
                <a:solidFill>
                  <a:schemeClr val="tx1">
                    <a:lumMod val="65000"/>
                    <a:lumOff val="35000"/>
                  </a:schemeClr>
                </a:solidFill>
                <a:latin typeface="微软雅黑" pitchFamily="34" charset="-122"/>
                <a:ea typeface="微软雅黑" pitchFamily="34" charset="-122"/>
                <a:sym typeface="微软雅黑" pitchFamily="34" charset="-122"/>
              </a:endParaRPr>
            </a:p>
          </p:txBody>
        </p:sp>
        <p:sp>
          <p:nvSpPr>
            <p:cNvPr id="39" name="矩形 79"/>
            <p:cNvSpPr>
              <a:spLocks noChangeArrowheads="1"/>
            </p:cNvSpPr>
            <p:nvPr/>
          </p:nvSpPr>
          <p:spPr bwMode="auto">
            <a:xfrm>
              <a:off x="1714589" y="6397"/>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endParaRPr lang="zh-CN" altLang="en-US" sz="800">
                <a:solidFill>
                  <a:schemeClr val="tx1">
                    <a:lumMod val="65000"/>
                    <a:lumOff val="35000"/>
                  </a:schemeClr>
                </a:solidFill>
                <a:latin typeface="微软雅黑" pitchFamily="34" charset="-122"/>
                <a:ea typeface="微软雅黑" pitchFamily="34" charset="-122"/>
                <a:sym typeface="微软雅黑" pitchFamily="34" charset="-122"/>
              </a:endParaRPr>
            </a:p>
          </p:txBody>
        </p:sp>
        <p:sp>
          <p:nvSpPr>
            <p:cNvPr id="40" name="矩形 80"/>
            <p:cNvSpPr>
              <a:spLocks noChangeArrowheads="1"/>
            </p:cNvSpPr>
            <p:nvPr/>
          </p:nvSpPr>
          <p:spPr bwMode="auto">
            <a:xfrm>
              <a:off x="3474903" y="6397"/>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endParaRPr lang="zh-CN" altLang="en-US" sz="800">
                <a:solidFill>
                  <a:schemeClr val="tx1">
                    <a:lumMod val="65000"/>
                    <a:lumOff val="35000"/>
                  </a:schemeClr>
                </a:solidFill>
                <a:latin typeface="微软雅黑" pitchFamily="34" charset="-122"/>
                <a:ea typeface="微软雅黑" pitchFamily="34" charset="-122"/>
                <a:sym typeface="微软雅黑" pitchFamily="34" charset="-122"/>
              </a:endParaRPr>
            </a:p>
          </p:txBody>
        </p:sp>
        <p:sp>
          <p:nvSpPr>
            <p:cNvPr id="41" name="矩形 81"/>
            <p:cNvSpPr>
              <a:spLocks noChangeArrowheads="1"/>
            </p:cNvSpPr>
            <p:nvPr/>
          </p:nvSpPr>
          <p:spPr bwMode="auto">
            <a:xfrm>
              <a:off x="5189494" y="12795"/>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a:solidFill>
                  <a:schemeClr val="tx1">
                    <a:lumMod val="65000"/>
                    <a:lumOff val="35000"/>
                  </a:schemeClr>
                </a:solidFill>
                <a:latin typeface="微软雅黑" pitchFamily="34" charset="-122"/>
                <a:ea typeface="微软雅黑" pitchFamily="34" charset="-122"/>
                <a:sym typeface="微软雅黑" pitchFamily="34" charset="-122"/>
              </a:endParaRPr>
            </a:p>
            <a:p>
              <a:endParaRPr lang="zh-CN" altLang="en-US" sz="800">
                <a:solidFill>
                  <a:schemeClr val="tx1">
                    <a:lumMod val="65000"/>
                    <a:lumOff val="35000"/>
                  </a:schemeClr>
                </a:solidFill>
                <a:latin typeface="微软雅黑" pitchFamily="34" charset="-122"/>
                <a:ea typeface="微软雅黑" pitchFamily="34" charset="-122"/>
                <a:sym typeface="微软雅黑" pitchFamily="34" charset="-122"/>
              </a:endParaRPr>
            </a:p>
          </p:txBody>
        </p:sp>
        <p:sp>
          <p:nvSpPr>
            <p:cNvPr id="42" name="矩形 82"/>
            <p:cNvSpPr>
              <a:spLocks noChangeArrowheads="1"/>
            </p:cNvSpPr>
            <p:nvPr/>
          </p:nvSpPr>
          <p:spPr bwMode="auto">
            <a:xfrm>
              <a:off x="6938415" y="-1"/>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dirty="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dirty="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dirty="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dirty="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dirty="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dirty="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dirty="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dirty="0">
                <a:solidFill>
                  <a:schemeClr val="tx1">
                    <a:lumMod val="65000"/>
                    <a:lumOff val="35000"/>
                  </a:schemeClr>
                </a:solidFill>
                <a:latin typeface="微软雅黑" pitchFamily="34" charset="-122"/>
                <a:ea typeface="微软雅黑" pitchFamily="34" charset="-122"/>
                <a:sym typeface="微软雅黑" pitchFamily="34" charset="-122"/>
              </a:endParaRPr>
            </a:p>
            <a:p>
              <a:r>
                <a:rPr lang="zh-CN" altLang="en-US" sz="800" dirty="0">
                  <a:solidFill>
                    <a:schemeClr val="tx1">
                      <a:lumMod val="65000"/>
                      <a:lumOff val="35000"/>
                    </a:schemeClr>
                  </a:solidFill>
                  <a:latin typeface="微软雅黑" pitchFamily="34" charset="-122"/>
                  <a:ea typeface="微软雅黑" pitchFamily="34" charset="-122"/>
                  <a:sym typeface="微软雅黑" pitchFamily="34" charset="-122"/>
                </a:rPr>
                <a:t>请在这里输入您要的</a:t>
              </a:r>
              <a:endParaRPr lang="en-US" sz="800" dirty="0">
                <a:solidFill>
                  <a:schemeClr val="tx1">
                    <a:lumMod val="65000"/>
                    <a:lumOff val="35000"/>
                  </a:schemeClr>
                </a:solidFill>
                <a:latin typeface="微软雅黑" pitchFamily="34" charset="-122"/>
                <a:ea typeface="微软雅黑" pitchFamily="34" charset="-122"/>
                <a:sym typeface="微软雅黑" pitchFamily="34" charset="-122"/>
              </a:endParaRPr>
            </a:p>
            <a:p>
              <a:endParaRPr lang="zh-CN" altLang="en-US" sz="800" dirty="0">
                <a:solidFill>
                  <a:schemeClr val="tx1">
                    <a:lumMod val="65000"/>
                    <a:lumOff val="35000"/>
                  </a:schemeClr>
                </a:solidFill>
                <a:latin typeface="微软雅黑" pitchFamily="34" charset="-122"/>
                <a:ea typeface="微软雅黑" pitchFamily="34" charset="-122"/>
                <a:sym typeface="微软雅黑" pitchFamily="34" charset="-122"/>
              </a:endParaRPr>
            </a:p>
          </p:txBody>
        </p:sp>
      </p:grpSp>
      <p:grpSp>
        <p:nvGrpSpPr>
          <p:cNvPr id="43" name="Group 46"/>
          <p:cNvGrpSpPr>
            <a:grpSpLocks/>
          </p:cNvGrpSpPr>
          <p:nvPr/>
        </p:nvGrpSpPr>
        <p:grpSpPr bwMode="auto">
          <a:xfrm>
            <a:off x="1446610" y="2719835"/>
            <a:ext cx="6365750" cy="230981"/>
            <a:chOff x="0" y="0"/>
            <a:chExt cx="8487614" cy="309189"/>
          </a:xfrm>
        </p:grpSpPr>
        <p:sp>
          <p:nvSpPr>
            <p:cNvPr id="44" name="矩形 84"/>
            <p:cNvSpPr>
              <a:spLocks noChangeArrowheads="1"/>
            </p:cNvSpPr>
            <p:nvPr/>
          </p:nvSpPr>
          <p:spPr bwMode="auto">
            <a:xfrm>
              <a:off x="0" y="0"/>
              <a:ext cx="8487614" cy="309189"/>
            </a:xfrm>
            <a:prstGeom prst="rect">
              <a:avLst/>
            </a:prstGeom>
            <a:solidFill>
              <a:srgbClr val="EC373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5" name="燕尾形 85"/>
            <p:cNvSpPr>
              <a:spLocks noChangeArrowheads="1"/>
            </p:cNvSpPr>
            <p:nvPr/>
          </p:nvSpPr>
          <p:spPr bwMode="auto">
            <a:xfrm rot="5400000">
              <a:off x="447875" y="45803"/>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6" name="燕尾形 86"/>
            <p:cNvSpPr>
              <a:spLocks noChangeArrowheads="1"/>
            </p:cNvSpPr>
            <p:nvPr/>
          </p:nvSpPr>
          <p:spPr bwMode="auto">
            <a:xfrm rot="5400000">
              <a:off x="2193724" y="4580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7" name="燕尾形 87"/>
            <p:cNvSpPr>
              <a:spLocks noChangeArrowheads="1"/>
            </p:cNvSpPr>
            <p:nvPr/>
          </p:nvSpPr>
          <p:spPr bwMode="auto">
            <a:xfrm rot="5400000">
              <a:off x="4024557" y="51518"/>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8" name="燕尾形 88"/>
            <p:cNvSpPr>
              <a:spLocks noChangeArrowheads="1"/>
            </p:cNvSpPr>
            <p:nvPr/>
          </p:nvSpPr>
          <p:spPr bwMode="auto">
            <a:xfrm rot="5400000">
              <a:off x="5716320" y="40380"/>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9" name="燕尾形 89"/>
            <p:cNvSpPr>
              <a:spLocks noChangeArrowheads="1"/>
            </p:cNvSpPr>
            <p:nvPr/>
          </p:nvSpPr>
          <p:spPr bwMode="auto">
            <a:xfrm rot="5400000">
              <a:off x="7540696" y="5108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sp>
        <p:nvSpPr>
          <p:cNvPr id="66"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36319807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p:cBhvr>
                                        <p:cTn id="9" dur="300"/>
                                        <p:tgtEl>
                                          <p:spTgt spid="3"/>
                                        </p:tgtEl>
                                      </p:cBhvr>
                                    </p:animEffect>
                                  </p:childTnLst>
                                </p:cTn>
                              </p:par>
                            </p:childTnLst>
                          </p:cTn>
                        </p:par>
                        <p:par>
                          <p:cTn id="10" fill="hold">
                            <p:stCondLst>
                              <p:cond delay="3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300" fill="hold"/>
                                        <p:tgtEl>
                                          <p:spTgt spid="9"/>
                                        </p:tgtEl>
                                        <p:attrNameLst>
                                          <p:attrName>ppt_w</p:attrName>
                                        </p:attrNameLst>
                                      </p:cBhvr>
                                      <p:tavLst>
                                        <p:tav tm="0">
                                          <p:val>
                                            <p:fltVal val="0"/>
                                          </p:val>
                                        </p:tav>
                                        <p:tav tm="100000">
                                          <p:val>
                                            <p:strVal val="#ppt_w"/>
                                          </p:val>
                                        </p:tav>
                                      </p:tavLst>
                                    </p:anim>
                                    <p:anim calcmode="lin" valueType="num">
                                      <p:cBhvr>
                                        <p:cTn id="14" dur="300" fill="hold"/>
                                        <p:tgtEl>
                                          <p:spTgt spid="9"/>
                                        </p:tgtEl>
                                        <p:attrNameLst>
                                          <p:attrName>ppt_h</p:attrName>
                                        </p:attrNameLst>
                                      </p:cBhvr>
                                      <p:tavLst>
                                        <p:tav tm="0">
                                          <p:val>
                                            <p:fltVal val="0"/>
                                          </p:val>
                                        </p:tav>
                                        <p:tav tm="100000">
                                          <p:val>
                                            <p:strVal val="#ppt_h"/>
                                          </p:val>
                                        </p:tav>
                                      </p:tavLst>
                                    </p:anim>
                                    <p:animEffect>
                                      <p:cBhvr>
                                        <p:cTn id="15" dur="300"/>
                                        <p:tgtEl>
                                          <p:spTgt spid="9"/>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 fill="hold"/>
                                        <p:tgtEl>
                                          <p:spTgt spid="12"/>
                                        </p:tgtEl>
                                        <p:attrNameLst>
                                          <p:attrName>ppt_w</p:attrName>
                                        </p:attrNameLst>
                                      </p:cBhvr>
                                      <p:tavLst>
                                        <p:tav tm="0">
                                          <p:val>
                                            <p:fltVal val="0"/>
                                          </p:val>
                                        </p:tav>
                                        <p:tav tm="100000">
                                          <p:val>
                                            <p:strVal val="#ppt_w"/>
                                          </p:val>
                                        </p:tav>
                                      </p:tavLst>
                                    </p:anim>
                                    <p:anim calcmode="lin" valueType="num">
                                      <p:cBhvr>
                                        <p:cTn id="20" dur="300" fill="hold"/>
                                        <p:tgtEl>
                                          <p:spTgt spid="12"/>
                                        </p:tgtEl>
                                        <p:attrNameLst>
                                          <p:attrName>ppt_h</p:attrName>
                                        </p:attrNameLst>
                                      </p:cBhvr>
                                      <p:tavLst>
                                        <p:tav tm="0">
                                          <p:val>
                                            <p:fltVal val="0"/>
                                          </p:val>
                                        </p:tav>
                                        <p:tav tm="100000">
                                          <p:val>
                                            <p:strVal val="#ppt_h"/>
                                          </p:val>
                                        </p:tav>
                                      </p:tavLst>
                                    </p:anim>
                                    <p:animEffect>
                                      <p:cBhvr>
                                        <p:cTn id="21" dur="300"/>
                                        <p:tgtEl>
                                          <p:spTgt spid="12"/>
                                        </p:tgtEl>
                                      </p:cBhvr>
                                    </p:animEffect>
                                  </p:childTnLst>
                                </p:cTn>
                              </p:par>
                            </p:childTnLst>
                          </p:cTn>
                        </p:par>
                        <p:par>
                          <p:cTn id="22" fill="hold">
                            <p:stCondLst>
                              <p:cond delay="9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300" fill="hold"/>
                                        <p:tgtEl>
                                          <p:spTgt spid="19"/>
                                        </p:tgtEl>
                                        <p:attrNameLst>
                                          <p:attrName>ppt_w</p:attrName>
                                        </p:attrNameLst>
                                      </p:cBhvr>
                                      <p:tavLst>
                                        <p:tav tm="0">
                                          <p:val>
                                            <p:fltVal val="0"/>
                                          </p:val>
                                        </p:tav>
                                        <p:tav tm="100000">
                                          <p:val>
                                            <p:strVal val="#ppt_w"/>
                                          </p:val>
                                        </p:tav>
                                      </p:tavLst>
                                    </p:anim>
                                    <p:anim calcmode="lin" valueType="num">
                                      <p:cBhvr>
                                        <p:cTn id="26" dur="300" fill="hold"/>
                                        <p:tgtEl>
                                          <p:spTgt spid="19"/>
                                        </p:tgtEl>
                                        <p:attrNameLst>
                                          <p:attrName>ppt_h</p:attrName>
                                        </p:attrNameLst>
                                      </p:cBhvr>
                                      <p:tavLst>
                                        <p:tav tm="0">
                                          <p:val>
                                            <p:fltVal val="0"/>
                                          </p:val>
                                        </p:tav>
                                        <p:tav tm="100000">
                                          <p:val>
                                            <p:strVal val="#ppt_h"/>
                                          </p:val>
                                        </p:tav>
                                      </p:tavLst>
                                    </p:anim>
                                    <p:animEffect>
                                      <p:cBhvr>
                                        <p:cTn id="27" dur="300"/>
                                        <p:tgtEl>
                                          <p:spTgt spid="19"/>
                                        </p:tgtEl>
                                      </p:cBhvr>
                                    </p:animEffect>
                                  </p:childTnLst>
                                </p:cTn>
                              </p:par>
                            </p:childTnLst>
                          </p:cTn>
                        </p:par>
                        <p:par>
                          <p:cTn id="28" fill="hold">
                            <p:stCondLst>
                              <p:cond delay="12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300" fill="hold"/>
                                        <p:tgtEl>
                                          <p:spTgt spid="22"/>
                                        </p:tgtEl>
                                        <p:attrNameLst>
                                          <p:attrName>ppt_w</p:attrName>
                                        </p:attrNameLst>
                                      </p:cBhvr>
                                      <p:tavLst>
                                        <p:tav tm="0">
                                          <p:val>
                                            <p:fltVal val="0"/>
                                          </p:val>
                                        </p:tav>
                                        <p:tav tm="100000">
                                          <p:val>
                                            <p:strVal val="#ppt_w"/>
                                          </p:val>
                                        </p:tav>
                                      </p:tavLst>
                                    </p:anim>
                                    <p:anim calcmode="lin" valueType="num">
                                      <p:cBhvr>
                                        <p:cTn id="32" dur="300" fill="hold"/>
                                        <p:tgtEl>
                                          <p:spTgt spid="22"/>
                                        </p:tgtEl>
                                        <p:attrNameLst>
                                          <p:attrName>ppt_h</p:attrName>
                                        </p:attrNameLst>
                                      </p:cBhvr>
                                      <p:tavLst>
                                        <p:tav tm="0">
                                          <p:val>
                                            <p:fltVal val="0"/>
                                          </p:val>
                                        </p:tav>
                                        <p:tav tm="100000">
                                          <p:val>
                                            <p:strVal val="#ppt_h"/>
                                          </p:val>
                                        </p:tav>
                                      </p:tavLst>
                                    </p:anim>
                                    <p:animEffect>
                                      <p:cBhvr>
                                        <p:cTn id="33" dur="300"/>
                                        <p:tgtEl>
                                          <p:spTgt spid="22"/>
                                        </p:tgtEl>
                                      </p:cBhvr>
                                    </p:animEffect>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300" fill="hold"/>
                                        <p:tgtEl>
                                          <p:spTgt spid="33"/>
                                        </p:tgtEl>
                                        <p:attrNameLst>
                                          <p:attrName>ppt_x</p:attrName>
                                        </p:attrNameLst>
                                      </p:cBhvr>
                                      <p:tavLst>
                                        <p:tav tm="0">
                                          <p:val>
                                            <p:strVal val="0-#ppt_w/2"/>
                                          </p:val>
                                        </p:tav>
                                        <p:tav tm="100000">
                                          <p:val>
                                            <p:strVal val="#ppt_x"/>
                                          </p:val>
                                        </p:tav>
                                      </p:tavLst>
                                    </p:anim>
                                    <p:anim calcmode="lin" valueType="num">
                                      <p:cBhvr>
                                        <p:cTn id="38" dur="3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300" fill="hold"/>
                                        <p:tgtEl>
                                          <p:spTgt spid="34"/>
                                        </p:tgtEl>
                                        <p:attrNameLst>
                                          <p:attrName>ppt_x</p:attrName>
                                        </p:attrNameLst>
                                      </p:cBhvr>
                                      <p:tavLst>
                                        <p:tav tm="0">
                                          <p:val>
                                            <p:strVal val="0-#ppt_w/2"/>
                                          </p:val>
                                        </p:tav>
                                        <p:tav tm="100000">
                                          <p:val>
                                            <p:strVal val="#ppt_x"/>
                                          </p:val>
                                        </p:tav>
                                      </p:tavLst>
                                    </p:anim>
                                    <p:anim calcmode="lin" valueType="num">
                                      <p:cBhvr>
                                        <p:cTn id="42" dur="300" fill="hold"/>
                                        <p:tgtEl>
                                          <p:spTgt spid="3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300" fill="hold"/>
                                        <p:tgtEl>
                                          <p:spTgt spid="35"/>
                                        </p:tgtEl>
                                        <p:attrNameLst>
                                          <p:attrName>ppt_x</p:attrName>
                                        </p:attrNameLst>
                                      </p:cBhvr>
                                      <p:tavLst>
                                        <p:tav tm="0">
                                          <p:val>
                                            <p:strVal val="0-#ppt_w/2"/>
                                          </p:val>
                                        </p:tav>
                                        <p:tav tm="100000">
                                          <p:val>
                                            <p:strVal val="#ppt_x"/>
                                          </p:val>
                                        </p:tav>
                                      </p:tavLst>
                                    </p:anim>
                                    <p:anim calcmode="lin" valueType="num">
                                      <p:cBhvr>
                                        <p:cTn id="46" dur="300" fill="hold"/>
                                        <p:tgtEl>
                                          <p:spTgt spid="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300" fill="hold"/>
                                        <p:tgtEl>
                                          <p:spTgt spid="36"/>
                                        </p:tgtEl>
                                        <p:attrNameLst>
                                          <p:attrName>ppt_x</p:attrName>
                                        </p:attrNameLst>
                                      </p:cBhvr>
                                      <p:tavLst>
                                        <p:tav tm="0">
                                          <p:val>
                                            <p:strVal val="0-#ppt_w/2"/>
                                          </p:val>
                                        </p:tav>
                                        <p:tav tm="100000">
                                          <p:val>
                                            <p:strVal val="#ppt_x"/>
                                          </p:val>
                                        </p:tav>
                                      </p:tavLst>
                                    </p:anim>
                                    <p:anim calcmode="lin" valueType="num">
                                      <p:cBhvr>
                                        <p:cTn id="50" dur="300" fill="hold"/>
                                        <p:tgtEl>
                                          <p:spTgt spid="36"/>
                                        </p:tgtEl>
                                        <p:attrNameLst>
                                          <p:attrName>ppt_y</p:attrName>
                                        </p:attrNameLst>
                                      </p:cBhvr>
                                      <p:tavLst>
                                        <p:tav tm="0">
                                          <p:val>
                                            <p:strVal val="#ppt_y"/>
                                          </p:val>
                                        </p:tav>
                                        <p:tav tm="100000">
                                          <p:val>
                                            <p:strVal val="#ppt_y"/>
                                          </p:val>
                                        </p:tav>
                                      </p:tavLst>
                                    </p:anim>
                                  </p:childTnLst>
                                </p:cTn>
                              </p:par>
                            </p:childTnLst>
                          </p:cTn>
                        </p:par>
                        <p:par>
                          <p:cTn id="51" fill="hold">
                            <p:stCondLst>
                              <p:cond delay="1800"/>
                            </p:stCondLst>
                            <p:childTnLst>
                              <p:par>
                                <p:cTn id="52" presetID="42" presetClass="entr" presetSubtype="0"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p:cBhvr>
                                        <p:cTn id="54" dur="500"/>
                                        <p:tgtEl>
                                          <p:spTgt spid="27"/>
                                        </p:tgtEl>
                                      </p:cBhvr>
                                    </p:animEffect>
                                    <p:anim calcmode="lin" valueType="num">
                                      <p:cBhvr>
                                        <p:cTn id="55" dur="500" fill="hold"/>
                                        <p:tgtEl>
                                          <p:spTgt spid="27"/>
                                        </p:tgtEl>
                                        <p:attrNameLst>
                                          <p:attrName>ppt_x</p:attrName>
                                        </p:attrNameLst>
                                      </p:cBhvr>
                                      <p:tavLst>
                                        <p:tav tm="0">
                                          <p:val>
                                            <p:strVal val="#ppt_x"/>
                                          </p:val>
                                        </p:tav>
                                        <p:tav tm="100000">
                                          <p:val>
                                            <p:strVal val="#ppt_x"/>
                                          </p:val>
                                        </p:tav>
                                      </p:tavLst>
                                    </p:anim>
                                    <p:anim calcmode="lin" valueType="num">
                                      <p:cBhvr>
                                        <p:cTn id="56" dur="500" fill="hold"/>
                                        <p:tgtEl>
                                          <p:spTgt spid="27"/>
                                        </p:tgtEl>
                                        <p:attrNameLst>
                                          <p:attrName>ppt_y</p:attrName>
                                        </p:attrNameLst>
                                      </p:cBhvr>
                                      <p:tavLst>
                                        <p:tav tm="0">
                                          <p:val>
                                            <p:strVal val="#ppt_y+.1"/>
                                          </p:val>
                                        </p:tav>
                                        <p:tav tm="100000">
                                          <p:val>
                                            <p:strVal val="#ppt_y"/>
                                          </p:val>
                                        </p:tav>
                                      </p:tavLst>
                                    </p:anim>
                                  </p:childTnLst>
                                </p:cTn>
                              </p:par>
                            </p:childTnLst>
                          </p:cTn>
                        </p:par>
                        <p:par>
                          <p:cTn id="57" fill="hold">
                            <p:stCondLst>
                              <p:cond delay="2300"/>
                            </p:stCondLst>
                            <p:childTnLst>
                              <p:par>
                                <p:cTn id="58" presetID="22" presetClass="entr" presetSubtype="1" fill="hold"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p:cBhvr>
                                        <p:cTn id="60" dur="500"/>
                                        <p:tgtEl>
                                          <p:spTgt spid="43"/>
                                        </p:tgtEl>
                                      </p:cBhvr>
                                    </p:animEffect>
                                  </p:childTnLst>
                                </p:cTn>
                              </p:par>
                            </p:childTnLst>
                          </p:cTn>
                        </p:par>
                        <p:par>
                          <p:cTn id="61" fill="hold">
                            <p:stCondLst>
                              <p:cond delay="2800"/>
                            </p:stCondLst>
                            <p:childTnLst>
                              <p:par>
                                <p:cTn id="62" presetID="42" presetClass="entr" presetSubtype="0"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p:cBhvr>
                                        <p:cTn id="64" dur="300"/>
                                        <p:tgtEl>
                                          <p:spTgt spid="37"/>
                                        </p:tgtEl>
                                      </p:cBhvr>
                                    </p:animEffect>
                                    <p:anim calcmode="lin" valueType="num">
                                      <p:cBhvr>
                                        <p:cTn id="65" dur="300" fill="hold"/>
                                        <p:tgtEl>
                                          <p:spTgt spid="37"/>
                                        </p:tgtEl>
                                        <p:attrNameLst>
                                          <p:attrName>ppt_x</p:attrName>
                                        </p:attrNameLst>
                                      </p:cBhvr>
                                      <p:tavLst>
                                        <p:tav tm="0">
                                          <p:val>
                                            <p:strVal val="#ppt_x"/>
                                          </p:val>
                                        </p:tav>
                                        <p:tav tm="100000">
                                          <p:val>
                                            <p:strVal val="#ppt_x"/>
                                          </p:val>
                                        </p:tav>
                                      </p:tavLst>
                                    </p:anim>
                                    <p:anim calcmode="lin" valueType="num">
                                      <p:cBhvr>
                                        <p:cTn id="66" dur="3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autoUpdateAnimBg="0"/>
      <p:bldP spid="34" grpId="0" bldLvl="0" animBg="1" autoUpdateAnimBg="0"/>
      <p:bldP spid="35" grpId="0" bldLvl="0" animBg="1" autoUpdateAnimBg="0"/>
      <p:bldP spid="36" grpId="0" bldLvl="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28</a:t>
            </a:fld>
            <a:endParaRPr lang="zh-CN" altLang="en-US"/>
          </a:p>
        </p:txBody>
      </p:sp>
      <p:grpSp>
        <p:nvGrpSpPr>
          <p:cNvPr id="3" name="组合 2"/>
          <p:cNvGrpSpPr/>
          <p:nvPr/>
        </p:nvGrpSpPr>
        <p:grpSpPr>
          <a:xfrm>
            <a:off x="2296232" y="3150207"/>
            <a:ext cx="814837" cy="814836"/>
            <a:chOff x="2137196" y="3610865"/>
            <a:chExt cx="814837" cy="814836"/>
          </a:xfrm>
        </p:grpSpPr>
        <p:sp>
          <p:nvSpPr>
            <p:cNvPr id="4" name="椭圆 3"/>
            <p:cNvSpPr/>
            <p:nvPr/>
          </p:nvSpPr>
          <p:spPr>
            <a:xfrm>
              <a:off x="2137196" y="3610865"/>
              <a:ext cx="814837" cy="814836"/>
            </a:xfrm>
            <a:prstGeom prst="ellipse">
              <a:avLst/>
            </a:prstGeom>
            <a:solidFill>
              <a:srgbClr val="F36F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标题</a:t>
              </a:r>
            </a:p>
          </p:txBody>
        </p:sp>
        <p:sp>
          <p:nvSpPr>
            <p:cNvPr id="5" name="椭圆 1"/>
            <p:cNvSpPr/>
            <p:nvPr/>
          </p:nvSpPr>
          <p:spPr>
            <a:xfrm rot="16200000">
              <a:off x="2406754" y="3476927"/>
              <a:ext cx="274601" cy="591793"/>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 fmla="*/ 62426 w 355471"/>
                <a:gd name="connsiteY0" fmla="*/ 344166 h 683570"/>
                <a:gd name="connsiteX1" fmla="*/ 13686 w 355471"/>
                <a:gd name="connsiteY1" fmla="*/ 0 h 683570"/>
                <a:gd name="connsiteX2" fmla="*/ 355471 w 355471"/>
                <a:gd name="connsiteY2" fmla="*/ 341785 h 683570"/>
                <a:gd name="connsiteX3" fmla="*/ 13686 w 355471"/>
                <a:gd name="connsiteY3" fmla="*/ 683570 h 683570"/>
                <a:gd name="connsiteX4" fmla="*/ 62426 w 355471"/>
                <a:gd name="connsiteY4" fmla="*/ 344166 h 683570"/>
                <a:gd name="connsiteX0" fmla="*/ 62426 w 355471"/>
                <a:gd name="connsiteY0" fmla="*/ 344166 h 683570"/>
                <a:gd name="connsiteX1" fmla="*/ 13686 w 355471"/>
                <a:gd name="connsiteY1" fmla="*/ 0 h 683570"/>
                <a:gd name="connsiteX2" fmla="*/ 355471 w 355471"/>
                <a:gd name="connsiteY2" fmla="*/ 341788 h 683570"/>
                <a:gd name="connsiteX3" fmla="*/ 13686 w 355471"/>
                <a:gd name="connsiteY3" fmla="*/ 683570 h 683570"/>
                <a:gd name="connsiteX4" fmla="*/ 62426 w 355471"/>
                <a:gd name="connsiteY4" fmla="*/ 344166 h 683570"/>
                <a:gd name="connsiteX0" fmla="*/ 62426 w 355497"/>
                <a:gd name="connsiteY0" fmla="*/ 344166 h 683570"/>
                <a:gd name="connsiteX1" fmla="*/ 13686 w 355497"/>
                <a:gd name="connsiteY1" fmla="*/ 0 h 683570"/>
                <a:gd name="connsiteX2" fmla="*/ 355471 w 355497"/>
                <a:gd name="connsiteY2" fmla="*/ 341788 h 683570"/>
                <a:gd name="connsiteX3" fmla="*/ 13686 w 355497"/>
                <a:gd name="connsiteY3" fmla="*/ 683570 h 683570"/>
                <a:gd name="connsiteX4" fmla="*/ 62426 w 355497"/>
                <a:gd name="connsiteY4" fmla="*/ 344166 h 683570"/>
                <a:gd name="connsiteX0" fmla="*/ 62426 w 356185"/>
                <a:gd name="connsiteY0" fmla="*/ 344167 h 683571"/>
                <a:gd name="connsiteX1" fmla="*/ 13686 w 356185"/>
                <a:gd name="connsiteY1" fmla="*/ 1 h 683571"/>
                <a:gd name="connsiteX2" fmla="*/ 355471 w 356185"/>
                <a:gd name="connsiteY2" fmla="*/ 341789 h 683571"/>
                <a:gd name="connsiteX3" fmla="*/ 13686 w 356185"/>
                <a:gd name="connsiteY3" fmla="*/ 683571 h 683571"/>
                <a:gd name="connsiteX4" fmla="*/ 62426 w 356185"/>
                <a:gd name="connsiteY4" fmla="*/ 344167 h 683571"/>
                <a:gd name="connsiteX0" fmla="*/ 65000 w 360090"/>
                <a:gd name="connsiteY0" fmla="*/ 306067 h 645471"/>
                <a:gd name="connsiteX1" fmla="*/ 154373 w 360090"/>
                <a:gd name="connsiteY1" fmla="*/ 1 h 645471"/>
                <a:gd name="connsiteX2" fmla="*/ 358045 w 360090"/>
                <a:gd name="connsiteY2" fmla="*/ 303689 h 645471"/>
                <a:gd name="connsiteX3" fmla="*/ 16260 w 360090"/>
                <a:gd name="connsiteY3" fmla="*/ 645471 h 645471"/>
                <a:gd name="connsiteX4" fmla="*/ 65000 w 360090"/>
                <a:gd name="connsiteY4" fmla="*/ 306067 h 645471"/>
                <a:gd name="connsiteX0" fmla="*/ 95 w 293169"/>
                <a:gd name="connsiteY0" fmla="*/ 306067 h 585943"/>
                <a:gd name="connsiteX1" fmla="*/ 89468 w 293169"/>
                <a:gd name="connsiteY1" fmla="*/ 1 h 585943"/>
                <a:gd name="connsiteX2" fmla="*/ 293140 w 293169"/>
                <a:gd name="connsiteY2" fmla="*/ 303689 h 585943"/>
                <a:gd name="connsiteX3" fmla="*/ 103755 w 293169"/>
                <a:gd name="connsiteY3" fmla="*/ 585943 h 585943"/>
                <a:gd name="connsiteX4" fmla="*/ 95 w 293169"/>
                <a:gd name="connsiteY4" fmla="*/ 306067 h 585943"/>
                <a:gd name="connsiteX0" fmla="*/ 3 w 293048"/>
                <a:gd name="connsiteY0" fmla="*/ 306067 h 585943"/>
                <a:gd name="connsiteX1" fmla="*/ 89376 w 293048"/>
                <a:gd name="connsiteY1" fmla="*/ 1 h 585943"/>
                <a:gd name="connsiteX2" fmla="*/ 293048 w 293048"/>
                <a:gd name="connsiteY2" fmla="*/ 303689 h 585943"/>
                <a:gd name="connsiteX3" fmla="*/ 91757 w 293048"/>
                <a:gd name="connsiteY3" fmla="*/ 585943 h 585943"/>
                <a:gd name="connsiteX4" fmla="*/ 3 w 293048"/>
                <a:gd name="connsiteY4" fmla="*/ 306067 h 585943"/>
                <a:gd name="connsiteX0" fmla="*/ 39769 w 211370"/>
                <a:gd name="connsiteY0" fmla="*/ 298927 h 585946"/>
                <a:gd name="connsiteX1" fmla="*/ 7698 w 211370"/>
                <a:gd name="connsiteY1" fmla="*/ 2 h 585946"/>
                <a:gd name="connsiteX2" fmla="*/ 211370 w 211370"/>
                <a:gd name="connsiteY2" fmla="*/ 303690 h 585946"/>
                <a:gd name="connsiteX3" fmla="*/ 10079 w 211370"/>
                <a:gd name="connsiteY3" fmla="*/ 585944 h 585946"/>
                <a:gd name="connsiteX4" fmla="*/ 39769 w 211370"/>
                <a:gd name="connsiteY4" fmla="*/ 298927 h 585946"/>
                <a:gd name="connsiteX0" fmla="*/ 39769 w 211370"/>
                <a:gd name="connsiteY0" fmla="*/ 298927 h 585949"/>
                <a:gd name="connsiteX1" fmla="*/ 7698 w 211370"/>
                <a:gd name="connsiteY1" fmla="*/ 2 h 585949"/>
                <a:gd name="connsiteX2" fmla="*/ 211370 w 211370"/>
                <a:gd name="connsiteY2" fmla="*/ 303690 h 585949"/>
                <a:gd name="connsiteX3" fmla="*/ 10079 w 211370"/>
                <a:gd name="connsiteY3" fmla="*/ 585944 h 585949"/>
                <a:gd name="connsiteX4" fmla="*/ 39769 w 211370"/>
                <a:gd name="connsiteY4" fmla="*/ 298927 h 585949"/>
                <a:gd name="connsiteX0" fmla="*/ 39769 w 211535"/>
                <a:gd name="connsiteY0" fmla="*/ 298927 h 585949"/>
                <a:gd name="connsiteX1" fmla="*/ 7698 w 211535"/>
                <a:gd name="connsiteY1" fmla="*/ 2 h 585949"/>
                <a:gd name="connsiteX2" fmla="*/ 211370 w 211535"/>
                <a:gd name="connsiteY2" fmla="*/ 303690 h 585949"/>
                <a:gd name="connsiteX3" fmla="*/ 10079 w 211535"/>
                <a:gd name="connsiteY3" fmla="*/ 585944 h 585949"/>
                <a:gd name="connsiteX4" fmla="*/ 39769 w 211535"/>
                <a:gd name="connsiteY4" fmla="*/ 298927 h 585949"/>
                <a:gd name="connsiteX0" fmla="*/ 54250 w 226016"/>
                <a:gd name="connsiteY0" fmla="*/ 299466 h 586488"/>
                <a:gd name="connsiteX1" fmla="*/ 22179 w 226016"/>
                <a:gd name="connsiteY1" fmla="*/ 541 h 586488"/>
                <a:gd name="connsiteX2" fmla="*/ 225851 w 226016"/>
                <a:gd name="connsiteY2" fmla="*/ 304229 h 586488"/>
                <a:gd name="connsiteX3" fmla="*/ 24560 w 226016"/>
                <a:gd name="connsiteY3" fmla="*/ 586483 h 586488"/>
                <a:gd name="connsiteX4" fmla="*/ 54250 w 226016"/>
                <a:gd name="connsiteY4" fmla="*/ 299466 h 586488"/>
                <a:gd name="connsiteX0" fmla="*/ 54250 w 226063"/>
                <a:gd name="connsiteY0" fmla="*/ 299466 h 586543"/>
                <a:gd name="connsiteX1" fmla="*/ 22179 w 226063"/>
                <a:gd name="connsiteY1" fmla="*/ 541 h 586543"/>
                <a:gd name="connsiteX2" fmla="*/ 225851 w 226063"/>
                <a:gd name="connsiteY2" fmla="*/ 304229 h 586543"/>
                <a:gd name="connsiteX3" fmla="*/ 24560 w 226063"/>
                <a:gd name="connsiteY3" fmla="*/ 586483 h 586543"/>
                <a:gd name="connsiteX4" fmla="*/ 54250 w 226063"/>
                <a:gd name="connsiteY4" fmla="*/ 299466 h 586543"/>
                <a:gd name="connsiteX0" fmla="*/ 58295 w 230108"/>
                <a:gd name="connsiteY0" fmla="*/ 298952 h 586029"/>
                <a:gd name="connsiteX1" fmla="*/ 26224 w 230108"/>
                <a:gd name="connsiteY1" fmla="*/ 27 h 586029"/>
                <a:gd name="connsiteX2" fmla="*/ 229896 w 230108"/>
                <a:gd name="connsiteY2" fmla="*/ 303715 h 586029"/>
                <a:gd name="connsiteX3" fmla="*/ 28605 w 230108"/>
                <a:gd name="connsiteY3" fmla="*/ 585969 h 586029"/>
                <a:gd name="connsiteX4" fmla="*/ 58295 w 230108"/>
                <a:gd name="connsiteY4" fmla="*/ 298952 h 586029"/>
                <a:gd name="connsiteX0" fmla="*/ 58295 w 230101"/>
                <a:gd name="connsiteY0" fmla="*/ 298952 h 585974"/>
                <a:gd name="connsiteX1" fmla="*/ 26224 w 230101"/>
                <a:gd name="connsiteY1" fmla="*/ 27 h 585974"/>
                <a:gd name="connsiteX2" fmla="*/ 229896 w 230101"/>
                <a:gd name="connsiteY2" fmla="*/ 303715 h 585974"/>
                <a:gd name="connsiteX3" fmla="*/ 28605 w 230101"/>
                <a:gd name="connsiteY3" fmla="*/ 585969 h 585974"/>
                <a:gd name="connsiteX4" fmla="*/ 58295 w 230101"/>
                <a:gd name="connsiteY4" fmla="*/ 298952 h 585974"/>
                <a:gd name="connsiteX0" fmla="*/ 58295 w 229922"/>
                <a:gd name="connsiteY0" fmla="*/ 298943 h 585965"/>
                <a:gd name="connsiteX1" fmla="*/ 26224 w 229922"/>
                <a:gd name="connsiteY1" fmla="*/ 18 h 585965"/>
                <a:gd name="connsiteX2" fmla="*/ 229896 w 229922"/>
                <a:gd name="connsiteY2" fmla="*/ 303706 h 585965"/>
                <a:gd name="connsiteX3" fmla="*/ 28605 w 229922"/>
                <a:gd name="connsiteY3" fmla="*/ 585960 h 585965"/>
                <a:gd name="connsiteX4" fmla="*/ 58295 w 229922"/>
                <a:gd name="connsiteY4" fmla="*/ 298943 h 585965"/>
                <a:gd name="connsiteX0" fmla="*/ 58295 w 229930"/>
                <a:gd name="connsiteY0" fmla="*/ 298943 h 585964"/>
                <a:gd name="connsiteX1" fmla="*/ 26224 w 229930"/>
                <a:gd name="connsiteY1" fmla="*/ 18 h 585964"/>
                <a:gd name="connsiteX2" fmla="*/ 229896 w 229930"/>
                <a:gd name="connsiteY2" fmla="*/ 303706 h 585964"/>
                <a:gd name="connsiteX3" fmla="*/ 28605 w 229930"/>
                <a:gd name="connsiteY3" fmla="*/ 585960 h 585964"/>
                <a:gd name="connsiteX4" fmla="*/ 58295 w 229930"/>
                <a:gd name="connsiteY4" fmla="*/ 298943 h 585964"/>
                <a:gd name="connsiteX0" fmla="*/ 58295 w 230172"/>
                <a:gd name="connsiteY0" fmla="*/ 298940 h 585961"/>
                <a:gd name="connsiteX1" fmla="*/ 26224 w 230172"/>
                <a:gd name="connsiteY1" fmla="*/ 15 h 585961"/>
                <a:gd name="connsiteX2" fmla="*/ 229896 w 230172"/>
                <a:gd name="connsiteY2" fmla="*/ 303703 h 585961"/>
                <a:gd name="connsiteX3" fmla="*/ 28605 w 230172"/>
                <a:gd name="connsiteY3" fmla="*/ 585957 h 585961"/>
                <a:gd name="connsiteX4" fmla="*/ 58295 w 230172"/>
                <a:gd name="connsiteY4" fmla="*/ 298940 h 585961"/>
                <a:gd name="connsiteX0" fmla="*/ 58295 w 229896"/>
                <a:gd name="connsiteY0" fmla="*/ 298940 h 585961"/>
                <a:gd name="connsiteX1" fmla="*/ 26224 w 229896"/>
                <a:gd name="connsiteY1" fmla="*/ 15 h 585961"/>
                <a:gd name="connsiteX2" fmla="*/ 229896 w 229896"/>
                <a:gd name="connsiteY2" fmla="*/ 303703 h 585961"/>
                <a:gd name="connsiteX3" fmla="*/ 28605 w 229896"/>
                <a:gd name="connsiteY3" fmla="*/ 585957 h 585961"/>
                <a:gd name="connsiteX4" fmla="*/ 58295 w 229896"/>
                <a:gd name="connsiteY4" fmla="*/ 298940 h 585961"/>
                <a:gd name="connsiteX0" fmla="*/ 57944 w 229545"/>
                <a:gd name="connsiteY0" fmla="*/ 298940 h 585961"/>
                <a:gd name="connsiteX1" fmla="*/ 25873 w 229545"/>
                <a:gd name="connsiteY1" fmla="*/ 15 h 585961"/>
                <a:gd name="connsiteX2" fmla="*/ 229545 w 229545"/>
                <a:gd name="connsiteY2" fmla="*/ 303703 h 585961"/>
                <a:gd name="connsiteX3" fmla="*/ 28254 w 229545"/>
                <a:gd name="connsiteY3" fmla="*/ 585957 h 585961"/>
                <a:gd name="connsiteX4" fmla="*/ 57944 w 229545"/>
                <a:gd name="connsiteY4" fmla="*/ 298940 h 585961"/>
                <a:gd name="connsiteX0" fmla="*/ 18784 w 216579"/>
                <a:gd name="connsiteY0" fmla="*/ 291798 h 585987"/>
                <a:gd name="connsiteX1" fmla="*/ 12907 w 216579"/>
                <a:gd name="connsiteY1" fmla="*/ 17 h 585987"/>
                <a:gd name="connsiteX2" fmla="*/ 216579 w 216579"/>
                <a:gd name="connsiteY2" fmla="*/ 303705 h 585987"/>
                <a:gd name="connsiteX3" fmla="*/ 15288 w 216579"/>
                <a:gd name="connsiteY3" fmla="*/ 585959 h 585987"/>
                <a:gd name="connsiteX4" fmla="*/ 18784 w 216579"/>
                <a:gd name="connsiteY4" fmla="*/ 291798 h 585987"/>
                <a:gd name="connsiteX0" fmla="*/ 12234 w 219554"/>
                <a:gd name="connsiteY0" fmla="*/ 289426 h 586008"/>
                <a:gd name="connsiteX1" fmla="*/ 15882 w 219554"/>
                <a:gd name="connsiteY1" fmla="*/ 26 h 586008"/>
                <a:gd name="connsiteX2" fmla="*/ 219554 w 219554"/>
                <a:gd name="connsiteY2" fmla="*/ 303714 h 586008"/>
                <a:gd name="connsiteX3" fmla="*/ 18263 w 219554"/>
                <a:gd name="connsiteY3" fmla="*/ 585968 h 586008"/>
                <a:gd name="connsiteX4" fmla="*/ 12234 w 219554"/>
                <a:gd name="connsiteY4" fmla="*/ 289426 h 586008"/>
                <a:gd name="connsiteX0" fmla="*/ 17080 w 217256"/>
                <a:gd name="connsiteY0" fmla="*/ 289426 h 586008"/>
                <a:gd name="connsiteX1" fmla="*/ 13584 w 217256"/>
                <a:gd name="connsiteY1" fmla="*/ 26 h 586008"/>
                <a:gd name="connsiteX2" fmla="*/ 217256 w 217256"/>
                <a:gd name="connsiteY2" fmla="*/ 303714 h 586008"/>
                <a:gd name="connsiteX3" fmla="*/ 15965 w 217256"/>
                <a:gd name="connsiteY3" fmla="*/ 585968 h 586008"/>
                <a:gd name="connsiteX4" fmla="*/ 17080 w 217256"/>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33 w 271746"/>
                <a:gd name="connsiteY0" fmla="*/ 287054 h 585994"/>
                <a:gd name="connsiteX1" fmla="*/ 68074 w 271746"/>
                <a:gd name="connsiteY1" fmla="*/ 35 h 585994"/>
                <a:gd name="connsiteX2" fmla="*/ 271746 w 271746"/>
                <a:gd name="connsiteY2" fmla="*/ 303723 h 585994"/>
                <a:gd name="connsiteX3" fmla="*/ 70455 w 271746"/>
                <a:gd name="connsiteY3" fmla="*/ 585977 h 585994"/>
                <a:gd name="connsiteX4" fmla="*/ 133 w 271746"/>
                <a:gd name="connsiteY4" fmla="*/ 287054 h 585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3123398" y="2014815"/>
            <a:ext cx="961664" cy="962785"/>
            <a:chOff x="2964362" y="2475473"/>
            <a:chExt cx="961664" cy="962785"/>
          </a:xfrm>
        </p:grpSpPr>
        <p:sp>
          <p:nvSpPr>
            <p:cNvPr id="7" name="椭圆 6"/>
            <p:cNvSpPr/>
            <p:nvPr/>
          </p:nvSpPr>
          <p:spPr>
            <a:xfrm>
              <a:off x="2964362" y="2475473"/>
              <a:ext cx="961664" cy="962785"/>
            </a:xfrm>
            <a:prstGeom prst="ellipse">
              <a:avLst/>
            </a:prstGeom>
            <a:solidFill>
              <a:srgbClr val="EC373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标题</a:t>
              </a:r>
            </a:p>
          </p:txBody>
        </p:sp>
        <p:sp>
          <p:nvSpPr>
            <p:cNvPr id="8" name="椭圆 1"/>
            <p:cNvSpPr/>
            <p:nvPr/>
          </p:nvSpPr>
          <p:spPr>
            <a:xfrm rot="16200000">
              <a:off x="3282115" y="2316877"/>
              <a:ext cx="323918" cy="699392"/>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 fmla="*/ 62426 w 355471"/>
                <a:gd name="connsiteY0" fmla="*/ 344166 h 683570"/>
                <a:gd name="connsiteX1" fmla="*/ 13686 w 355471"/>
                <a:gd name="connsiteY1" fmla="*/ 0 h 683570"/>
                <a:gd name="connsiteX2" fmla="*/ 355471 w 355471"/>
                <a:gd name="connsiteY2" fmla="*/ 341785 h 683570"/>
                <a:gd name="connsiteX3" fmla="*/ 13686 w 355471"/>
                <a:gd name="connsiteY3" fmla="*/ 683570 h 683570"/>
                <a:gd name="connsiteX4" fmla="*/ 62426 w 355471"/>
                <a:gd name="connsiteY4" fmla="*/ 344166 h 683570"/>
                <a:gd name="connsiteX0" fmla="*/ 62426 w 355471"/>
                <a:gd name="connsiteY0" fmla="*/ 344166 h 683570"/>
                <a:gd name="connsiteX1" fmla="*/ 13686 w 355471"/>
                <a:gd name="connsiteY1" fmla="*/ 0 h 683570"/>
                <a:gd name="connsiteX2" fmla="*/ 355471 w 355471"/>
                <a:gd name="connsiteY2" fmla="*/ 341788 h 683570"/>
                <a:gd name="connsiteX3" fmla="*/ 13686 w 355471"/>
                <a:gd name="connsiteY3" fmla="*/ 683570 h 683570"/>
                <a:gd name="connsiteX4" fmla="*/ 62426 w 355471"/>
                <a:gd name="connsiteY4" fmla="*/ 344166 h 683570"/>
                <a:gd name="connsiteX0" fmla="*/ 62426 w 355497"/>
                <a:gd name="connsiteY0" fmla="*/ 344166 h 683570"/>
                <a:gd name="connsiteX1" fmla="*/ 13686 w 355497"/>
                <a:gd name="connsiteY1" fmla="*/ 0 h 683570"/>
                <a:gd name="connsiteX2" fmla="*/ 355471 w 355497"/>
                <a:gd name="connsiteY2" fmla="*/ 341788 h 683570"/>
                <a:gd name="connsiteX3" fmla="*/ 13686 w 355497"/>
                <a:gd name="connsiteY3" fmla="*/ 683570 h 683570"/>
                <a:gd name="connsiteX4" fmla="*/ 62426 w 355497"/>
                <a:gd name="connsiteY4" fmla="*/ 344166 h 683570"/>
                <a:gd name="connsiteX0" fmla="*/ 62426 w 356185"/>
                <a:gd name="connsiteY0" fmla="*/ 344167 h 683571"/>
                <a:gd name="connsiteX1" fmla="*/ 13686 w 356185"/>
                <a:gd name="connsiteY1" fmla="*/ 1 h 683571"/>
                <a:gd name="connsiteX2" fmla="*/ 355471 w 356185"/>
                <a:gd name="connsiteY2" fmla="*/ 341789 h 683571"/>
                <a:gd name="connsiteX3" fmla="*/ 13686 w 356185"/>
                <a:gd name="connsiteY3" fmla="*/ 683571 h 683571"/>
                <a:gd name="connsiteX4" fmla="*/ 62426 w 356185"/>
                <a:gd name="connsiteY4" fmla="*/ 344167 h 683571"/>
                <a:gd name="connsiteX0" fmla="*/ 65000 w 360090"/>
                <a:gd name="connsiteY0" fmla="*/ 306067 h 645471"/>
                <a:gd name="connsiteX1" fmla="*/ 154373 w 360090"/>
                <a:gd name="connsiteY1" fmla="*/ 1 h 645471"/>
                <a:gd name="connsiteX2" fmla="*/ 358045 w 360090"/>
                <a:gd name="connsiteY2" fmla="*/ 303689 h 645471"/>
                <a:gd name="connsiteX3" fmla="*/ 16260 w 360090"/>
                <a:gd name="connsiteY3" fmla="*/ 645471 h 645471"/>
                <a:gd name="connsiteX4" fmla="*/ 65000 w 360090"/>
                <a:gd name="connsiteY4" fmla="*/ 306067 h 645471"/>
                <a:gd name="connsiteX0" fmla="*/ 95 w 293169"/>
                <a:gd name="connsiteY0" fmla="*/ 306067 h 585943"/>
                <a:gd name="connsiteX1" fmla="*/ 89468 w 293169"/>
                <a:gd name="connsiteY1" fmla="*/ 1 h 585943"/>
                <a:gd name="connsiteX2" fmla="*/ 293140 w 293169"/>
                <a:gd name="connsiteY2" fmla="*/ 303689 h 585943"/>
                <a:gd name="connsiteX3" fmla="*/ 103755 w 293169"/>
                <a:gd name="connsiteY3" fmla="*/ 585943 h 585943"/>
                <a:gd name="connsiteX4" fmla="*/ 95 w 293169"/>
                <a:gd name="connsiteY4" fmla="*/ 306067 h 585943"/>
                <a:gd name="connsiteX0" fmla="*/ 3 w 293048"/>
                <a:gd name="connsiteY0" fmla="*/ 306067 h 585943"/>
                <a:gd name="connsiteX1" fmla="*/ 89376 w 293048"/>
                <a:gd name="connsiteY1" fmla="*/ 1 h 585943"/>
                <a:gd name="connsiteX2" fmla="*/ 293048 w 293048"/>
                <a:gd name="connsiteY2" fmla="*/ 303689 h 585943"/>
                <a:gd name="connsiteX3" fmla="*/ 91757 w 293048"/>
                <a:gd name="connsiteY3" fmla="*/ 585943 h 585943"/>
                <a:gd name="connsiteX4" fmla="*/ 3 w 293048"/>
                <a:gd name="connsiteY4" fmla="*/ 306067 h 585943"/>
                <a:gd name="connsiteX0" fmla="*/ 39769 w 211370"/>
                <a:gd name="connsiteY0" fmla="*/ 298927 h 585946"/>
                <a:gd name="connsiteX1" fmla="*/ 7698 w 211370"/>
                <a:gd name="connsiteY1" fmla="*/ 2 h 585946"/>
                <a:gd name="connsiteX2" fmla="*/ 211370 w 211370"/>
                <a:gd name="connsiteY2" fmla="*/ 303690 h 585946"/>
                <a:gd name="connsiteX3" fmla="*/ 10079 w 211370"/>
                <a:gd name="connsiteY3" fmla="*/ 585944 h 585946"/>
                <a:gd name="connsiteX4" fmla="*/ 39769 w 211370"/>
                <a:gd name="connsiteY4" fmla="*/ 298927 h 585946"/>
                <a:gd name="connsiteX0" fmla="*/ 39769 w 211370"/>
                <a:gd name="connsiteY0" fmla="*/ 298927 h 585949"/>
                <a:gd name="connsiteX1" fmla="*/ 7698 w 211370"/>
                <a:gd name="connsiteY1" fmla="*/ 2 h 585949"/>
                <a:gd name="connsiteX2" fmla="*/ 211370 w 211370"/>
                <a:gd name="connsiteY2" fmla="*/ 303690 h 585949"/>
                <a:gd name="connsiteX3" fmla="*/ 10079 w 211370"/>
                <a:gd name="connsiteY3" fmla="*/ 585944 h 585949"/>
                <a:gd name="connsiteX4" fmla="*/ 39769 w 211370"/>
                <a:gd name="connsiteY4" fmla="*/ 298927 h 585949"/>
                <a:gd name="connsiteX0" fmla="*/ 39769 w 211535"/>
                <a:gd name="connsiteY0" fmla="*/ 298927 h 585949"/>
                <a:gd name="connsiteX1" fmla="*/ 7698 w 211535"/>
                <a:gd name="connsiteY1" fmla="*/ 2 h 585949"/>
                <a:gd name="connsiteX2" fmla="*/ 211370 w 211535"/>
                <a:gd name="connsiteY2" fmla="*/ 303690 h 585949"/>
                <a:gd name="connsiteX3" fmla="*/ 10079 w 211535"/>
                <a:gd name="connsiteY3" fmla="*/ 585944 h 585949"/>
                <a:gd name="connsiteX4" fmla="*/ 39769 w 211535"/>
                <a:gd name="connsiteY4" fmla="*/ 298927 h 585949"/>
                <a:gd name="connsiteX0" fmla="*/ 54250 w 226016"/>
                <a:gd name="connsiteY0" fmla="*/ 299466 h 586488"/>
                <a:gd name="connsiteX1" fmla="*/ 22179 w 226016"/>
                <a:gd name="connsiteY1" fmla="*/ 541 h 586488"/>
                <a:gd name="connsiteX2" fmla="*/ 225851 w 226016"/>
                <a:gd name="connsiteY2" fmla="*/ 304229 h 586488"/>
                <a:gd name="connsiteX3" fmla="*/ 24560 w 226016"/>
                <a:gd name="connsiteY3" fmla="*/ 586483 h 586488"/>
                <a:gd name="connsiteX4" fmla="*/ 54250 w 226016"/>
                <a:gd name="connsiteY4" fmla="*/ 299466 h 586488"/>
                <a:gd name="connsiteX0" fmla="*/ 54250 w 226063"/>
                <a:gd name="connsiteY0" fmla="*/ 299466 h 586543"/>
                <a:gd name="connsiteX1" fmla="*/ 22179 w 226063"/>
                <a:gd name="connsiteY1" fmla="*/ 541 h 586543"/>
                <a:gd name="connsiteX2" fmla="*/ 225851 w 226063"/>
                <a:gd name="connsiteY2" fmla="*/ 304229 h 586543"/>
                <a:gd name="connsiteX3" fmla="*/ 24560 w 226063"/>
                <a:gd name="connsiteY3" fmla="*/ 586483 h 586543"/>
                <a:gd name="connsiteX4" fmla="*/ 54250 w 226063"/>
                <a:gd name="connsiteY4" fmla="*/ 299466 h 586543"/>
                <a:gd name="connsiteX0" fmla="*/ 58295 w 230108"/>
                <a:gd name="connsiteY0" fmla="*/ 298952 h 586029"/>
                <a:gd name="connsiteX1" fmla="*/ 26224 w 230108"/>
                <a:gd name="connsiteY1" fmla="*/ 27 h 586029"/>
                <a:gd name="connsiteX2" fmla="*/ 229896 w 230108"/>
                <a:gd name="connsiteY2" fmla="*/ 303715 h 586029"/>
                <a:gd name="connsiteX3" fmla="*/ 28605 w 230108"/>
                <a:gd name="connsiteY3" fmla="*/ 585969 h 586029"/>
                <a:gd name="connsiteX4" fmla="*/ 58295 w 230108"/>
                <a:gd name="connsiteY4" fmla="*/ 298952 h 586029"/>
                <a:gd name="connsiteX0" fmla="*/ 58295 w 230101"/>
                <a:gd name="connsiteY0" fmla="*/ 298952 h 585974"/>
                <a:gd name="connsiteX1" fmla="*/ 26224 w 230101"/>
                <a:gd name="connsiteY1" fmla="*/ 27 h 585974"/>
                <a:gd name="connsiteX2" fmla="*/ 229896 w 230101"/>
                <a:gd name="connsiteY2" fmla="*/ 303715 h 585974"/>
                <a:gd name="connsiteX3" fmla="*/ 28605 w 230101"/>
                <a:gd name="connsiteY3" fmla="*/ 585969 h 585974"/>
                <a:gd name="connsiteX4" fmla="*/ 58295 w 230101"/>
                <a:gd name="connsiteY4" fmla="*/ 298952 h 585974"/>
                <a:gd name="connsiteX0" fmla="*/ 58295 w 229922"/>
                <a:gd name="connsiteY0" fmla="*/ 298943 h 585965"/>
                <a:gd name="connsiteX1" fmla="*/ 26224 w 229922"/>
                <a:gd name="connsiteY1" fmla="*/ 18 h 585965"/>
                <a:gd name="connsiteX2" fmla="*/ 229896 w 229922"/>
                <a:gd name="connsiteY2" fmla="*/ 303706 h 585965"/>
                <a:gd name="connsiteX3" fmla="*/ 28605 w 229922"/>
                <a:gd name="connsiteY3" fmla="*/ 585960 h 585965"/>
                <a:gd name="connsiteX4" fmla="*/ 58295 w 229922"/>
                <a:gd name="connsiteY4" fmla="*/ 298943 h 585965"/>
                <a:gd name="connsiteX0" fmla="*/ 58295 w 229930"/>
                <a:gd name="connsiteY0" fmla="*/ 298943 h 585964"/>
                <a:gd name="connsiteX1" fmla="*/ 26224 w 229930"/>
                <a:gd name="connsiteY1" fmla="*/ 18 h 585964"/>
                <a:gd name="connsiteX2" fmla="*/ 229896 w 229930"/>
                <a:gd name="connsiteY2" fmla="*/ 303706 h 585964"/>
                <a:gd name="connsiteX3" fmla="*/ 28605 w 229930"/>
                <a:gd name="connsiteY3" fmla="*/ 585960 h 585964"/>
                <a:gd name="connsiteX4" fmla="*/ 58295 w 229930"/>
                <a:gd name="connsiteY4" fmla="*/ 298943 h 585964"/>
                <a:gd name="connsiteX0" fmla="*/ 58295 w 230172"/>
                <a:gd name="connsiteY0" fmla="*/ 298940 h 585961"/>
                <a:gd name="connsiteX1" fmla="*/ 26224 w 230172"/>
                <a:gd name="connsiteY1" fmla="*/ 15 h 585961"/>
                <a:gd name="connsiteX2" fmla="*/ 229896 w 230172"/>
                <a:gd name="connsiteY2" fmla="*/ 303703 h 585961"/>
                <a:gd name="connsiteX3" fmla="*/ 28605 w 230172"/>
                <a:gd name="connsiteY3" fmla="*/ 585957 h 585961"/>
                <a:gd name="connsiteX4" fmla="*/ 58295 w 230172"/>
                <a:gd name="connsiteY4" fmla="*/ 298940 h 585961"/>
                <a:gd name="connsiteX0" fmla="*/ 58295 w 229896"/>
                <a:gd name="connsiteY0" fmla="*/ 298940 h 585961"/>
                <a:gd name="connsiteX1" fmla="*/ 26224 w 229896"/>
                <a:gd name="connsiteY1" fmla="*/ 15 h 585961"/>
                <a:gd name="connsiteX2" fmla="*/ 229896 w 229896"/>
                <a:gd name="connsiteY2" fmla="*/ 303703 h 585961"/>
                <a:gd name="connsiteX3" fmla="*/ 28605 w 229896"/>
                <a:gd name="connsiteY3" fmla="*/ 585957 h 585961"/>
                <a:gd name="connsiteX4" fmla="*/ 58295 w 229896"/>
                <a:gd name="connsiteY4" fmla="*/ 298940 h 585961"/>
                <a:gd name="connsiteX0" fmla="*/ 57944 w 229545"/>
                <a:gd name="connsiteY0" fmla="*/ 298940 h 585961"/>
                <a:gd name="connsiteX1" fmla="*/ 25873 w 229545"/>
                <a:gd name="connsiteY1" fmla="*/ 15 h 585961"/>
                <a:gd name="connsiteX2" fmla="*/ 229545 w 229545"/>
                <a:gd name="connsiteY2" fmla="*/ 303703 h 585961"/>
                <a:gd name="connsiteX3" fmla="*/ 28254 w 229545"/>
                <a:gd name="connsiteY3" fmla="*/ 585957 h 585961"/>
                <a:gd name="connsiteX4" fmla="*/ 57944 w 229545"/>
                <a:gd name="connsiteY4" fmla="*/ 298940 h 585961"/>
                <a:gd name="connsiteX0" fmla="*/ 18784 w 216579"/>
                <a:gd name="connsiteY0" fmla="*/ 291798 h 585987"/>
                <a:gd name="connsiteX1" fmla="*/ 12907 w 216579"/>
                <a:gd name="connsiteY1" fmla="*/ 17 h 585987"/>
                <a:gd name="connsiteX2" fmla="*/ 216579 w 216579"/>
                <a:gd name="connsiteY2" fmla="*/ 303705 h 585987"/>
                <a:gd name="connsiteX3" fmla="*/ 15288 w 216579"/>
                <a:gd name="connsiteY3" fmla="*/ 585959 h 585987"/>
                <a:gd name="connsiteX4" fmla="*/ 18784 w 216579"/>
                <a:gd name="connsiteY4" fmla="*/ 291798 h 585987"/>
                <a:gd name="connsiteX0" fmla="*/ 12234 w 219554"/>
                <a:gd name="connsiteY0" fmla="*/ 289426 h 586008"/>
                <a:gd name="connsiteX1" fmla="*/ 15882 w 219554"/>
                <a:gd name="connsiteY1" fmla="*/ 26 h 586008"/>
                <a:gd name="connsiteX2" fmla="*/ 219554 w 219554"/>
                <a:gd name="connsiteY2" fmla="*/ 303714 h 586008"/>
                <a:gd name="connsiteX3" fmla="*/ 18263 w 219554"/>
                <a:gd name="connsiteY3" fmla="*/ 585968 h 586008"/>
                <a:gd name="connsiteX4" fmla="*/ 12234 w 219554"/>
                <a:gd name="connsiteY4" fmla="*/ 289426 h 586008"/>
                <a:gd name="connsiteX0" fmla="*/ 17080 w 217256"/>
                <a:gd name="connsiteY0" fmla="*/ 289426 h 586008"/>
                <a:gd name="connsiteX1" fmla="*/ 13584 w 217256"/>
                <a:gd name="connsiteY1" fmla="*/ 26 h 586008"/>
                <a:gd name="connsiteX2" fmla="*/ 217256 w 217256"/>
                <a:gd name="connsiteY2" fmla="*/ 303714 h 586008"/>
                <a:gd name="connsiteX3" fmla="*/ 15965 w 217256"/>
                <a:gd name="connsiteY3" fmla="*/ 585968 h 586008"/>
                <a:gd name="connsiteX4" fmla="*/ 17080 w 217256"/>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33 w 271746"/>
                <a:gd name="connsiteY0" fmla="*/ 287054 h 585994"/>
                <a:gd name="connsiteX1" fmla="*/ 68074 w 271746"/>
                <a:gd name="connsiteY1" fmla="*/ 35 h 585994"/>
                <a:gd name="connsiteX2" fmla="*/ 271746 w 271746"/>
                <a:gd name="connsiteY2" fmla="*/ 303723 h 585994"/>
                <a:gd name="connsiteX3" fmla="*/ 70455 w 271746"/>
                <a:gd name="connsiteY3" fmla="*/ 585977 h 585994"/>
                <a:gd name="connsiteX4" fmla="*/ 133 w 271746"/>
                <a:gd name="connsiteY4" fmla="*/ 287054 h 585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414584" y="2671616"/>
            <a:ext cx="768883" cy="770004"/>
            <a:chOff x="4255548" y="3132274"/>
            <a:chExt cx="768883" cy="770004"/>
          </a:xfrm>
        </p:grpSpPr>
        <p:sp>
          <p:nvSpPr>
            <p:cNvPr id="10" name="椭圆 9"/>
            <p:cNvSpPr/>
            <p:nvPr/>
          </p:nvSpPr>
          <p:spPr>
            <a:xfrm>
              <a:off x="4255548" y="3132274"/>
              <a:ext cx="768883" cy="770004"/>
            </a:xfrm>
            <a:prstGeom prst="ellipse">
              <a:avLst/>
            </a:prstGeom>
            <a:solidFill>
              <a:schemeClr val="tx1">
                <a:lumMod val="65000"/>
                <a:lumOff val="35000"/>
              </a:schemeClr>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标题</a:t>
              </a:r>
            </a:p>
          </p:txBody>
        </p:sp>
        <p:sp>
          <p:nvSpPr>
            <p:cNvPr id="11" name="椭圆 1"/>
            <p:cNvSpPr/>
            <p:nvPr/>
          </p:nvSpPr>
          <p:spPr>
            <a:xfrm rot="16200000">
              <a:off x="4509974" y="3005622"/>
              <a:ext cx="258909" cy="559289"/>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 fmla="*/ 62426 w 355471"/>
                <a:gd name="connsiteY0" fmla="*/ 344166 h 683570"/>
                <a:gd name="connsiteX1" fmla="*/ 13686 w 355471"/>
                <a:gd name="connsiteY1" fmla="*/ 0 h 683570"/>
                <a:gd name="connsiteX2" fmla="*/ 355471 w 355471"/>
                <a:gd name="connsiteY2" fmla="*/ 341785 h 683570"/>
                <a:gd name="connsiteX3" fmla="*/ 13686 w 355471"/>
                <a:gd name="connsiteY3" fmla="*/ 683570 h 683570"/>
                <a:gd name="connsiteX4" fmla="*/ 62426 w 355471"/>
                <a:gd name="connsiteY4" fmla="*/ 344166 h 683570"/>
                <a:gd name="connsiteX0" fmla="*/ 62426 w 355471"/>
                <a:gd name="connsiteY0" fmla="*/ 344166 h 683570"/>
                <a:gd name="connsiteX1" fmla="*/ 13686 w 355471"/>
                <a:gd name="connsiteY1" fmla="*/ 0 h 683570"/>
                <a:gd name="connsiteX2" fmla="*/ 355471 w 355471"/>
                <a:gd name="connsiteY2" fmla="*/ 341788 h 683570"/>
                <a:gd name="connsiteX3" fmla="*/ 13686 w 355471"/>
                <a:gd name="connsiteY3" fmla="*/ 683570 h 683570"/>
                <a:gd name="connsiteX4" fmla="*/ 62426 w 355471"/>
                <a:gd name="connsiteY4" fmla="*/ 344166 h 683570"/>
                <a:gd name="connsiteX0" fmla="*/ 62426 w 355497"/>
                <a:gd name="connsiteY0" fmla="*/ 344166 h 683570"/>
                <a:gd name="connsiteX1" fmla="*/ 13686 w 355497"/>
                <a:gd name="connsiteY1" fmla="*/ 0 h 683570"/>
                <a:gd name="connsiteX2" fmla="*/ 355471 w 355497"/>
                <a:gd name="connsiteY2" fmla="*/ 341788 h 683570"/>
                <a:gd name="connsiteX3" fmla="*/ 13686 w 355497"/>
                <a:gd name="connsiteY3" fmla="*/ 683570 h 683570"/>
                <a:gd name="connsiteX4" fmla="*/ 62426 w 355497"/>
                <a:gd name="connsiteY4" fmla="*/ 344166 h 683570"/>
                <a:gd name="connsiteX0" fmla="*/ 62426 w 356185"/>
                <a:gd name="connsiteY0" fmla="*/ 344167 h 683571"/>
                <a:gd name="connsiteX1" fmla="*/ 13686 w 356185"/>
                <a:gd name="connsiteY1" fmla="*/ 1 h 683571"/>
                <a:gd name="connsiteX2" fmla="*/ 355471 w 356185"/>
                <a:gd name="connsiteY2" fmla="*/ 341789 h 683571"/>
                <a:gd name="connsiteX3" fmla="*/ 13686 w 356185"/>
                <a:gd name="connsiteY3" fmla="*/ 683571 h 683571"/>
                <a:gd name="connsiteX4" fmla="*/ 62426 w 356185"/>
                <a:gd name="connsiteY4" fmla="*/ 344167 h 683571"/>
                <a:gd name="connsiteX0" fmla="*/ 65000 w 360090"/>
                <a:gd name="connsiteY0" fmla="*/ 306067 h 645471"/>
                <a:gd name="connsiteX1" fmla="*/ 154373 w 360090"/>
                <a:gd name="connsiteY1" fmla="*/ 1 h 645471"/>
                <a:gd name="connsiteX2" fmla="*/ 358045 w 360090"/>
                <a:gd name="connsiteY2" fmla="*/ 303689 h 645471"/>
                <a:gd name="connsiteX3" fmla="*/ 16260 w 360090"/>
                <a:gd name="connsiteY3" fmla="*/ 645471 h 645471"/>
                <a:gd name="connsiteX4" fmla="*/ 65000 w 360090"/>
                <a:gd name="connsiteY4" fmla="*/ 306067 h 645471"/>
                <a:gd name="connsiteX0" fmla="*/ 95 w 293169"/>
                <a:gd name="connsiteY0" fmla="*/ 306067 h 585943"/>
                <a:gd name="connsiteX1" fmla="*/ 89468 w 293169"/>
                <a:gd name="connsiteY1" fmla="*/ 1 h 585943"/>
                <a:gd name="connsiteX2" fmla="*/ 293140 w 293169"/>
                <a:gd name="connsiteY2" fmla="*/ 303689 h 585943"/>
                <a:gd name="connsiteX3" fmla="*/ 103755 w 293169"/>
                <a:gd name="connsiteY3" fmla="*/ 585943 h 585943"/>
                <a:gd name="connsiteX4" fmla="*/ 95 w 293169"/>
                <a:gd name="connsiteY4" fmla="*/ 306067 h 585943"/>
                <a:gd name="connsiteX0" fmla="*/ 3 w 293048"/>
                <a:gd name="connsiteY0" fmla="*/ 306067 h 585943"/>
                <a:gd name="connsiteX1" fmla="*/ 89376 w 293048"/>
                <a:gd name="connsiteY1" fmla="*/ 1 h 585943"/>
                <a:gd name="connsiteX2" fmla="*/ 293048 w 293048"/>
                <a:gd name="connsiteY2" fmla="*/ 303689 h 585943"/>
                <a:gd name="connsiteX3" fmla="*/ 91757 w 293048"/>
                <a:gd name="connsiteY3" fmla="*/ 585943 h 585943"/>
                <a:gd name="connsiteX4" fmla="*/ 3 w 293048"/>
                <a:gd name="connsiteY4" fmla="*/ 306067 h 585943"/>
                <a:gd name="connsiteX0" fmla="*/ 39769 w 211370"/>
                <a:gd name="connsiteY0" fmla="*/ 298927 h 585946"/>
                <a:gd name="connsiteX1" fmla="*/ 7698 w 211370"/>
                <a:gd name="connsiteY1" fmla="*/ 2 h 585946"/>
                <a:gd name="connsiteX2" fmla="*/ 211370 w 211370"/>
                <a:gd name="connsiteY2" fmla="*/ 303690 h 585946"/>
                <a:gd name="connsiteX3" fmla="*/ 10079 w 211370"/>
                <a:gd name="connsiteY3" fmla="*/ 585944 h 585946"/>
                <a:gd name="connsiteX4" fmla="*/ 39769 w 211370"/>
                <a:gd name="connsiteY4" fmla="*/ 298927 h 585946"/>
                <a:gd name="connsiteX0" fmla="*/ 39769 w 211370"/>
                <a:gd name="connsiteY0" fmla="*/ 298927 h 585949"/>
                <a:gd name="connsiteX1" fmla="*/ 7698 w 211370"/>
                <a:gd name="connsiteY1" fmla="*/ 2 h 585949"/>
                <a:gd name="connsiteX2" fmla="*/ 211370 w 211370"/>
                <a:gd name="connsiteY2" fmla="*/ 303690 h 585949"/>
                <a:gd name="connsiteX3" fmla="*/ 10079 w 211370"/>
                <a:gd name="connsiteY3" fmla="*/ 585944 h 585949"/>
                <a:gd name="connsiteX4" fmla="*/ 39769 w 211370"/>
                <a:gd name="connsiteY4" fmla="*/ 298927 h 585949"/>
                <a:gd name="connsiteX0" fmla="*/ 39769 w 211535"/>
                <a:gd name="connsiteY0" fmla="*/ 298927 h 585949"/>
                <a:gd name="connsiteX1" fmla="*/ 7698 w 211535"/>
                <a:gd name="connsiteY1" fmla="*/ 2 h 585949"/>
                <a:gd name="connsiteX2" fmla="*/ 211370 w 211535"/>
                <a:gd name="connsiteY2" fmla="*/ 303690 h 585949"/>
                <a:gd name="connsiteX3" fmla="*/ 10079 w 211535"/>
                <a:gd name="connsiteY3" fmla="*/ 585944 h 585949"/>
                <a:gd name="connsiteX4" fmla="*/ 39769 w 211535"/>
                <a:gd name="connsiteY4" fmla="*/ 298927 h 585949"/>
                <a:gd name="connsiteX0" fmla="*/ 54250 w 226016"/>
                <a:gd name="connsiteY0" fmla="*/ 299466 h 586488"/>
                <a:gd name="connsiteX1" fmla="*/ 22179 w 226016"/>
                <a:gd name="connsiteY1" fmla="*/ 541 h 586488"/>
                <a:gd name="connsiteX2" fmla="*/ 225851 w 226016"/>
                <a:gd name="connsiteY2" fmla="*/ 304229 h 586488"/>
                <a:gd name="connsiteX3" fmla="*/ 24560 w 226016"/>
                <a:gd name="connsiteY3" fmla="*/ 586483 h 586488"/>
                <a:gd name="connsiteX4" fmla="*/ 54250 w 226016"/>
                <a:gd name="connsiteY4" fmla="*/ 299466 h 586488"/>
                <a:gd name="connsiteX0" fmla="*/ 54250 w 226063"/>
                <a:gd name="connsiteY0" fmla="*/ 299466 h 586543"/>
                <a:gd name="connsiteX1" fmla="*/ 22179 w 226063"/>
                <a:gd name="connsiteY1" fmla="*/ 541 h 586543"/>
                <a:gd name="connsiteX2" fmla="*/ 225851 w 226063"/>
                <a:gd name="connsiteY2" fmla="*/ 304229 h 586543"/>
                <a:gd name="connsiteX3" fmla="*/ 24560 w 226063"/>
                <a:gd name="connsiteY3" fmla="*/ 586483 h 586543"/>
                <a:gd name="connsiteX4" fmla="*/ 54250 w 226063"/>
                <a:gd name="connsiteY4" fmla="*/ 299466 h 586543"/>
                <a:gd name="connsiteX0" fmla="*/ 58295 w 230108"/>
                <a:gd name="connsiteY0" fmla="*/ 298952 h 586029"/>
                <a:gd name="connsiteX1" fmla="*/ 26224 w 230108"/>
                <a:gd name="connsiteY1" fmla="*/ 27 h 586029"/>
                <a:gd name="connsiteX2" fmla="*/ 229896 w 230108"/>
                <a:gd name="connsiteY2" fmla="*/ 303715 h 586029"/>
                <a:gd name="connsiteX3" fmla="*/ 28605 w 230108"/>
                <a:gd name="connsiteY3" fmla="*/ 585969 h 586029"/>
                <a:gd name="connsiteX4" fmla="*/ 58295 w 230108"/>
                <a:gd name="connsiteY4" fmla="*/ 298952 h 586029"/>
                <a:gd name="connsiteX0" fmla="*/ 58295 w 230101"/>
                <a:gd name="connsiteY0" fmla="*/ 298952 h 585974"/>
                <a:gd name="connsiteX1" fmla="*/ 26224 w 230101"/>
                <a:gd name="connsiteY1" fmla="*/ 27 h 585974"/>
                <a:gd name="connsiteX2" fmla="*/ 229896 w 230101"/>
                <a:gd name="connsiteY2" fmla="*/ 303715 h 585974"/>
                <a:gd name="connsiteX3" fmla="*/ 28605 w 230101"/>
                <a:gd name="connsiteY3" fmla="*/ 585969 h 585974"/>
                <a:gd name="connsiteX4" fmla="*/ 58295 w 230101"/>
                <a:gd name="connsiteY4" fmla="*/ 298952 h 585974"/>
                <a:gd name="connsiteX0" fmla="*/ 58295 w 229922"/>
                <a:gd name="connsiteY0" fmla="*/ 298943 h 585965"/>
                <a:gd name="connsiteX1" fmla="*/ 26224 w 229922"/>
                <a:gd name="connsiteY1" fmla="*/ 18 h 585965"/>
                <a:gd name="connsiteX2" fmla="*/ 229896 w 229922"/>
                <a:gd name="connsiteY2" fmla="*/ 303706 h 585965"/>
                <a:gd name="connsiteX3" fmla="*/ 28605 w 229922"/>
                <a:gd name="connsiteY3" fmla="*/ 585960 h 585965"/>
                <a:gd name="connsiteX4" fmla="*/ 58295 w 229922"/>
                <a:gd name="connsiteY4" fmla="*/ 298943 h 585965"/>
                <a:gd name="connsiteX0" fmla="*/ 58295 w 229930"/>
                <a:gd name="connsiteY0" fmla="*/ 298943 h 585964"/>
                <a:gd name="connsiteX1" fmla="*/ 26224 w 229930"/>
                <a:gd name="connsiteY1" fmla="*/ 18 h 585964"/>
                <a:gd name="connsiteX2" fmla="*/ 229896 w 229930"/>
                <a:gd name="connsiteY2" fmla="*/ 303706 h 585964"/>
                <a:gd name="connsiteX3" fmla="*/ 28605 w 229930"/>
                <a:gd name="connsiteY3" fmla="*/ 585960 h 585964"/>
                <a:gd name="connsiteX4" fmla="*/ 58295 w 229930"/>
                <a:gd name="connsiteY4" fmla="*/ 298943 h 585964"/>
                <a:gd name="connsiteX0" fmla="*/ 58295 w 230172"/>
                <a:gd name="connsiteY0" fmla="*/ 298940 h 585961"/>
                <a:gd name="connsiteX1" fmla="*/ 26224 w 230172"/>
                <a:gd name="connsiteY1" fmla="*/ 15 h 585961"/>
                <a:gd name="connsiteX2" fmla="*/ 229896 w 230172"/>
                <a:gd name="connsiteY2" fmla="*/ 303703 h 585961"/>
                <a:gd name="connsiteX3" fmla="*/ 28605 w 230172"/>
                <a:gd name="connsiteY3" fmla="*/ 585957 h 585961"/>
                <a:gd name="connsiteX4" fmla="*/ 58295 w 230172"/>
                <a:gd name="connsiteY4" fmla="*/ 298940 h 585961"/>
                <a:gd name="connsiteX0" fmla="*/ 58295 w 229896"/>
                <a:gd name="connsiteY0" fmla="*/ 298940 h 585961"/>
                <a:gd name="connsiteX1" fmla="*/ 26224 w 229896"/>
                <a:gd name="connsiteY1" fmla="*/ 15 h 585961"/>
                <a:gd name="connsiteX2" fmla="*/ 229896 w 229896"/>
                <a:gd name="connsiteY2" fmla="*/ 303703 h 585961"/>
                <a:gd name="connsiteX3" fmla="*/ 28605 w 229896"/>
                <a:gd name="connsiteY3" fmla="*/ 585957 h 585961"/>
                <a:gd name="connsiteX4" fmla="*/ 58295 w 229896"/>
                <a:gd name="connsiteY4" fmla="*/ 298940 h 585961"/>
                <a:gd name="connsiteX0" fmla="*/ 57944 w 229545"/>
                <a:gd name="connsiteY0" fmla="*/ 298940 h 585961"/>
                <a:gd name="connsiteX1" fmla="*/ 25873 w 229545"/>
                <a:gd name="connsiteY1" fmla="*/ 15 h 585961"/>
                <a:gd name="connsiteX2" fmla="*/ 229545 w 229545"/>
                <a:gd name="connsiteY2" fmla="*/ 303703 h 585961"/>
                <a:gd name="connsiteX3" fmla="*/ 28254 w 229545"/>
                <a:gd name="connsiteY3" fmla="*/ 585957 h 585961"/>
                <a:gd name="connsiteX4" fmla="*/ 57944 w 229545"/>
                <a:gd name="connsiteY4" fmla="*/ 298940 h 585961"/>
                <a:gd name="connsiteX0" fmla="*/ 18784 w 216579"/>
                <a:gd name="connsiteY0" fmla="*/ 291798 h 585987"/>
                <a:gd name="connsiteX1" fmla="*/ 12907 w 216579"/>
                <a:gd name="connsiteY1" fmla="*/ 17 h 585987"/>
                <a:gd name="connsiteX2" fmla="*/ 216579 w 216579"/>
                <a:gd name="connsiteY2" fmla="*/ 303705 h 585987"/>
                <a:gd name="connsiteX3" fmla="*/ 15288 w 216579"/>
                <a:gd name="connsiteY3" fmla="*/ 585959 h 585987"/>
                <a:gd name="connsiteX4" fmla="*/ 18784 w 216579"/>
                <a:gd name="connsiteY4" fmla="*/ 291798 h 585987"/>
                <a:gd name="connsiteX0" fmla="*/ 12234 w 219554"/>
                <a:gd name="connsiteY0" fmla="*/ 289426 h 586008"/>
                <a:gd name="connsiteX1" fmla="*/ 15882 w 219554"/>
                <a:gd name="connsiteY1" fmla="*/ 26 h 586008"/>
                <a:gd name="connsiteX2" fmla="*/ 219554 w 219554"/>
                <a:gd name="connsiteY2" fmla="*/ 303714 h 586008"/>
                <a:gd name="connsiteX3" fmla="*/ 18263 w 219554"/>
                <a:gd name="connsiteY3" fmla="*/ 585968 h 586008"/>
                <a:gd name="connsiteX4" fmla="*/ 12234 w 219554"/>
                <a:gd name="connsiteY4" fmla="*/ 289426 h 586008"/>
                <a:gd name="connsiteX0" fmla="*/ 17080 w 217256"/>
                <a:gd name="connsiteY0" fmla="*/ 289426 h 586008"/>
                <a:gd name="connsiteX1" fmla="*/ 13584 w 217256"/>
                <a:gd name="connsiteY1" fmla="*/ 26 h 586008"/>
                <a:gd name="connsiteX2" fmla="*/ 217256 w 217256"/>
                <a:gd name="connsiteY2" fmla="*/ 303714 h 586008"/>
                <a:gd name="connsiteX3" fmla="*/ 15965 w 217256"/>
                <a:gd name="connsiteY3" fmla="*/ 585968 h 586008"/>
                <a:gd name="connsiteX4" fmla="*/ 17080 w 217256"/>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33 w 271746"/>
                <a:gd name="connsiteY0" fmla="*/ 287054 h 585994"/>
                <a:gd name="connsiteX1" fmla="*/ 68074 w 271746"/>
                <a:gd name="connsiteY1" fmla="*/ 35 h 585994"/>
                <a:gd name="connsiteX2" fmla="*/ 271746 w 271746"/>
                <a:gd name="connsiteY2" fmla="*/ 303723 h 585994"/>
                <a:gd name="connsiteX3" fmla="*/ 70455 w 271746"/>
                <a:gd name="connsiteY3" fmla="*/ 585977 h 585994"/>
                <a:gd name="connsiteX4" fmla="*/ 133 w 271746"/>
                <a:gd name="connsiteY4" fmla="*/ 287054 h 585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229421" y="1857901"/>
            <a:ext cx="770003" cy="770004"/>
            <a:chOff x="5070385" y="2318559"/>
            <a:chExt cx="770003" cy="770004"/>
          </a:xfrm>
        </p:grpSpPr>
        <p:sp>
          <p:nvSpPr>
            <p:cNvPr id="13" name="椭圆 12"/>
            <p:cNvSpPr/>
            <p:nvPr/>
          </p:nvSpPr>
          <p:spPr>
            <a:xfrm>
              <a:off x="5070385" y="2318559"/>
              <a:ext cx="770003" cy="770004"/>
            </a:xfrm>
            <a:prstGeom prst="ellipse">
              <a:avLst/>
            </a:prstGeom>
            <a:solidFill>
              <a:srgbClr val="0070C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标题</a:t>
              </a:r>
            </a:p>
          </p:txBody>
        </p:sp>
        <p:sp>
          <p:nvSpPr>
            <p:cNvPr id="14" name="椭圆 1"/>
            <p:cNvSpPr/>
            <p:nvPr/>
          </p:nvSpPr>
          <p:spPr>
            <a:xfrm rot="16200000">
              <a:off x="5324251" y="2191345"/>
              <a:ext cx="260030" cy="559290"/>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 fmla="*/ 62426 w 355471"/>
                <a:gd name="connsiteY0" fmla="*/ 344166 h 683570"/>
                <a:gd name="connsiteX1" fmla="*/ 13686 w 355471"/>
                <a:gd name="connsiteY1" fmla="*/ 0 h 683570"/>
                <a:gd name="connsiteX2" fmla="*/ 355471 w 355471"/>
                <a:gd name="connsiteY2" fmla="*/ 341785 h 683570"/>
                <a:gd name="connsiteX3" fmla="*/ 13686 w 355471"/>
                <a:gd name="connsiteY3" fmla="*/ 683570 h 683570"/>
                <a:gd name="connsiteX4" fmla="*/ 62426 w 355471"/>
                <a:gd name="connsiteY4" fmla="*/ 344166 h 683570"/>
                <a:gd name="connsiteX0" fmla="*/ 62426 w 355471"/>
                <a:gd name="connsiteY0" fmla="*/ 344166 h 683570"/>
                <a:gd name="connsiteX1" fmla="*/ 13686 w 355471"/>
                <a:gd name="connsiteY1" fmla="*/ 0 h 683570"/>
                <a:gd name="connsiteX2" fmla="*/ 355471 w 355471"/>
                <a:gd name="connsiteY2" fmla="*/ 341788 h 683570"/>
                <a:gd name="connsiteX3" fmla="*/ 13686 w 355471"/>
                <a:gd name="connsiteY3" fmla="*/ 683570 h 683570"/>
                <a:gd name="connsiteX4" fmla="*/ 62426 w 355471"/>
                <a:gd name="connsiteY4" fmla="*/ 344166 h 683570"/>
                <a:gd name="connsiteX0" fmla="*/ 62426 w 355497"/>
                <a:gd name="connsiteY0" fmla="*/ 344166 h 683570"/>
                <a:gd name="connsiteX1" fmla="*/ 13686 w 355497"/>
                <a:gd name="connsiteY1" fmla="*/ 0 h 683570"/>
                <a:gd name="connsiteX2" fmla="*/ 355471 w 355497"/>
                <a:gd name="connsiteY2" fmla="*/ 341788 h 683570"/>
                <a:gd name="connsiteX3" fmla="*/ 13686 w 355497"/>
                <a:gd name="connsiteY3" fmla="*/ 683570 h 683570"/>
                <a:gd name="connsiteX4" fmla="*/ 62426 w 355497"/>
                <a:gd name="connsiteY4" fmla="*/ 344166 h 683570"/>
                <a:gd name="connsiteX0" fmla="*/ 62426 w 356185"/>
                <a:gd name="connsiteY0" fmla="*/ 344167 h 683571"/>
                <a:gd name="connsiteX1" fmla="*/ 13686 w 356185"/>
                <a:gd name="connsiteY1" fmla="*/ 1 h 683571"/>
                <a:gd name="connsiteX2" fmla="*/ 355471 w 356185"/>
                <a:gd name="connsiteY2" fmla="*/ 341789 h 683571"/>
                <a:gd name="connsiteX3" fmla="*/ 13686 w 356185"/>
                <a:gd name="connsiteY3" fmla="*/ 683571 h 683571"/>
                <a:gd name="connsiteX4" fmla="*/ 62426 w 356185"/>
                <a:gd name="connsiteY4" fmla="*/ 344167 h 683571"/>
                <a:gd name="connsiteX0" fmla="*/ 65000 w 360090"/>
                <a:gd name="connsiteY0" fmla="*/ 306067 h 645471"/>
                <a:gd name="connsiteX1" fmla="*/ 154373 w 360090"/>
                <a:gd name="connsiteY1" fmla="*/ 1 h 645471"/>
                <a:gd name="connsiteX2" fmla="*/ 358045 w 360090"/>
                <a:gd name="connsiteY2" fmla="*/ 303689 h 645471"/>
                <a:gd name="connsiteX3" fmla="*/ 16260 w 360090"/>
                <a:gd name="connsiteY3" fmla="*/ 645471 h 645471"/>
                <a:gd name="connsiteX4" fmla="*/ 65000 w 360090"/>
                <a:gd name="connsiteY4" fmla="*/ 306067 h 645471"/>
                <a:gd name="connsiteX0" fmla="*/ 95 w 293169"/>
                <a:gd name="connsiteY0" fmla="*/ 306067 h 585943"/>
                <a:gd name="connsiteX1" fmla="*/ 89468 w 293169"/>
                <a:gd name="connsiteY1" fmla="*/ 1 h 585943"/>
                <a:gd name="connsiteX2" fmla="*/ 293140 w 293169"/>
                <a:gd name="connsiteY2" fmla="*/ 303689 h 585943"/>
                <a:gd name="connsiteX3" fmla="*/ 103755 w 293169"/>
                <a:gd name="connsiteY3" fmla="*/ 585943 h 585943"/>
                <a:gd name="connsiteX4" fmla="*/ 95 w 293169"/>
                <a:gd name="connsiteY4" fmla="*/ 306067 h 585943"/>
                <a:gd name="connsiteX0" fmla="*/ 3 w 293048"/>
                <a:gd name="connsiteY0" fmla="*/ 306067 h 585943"/>
                <a:gd name="connsiteX1" fmla="*/ 89376 w 293048"/>
                <a:gd name="connsiteY1" fmla="*/ 1 h 585943"/>
                <a:gd name="connsiteX2" fmla="*/ 293048 w 293048"/>
                <a:gd name="connsiteY2" fmla="*/ 303689 h 585943"/>
                <a:gd name="connsiteX3" fmla="*/ 91757 w 293048"/>
                <a:gd name="connsiteY3" fmla="*/ 585943 h 585943"/>
                <a:gd name="connsiteX4" fmla="*/ 3 w 293048"/>
                <a:gd name="connsiteY4" fmla="*/ 306067 h 585943"/>
                <a:gd name="connsiteX0" fmla="*/ 39769 w 211370"/>
                <a:gd name="connsiteY0" fmla="*/ 298927 h 585946"/>
                <a:gd name="connsiteX1" fmla="*/ 7698 w 211370"/>
                <a:gd name="connsiteY1" fmla="*/ 2 h 585946"/>
                <a:gd name="connsiteX2" fmla="*/ 211370 w 211370"/>
                <a:gd name="connsiteY2" fmla="*/ 303690 h 585946"/>
                <a:gd name="connsiteX3" fmla="*/ 10079 w 211370"/>
                <a:gd name="connsiteY3" fmla="*/ 585944 h 585946"/>
                <a:gd name="connsiteX4" fmla="*/ 39769 w 211370"/>
                <a:gd name="connsiteY4" fmla="*/ 298927 h 585946"/>
                <a:gd name="connsiteX0" fmla="*/ 39769 w 211370"/>
                <a:gd name="connsiteY0" fmla="*/ 298927 h 585949"/>
                <a:gd name="connsiteX1" fmla="*/ 7698 w 211370"/>
                <a:gd name="connsiteY1" fmla="*/ 2 h 585949"/>
                <a:gd name="connsiteX2" fmla="*/ 211370 w 211370"/>
                <a:gd name="connsiteY2" fmla="*/ 303690 h 585949"/>
                <a:gd name="connsiteX3" fmla="*/ 10079 w 211370"/>
                <a:gd name="connsiteY3" fmla="*/ 585944 h 585949"/>
                <a:gd name="connsiteX4" fmla="*/ 39769 w 211370"/>
                <a:gd name="connsiteY4" fmla="*/ 298927 h 585949"/>
                <a:gd name="connsiteX0" fmla="*/ 39769 w 211535"/>
                <a:gd name="connsiteY0" fmla="*/ 298927 h 585949"/>
                <a:gd name="connsiteX1" fmla="*/ 7698 w 211535"/>
                <a:gd name="connsiteY1" fmla="*/ 2 h 585949"/>
                <a:gd name="connsiteX2" fmla="*/ 211370 w 211535"/>
                <a:gd name="connsiteY2" fmla="*/ 303690 h 585949"/>
                <a:gd name="connsiteX3" fmla="*/ 10079 w 211535"/>
                <a:gd name="connsiteY3" fmla="*/ 585944 h 585949"/>
                <a:gd name="connsiteX4" fmla="*/ 39769 w 211535"/>
                <a:gd name="connsiteY4" fmla="*/ 298927 h 585949"/>
                <a:gd name="connsiteX0" fmla="*/ 54250 w 226016"/>
                <a:gd name="connsiteY0" fmla="*/ 299466 h 586488"/>
                <a:gd name="connsiteX1" fmla="*/ 22179 w 226016"/>
                <a:gd name="connsiteY1" fmla="*/ 541 h 586488"/>
                <a:gd name="connsiteX2" fmla="*/ 225851 w 226016"/>
                <a:gd name="connsiteY2" fmla="*/ 304229 h 586488"/>
                <a:gd name="connsiteX3" fmla="*/ 24560 w 226016"/>
                <a:gd name="connsiteY3" fmla="*/ 586483 h 586488"/>
                <a:gd name="connsiteX4" fmla="*/ 54250 w 226016"/>
                <a:gd name="connsiteY4" fmla="*/ 299466 h 586488"/>
                <a:gd name="connsiteX0" fmla="*/ 54250 w 226063"/>
                <a:gd name="connsiteY0" fmla="*/ 299466 h 586543"/>
                <a:gd name="connsiteX1" fmla="*/ 22179 w 226063"/>
                <a:gd name="connsiteY1" fmla="*/ 541 h 586543"/>
                <a:gd name="connsiteX2" fmla="*/ 225851 w 226063"/>
                <a:gd name="connsiteY2" fmla="*/ 304229 h 586543"/>
                <a:gd name="connsiteX3" fmla="*/ 24560 w 226063"/>
                <a:gd name="connsiteY3" fmla="*/ 586483 h 586543"/>
                <a:gd name="connsiteX4" fmla="*/ 54250 w 226063"/>
                <a:gd name="connsiteY4" fmla="*/ 299466 h 586543"/>
                <a:gd name="connsiteX0" fmla="*/ 58295 w 230108"/>
                <a:gd name="connsiteY0" fmla="*/ 298952 h 586029"/>
                <a:gd name="connsiteX1" fmla="*/ 26224 w 230108"/>
                <a:gd name="connsiteY1" fmla="*/ 27 h 586029"/>
                <a:gd name="connsiteX2" fmla="*/ 229896 w 230108"/>
                <a:gd name="connsiteY2" fmla="*/ 303715 h 586029"/>
                <a:gd name="connsiteX3" fmla="*/ 28605 w 230108"/>
                <a:gd name="connsiteY3" fmla="*/ 585969 h 586029"/>
                <a:gd name="connsiteX4" fmla="*/ 58295 w 230108"/>
                <a:gd name="connsiteY4" fmla="*/ 298952 h 586029"/>
                <a:gd name="connsiteX0" fmla="*/ 58295 w 230101"/>
                <a:gd name="connsiteY0" fmla="*/ 298952 h 585974"/>
                <a:gd name="connsiteX1" fmla="*/ 26224 w 230101"/>
                <a:gd name="connsiteY1" fmla="*/ 27 h 585974"/>
                <a:gd name="connsiteX2" fmla="*/ 229896 w 230101"/>
                <a:gd name="connsiteY2" fmla="*/ 303715 h 585974"/>
                <a:gd name="connsiteX3" fmla="*/ 28605 w 230101"/>
                <a:gd name="connsiteY3" fmla="*/ 585969 h 585974"/>
                <a:gd name="connsiteX4" fmla="*/ 58295 w 230101"/>
                <a:gd name="connsiteY4" fmla="*/ 298952 h 585974"/>
                <a:gd name="connsiteX0" fmla="*/ 58295 w 229922"/>
                <a:gd name="connsiteY0" fmla="*/ 298943 h 585965"/>
                <a:gd name="connsiteX1" fmla="*/ 26224 w 229922"/>
                <a:gd name="connsiteY1" fmla="*/ 18 h 585965"/>
                <a:gd name="connsiteX2" fmla="*/ 229896 w 229922"/>
                <a:gd name="connsiteY2" fmla="*/ 303706 h 585965"/>
                <a:gd name="connsiteX3" fmla="*/ 28605 w 229922"/>
                <a:gd name="connsiteY3" fmla="*/ 585960 h 585965"/>
                <a:gd name="connsiteX4" fmla="*/ 58295 w 229922"/>
                <a:gd name="connsiteY4" fmla="*/ 298943 h 585965"/>
                <a:gd name="connsiteX0" fmla="*/ 58295 w 229930"/>
                <a:gd name="connsiteY0" fmla="*/ 298943 h 585964"/>
                <a:gd name="connsiteX1" fmla="*/ 26224 w 229930"/>
                <a:gd name="connsiteY1" fmla="*/ 18 h 585964"/>
                <a:gd name="connsiteX2" fmla="*/ 229896 w 229930"/>
                <a:gd name="connsiteY2" fmla="*/ 303706 h 585964"/>
                <a:gd name="connsiteX3" fmla="*/ 28605 w 229930"/>
                <a:gd name="connsiteY3" fmla="*/ 585960 h 585964"/>
                <a:gd name="connsiteX4" fmla="*/ 58295 w 229930"/>
                <a:gd name="connsiteY4" fmla="*/ 298943 h 585964"/>
                <a:gd name="connsiteX0" fmla="*/ 58295 w 230172"/>
                <a:gd name="connsiteY0" fmla="*/ 298940 h 585961"/>
                <a:gd name="connsiteX1" fmla="*/ 26224 w 230172"/>
                <a:gd name="connsiteY1" fmla="*/ 15 h 585961"/>
                <a:gd name="connsiteX2" fmla="*/ 229896 w 230172"/>
                <a:gd name="connsiteY2" fmla="*/ 303703 h 585961"/>
                <a:gd name="connsiteX3" fmla="*/ 28605 w 230172"/>
                <a:gd name="connsiteY3" fmla="*/ 585957 h 585961"/>
                <a:gd name="connsiteX4" fmla="*/ 58295 w 230172"/>
                <a:gd name="connsiteY4" fmla="*/ 298940 h 585961"/>
                <a:gd name="connsiteX0" fmla="*/ 58295 w 229896"/>
                <a:gd name="connsiteY0" fmla="*/ 298940 h 585961"/>
                <a:gd name="connsiteX1" fmla="*/ 26224 w 229896"/>
                <a:gd name="connsiteY1" fmla="*/ 15 h 585961"/>
                <a:gd name="connsiteX2" fmla="*/ 229896 w 229896"/>
                <a:gd name="connsiteY2" fmla="*/ 303703 h 585961"/>
                <a:gd name="connsiteX3" fmla="*/ 28605 w 229896"/>
                <a:gd name="connsiteY3" fmla="*/ 585957 h 585961"/>
                <a:gd name="connsiteX4" fmla="*/ 58295 w 229896"/>
                <a:gd name="connsiteY4" fmla="*/ 298940 h 585961"/>
                <a:gd name="connsiteX0" fmla="*/ 57944 w 229545"/>
                <a:gd name="connsiteY0" fmla="*/ 298940 h 585961"/>
                <a:gd name="connsiteX1" fmla="*/ 25873 w 229545"/>
                <a:gd name="connsiteY1" fmla="*/ 15 h 585961"/>
                <a:gd name="connsiteX2" fmla="*/ 229545 w 229545"/>
                <a:gd name="connsiteY2" fmla="*/ 303703 h 585961"/>
                <a:gd name="connsiteX3" fmla="*/ 28254 w 229545"/>
                <a:gd name="connsiteY3" fmla="*/ 585957 h 585961"/>
                <a:gd name="connsiteX4" fmla="*/ 57944 w 229545"/>
                <a:gd name="connsiteY4" fmla="*/ 298940 h 585961"/>
                <a:gd name="connsiteX0" fmla="*/ 18784 w 216579"/>
                <a:gd name="connsiteY0" fmla="*/ 291798 h 585987"/>
                <a:gd name="connsiteX1" fmla="*/ 12907 w 216579"/>
                <a:gd name="connsiteY1" fmla="*/ 17 h 585987"/>
                <a:gd name="connsiteX2" fmla="*/ 216579 w 216579"/>
                <a:gd name="connsiteY2" fmla="*/ 303705 h 585987"/>
                <a:gd name="connsiteX3" fmla="*/ 15288 w 216579"/>
                <a:gd name="connsiteY3" fmla="*/ 585959 h 585987"/>
                <a:gd name="connsiteX4" fmla="*/ 18784 w 216579"/>
                <a:gd name="connsiteY4" fmla="*/ 291798 h 585987"/>
                <a:gd name="connsiteX0" fmla="*/ 12234 w 219554"/>
                <a:gd name="connsiteY0" fmla="*/ 289426 h 586008"/>
                <a:gd name="connsiteX1" fmla="*/ 15882 w 219554"/>
                <a:gd name="connsiteY1" fmla="*/ 26 h 586008"/>
                <a:gd name="connsiteX2" fmla="*/ 219554 w 219554"/>
                <a:gd name="connsiteY2" fmla="*/ 303714 h 586008"/>
                <a:gd name="connsiteX3" fmla="*/ 18263 w 219554"/>
                <a:gd name="connsiteY3" fmla="*/ 585968 h 586008"/>
                <a:gd name="connsiteX4" fmla="*/ 12234 w 219554"/>
                <a:gd name="connsiteY4" fmla="*/ 289426 h 586008"/>
                <a:gd name="connsiteX0" fmla="*/ 17080 w 217256"/>
                <a:gd name="connsiteY0" fmla="*/ 289426 h 586008"/>
                <a:gd name="connsiteX1" fmla="*/ 13584 w 217256"/>
                <a:gd name="connsiteY1" fmla="*/ 26 h 586008"/>
                <a:gd name="connsiteX2" fmla="*/ 217256 w 217256"/>
                <a:gd name="connsiteY2" fmla="*/ 303714 h 586008"/>
                <a:gd name="connsiteX3" fmla="*/ 15965 w 217256"/>
                <a:gd name="connsiteY3" fmla="*/ 585968 h 586008"/>
                <a:gd name="connsiteX4" fmla="*/ 17080 w 217256"/>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33 w 271746"/>
                <a:gd name="connsiteY0" fmla="*/ 287054 h 585994"/>
                <a:gd name="connsiteX1" fmla="*/ 68074 w 271746"/>
                <a:gd name="connsiteY1" fmla="*/ 35 h 585994"/>
                <a:gd name="connsiteX2" fmla="*/ 271746 w 271746"/>
                <a:gd name="connsiteY2" fmla="*/ 303723 h 585994"/>
                <a:gd name="connsiteX3" fmla="*/ 70455 w 271746"/>
                <a:gd name="connsiteY3" fmla="*/ 585977 h 585994"/>
                <a:gd name="connsiteX4" fmla="*/ 133 w 271746"/>
                <a:gd name="connsiteY4" fmla="*/ 287054 h 585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586070" y="1020648"/>
            <a:ext cx="702754" cy="702754"/>
            <a:chOff x="4427034" y="1481306"/>
            <a:chExt cx="702754" cy="702754"/>
          </a:xfrm>
        </p:grpSpPr>
        <p:sp>
          <p:nvSpPr>
            <p:cNvPr id="16" name="椭圆 15"/>
            <p:cNvSpPr/>
            <p:nvPr/>
          </p:nvSpPr>
          <p:spPr>
            <a:xfrm>
              <a:off x="4427034" y="1481306"/>
              <a:ext cx="702754" cy="702754"/>
            </a:xfrm>
            <a:prstGeom prst="ellipse">
              <a:avLst/>
            </a:prstGeom>
            <a:solidFill>
              <a:srgbClr val="FF0066"/>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400" kern="0" dirty="0">
                  <a:solidFill>
                    <a:srgbClr val="FFFFFF"/>
                  </a:solidFill>
                  <a:latin typeface="微软雅黑" panose="020B0503020204020204" pitchFamily="34" charset="-122"/>
                  <a:ea typeface="微软雅黑" panose="020B0503020204020204" pitchFamily="34" charset="-122"/>
                </a:rPr>
                <a:t>标题</a:t>
              </a:r>
            </a:p>
          </p:txBody>
        </p:sp>
        <p:sp>
          <p:nvSpPr>
            <p:cNvPr id="17" name="椭圆 1"/>
            <p:cNvSpPr/>
            <p:nvPr/>
          </p:nvSpPr>
          <p:spPr>
            <a:xfrm rot="16200000">
              <a:off x="4659043" y="1364740"/>
              <a:ext cx="237614" cy="511094"/>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 fmla="*/ 62426 w 355471"/>
                <a:gd name="connsiteY0" fmla="*/ 344166 h 683570"/>
                <a:gd name="connsiteX1" fmla="*/ 13686 w 355471"/>
                <a:gd name="connsiteY1" fmla="*/ 0 h 683570"/>
                <a:gd name="connsiteX2" fmla="*/ 355471 w 355471"/>
                <a:gd name="connsiteY2" fmla="*/ 341785 h 683570"/>
                <a:gd name="connsiteX3" fmla="*/ 13686 w 355471"/>
                <a:gd name="connsiteY3" fmla="*/ 683570 h 683570"/>
                <a:gd name="connsiteX4" fmla="*/ 62426 w 355471"/>
                <a:gd name="connsiteY4" fmla="*/ 344166 h 683570"/>
                <a:gd name="connsiteX0" fmla="*/ 62426 w 355471"/>
                <a:gd name="connsiteY0" fmla="*/ 344166 h 683570"/>
                <a:gd name="connsiteX1" fmla="*/ 13686 w 355471"/>
                <a:gd name="connsiteY1" fmla="*/ 0 h 683570"/>
                <a:gd name="connsiteX2" fmla="*/ 355471 w 355471"/>
                <a:gd name="connsiteY2" fmla="*/ 341788 h 683570"/>
                <a:gd name="connsiteX3" fmla="*/ 13686 w 355471"/>
                <a:gd name="connsiteY3" fmla="*/ 683570 h 683570"/>
                <a:gd name="connsiteX4" fmla="*/ 62426 w 355471"/>
                <a:gd name="connsiteY4" fmla="*/ 344166 h 683570"/>
                <a:gd name="connsiteX0" fmla="*/ 62426 w 355497"/>
                <a:gd name="connsiteY0" fmla="*/ 344166 h 683570"/>
                <a:gd name="connsiteX1" fmla="*/ 13686 w 355497"/>
                <a:gd name="connsiteY1" fmla="*/ 0 h 683570"/>
                <a:gd name="connsiteX2" fmla="*/ 355471 w 355497"/>
                <a:gd name="connsiteY2" fmla="*/ 341788 h 683570"/>
                <a:gd name="connsiteX3" fmla="*/ 13686 w 355497"/>
                <a:gd name="connsiteY3" fmla="*/ 683570 h 683570"/>
                <a:gd name="connsiteX4" fmla="*/ 62426 w 355497"/>
                <a:gd name="connsiteY4" fmla="*/ 344166 h 683570"/>
                <a:gd name="connsiteX0" fmla="*/ 62426 w 356185"/>
                <a:gd name="connsiteY0" fmla="*/ 344167 h 683571"/>
                <a:gd name="connsiteX1" fmla="*/ 13686 w 356185"/>
                <a:gd name="connsiteY1" fmla="*/ 1 h 683571"/>
                <a:gd name="connsiteX2" fmla="*/ 355471 w 356185"/>
                <a:gd name="connsiteY2" fmla="*/ 341789 h 683571"/>
                <a:gd name="connsiteX3" fmla="*/ 13686 w 356185"/>
                <a:gd name="connsiteY3" fmla="*/ 683571 h 683571"/>
                <a:gd name="connsiteX4" fmla="*/ 62426 w 356185"/>
                <a:gd name="connsiteY4" fmla="*/ 344167 h 683571"/>
                <a:gd name="connsiteX0" fmla="*/ 65000 w 360090"/>
                <a:gd name="connsiteY0" fmla="*/ 306067 h 645471"/>
                <a:gd name="connsiteX1" fmla="*/ 154373 w 360090"/>
                <a:gd name="connsiteY1" fmla="*/ 1 h 645471"/>
                <a:gd name="connsiteX2" fmla="*/ 358045 w 360090"/>
                <a:gd name="connsiteY2" fmla="*/ 303689 h 645471"/>
                <a:gd name="connsiteX3" fmla="*/ 16260 w 360090"/>
                <a:gd name="connsiteY3" fmla="*/ 645471 h 645471"/>
                <a:gd name="connsiteX4" fmla="*/ 65000 w 360090"/>
                <a:gd name="connsiteY4" fmla="*/ 306067 h 645471"/>
                <a:gd name="connsiteX0" fmla="*/ 95 w 293169"/>
                <a:gd name="connsiteY0" fmla="*/ 306067 h 585943"/>
                <a:gd name="connsiteX1" fmla="*/ 89468 w 293169"/>
                <a:gd name="connsiteY1" fmla="*/ 1 h 585943"/>
                <a:gd name="connsiteX2" fmla="*/ 293140 w 293169"/>
                <a:gd name="connsiteY2" fmla="*/ 303689 h 585943"/>
                <a:gd name="connsiteX3" fmla="*/ 103755 w 293169"/>
                <a:gd name="connsiteY3" fmla="*/ 585943 h 585943"/>
                <a:gd name="connsiteX4" fmla="*/ 95 w 293169"/>
                <a:gd name="connsiteY4" fmla="*/ 306067 h 585943"/>
                <a:gd name="connsiteX0" fmla="*/ 3 w 293048"/>
                <a:gd name="connsiteY0" fmla="*/ 306067 h 585943"/>
                <a:gd name="connsiteX1" fmla="*/ 89376 w 293048"/>
                <a:gd name="connsiteY1" fmla="*/ 1 h 585943"/>
                <a:gd name="connsiteX2" fmla="*/ 293048 w 293048"/>
                <a:gd name="connsiteY2" fmla="*/ 303689 h 585943"/>
                <a:gd name="connsiteX3" fmla="*/ 91757 w 293048"/>
                <a:gd name="connsiteY3" fmla="*/ 585943 h 585943"/>
                <a:gd name="connsiteX4" fmla="*/ 3 w 293048"/>
                <a:gd name="connsiteY4" fmla="*/ 306067 h 585943"/>
                <a:gd name="connsiteX0" fmla="*/ 39769 w 211370"/>
                <a:gd name="connsiteY0" fmla="*/ 298927 h 585946"/>
                <a:gd name="connsiteX1" fmla="*/ 7698 w 211370"/>
                <a:gd name="connsiteY1" fmla="*/ 2 h 585946"/>
                <a:gd name="connsiteX2" fmla="*/ 211370 w 211370"/>
                <a:gd name="connsiteY2" fmla="*/ 303690 h 585946"/>
                <a:gd name="connsiteX3" fmla="*/ 10079 w 211370"/>
                <a:gd name="connsiteY3" fmla="*/ 585944 h 585946"/>
                <a:gd name="connsiteX4" fmla="*/ 39769 w 211370"/>
                <a:gd name="connsiteY4" fmla="*/ 298927 h 585946"/>
                <a:gd name="connsiteX0" fmla="*/ 39769 w 211370"/>
                <a:gd name="connsiteY0" fmla="*/ 298927 h 585949"/>
                <a:gd name="connsiteX1" fmla="*/ 7698 w 211370"/>
                <a:gd name="connsiteY1" fmla="*/ 2 h 585949"/>
                <a:gd name="connsiteX2" fmla="*/ 211370 w 211370"/>
                <a:gd name="connsiteY2" fmla="*/ 303690 h 585949"/>
                <a:gd name="connsiteX3" fmla="*/ 10079 w 211370"/>
                <a:gd name="connsiteY3" fmla="*/ 585944 h 585949"/>
                <a:gd name="connsiteX4" fmla="*/ 39769 w 211370"/>
                <a:gd name="connsiteY4" fmla="*/ 298927 h 585949"/>
                <a:gd name="connsiteX0" fmla="*/ 39769 w 211535"/>
                <a:gd name="connsiteY0" fmla="*/ 298927 h 585949"/>
                <a:gd name="connsiteX1" fmla="*/ 7698 w 211535"/>
                <a:gd name="connsiteY1" fmla="*/ 2 h 585949"/>
                <a:gd name="connsiteX2" fmla="*/ 211370 w 211535"/>
                <a:gd name="connsiteY2" fmla="*/ 303690 h 585949"/>
                <a:gd name="connsiteX3" fmla="*/ 10079 w 211535"/>
                <a:gd name="connsiteY3" fmla="*/ 585944 h 585949"/>
                <a:gd name="connsiteX4" fmla="*/ 39769 w 211535"/>
                <a:gd name="connsiteY4" fmla="*/ 298927 h 585949"/>
                <a:gd name="connsiteX0" fmla="*/ 54250 w 226016"/>
                <a:gd name="connsiteY0" fmla="*/ 299466 h 586488"/>
                <a:gd name="connsiteX1" fmla="*/ 22179 w 226016"/>
                <a:gd name="connsiteY1" fmla="*/ 541 h 586488"/>
                <a:gd name="connsiteX2" fmla="*/ 225851 w 226016"/>
                <a:gd name="connsiteY2" fmla="*/ 304229 h 586488"/>
                <a:gd name="connsiteX3" fmla="*/ 24560 w 226016"/>
                <a:gd name="connsiteY3" fmla="*/ 586483 h 586488"/>
                <a:gd name="connsiteX4" fmla="*/ 54250 w 226016"/>
                <a:gd name="connsiteY4" fmla="*/ 299466 h 586488"/>
                <a:gd name="connsiteX0" fmla="*/ 54250 w 226063"/>
                <a:gd name="connsiteY0" fmla="*/ 299466 h 586543"/>
                <a:gd name="connsiteX1" fmla="*/ 22179 w 226063"/>
                <a:gd name="connsiteY1" fmla="*/ 541 h 586543"/>
                <a:gd name="connsiteX2" fmla="*/ 225851 w 226063"/>
                <a:gd name="connsiteY2" fmla="*/ 304229 h 586543"/>
                <a:gd name="connsiteX3" fmla="*/ 24560 w 226063"/>
                <a:gd name="connsiteY3" fmla="*/ 586483 h 586543"/>
                <a:gd name="connsiteX4" fmla="*/ 54250 w 226063"/>
                <a:gd name="connsiteY4" fmla="*/ 299466 h 586543"/>
                <a:gd name="connsiteX0" fmla="*/ 58295 w 230108"/>
                <a:gd name="connsiteY0" fmla="*/ 298952 h 586029"/>
                <a:gd name="connsiteX1" fmla="*/ 26224 w 230108"/>
                <a:gd name="connsiteY1" fmla="*/ 27 h 586029"/>
                <a:gd name="connsiteX2" fmla="*/ 229896 w 230108"/>
                <a:gd name="connsiteY2" fmla="*/ 303715 h 586029"/>
                <a:gd name="connsiteX3" fmla="*/ 28605 w 230108"/>
                <a:gd name="connsiteY3" fmla="*/ 585969 h 586029"/>
                <a:gd name="connsiteX4" fmla="*/ 58295 w 230108"/>
                <a:gd name="connsiteY4" fmla="*/ 298952 h 586029"/>
                <a:gd name="connsiteX0" fmla="*/ 58295 w 230101"/>
                <a:gd name="connsiteY0" fmla="*/ 298952 h 585974"/>
                <a:gd name="connsiteX1" fmla="*/ 26224 w 230101"/>
                <a:gd name="connsiteY1" fmla="*/ 27 h 585974"/>
                <a:gd name="connsiteX2" fmla="*/ 229896 w 230101"/>
                <a:gd name="connsiteY2" fmla="*/ 303715 h 585974"/>
                <a:gd name="connsiteX3" fmla="*/ 28605 w 230101"/>
                <a:gd name="connsiteY3" fmla="*/ 585969 h 585974"/>
                <a:gd name="connsiteX4" fmla="*/ 58295 w 230101"/>
                <a:gd name="connsiteY4" fmla="*/ 298952 h 585974"/>
                <a:gd name="connsiteX0" fmla="*/ 58295 w 229922"/>
                <a:gd name="connsiteY0" fmla="*/ 298943 h 585965"/>
                <a:gd name="connsiteX1" fmla="*/ 26224 w 229922"/>
                <a:gd name="connsiteY1" fmla="*/ 18 h 585965"/>
                <a:gd name="connsiteX2" fmla="*/ 229896 w 229922"/>
                <a:gd name="connsiteY2" fmla="*/ 303706 h 585965"/>
                <a:gd name="connsiteX3" fmla="*/ 28605 w 229922"/>
                <a:gd name="connsiteY3" fmla="*/ 585960 h 585965"/>
                <a:gd name="connsiteX4" fmla="*/ 58295 w 229922"/>
                <a:gd name="connsiteY4" fmla="*/ 298943 h 585965"/>
                <a:gd name="connsiteX0" fmla="*/ 58295 w 229930"/>
                <a:gd name="connsiteY0" fmla="*/ 298943 h 585964"/>
                <a:gd name="connsiteX1" fmla="*/ 26224 w 229930"/>
                <a:gd name="connsiteY1" fmla="*/ 18 h 585964"/>
                <a:gd name="connsiteX2" fmla="*/ 229896 w 229930"/>
                <a:gd name="connsiteY2" fmla="*/ 303706 h 585964"/>
                <a:gd name="connsiteX3" fmla="*/ 28605 w 229930"/>
                <a:gd name="connsiteY3" fmla="*/ 585960 h 585964"/>
                <a:gd name="connsiteX4" fmla="*/ 58295 w 229930"/>
                <a:gd name="connsiteY4" fmla="*/ 298943 h 585964"/>
                <a:gd name="connsiteX0" fmla="*/ 58295 w 230172"/>
                <a:gd name="connsiteY0" fmla="*/ 298940 h 585961"/>
                <a:gd name="connsiteX1" fmla="*/ 26224 w 230172"/>
                <a:gd name="connsiteY1" fmla="*/ 15 h 585961"/>
                <a:gd name="connsiteX2" fmla="*/ 229896 w 230172"/>
                <a:gd name="connsiteY2" fmla="*/ 303703 h 585961"/>
                <a:gd name="connsiteX3" fmla="*/ 28605 w 230172"/>
                <a:gd name="connsiteY3" fmla="*/ 585957 h 585961"/>
                <a:gd name="connsiteX4" fmla="*/ 58295 w 230172"/>
                <a:gd name="connsiteY4" fmla="*/ 298940 h 585961"/>
                <a:gd name="connsiteX0" fmla="*/ 58295 w 229896"/>
                <a:gd name="connsiteY0" fmla="*/ 298940 h 585961"/>
                <a:gd name="connsiteX1" fmla="*/ 26224 w 229896"/>
                <a:gd name="connsiteY1" fmla="*/ 15 h 585961"/>
                <a:gd name="connsiteX2" fmla="*/ 229896 w 229896"/>
                <a:gd name="connsiteY2" fmla="*/ 303703 h 585961"/>
                <a:gd name="connsiteX3" fmla="*/ 28605 w 229896"/>
                <a:gd name="connsiteY3" fmla="*/ 585957 h 585961"/>
                <a:gd name="connsiteX4" fmla="*/ 58295 w 229896"/>
                <a:gd name="connsiteY4" fmla="*/ 298940 h 585961"/>
                <a:gd name="connsiteX0" fmla="*/ 57944 w 229545"/>
                <a:gd name="connsiteY0" fmla="*/ 298940 h 585961"/>
                <a:gd name="connsiteX1" fmla="*/ 25873 w 229545"/>
                <a:gd name="connsiteY1" fmla="*/ 15 h 585961"/>
                <a:gd name="connsiteX2" fmla="*/ 229545 w 229545"/>
                <a:gd name="connsiteY2" fmla="*/ 303703 h 585961"/>
                <a:gd name="connsiteX3" fmla="*/ 28254 w 229545"/>
                <a:gd name="connsiteY3" fmla="*/ 585957 h 585961"/>
                <a:gd name="connsiteX4" fmla="*/ 57944 w 229545"/>
                <a:gd name="connsiteY4" fmla="*/ 298940 h 585961"/>
                <a:gd name="connsiteX0" fmla="*/ 18784 w 216579"/>
                <a:gd name="connsiteY0" fmla="*/ 291798 h 585987"/>
                <a:gd name="connsiteX1" fmla="*/ 12907 w 216579"/>
                <a:gd name="connsiteY1" fmla="*/ 17 h 585987"/>
                <a:gd name="connsiteX2" fmla="*/ 216579 w 216579"/>
                <a:gd name="connsiteY2" fmla="*/ 303705 h 585987"/>
                <a:gd name="connsiteX3" fmla="*/ 15288 w 216579"/>
                <a:gd name="connsiteY3" fmla="*/ 585959 h 585987"/>
                <a:gd name="connsiteX4" fmla="*/ 18784 w 216579"/>
                <a:gd name="connsiteY4" fmla="*/ 291798 h 585987"/>
                <a:gd name="connsiteX0" fmla="*/ 12234 w 219554"/>
                <a:gd name="connsiteY0" fmla="*/ 289426 h 586008"/>
                <a:gd name="connsiteX1" fmla="*/ 15882 w 219554"/>
                <a:gd name="connsiteY1" fmla="*/ 26 h 586008"/>
                <a:gd name="connsiteX2" fmla="*/ 219554 w 219554"/>
                <a:gd name="connsiteY2" fmla="*/ 303714 h 586008"/>
                <a:gd name="connsiteX3" fmla="*/ 18263 w 219554"/>
                <a:gd name="connsiteY3" fmla="*/ 585968 h 586008"/>
                <a:gd name="connsiteX4" fmla="*/ 12234 w 219554"/>
                <a:gd name="connsiteY4" fmla="*/ 289426 h 586008"/>
                <a:gd name="connsiteX0" fmla="*/ 17080 w 217256"/>
                <a:gd name="connsiteY0" fmla="*/ 289426 h 586008"/>
                <a:gd name="connsiteX1" fmla="*/ 13584 w 217256"/>
                <a:gd name="connsiteY1" fmla="*/ 26 h 586008"/>
                <a:gd name="connsiteX2" fmla="*/ 217256 w 217256"/>
                <a:gd name="connsiteY2" fmla="*/ 303714 h 586008"/>
                <a:gd name="connsiteX3" fmla="*/ 15965 w 217256"/>
                <a:gd name="connsiteY3" fmla="*/ 585968 h 586008"/>
                <a:gd name="connsiteX4" fmla="*/ 17080 w 217256"/>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33 w 271746"/>
                <a:gd name="connsiteY0" fmla="*/ 287054 h 585994"/>
                <a:gd name="connsiteX1" fmla="*/ 68074 w 271746"/>
                <a:gd name="connsiteY1" fmla="*/ 35 h 585994"/>
                <a:gd name="connsiteX2" fmla="*/ 271746 w 271746"/>
                <a:gd name="connsiteY2" fmla="*/ 303723 h 585994"/>
                <a:gd name="connsiteX3" fmla="*/ 70455 w 271746"/>
                <a:gd name="connsiteY3" fmla="*/ 585977 h 585994"/>
                <a:gd name="connsiteX4" fmla="*/ 133 w 271746"/>
                <a:gd name="connsiteY4" fmla="*/ 287054 h 585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sp>
        <p:nvSpPr>
          <p:cNvPr id="18" name="矩形 4"/>
          <p:cNvSpPr/>
          <p:nvPr/>
        </p:nvSpPr>
        <p:spPr>
          <a:xfrm rot="2353132">
            <a:off x="2829743" y="2709724"/>
            <a:ext cx="562652" cy="700513"/>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19" name="矩形 4"/>
          <p:cNvSpPr/>
          <p:nvPr/>
        </p:nvSpPr>
        <p:spPr>
          <a:xfrm rot="8486662">
            <a:off x="5135272" y="1574333"/>
            <a:ext cx="267876" cy="420307"/>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20" name="矩形 4"/>
          <p:cNvSpPr/>
          <p:nvPr/>
        </p:nvSpPr>
        <p:spPr>
          <a:xfrm rot="2640000">
            <a:off x="5020948" y="2408224"/>
            <a:ext cx="366508" cy="480832"/>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21" name="矩形 4"/>
          <p:cNvSpPr/>
          <p:nvPr/>
        </p:nvSpPr>
        <p:spPr>
          <a:xfrm rot="17700000">
            <a:off x="4031824" y="2521987"/>
            <a:ext cx="437120" cy="572740"/>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620587" y="843558"/>
            <a:ext cx="582827" cy="583947"/>
            <a:chOff x="5461551" y="1304216"/>
            <a:chExt cx="582827" cy="583947"/>
          </a:xfrm>
        </p:grpSpPr>
        <p:sp>
          <p:nvSpPr>
            <p:cNvPr id="23" name="椭圆 22"/>
            <p:cNvSpPr/>
            <p:nvPr/>
          </p:nvSpPr>
          <p:spPr>
            <a:xfrm>
              <a:off x="5461551" y="1304216"/>
              <a:ext cx="582827" cy="583947"/>
            </a:xfrm>
            <a:prstGeom prst="ellipse">
              <a:avLst/>
            </a:prstGeom>
            <a:solidFill>
              <a:srgbClr val="A50021"/>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400" kern="0" dirty="0">
                  <a:solidFill>
                    <a:srgbClr val="FFFFFF"/>
                  </a:solidFill>
                  <a:latin typeface="微软雅黑" panose="020B0503020204020204" pitchFamily="34" charset="-122"/>
                  <a:ea typeface="微软雅黑" panose="020B0503020204020204" pitchFamily="34" charset="-122"/>
                </a:rPr>
                <a:t>标题</a:t>
              </a:r>
            </a:p>
          </p:txBody>
        </p:sp>
        <p:sp>
          <p:nvSpPr>
            <p:cNvPr id="24" name="椭圆 1"/>
            <p:cNvSpPr/>
            <p:nvPr/>
          </p:nvSpPr>
          <p:spPr>
            <a:xfrm rot="16200000">
              <a:off x="5654333" y="1207825"/>
              <a:ext cx="196143" cy="424791"/>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 fmla="*/ 62426 w 355471"/>
                <a:gd name="connsiteY0" fmla="*/ 344166 h 683570"/>
                <a:gd name="connsiteX1" fmla="*/ 13686 w 355471"/>
                <a:gd name="connsiteY1" fmla="*/ 0 h 683570"/>
                <a:gd name="connsiteX2" fmla="*/ 355471 w 355471"/>
                <a:gd name="connsiteY2" fmla="*/ 341785 h 683570"/>
                <a:gd name="connsiteX3" fmla="*/ 13686 w 355471"/>
                <a:gd name="connsiteY3" fmla="*/ 683570 h 683570"/>
                <a:gd name="connsiteX4" fmla="*/ 62426 w 355471"/>
                <a:gd name="connsiteY4" fmla="*/ 344166 h 683570"/>
                <a:gd name="connsiteX0" fmla="*/ 62426 w 355471"/>
                <a:gd name="connsiteY0" fmla="*/ 344166 h 683570"/>
                <a:gd name="connsiteX1" fmla="*/ 13686 w 355471"/>
                <a:gd name="connsiteY1" fmla="*/ 0 h 683570"/>
                <a:gd name="connsiteX2" fmla="*/ 355471 w 355471"/>
                <a:gd name="connsiteY2" fmla="*/ 341788 h 683570"/>
                <a:gd name="connsiteX3" fmla="*/ 13686 w 355471"/>
                <a:gd name="connsiteY3" fmla="*/ 683570 h 683570"/>
                <a:gd name="connsiteX4" fmla="*/ 62426 w 355471"/>
                <a:gd name="connsiteY4" fmla="*/ 344166 h 683570"/>
                <a:gd name="connsiteX0" fmla="*/ 62426 w 355497"/>
                <a:gd name="connsiteY0" fmla="*/ 344166 h 683570"/>
                <a:gd name="connsiteX1" fmla="*/ 13686 w 355497"/>
                <a:gd name="connsiteY1" fmla="*/ 0 h 683570"/>
                <a:gd name="connsiteX2" fmla="*/ 355471 w 355497"/>
                <a:gd name="connsiteY2" fmla="*/ 341788 h 683570"/>
                <a:gd name="connsiteX3" fmla="*/ 13686 w 355497"/>
                <a:gd name="connsiteY3" fmla="*/ 683570 h 683570"/>
                <a:gd name="connsiteX4" fmla="*/ 62426 w 355497"/>
                <a:gd name="connsiteY4" fmla="*/ 344166 h 683570"/>
                <a:gd name="connsiteX0" fmla="*/ 62426 w 356185"/>
                <a:gd name="connsiteY0" fmla="*/ 344167 h 683571"/>
                <a:gd name="connsiteX1" fmla="*/ 13686 w 356185"/>
                <a:gd name="connsiteY1" fmla="*/ 1 h 683571"/>
                <a:gd name="connsiteX2" fmla="*/ 355471 w 356185"/>
                <a:gd name="connsiteY2" fmla="*/ 341789 h 683571"/>
                <a:gd name="connsiteX3" fmla="*/ 13686 w 356185"/>
                <a:gd name="connsiteY3" fmla="*/ 683571 h 683571"/>
                <a:gd name="connsiteX4" fmla="*/ 62426 w 356185"/>
                <a:gd name="connsiteY4" fmla="*/ 344167 h 683571"/>
                <a:gd name="connsiteX0" fmla="*/ 65000 w 360090"/>
                <a:gd name="connsiteY0" fmla="*/ 306067 h 645471"/>
                <a:gd name="connsiteX1" fmla="*/ 154373 w 360090"/>
                <a:gd name="connsiteY1" fmla="*/ 1 h 645471"/>
                <a:gd name="connsiteX2" fmla="*/ 358045 w 360090"/>
                <a:gd name="connsiteY2" fmla="*/ 303689 h 645471"/>
                <a:gd name="connsiteX3" fmla="*/ 16260 w 360090"/>
                <a:gd name="connsiteY3" fmla="*/ 645471 h 645471"/>
                <a:gd name="connsiteX4" fmla="*/ 65000 w 360090"/>
                <a:gd name="connsiteY4" fmla="*/ 306067 h 645471"/>
                <a:gd name="connsiteX0" fmla="*/ 95 w 293169"/>
                <a:gd name="connsiteY0" fmla="*/ 306067 h 585943"/>
                <a:gd name="connsiteX1" fmla="*/ 89468 w 293169"/>
                <a:gd name="connsiteY1" fmla="*/ 1 h 585943"/>
                <a:gd name="connsiteX2" fmla="*/ 293140 w 293169"/>
                <a:gd name="connsiteY2" fmla="*/ 303689 h 585943"/>
                <a:gd name="connsiteX3" fmla="*/ 103755 w 293169"/>
                <a:gd name="connsiteY3" fmla="*/ 585943 h 585943"/>
                <a:gd name="connsiteX4" fmla="*/ 95 w 293169"/>
                <a:gd name="connsiteY4" fmla="*/ 306067 h 585943"/>
                <a:gd name="connsiteX0" fmla="*/ 3 w 293048"/>
                <a:gd name="connsiteY0" fmla="*/ 306067 h 585943"/>
                <a:gd name="connsiteX1" fmla="*/ 89376 w 293048"/>
                <a:gd name="connsiteY1" fmla="*/ 1 h 585943"/>
                <a:gd name="connsiteX2" fmla="*/ 293048 w 293048"/>
                <a:gd name="connsiteY2" fmla="*/ 303689 h 585943"/>
                <a:gd name="connsiteX3" fmla="*/ 91757 w 293048"/>
                <a:gd name="connsiteY3" fmla="*/ 585943 h 585943"/>
                <a:gd name="connsiteX4" fmla="*/ 3 w 293048"/>
                <a:gd name="connsiteY4" fmla="*/ 306067 h 585943"/>
                <a:gd name="connsiteX0" fmla="*/ 39769 w 211370"/>
                <a:gd name="connsiteY0" fmla="*/ 298927 h 585946"/>
                <a:gd name="connsiteX1" fmla="*/ 7698 w 211370"/>
                <a:gd name="connsiteY1" fmla="*/ 2 h 585946"/>
                <a:gd name="connsiteX2" fmla="*/ 211370 w 211370"/>
                <a:gd name="connsiteY2" fmla="*/ 303690 h 585946"/>
                <a:gd name="connsiteX3" fmla="*/ 10079 w 211370"/>
                <a:gd name="connsiteY3" fmla="*/ 585944 h 585946"/>
                <a:gd name="connsiteX4" fmla="*/ 39769 w 211370"/>
                <a:gd name="connsiteY4" fmla="*/ 298927 h 585946"/>
                <a:gd name="connsiteX0" fmla="*/ 39769 w 211370"/>
                <a:gd name="connsiteY0" fmla="*/ 298927 h 585949"/>
                <a:gd name="connsiteX1" fmla="*/ 7698 w 211370"/>
                <a:gd name="connsiteY1" fmla="*/ 2 h 585949"/>
                <a:gd name="connsiteX2" fmla="*/ 211370 w 211370"/>
                <a:gd name="connsiteY2" fmla="*/ 303690 h 585949"/>
                <a:gd name="connsiteX3" fmla="*/ 10079 w 211370"/>
                <a:gd name="connsiteY3" fmla="*/ 585944 h 585949"/>
                <a:gd name="connsiteX4" fmla="*/ 39769 w 211370"/>
                <a:gd name="connsiteY4" fmla="*/ 298927 h 585949"/>
                <a:gd name="connsiteX0" fmla="*/ 39769 w 211535"/>
                <a:gd name="connsiteY0" fmla="*/ 298927 h 585949"/>
                <a:gd name="connsiteX1" fmla="*/ 7698 w 211535"/>
                <a:gd name="connsiteY1" fmla="*/ 2 h 585949"/>
                <a:gd name="connsiteX2" fmla="*/ 211370 w 211535"/>
                <a:gd name="connsiteY2" fmla="*/ 303690 h 585949"/>
                <a:gd name="connsiteX3" fmla="*/ 10079 w 211535"/>
                <a:gd name="connsiteY3" fmla="*/ 585944 h 585949"/>
                <a:gd name="connsiteX4" fmla="*/ 39769 w 211535"/>
                <a:gd name="connsiteY4" fmla="*/ 298927 h 585949"/>
                <a:gd name="connsiteX0" fmla="*/ 54250 w 226016"/>
                <a:gd name="connsiteY0" fmla="*/ 299466 h 586488"/>
                <a:gd name="connsiteX1" fmla="*/ 22179 w 226016"/>
                <a:gd name="connsiteY1" fmla="*/ 541 h 586488"/>
                <a:gd name="connsiteX2" fmla="*/ 225851 w 226016"/>
                <a:gd name="connsiteY2" fmla="*/ 304229 h 586488"/>
                <a:gd name="connsiteX3" fmla="*/ 24560 w 226016"/>
                <a:gd name="connsiteY3" fmla="*/ 586483 h 586488"/>
                <a:gd name="connsiteX4" fmla="*/ 54250 w 226016"/>
                <a:gd name="connsiteY4" fmla="*/ 299466 h 586488"/>
                <a:gd name="connsiteX0" fmla="*/ 54250 w 226063"/>
                <a:gd name="connsiteY0" fmla="*/ 299466 h 586543"/>
                <a:gd name="connsiteX1" fmla="*/ 22179 w 226063"/>
                <a:gd name="connsiteY1" fmla="*/ 541 h 586543"/>
                <a:gd name="connsiteX2" fmla="*/ 225851 w 226063"/>
                <a:gd name="connsiteY2" fmla="*/ 304229 h 586543"/>
                <a:gd name="connsiteX3" fmla="*/ 24560 w 226063"/>
                <a:gd name="connsiteY3" fmla="*/ 586483 h 586543"/>
                <a:gd name="connsiteX4" fmla="*/ 54250 w 226063"/>
                <a:gd name="connsiteY4" fmla="*/ 299466 h 586543"/>
                <a:gd name="connsiteX0" fmla="*/ 58295 w 230108"/>
                <a:gd name="connsiteY0" fmla="*/ 298952 h 586029"/>
                <a:gd name="connsiteX1" fmla="*/ 26224 w 230108"/>
                <a:gd name="connsiteY1" fmla="*/ 27 h 586029"/>
                <a:gd name="connsiteX2" fmla="*/ 229896 w 230108"/>
                <a:gd name="connsiteY2" fmla="*/ 303715 h 586029"/>
                <a:gd name="connsiteX3" fmla="*/ 28605 w 230108"/>
                <a:gd name="connsiteY3" fmla="*/ 585969 h 586029"/>
                <a:gd name="connsiteX4" fmla="*/ 58295 w 230108"/>
                <a:gd name="connsiteY4" fmla="*/ 298952 h 586029"/>
                <a:gd name="connsiteX0" fmla="*/ 58295 w 230101"/>
                <a:gd name="connsiteY0" fmla="*/ 298952 h 585974"/>
                <a:gd name="connsiteX1" fmla="*/ 26224 w 230101"/>
                <a:gd name="connsiteY1" fmla="*/ 27 h 585974"/>
                <a:gd name="connsiteX2" fmla="*/ 229896 w 230101"/>
                <a:gd name="connsiteY2" fmla="*/ 303715 h 585974"/>
                <a:gd name="connsiteX3" fmla="*/ 28605 w 230101"/>
                <a:gd name="connsiteY3" fmla="*/ 585969 h 585974"/>
                <a:gd name="connsiteX4" fmla="*/ 58295 w 230101"/>
                <a:gd name="connsiteY4" fmla="*/ 298952 h 585974"/>
                <a:gd name="connsiteX0" fmla="*/ 58295 w 229922"/>
                <a:gd name="connsiteY0" fmla="*/ 298943 h 585965"/>
                <a:gd name="connsiteX1" fmla="*/ 26224 w 229922"/>
                <a:gd name="connsiteY1" fmla="*/ 18 h 585965"/>
                <a:gd name="connsiteX2" fmla="*/ 229896 w 229922"/>
                <a:gd name="connsiteY2" fmla="*/ 303706 h 585965"/>
                <a:gd name="connsiteX3" fmla="*/ 28605 w 229922"/>
                <a:gd name="connsiteY3" fmla="*/ 585960 h 585965"/>
                <a:gd name="connsiteX4" fmla="*/ 58295 w 229922"/>
                <a:gd name="connsiteY4" fmla="*/ 298943 h 585965"/>
                <a:gd name="connsiteX0" fmla="*/ 58295 w 229930"/>
                <a:gd name="connsiteY0" fmla="*/ 298943 h 585964"/>
                <a:gd name="connsiteX1" fmla="*/ 26224 w 229930"/>
                <a:gd name="connsiteY1" fmla="*/ 18 h 585964"/>
                <a:gd name="connsiteX2" fmla="*/ 229896 w 229930"/>
                <a:gd name="connsiteY2" fmla="*/ 303706 h 585964"/>
                <a:gd name="connsiteX3" fmla="*/ 28605 w 229930"/>
                <a:gd name="connsiteY3" fmla="*/ 585960 h 585964"/>
                <a:gd name="connsiteX4" fmla="*/ 58295 w 229930"/>
                <a:gd name="connsiteY4" fmla="*/ 298943 h 585964"/>
                <a:gd name="connsiteX0" fmla="*/ 58295 w 230172"/>
                <a:gd name="connsiteY0" fmla="*/ 298940 h 585961"/>
                <a:gd name="connsiteX1" fmla="*/ 26224 w 230172"/>
                <a:gd name="connsiteY1" fmla="*/ 15 h 585961"/>
                <a:gd name="connsiteX2" fmla="*/ 229896 w 230172"/>
                <a:gd name="connsiteY2" fmla="*/ 303703 h 585961"/>
                <a:gd name="connsiteX3" fmla="*/ 28605 w 230172"/>
                <a:gd name="connsiteY3" fmla="*/ 585957 h 585961"/>
                <a:gd name="connsiteX4" fmla="*/ 58295 w 230172"/>
                <a:gd name="connsiteY4" fmla="*/ 298940 h 585961"/>
                <a:gd name="connsiteX0" fmla="*/ 58295 w 229896"/>
                <a:gd name="connsiteY0" fmla="*/ 298940 h 585961"/>
                <a:gd name="connsiteX1" fmla="*/ 26224 w 229896"/>
                <a:gd name="connsiteY1" fmla="*/ 15 h 585961"/>
                <a:gd name="connsiteX2" fmla="*/ 229896 w 229896"/>
                <a:gd name="connsiteY2" fmla="*/ 303703 h 585961"/>
                <a:gd name="connsiteX3" fmla="*/ 28605 w 229896"/>
                <a:gd name="connsiteY3" fmla="*/ 585957 h 585961"/>
                <a:gd name="connsiteX4" fmla="*/ 58295 w 229896"/>
                <a:gd name="connsiteY4" fmla="*/ 298940 h 585961"/>
                <a:gd name="connsiteX0" fmla="*/ 57944 w 229545"/>
                <a:gd name="connsiteY0" fmla="*/ 298940 h 585961"/>
                <a:gd name="connsiteX1" fmla="*/ 25873 w 229545"/>
                <a:gd name="connsiteY1" fmla="*/ 15 h 585961"/>
                <a:gd name="connsiteX2" fmla="*/ 229545 w 229545"/>
                <a:gd name="connsiteY2" fmla="*/ 303703 h 585961"/>
                <a:gd name="connsiteX3" fmla="*/ 28254 w 229545"/>
                <a:gd name="connsiteY3" fmla="*/ 585957 h 585961"/>
                <a:gd name="connsiteX4" fmla="*/ 57944 w 229545"/>
                <a:gd name="connsiteY4" fmla="*/ 298940 h 585961"/>
                <a:gd name="connsiteX0" fmla="*/ 18784 w 216579"/>
                <a:gd name="connsiteY0" fmla="*/ 291798 h 585987"/>
                <a:gd name="connsiteX1" fmla="*/ 12907 w 216579"/>
                <a:gd name="connsiteY1" fmla="*/ 17 h 585987"/>
                <a:gd name="connsiteX2" fmla="*/ 216579 w 216579"/>
                <a:gd name="connsiteY2" fmla="*/ 303705 h 585987"/>
                <a:gd name="connsiteX3" fmla="*/ 15288 w 216579"/>
                <a:gd name="connsiteY3" fmla="*/ 585959 h 585987"/>
                <a:gd name="connsiteX4" fmla="*/ 18784 w 216579"/>
                <a:gd name="connsiteY4" fmla="*/ 291798 h 585987"/>
                <a:gd name="connsiteX0" fmla="*/ 12234 w 219554"/>
                <a:gd name="connsiteY0" fmla="*/ 289426 h 586008"/>
                <a:gd name="connsiteX1" fmla="*/ 15882 w 219554"/>
                <a:gd name="connsiteY1" fmla="*/ 26 h 586008"/>
                <a:gd name="connsiteX2" fmla="*/ 219554 w 219554"/>
                <a:gd name="connsiteY2" fmla="*/ 303714 h 586008"/>
                <a:gd name="connsiteX3" fmla="*/ 18263 w 219554"/>
                <a:gd name="connsiteY3" fmla="*/ 585968 h 586008"/>
                <a:gd name="connsiteX4" fmla="*/ 12234 w 219554"/>
                <a:gd name="connsiteY4" fmla="*/ 289426 h 586008"/>
                <a:gd name="connsiteX0" fmla="*/ 17080 w 217256"/>
                <a:gd name="connsiteY0" fmla="*/ 289426 h 586008"/>
                <a:gd name="connsiteX1" fmla="*/ 13584 w 217256"/>
                <a:gd name="connsiteY1" fmla="*/ 26 h 586008"/>
                <a:gd name="connsiteX2" fmla="*/ 217256 w 217256"/>
                <a:gd name="connsiteY2" fmla="*/ 303714 h 586008"/>
                <a:gd name="connsiteX3" fmla="*/ 15965 w 217256"/>
                <a:gd name="connsiteY3" fmla="*/ 585968 h 586008"/>
                <a:gd name="connsiteX4" fmla="*/ 17080 w 217256"/>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33 w 271746"/>
                <a:gd name="connsiteY0" fmla="*/ 287054 h 585994"/>
                <a:gd name="connsiteX1" fmla="*/ 68074 w 271746"/>
                <a:gd name="connsiteY1" fmla="*/ 35 h 585994"/>
                <a:gd name="connsiteX2" fmla="*/ 271746 w 271746"/>
                <a:gd name="connsiteY2" fmla="*/ 303723 h 585994"/>
                <a:gd name="connsiteX3" fmla="*/ 70455 w 271746"/>
                <a:gd name="connsiteY3" fmla="*/ 585977 h 585994"/>
                <a:gd name="connsiteX4" fmla="*/ 133 w 271746"/>
                <a:gd name="connsiteY4" fmla="*/ 287054 h 585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sp>
        <p:nvSpPr>
          <p:cNvPr id="25" name="矩形 4"/>
          <p:cNvSpPr/>
          <p:nvPr/>
        </p:nvSpPr>
        <p:spPr>
          <a:xfrm rot="4560000">
            <a:off x="5321889" y="1022329"/>
            <a:ext cx="267876" cy="421429"/>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753963" y="2630205"/>
            <a:ext cx="2463476" cy="651474"/>
            <a:chOff x="488950" y="1968268"/>
            <a:chExt cx="2463476" cy="651474"/>
          </a:xfrm>
        </p:grpSpPr>
        <p:sp>
          <p:nvSpPr>
            <p:cNvPr id="27"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itchFamily="34" charset="-122"/>
                  <a:ea typeface="微软雅黑" pitchFamily="34" charset="-122"/>
                </a:rPr>
                <a:t>单击此处添加段落文字内容</a:t>
              </a:r>
            </a:p>
            <a:p>
              <a:r>
                <a:rPr lang="zh-CN" altLang="en-US" sz="1000" b="1" dirty="0">
                  <a:solidFill>
                    <a:schemeClr val="tx1">
                      <a:lumMod val="65000"/>
                      <a:lumOff val="35000"/>
                    </a:schemeClr>
                  </a:solidFill>
                  <a:latin typeface="微软雅黑" pitchFamily="34" charset="-122"/>
                  <a:ea typeface="微软雅黑" pitchFamily="34" charset="-122"/>
                </a:rPr>
                <a:t>单击此处添加段落文字内容</a:t>
              </a:r>
            </a:p>
          </p:txBody>
        </p:sp>
        <p:sp>
          <p:nvSpPr>
            <p:cNvPr id="28"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EC3730"/>
                  </a:solidFill>
                  <a:latin typeface="微软雅黑" pitchFamily="34" charset="-122"/>
                  <a:ea typeface="微软雅黑" pitchFamily="34" charset="-122"/>
                </a:rPr>
                <a:t>单击此处添加标题文字</a:t>
              </a:r>
            </a:p>
          </p:txBody>
        </p:sp>
      </p:grpSp>
      <p:grpSp>
        <p:nvGrpSpPr>
          <p:cNvPr id="29" name="组合 28"/>
          <p:cNvGrpSpPr/>
          <p:nvPr/>
        </p:nvGrpSpPr>
        <p:grpSpPr>
          <a:xfrm>
            <a:off x="1398888" y="1821122"/>
            <a:ext cx="2463476" cy="651474"/>
            <a:chOff x="488950" y="1968268"/>
            <a:chExt cx="2463476" cy="651474"/>
          </a:xfrm>
        </p:grpSpPr>
        <p:sp>
          <p:nvSpPr>
            <p:cNvPr id="30"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itchFamily="34" charset="-122"/>
                  <a:ea typeface="微软雅黑" pitchFamily="34" charset="-122"/>
                </a:rPr>
                <a:t>单击此处添加段落文字内容</a:t>
              </a:r>
            </a:p>
            <a:p>
              <a:r>
                <a:rPr lang="zh-CN" altLang="en-US" sz="1000" b="1" dirty="0">
                  <a:solidFill>
                    <a:schemeClr val="tx1">
                      <a:lumMod val="65000"/>
                      <a:lumOff val="35000"/>
                    </a:schemeClr>
                  </a:solidFill>
                  <a:latin typeface="微软雅黑" pitchFamily="34" charset="-122"/>
                  <a:ea typeface="微软雅黑" pitchFamily="34" charset="-122"/>
                </a:rPr>
                <a:t>单击此处添加段落文字内容</a:t>
              </a:r>
            </a:p>
          </p:txBody>
        </p:sp>
        <p:sp>
          <p:nvSpPr>
            <p:cNvPr id="31"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EC3730"/>
                  </a:solidFill>
                  <a:latin typeface="微软雅黑" pitchFamily="34" charset="-122"/>
                  <a:ea typeface="微软雅黑" pitchFamily="34" charset="-122"/>
                </a:rPr>
                <a:t>单击此处添加标题文字</a:t>
              </a:r>
            </a:p>
          </p:txBody>
        </p:sp>
      </p:grpSp>
      <p:grpSp>
        <p:nvGrpSpPr>
          <p:cNvPr id="32" name="组合 31"/>
          <p:cNvGrpSpPr/>
          <p:nvPr/>
        </p:nvGrpSpPr>
        <p:grpSpPr>
          <a:xfrm>
            <a:off x="5319337" y="3186796"/>
            <a:ext cx="2463476" cy="651474"/>
            <a:chOff x="488950" y="1968268"/>
            <a:chExt cx="2463476" cy="651474"/>
          </a:xfrm>
        </p:grpSpPr>
        <p:sp>
          <p:nvSpPr>
            <p:cNvPr id="33"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itchFamily="34" charset="-122"/>
                  <a:ea typeface="微软雅黑" pitchFamily="34" charset="-122"/>
                </a:rPr>
                <a:t>单击此处添加段落文字内容</a:t>
              </a:r>
            </a:p>
            <a:p>
              <a:r>
                <a:rPr lang="zh-CN" altLang="en-US" sz="1000" b="1" dirty="0">
                  <a:solidFill>
                    <a:schemeClr val="tx1">
                      <a:lumMod val="65000"/>
                      <a:lumOff val="35000"/>
                    </a:schemeClr>
                  </a:solidFill>
                  <a:latin typeface="微软雅黑" pitchFamily="34" charset="-122"/>
                  <a:ea typeface="微软雅黑" pitchFamily="34" charset="-122"/>
                </a:rPr>
                <a:t>单击此处添加段落文字内容</a:t>
              </a:r>
            </a:p>
          </p:txBody>
        </p:sp>
        <p:sp>
          <p:nvSpPr>
            <p:cNvPr id="34"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EC3730"/>
                  </a:solidFill>
                  <a:latin typeface="微软雅黑" pitchFamily="34" charset="-122"/>
                  <a:ea typeface="微软雅黑" pitchFamily="34" charset="-122"/>
                </a:rPr>
                <a:t>单击此处添加标题文字</a:t>
              </a:r>
            </a:p>
          </p:txBody>
        </p:sp>
      </p:grpSp>
      <p:grpSp>
        <p:nvGrpSpPr>
          <p:cNvPr id="35" name="组合 34"/>
          <p:cNvGrpSpPr/>
          <p:nvPr/>
        </p:nvGrpSpPr>
        <p:grpSpPr>
          <a:xfrm>
            <a:off x="6140972" y="2252518"/>
            <a:ext cx="2463476" cy="682251"/>
            <a:chOff x="488950" y="1968268"/>
            <a:chExt cx="2463476" cy="682251"/>
          </a:xfrm>
        </p:grpSpPr>
        <p:sp>
          <p:nvSpPr>
            <p:cNvPr id="36" name="Rectangle 9"/>
            <p:cNvSpPr>
              <a:spLocks noChangeArrowheads="1"/>
            </p:cNvSpPr>
            <p:nvPr/>
          </p:nvSpPr>
          <p:spPr bwMode="auto">
            <a:xfrm>
              <a:off x="505201" y="2219632"/>
              <a:ext cx="24472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50" b="1" dirty="0">
                  <a:solidFill>
                    <a:schemeClr val="tx1">
                      <a:lumMod val="65000"/>
                      <a:lumOff val="35000"/>
                    </a:schemeClr>
                  </a:solidFill>
                  <a:latin typeface="微软雅黑" pitchFamily="34" charset="-122"/>
                  <a:ea typeface="微软雅黑" pitchFamily="34" charset="-122"/>
                </a:rPr>
                <a:t>单击此处添加段落文字内容</a:t>
              </a:r>
            </a:p>
            <a:p>
              <a:r>
                <a:rPr lang="zh-CN" altLang="en-US" sz="1050" b="1" dirty="0">
                  <a:solidFill>
                    <a:schemeClr val="tx1">
                      <a:lumMod val="65000"/>
                      <a:lumOff val="35000"/>
                    </a:schemeClr>
                  </a:solidFill>
                  <a:latin typeface="微软雅黑" pitchFamily="34" charset="-122"/>
                  <a:ea typeface="微软雅黑" pitchFamily="34" charset="-122"/>
                </a:rPr>
                <a:t>单击此处添加段落文字内容</a:t>
              </a:r>
            </a:p>
          </p:txBody>
        </p:sp>
        <p:sp>
          <p:nvSpPr>
            <p:cNvPr id="37"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EC3730"/>
                  </a:solidFill>
                  <a:latin typeface="微软雅黑" pitchFamily="34" charset="-122"/>
                  <a:ea typeface="微软雅黑" pitchFamily="34" charset="-122"/>
                </a:rPr>
                <a:t>单击此处添加标题文字</a:t>
              </a:r>
            </a:p>
          </p:txBody>
        </p:sp>
      </p:grpSp>
      <p:grpSp>
        <p:nvGrpSpPr>
          <p:cNvPr id="38" name="组合 37"/>
          <p:cNvGrpSpPr/>
          <p:nvPr/>
        </p:nvGrpSpPr>
        <p:grpSpPr>
          <a:xfrm>
            <a:off x="2755493" y="919189"/>
            <a:ext cx="2463476" cy="651474"/>
            <a:chOff x="488950" y="1968268"/>
            <a:chExt cx="2463476" cy="651474"/>
          </a:xfrm>
        </p:grpSpPr>
        <p:sp>
          <p:nvSpPr>
            <p:cNvPr id="39"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itchFamily="34" charset="-122"/>
                  <a:ea typeface="微软雅黑" pitchFamily="34" charset="-122"/>
                </a:rPr>
                <a:t>单击此处添加段落文字内容</a:t>
              </a:r>
            </a:p>
            <a:p>
              <a:r>
                <a:rPr lang="zh-CN" altLang="en-US" sz="1000" b="1" dirty="0">
                  <a:solidFill>
                    <a:schemeClr val="tx1">
                      <a:lumMod val="65000"/>
                      <a:lumOff val="35000"/>
                    </a:schemeClr>
                  </a:solidFill>
                  <a:latin typeface="微软雅黑" pitchFamily="34" charset="-122"/>
                  <a:ea typeface="微软雅黑" pitchFamily="34" charset="-122"/>
                </a:rPr>
                <a:t>单击此处添加段落文字内容</a:t>
              </a:r>
            </a:p>
          </p:txBody>
        </p:sp>
        <p:sp>
          <p:nvSpPr>
            <p:cNvPr id="40"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EC3730"/>
                  </a:solidFill>
                  <a:latin typeface="微软雅黑" pitchFamily="34" charset="-122"/>
                  <a:ea typeface="微软雅黑" pitchFamily="34" charset="-122"/>
                </a:rPr>
                <a:t>单击此处添加标题文字</a:t>
              </a:r>
            </a:p>
          </p:txBody>
        </p:sp>
      </p:grpSp>
      <p:sp>
        <p:nvSpPr>
          <p:cNvPr id="57"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26930417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00"/>
                                        <p:tgtEl>
                                          <p:spTgt spid="3"/>
                                        </p:tgtEl>
                                      </p:cBhvr>
                                    </p:animEffect>
                                  </p:childTnLst>
                                </p:cTn>
                              </p:par>
                            </p:childTnLst>
                          </p:cTn>
                        </p:par>
                        <p:par>
                          <p:cTn id="8" fill="hold">
                            <p:stCondLst>
                              <p:cond delay="4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400"/>
                                        <p:tgtEl>
                                          <p:spTgt spid="18"/>
                                        </p:tgtEl>
                                      </p:cBhvr>
                                    </p:animEffect>
                                  </p:childTnLst>
                                </p:cTn>
                              </p:par>
                            </p:childTnLst>
                          </p:cTn>
                        </p:par>
                        <p:par>
                          <p:cTn id="12" fill="hold">
                            <p:stCondLst>
                              <p:cond delay="8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400"/>
                                        <p:tgtEl>
                                          <p:spTgt spid="6"/>
                                        </p:tgtEl>
                                      </p:cBhvr>
                                    </p:animEffect>
                                  </p:childTnLst>
                                </p:cTn>
                              </p:par>
                            </p:childTnLst>
                          </p:cTn>
                        </p:par>
                        <p:par>
                          <p:cTn id="16" fill="hold">
                            <p:stCondLst>
                              <p:cond delay="12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400"/>
                                        <p:tgtEl>
                                          <p:spTgt spid="21"/>
                                        </p:tgtEl>
                                      </p:cBhvr>
                                    </p:animEffect>
                                  </p:childTnLst>
                                </p:cTn>
                              </p:par>
                            </p:childTnLst>
                          </p:cTn>
                        </p:par>
                        <p:par>
                          <p:cTn id="20" fill="hold">
                            <p:stCondLst>
                              <p:cond delay="16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400"/>
                                        <p:tgtEl>
                                          <p:spTgt spid="9"/>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400"/>
                                        <p:tgtEl>
                                          <p:spTgt spid="20"/>
                                        </p:tgtEl>
                                      </p:cBhvr>
                                    </p:animEffect>
                                  </p:childTnLst>
                                </p:cTn>
                              </p:par>
                            </p:childTnLst>
                          </p:cTn>
                        </p:par>
                        <p:par>
                          <p:cTn id="28" fill="hold">
                            <p:stCondLst>
                              <p:cond delay="24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400"/>
                                        <p:tgtEl>
                                          <p:spTgt spid="12"/>
                                        </p:tgtEl>
                                      </p:cBhvr>
                                    </p:animEffect>
                                  </p:childTnLst>
                                </p:cTn>
                              </p:par>
                            </p:childTnLst>
                          </p:cTn>
                        </p:par>
                        <p:par>
                          <p:cTn id="32" fill="hold">
                            <p:stCondLst>
                              <p:cond delay="2800"/>
                            </p:stCondLst>
                            <p:childTnLst>
                              <p:par>
                                <p:cTn id="33" presetID="22" presetClass="entr" presetSubtype="2"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right)">
                                      <p:cBhvr>
                                        <p:cTn id="35" dur="400"/>
                                        <p:tgtEl>
                                          <p:spTgt spid="19"/>
                                        </p:tgtEl>
                                      </p:cBhvr>
                                    </p:animEffect>
                                  </p:childTnLst>
                                </p:cTn>
                              </p:par>
                            </p:childTnLst>
                          </p:cTn>
                        </p:par>
                        <p:par>
                          <p:cTn id="36" fill="hold">
                            <p:stCondLst>
                              <p:cond delay="3200"/>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400"/>
                                        <p:tgtEl>
                                          <p:spTgt spid="15"/>
                                        </p:tgtEl>
                                      </p:cBhvr>
                                    </p:animEffect>
                                  </p:childTnLst>
                                </p:cTn>
                              </p:par>
                            </p:childTnLst>
                          </p:cTn>
                        </p:par>
                        <p:par>
                          <p:cTn id="40" fill="hold">
                            <p:stCondLst>
                              <p:cond delay="3600"/>
                            </p:stCondLst>
                            <p:childTnLst>
                              <p:par>
                                <p:cTn id="41" presetID="22" presetClass="entr" presetSubtype="8"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400"/>
                                        <p:tgtEl>
                                          <p:spTgt spid="25"/>
                                        </p:tgtEl>
                                      </p:cBhvr>
                                    </p:animEffect>
                                  </p:childTnLst>
                                </p:cTn>
                              </p:par>
                            </p:childTnLst>
                          </p:cTn>
                        </p:par>
                        <p:par>
                          <p:cTn id="44" fill="hold">
                            <p:stCondLst>
                              <p:cond delay="4000"/>
                            </p:stCondLst>
                            <p:childTnLst>
                              <p:par>
                                <p:cTn id="45" presetID="22" presetClass="entr" presetSubtype="4"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400"/>
                                        <p:tgtEl>
                                          <p:spTgt spid="22"/>
                                        </p:tgtEl>
                                      </p:cBhvr>
                                    </p:animEffect>
                                  </p:childTnLst>
                                </p:cTn>
                              </p:par>
                            </p:childTnLst>
                          </p:cTn>
                        </p:par>
                        <p:par>
                          <p:cTn id="48" fill="hold">
                            <p:stCondLst>
                              <p:cond delay="4400"/>
                            </p:stCondLst>
                            <p:childTnLst>
                              <p:par>
                                <p:cTn id="49" presetID="22" presetClass="entr" presetSubtype="8"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400"/>
                                        <p:tgtEl>
                                          <p:spTgt spid="26"/>
                                        </p:tgtEl>
                                      </p:cBhvr>
                                    </p:animEffect>
                                  </p:childTnLst>
                                </p:cTn>
                              </p:par>
                            </p:childTnLst>
                          </p:cTn>
                        </p:par>
                        <p:par>
                          <p:cTn id="52" fill="hold">
                            <p:stCondLst>
                              <p:cond delay="48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400"/>
                                        <p:tgtEl>
                                          <p:spTgt spid="29"/>
                                        </p:tgtEl>
                                      </p:cBhvr>
                                    </p:animEffect>
                                  </p:childTnLst>
                                </p:cTn>
                              </p:par>
                            </p:childTnLst>
                          </p:cTn>
                        </p:par>
                        <p:par>
                          <p:cTn id="56" fill="hold">
                            <p:stCondLst>
                              <p:cond delay="5200"/>
                            </p:stCondLst>
                            <p:childTnLst>
                              <p:par>
                                <p:cTn id="57" presetID="22" presetClass="entr" presetSubtype="8"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400"/>
                                        <p:tgtEl>
                                          <p:spTgt spid="32"/>
                                        </p:tgtEl>
                                      </p:cBhvr>
                                    </p:animEffect>
                                  </p:childTnLst>
                                </p:cTn>
                              </p:par>
                            </p:childTnLst>
                          </p:cTn>
                        </p:par>
                        <p:par>
                          <p:cTn id="60" fill="hold">
                            <p:stCondLst>
                              <p:cond delay="5600"/>
                            </p:stCondLst>
                            <p:childTnLst>
                              <p:par>
                                <p:cTn id="61" presetID="22" presetClass="entr" presetSubtype="8"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400"/>
                                        <p:tgtEl>
                                          <p:spTgt spid="35"/>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left)">
                                      <p:cBhvr>
                                        <p:cTn id="67" dur="4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29</a:t>
            </a:fld>
            <a:endParaRPr lang="zh-CN" altLang="en-US"/>
          </a:p>
        </p:txBody>
      </p:sp>
      <p:grpSp>
        <p:nvGrpSpPr>
          <p:cNvPr id="3" name="组合 2"/>
          <p:cNvGrpSpPr/>
          <p:nvPr/>
        </p:nvGrpSpPr>
        <p:grpSpPr>
          <a:xfrm>
            <a:off x="1120190" y="2777714"/>
            <a:ext cx="7034213" cy="921167"/>
            <a:chOff x="971550" y="3508375"/>
            <a:chExt cx="7034213" cy="921167"/>
          </a:xfrm>
        </p:grpSpPr>
        <p:sp>
          <p:nvSpPr>
            <p:cNvPr id="4" name="椭圆 8"/>
            <p:cNvSpPr>
              <a:spLocks noChangeArrowheads="1"/>
            </p:cNvSpPr>
            <p:nvPr/>
          </p:nvSpPr>
          <p:spPr bwMode="auto">
            <a:xfrm>
              <a:off x="971550" y="3508375"/>
              <a:ext cx="7034213" cy="790575"/>
            </a:xfrm>
            <a:custGeom>
              <a:avLst/>
              <a:gdLst>
                <a:gd name="T0" fmla="*/ 0 w 7034766"/>
                <a:gd name="T1" fmla="*/ 0 h 791278"/>
                <a:gd name="T2" fmla="*/ 7034766 w 7034766"/>
                <a:gd name="T3" fmla="*/ 791278 h 791278"/>
              </a:gdLst>
              <a:ahLst/>
              <a:cxnLst/>
              <a:rect l="T0" t="T1" r="T2" b="T3"/>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chemeClr val="tx1">
                <a:lumMod val="65000"/>
                <a:lumOff val="35000"/>
              </a:schemeClr>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5" name="TextBox 87"/>
            <p:cNvSpPr>
              <a:spLocks noChangeArrowheads="1"/>
            </p:cNvSpPr>
            <p:nvPr/>
          </p:nvSpPr>
          <p:spPr bwMode="auto">
            <a:xfrm>
              <a:off x="2181225" y="4090988"/>
              <a:ext cx="4619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solidFill>
                    <a:srgbClr val="EC3730"/>
                  </a:solidFill>
                  <a:latin typeface="微软雅黑" pitchFamily="34" charset="-122"/>
                  <a:ea typeface="微软雅黑" pitchFamily="34" charset="-122"/>
                </a:rPr>
                <a:t>请在此处输入您的文本请在此处输入您的文本</a:t>
              </a:r>
              <a:endParaRPr lang="zh-CN" altLang="en-US" sz="1600" b="1" dirty="0">
                <a:solidFill>
                  <a:srgbClr val="EC3730"/>
                </a:solidFill>
                <a:latin typeface="微软雅黑" pitchFamily="34" charset="-122"/>
                <a:ea typeface="微软雅黑" pitchFamily="34" charset="-122"/>
                <a:sym typeface="微软雅黑" pitchFamily="34" charset="-122"/>
              </a:endParaRPr>
            </a:p>
          </p:txBody>
        </p:sp>
      </p:grpSp>
      <p:grpSp>
        <p:nvGrpSpPr>
          <p:cNvPr id="6" name="组合 5"/>
          <p:cNvGrpSpPr/>
          <p:nvPr/>
        </p:nvGrpSpPr>
        <p:grpSpPr>
          <a:xfrm>
            <a:off x="3776078" y="627534"/>
            <a:ext cx="1728787" cy="2235905"/>
            <a:chOff x="3627438" y="1358195"/>
            <a:chExt cx="1728787" cy="2235905"/>
          </a:xfrm>
        </p:grpSpPr>
        <p:grpSp>
          <p:nvGrpSpPr>
            <p:cNvPr id="7" name="Group 5"/>
            <p:cNvGrpSpPr>
              <a:grpSpLocks/>
            </p:cNvGrpSpPr>
            <p:nvPr/>
          </p:nvGrpSpPr>
          <p:grpSpPr bwMode="auto">
            <a:xfrm>
              <a:off x="3627438" y="1865313"/>
              <a:ext cx="1728787" cy="1728787"/>
              <a:chOff x="0" y="0"/>
              <a:chExt cx="1728192" cy="1728192"/>
            </a:xfrm>
          </p:grpSpPr>
          <p:sp>
            <p:nvSpPr>
              <p:cNvPr id="9" name="五角星 68"/>
              <p:cNvSpPr>
                <a:spLocks noChangeArrowheads="1"/>
              </p:cNvSpPr>
              <p:nvPr/>
            </p:nvSpPr>
            <p:spPr bwMode="auto">
              <a:xfrm>
                <a:off x="0" y="0"/>
                <a:ext cx="1728192" cy="1728192"/>
              </a:xfrm>
              <a:prstGeom prst="star5">
                <a:avLst/>
              </a:prstGeom>
              <a:solidFill>
                <a:srgbClr val="C00000"/>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0"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EC3730"/>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1" name="TextBox 70"/>
              <p:cNvSpPr>
                <a:spLocks noChangeArrowheads="1"/>
              </p:cNvSpPr>
              <p:nvPr/>
            </p:nvSpPr>
            <p:spPr bwMode="auto">
              <a:xfrm>
                <a:off x="606653" y="479375"/>
                <a:ext cx="5148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dirty="0" smtClean="0">
                    <a:solidFill>
                      <a:srgbClr val="FFFFFF"/>
                    </a:solidFill>
                    <a:latin typeface="微软雅黑" pitchFamily="34" charset="-122"/>
                    <a:ea typeface="微软雅黑" pitchFamily="34" charset="-122"/>
                    <a:sym typeface="微软雅黑" pitchFamily="34" charset="-122"/>
                  </a:rPr>
                  <a:t>3</a:t>
                </a:r>
                <a:endParaRPr lang="zh-CN" altLang="en-US" sz="4400" dirty="0">
                  <a:solidFill>
                    <a:srgbClr val="FFFFFF"/>
                  </a:solidFill>
                  <a:latin typeface="微软雅黑" pitchFamily="34" charset="-122"/>
                  <a:ea typeface="微软雅黑" pitchFamily="34" charset="-122"/>
                  <a:sym typeface="微软雅黑" pitchFamily="34" charset="-122"/>
                </a:endParaRPr>
              </a:p>
            </p:txBody>
          </p:sp>
        </p:grpSp>
        <p:sp>
          <p:nvSpPr>
            <p:cNvPr id="8" name="TextBox 88"/>
            <p:cNvSpPr>
              <a:spLocks noChangeArrowheads="1"/>
            </p:cNvSpPr>
            <p:nvPr/>
          </p:nvSpPr>
          <p:spPr bwMode="auto">
            <a:xfrm>
              <a:off x="3744913" y="1358195"/>
              <a:ext cx="1500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itchFamily="34" charset="-122"/>
                  <a:ea typeface="微软雅黑" pitchFamily="34" charset="-122"/>
                </a:rPr>
                <a:t>请在此处输入您的文本请在此处输入您的文本</a:t>
              </a:r>
              <a:endPar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endParaRPr>
            </a:p>
          </p:txBody>
        </p:sp>
      </p:grpSp>
      <p:grpSp>
        <p:nvGrpSpPr>
          <p:cNvPr id="12" name="组合 11"/>
          <p:cNvGrpSpPr/>
          <p:nvPr/>
        </p:nvGrpSpPr>
        <p:grpSpPr>
          <a:xfrm>
            <a:off x="2301290" y="1059582"/>
            <a:ext cx="1528763" cy="1934032"/>
            <a:chOff x="2152650" y="1790243"/>
            <a:chExt cx="1528763" cy="1934032"/>
          </a:xfrm>
        </p:grpSpPr>
        <p:grpSp>
          <p:nvGrpSpPr>
            <p:cNvPr id="13" name="Group 9"/>
            <p:cNvGrpSpPr>
              <a:grpSpLocks/>
            </p:cNvGrpSpPr>
            <p:nvPr/>
          </p:nvGrpSpPr>
          <p:grpSpPr bwMode="auto">
            <a:xfrm rot="21120000">
              <a:off x="2282825" y="2327275"/>
              <a:ext cx="1398588" cy="1397000"/>
              <a:chOff x="0" y="0"/>
              <a:chExt cx="1728192" cy="1728192"/>
            </a:xfrm>
          </p:grpSpPr>
          <p:sp>
            <p:nvSpPr>
              <p:cNvPr id="15" name="五角星 72"/>
              <p:cNvSpPr>
                <a:spLocks noChangeArrowheads="1"/>
              </p:cNvSpPr>
              <p:nvPr/>
            </p:nvSpPr>
            <p:spPr bwMode="auto">
              <a:xfrm>
                <a:off x="0" y="0"/>
                <a:ext cx="1728192" cy="1728192"/>
              </a:xfrm>
              <a:prstGeom prst="star5">
                <a:avLst/>
              </a:prstGeom>
              <a:solidFill>
                <a:srgbClr val="EC3730"/>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6"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C00000"/>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17" name="TextBox 74"/>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rgbClr val="FFFFFF"/>
                    </a:solidFill>
                    <a:latin typeface="微软雅黑" pitchFamily="34" charset="-122"/>
                    <a:ea typeface="微软雅黑" pitchFamily="34" charset="-122"/>
                    <a:sym typeface="微软雅黑" pitchFamily="34" charset="-122"/>
                  </a:rPr>
                  <a:t>2</a:t>
                </a:r>
                <a:endParaRPr lang="zh-CN" altLang="en-US" sz="3600" dirty="0">
                  <a:solidFill>
                    <a:srgbClr val="FFFFFF"/>
                  </a:solidFill>
                  <a:latin typeface="微软雅黑" pitchFamily="34" charset="-122"/>
                  <a:ea typeface="微软雅黑" pitchFamily="34" charset="-122"/>
                  <a:sym typeface="微软雅黑" pitchFamily="34" charset="-122"/>
                </a:endParaRPr>
              </a:p>
            </p:txBody>
          </p:sp>
        </p:grpSp>
        <p:sp>
          <p:nvSpPr>
            <p:cNvPr id="14" name="TextBox 89"/>
            <p:cNvSpPr>
              <a:spLocks noChangeArrowheads="1"/>
            </p:cNvSpPr>
            <p:nvPr/>
          </p:nvSpPr>
          <p:spPr bwMode="auto">
            <a:xfrm>
              <a:off x="2152650" y="1790243"/>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itchFamily="34" charset="-122"/>
                  <a:ea typeface="微软雅黑" pitchFamily="34" charset="-122"/>
                </a:rPr>
                <a:t>请在此处输入您的文本请在此处输入您的文本</a:t>
              </a:r>
              <a:endPar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endParaRPr>
            </a:p>
          </p:txBody>
        </p:sp>
      </p:grpSp>
      <p:grpSp>
        <p:nvGrpSpPr>
          <p:cNvPr id="18" name="组合 17"/>
          <p:cNvGrpSpPr/>
          <p:nvPr/>
        </p:nvGrpSpPr>
        <p:grpSpPr>
          <a:xfrm>
            <a:off x="5449303" y="1059582"/>
            <a:ext cx="1522412" cy="1894345"/>
            <a:chOff x="5300663" y="1790243"/>
            <a:chExt cx="1522412" cy="1894345"/>
          </a:xfrm>
        </p:grpSpPr>
        <p:grpSp>
          <p:nvGrpSpPr>
            <p:cNvPr id="19" name="Group 17"/>
            <p:cNvGrpSpPr>
              <a:grpSpLocks/>
            </p:cNvGrpSpPr>
            <p:nvPr/>
          </p:nvGrpSpPr>
          <p:grpSpPr bwMode="auto">
            <a:xfrm rot="480000">
              <a:off x="5300663" y="2286000"/>
              <a:ext cx="1398587" cy="1398588"/>
              <a:chOff x="0" y="0"/>
              <a:chExt cx="1728192" cy="1728192"/>
            </a:xfrm>
          </p:grpSpPr>
          <p:sp>
            <p:nvSpPr>
              <p:cNvPr id="21" name="五角星 80"/>
              <p:cNvSpPr>
                <a:spLocks noChangeArrowheads="1"/>
              </p:cNvSpPr>
              <p:nvPr/>
            </p:nvSpPr>
            <p:spPr bwMode="auto">
              <a:xfrm>
                <a:off x="0" y="0"/>
                <a:ext cx="1728192" cy="1728192"/>
              </a:xfrm>
              <a:prstGeom prst="star5">
                <a:avLst/>
              </a:prstGeom>
              <a:solidFill>
                <a:srgbClr val="EC3730"/>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2"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C00000"/>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3" name="TextBox 82"/>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smtClean="0">
                    <a:solidFill>
                      <a:srgbClr val="FFFFFF"/>
                    </a:solidFill>
                    <a:latin typeface="微软雅黑" pitchFamily="34" charset="-122"/>
                    <a:ea typeface="微软雅黑" pitchFamily="34" charset="-122"/>
                    <a:sym typeface="微软雅黑" pitchFamily="34" charset="-122"/>
                  </a:rPr>
                  <a:t>4</a:t>
                </a:r>
                <a:endParaRPr lang="zh-CN" altLang="en-US" sz="3600" dirty="0">
                  <a:solidFill>
                    <a:srgbClr val="FFFFFF"/>
                  </a:solidFill>
                  <a:latin typeface="微软雅黑" pitchFamily="34" charset="-122"/>
                  <a:ea typeface="微软雅黑" pitchFamily="34" charset="-122"/>
                  <a:sym typeface="微软雅黑" pitchFamily="34" charset="-122"/>
                </a:endParaRPr>
              </a:p>
            </p:txBody>
          </p:sp>
        </p:grpSp>
        <p:sp>
          <p:nvSpPr>
            <p:cNvPr id="20" name="TextBox 90"/>
            <p:cNvSpPr>
              <a:spLocks noChangeArrowheads="1"/>
            </p:cNvSpPr>
            <p:nvPr/>
          </p:nvSpPr>
          <p:spPr bwMode="auto">
            <a:xfrm>
              <a:off x="5321300" y="1790243"/>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itchFamily="34" charset="-122"/>
                  <a:ea typeface="微软雅黑" pitchFamily="34" charset="-122"/>
                </a:rPr>
                <a:t>请在此处输入您的文本请在此处输入您的文本</a:t>
              </a:r>
              <a:endPar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endParaRPr>
            </a:p>
          </p:txBody>
        </p:sp>
      </p:grpSp>
      <p:grpSp>
        <p:nvGrpSpPr>
          <p:cNvPr id="24" name="组合 23"/>
          <p:cNvGrpSpPr/>
          <p:nvPr/>
        </p:nvGrpSpPr>
        <p:grpSpPr>
          <a:xfrm>
            <a:off x="910640" y="1563638"/>
            <a:ext cx="1574800" cy="1655401"/>
            <a:chOff x="762000" y="2294299"/>
            <a:chExt cx="1574800" cy="1655401"/>
          </a:xfrm>
        </p:grpSpPr>
        <p:grpSp>
          <p:nvGrpSpPr>
            <p:cNvPr id="25" name="Group 13"/>
            <p:cNvGrpSpPr>
              <a:grpSpLocks/>
            </p:cNvGrpSpPr>
            <p:nvPr/>
          </p:nvGrpSpPr>
          <p:grpSpPr bwMode="auto">
            <a:xfrm rot="20618073">
              <a:off x="1119188" y="2730500"/>
              <a:ext cx="1217612" cy="1219200"/>
              <a:chOff x="0" y="0"/>
              <a:chExt cx="1728192" cy="1728192"/>
            </a:xfrm>
          </p:grpSpPr>
          <p:sp>
            <p:nvSpPr>
              <p:cNvPr id="27" name="五角星 76"/>
              <p:cNvSpPr>
                <a:spLocks noChangeArrowheads="1"/>
              </p:cNvSpPr>
              <p:nvPr/>
            </p:nvSpPr>
            <p:spPr bwMode="auto">
              <a:xfrm>
                <a:off x="0" y="0"/>
                <a:ext cx="1728192" cy="1728192"/>
              </a:xfrm>
              <a:prstGeom prst="star5">
                <a:avLst/>
              </a:prstGeom>
              <a:solidFill>
                <a:srgbClr val="FF9900"/>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8"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accent6">
                  <a:lumMod val="75000"/>
                </a:schemeClr>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29" name="TextBox 78"/>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smtClean="0">
                    <a:solidFill>
                      <a:srgbClr val="FFFFFF"/>
                    </a:solidFill>
                    <a:latin typeface="微软雅黑" pitchFamily="34" charset="-122"/>
                    <a:ea typeface="微软雅黑" pitchFamily="34" charset="-122"/>
                    <a:sym typeface="微软雅黑" pitchFamily="34" charset="-122"/>
                  </a:rPr>
                  <a:t>1</a:t>
                </a:r>
                <a:endParaRPr lang="zh-CN" altLang="en-US" sz="3000" dirty="0">
                  <a:solidFill>
                    <a:srgbClr val="FFFFFF"/>
                  </a:solidFill>
                  <a:latin typeface="微软雅黑" pitchFamily="34" charset="-122"/>
                  <a:ea typeface="微软雅黑" pitchFamily="34" charset="-122"/>
                  <a:sym typeface="微软雅黑" pitchFamily="34" charset="-122"/>
                </a:endParaRPr>
              </a:p>
            </p:txBody>
          </p:sp>
        </p:grpSp>
        <p:sp>
          <p:nvSpPr>
            <p:cNvPr id="26" name="TextBox 91"/>
            <p:cNvSpPr>
              <a:spLocks noChangeArrowheads="1"/>
            </p:cNvSpPr>
            <p:nvPr/>
          </p:nvSpPr>
          <p:spPr bwMode="auto">
            <a:xfrm>
              <a:off x="762000" y="2294299"/>
              <a:ext cx="1500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itchFamily="34" charset="-122"/>
                  <a:ea typeface="微软雅黑" pitchFamily="34" charset="-122"/>
                </a:rPr>
                <a:t>请在此处输入您的</a:t>
              </a:r>
              <a:r>
                <a:rPr lang="zh-CN" altLang="en-US" sz="1000" dirty="0" smtClean="0">
                  <a:solidFill>
                    <a:schemeClr val="tx1">
                      <a:lumMod val="65000"/>
                      <a:lumOff val="35000"/>
                    </a:schemeClr>
                  </a:solidFill>
                  <a:latin typeface="微软雅黑" pitchFamily="34" charset="-122"/>
                  <a:ea typeface="微软雅黑" pitchFamily="34" charset="-122"/>
                </a:rPr>
                <a:t>文本</a:t>
              </a:r>
              <a:r>
                <a:rPr lang="zh-CN" altLang="en-US" sz="1000" dirty="0">
                  <a:solidFill>
                    <a:schemeClr val="tx1">
                      <a:lumMod val="65000"/>
                      <a:lumOff val="35000"/>
                    </a:schemeClr>
                  </a:solidFill>
                  <a:latin typeface="微软雅黑" pitchFamily="34" charset="-122"/>
                  <a:ea typeface="微软雅黑" pitchFamily="34" charset="-122"/>
                </a:rPr>
                <a:t>请在此处输入您的文本</a:t>
              </a:r>
              <a:endPar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endParaRPr>
            </a:p>
          </p:txBody>
        </p:sp>
      </p:grpSp>
      <p:grpSp>
        <p:nvGrpSpPr>
          <p:cNvPr id="30" name="组合 29"/>
          <p:cNvGrpSpPr/>
          <p:nvPr/>
        </p:nvGrpSpPr>
        <p:grpSpPr>
          <a:xfrm>
            <a:off x="6793915" y="1563638"/>
            <a:ext cx="1628775" cy="1655401"/>
            <a:chOff x="6645275" y="2294299"/>
            <a:chExt cx="1628775" cy="1655401"/>
          </a:xfrm>
        </p:grpSpPr>
        <p:grpSp>
          <p:nvGrpSpPr>
            <p:cNvPr id="31" name="Group 21"/>
            <p:cNvGrpSpPr>
              <a:grpSpLocks/>
            </p:cNvGrpSpPr>
            <p:nvPr/>
          </p:nvGrpSpPr>
          <p:grpSpPr bwMode="auto">
            <a:xfrm rot="967929">
              <a:off x="6645275" y="2730500"/>
              <a:ext cx="1217613" cy="1219200"/>
              <a:chOff x="0" y="0"/>
              <a:chExt cx="1728192" cy="1728192"/>
            </a:xfrm>
          </p:grpSpPr>
          <p:sp>
            <p:nvSpPr>
              <p:cNvPr id="33" name="五角星 84"/>
              <p:cNvSpPr>
                <a:spLocks noChangeArrowheads="1"/>
              </p:cNvSpPr>
              <p:nvPr/>
            </p:nvSpPr>
            <p:spPr bwMode="auto">
              <a:xfrm>
                <a:off x="0" y="0"/>
                <a:ext cx="1728192" cy="1728192"/>
              </a:xfrm>
              <a:prstGeom prst="star5">
                <a:avLst/>
              </a:prstGeom>
              <a:solidFill>
                <a:srgbClr val="FF9900"/>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34"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accent6">
                  <a:lumMod val="75000"/>
                </a:schemeClr>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a:solidFill>
                    <a:srgbClr val="FFFFFF"/>
                  </a:solidFill>
                  <a:latin typeface="微软雅黑" pitchFamily="34" charset="-122"/>
                  <a:ea typeface="微软雅黑" pitchFamily="34" charset="-122"/>
                  <a:sym typeface="微软雅黑" pitchFamily="34" charset="-122"/>
                </a:endParaRPr>
              </a:p>
            </p:txBody>
          </p:sp>
          <p:sp>
            <p:nvSpPr>
              <p:cNvPr id="35" name="TextBox 86"/>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rgbClr val="FFFFFF"/>
                    </a:solidFill>
                    <a:latin typeface="微软雅黑" pitchFamily="34" charset="-122"/>
                    <a:ea typeface="微软雅黑" pitchFamily="34" charset="-122"/>
                    <a:sym typeface="微软雅黑" pitchFamily="34" charset="-122"/>
                  </a:rPr>
                  <a:t>5</a:t>
                </a:r>
                <a:endParaRPr lang="zh-CN" altLang="en-US" sz="3000" dirty="0">
                  <a:solidFill>
                    <a:srgbClr val="FFFFFF"/>
                  </a:solidFill>
                  <a:latin typeface="微软雅黑" pitchFamily="34" charset="-122"/>
                  <a:ea typeface="微软雅黑" pitchFamily="34" charset="-122"/>
                  <a:sym typeface="微软雅黑" pitchFamily="34" charset="-122"/>
                </a:endParaRPr>
              </a:p>
            </p:txBody>
          </p:sp>
        </p:grpSp>
        <p:sp>
          <p:nvSpPr>
            <p:cNvPr id="32" name="TextBox 92"/>
            <p:cNvSpPr>
              <a:spLocks noChangeArrowheads="1"/>
            </p:cNvSpPr>
            <p:nvPr/>
          </p:nvSpPr>
          <p:spPr bwMode="auto">
            <a:xfrm>
              <a:off x="6772275" y="2294299"/>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tx1">
                      <a:lumMod val="65000"/>
                      <a:lumOff val="35000"/>
                    </a:schemeClr>
                  </a:solidFill>
                  <a:latin typeface="微软雅黑" pitchFamily="34" charset="-122"/>
                  <a:ea typeface="微软雅黑" pitchFamily="34" charset="-122"/>
                </a:rPr>
                <a:t>请在此处输入您的文本请在此处输入您的文本</a:t>
              </a:r>
              <a:endPar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endParaRPr>
            </a:p>
          </p:txBody>
        </p:sp>
      </p:grpSp>
      <p:sp>
        <p:nvSpPr>
          <p:cNvPr id="58"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5983997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3000" fill="hold"/>
                                        <p:tgtEl>
                                          <p:spTgt spid="24"/>
                                        </p:tgtEl>
                                        <p:attrNameLst>
                                          <p:attrName>ppt_w</p:attrName>
                                        </p:attrNameLst>
                                      </p:cBhvr>
                                      <p:tavLst>
                                        <p:tav tm="0">
                                          <p:val>
                                            <p:fltVal val="0"/>
                                          </p:val>
                                        </p:tav>
                                        <p:tav tm="100000">
                                          <p:val>
                                            <p:strVal val="#ppt_w"/>
                                          </p:val>
                                        </p:tav>
                                      </p:tavLst>
                                    </p:anim>
                                    <p:anim calcmode="lin" valueType="num">
                                      <p:cBhvr>
                                        <p:cTn id="12" dur="3000" fill="hold"/>
                                        <p:tgtEl>
                                          <p:spTgt spid="24"/>
                                        </p:tgtEl>
                                        <p:attrNameLst>
                                          <p:attrName>ppt_h</p:attrName>
                                        </p:attrNameLst>
                                      </p:cBhvr>
                                      <p:tavLst>
                                        <p:tav tm="0">
                                          <p:val>
                                            <p:fltVal val="0"/>
                                          </p:val>
                                        </p:tav>
                                        <p:tav tm="100000">
                                          <p:val>
                                            <p:strVal val="#ppt_h"/>
                                          </p:val>
                                        </p:tav>
                                      </p:tavLst>
                                    </p:anim>
                                    <p:anim calcmode="lin" valueType="num">
                                      <p:cBhvr>
                                        <p:cTn id="13" dur="3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14" dur="3000" fill="hold"/>
                                        <p:tgtEl>
                                          <p:spTgt spid="24"/>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3000" fill="hold"/>
                                        <p:tgtEl>
                                          <p:spTgt spid="12"/>
                                        </p:tgtEl>
                                        <p:attrNameLst>
                                          <p:attrName>ppt_w</p:attrName>
                                        </p:attrNameLst>
                                      </p:cBhvr>
                                      <p:tavLst>
                                        <p:tav tm="0">
                                          <p:val>
                                            <p:fltVal val="0"/>
                                          </p:val>
                                        </p:tav>
                                        <p:tav tm="100000">
                                          <p:val>
                                            <p:strVal val="#ppt_w"/>
                                          </p:val>
                                        </p:tav>
                                      </p:tavLst>
                                    </p:anim>
                                    <p:anim calcmode="lin" valueType="num">
                                      <p:cBhvr>
                                        <p:cTn id="18" dur="3000" fill="hold"/>
                                        <p:tgtEl>
                                          <p:spTgt spid="12"/>
                                        </p:tgtEl>
                                        <p:attrNameLst>
                                          <p:attrName>ppt_h</p:attrName>
                                        </p:attrNameLst>
                                      </p:cBhvr>
                                      <p:tavLst>
                                        <p:tav tm="0">
                                          <p:val>
                                            <p:fltVal val="0"/>
                                          </p:val>
                                        </p:tav>
                                        <p:tav tm="100000">
                                          <p:val>
                                            <p:strVal val="#ppt_h"/>
                                          </p:val>
                                        </p:tav>
                                      </p:tavLst>
                                    </p:anim>
                                    <p:anim calcmode="lin" valueType="num">
                                      <p:cBhvr>
                                        <p:cTn id="19" dur="3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0" dur="3000" fill="hold"/>
                                        <p:tgtEl>
                                          <p:spTgt spid="1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3000" fill="hold"/>
                                        <p:tgtEl>
                                          <p:spTgt spid="6"/>
                                        </p:tgtEl>
                                        <p:attrNameLst>
                                          <p:attrName>ppt_w</p:attrName>
                                        </p:attrNameLst>
                                      </p:cBhvr>
                                      <p:tavLst>
                                        <p:tav tm="0">
                                          <p:val>
                                            <p:fltVal val="0"/>
                                          </p:val>
                                        </p:tav>
                                        <p:tav tm="100000">
                                          <p:val>
                                            <p:strVal val="#ppt_w"/>
                                          </p:val>
                                        </p:tav>
                                      </p:tavLst>
                                    </p:anim>
                                    <p:anim calcmode="lin" valueType="num">
                                      <p:cBhvr>
                                        <p:cTn id="24" dur="3000" fill="hold"/>
                                        <p:tgtEl>
                                          <p:spTgt spid="6"/>
                                        </p:tgtEl>
                                        <p:attrNameLst>
                                          <p:attrName>ppt_h</p:attrName>
                                        </p:attrNameLst>
                                      </p:cBhvr>
                                      <p:tavLst>
                                        <p:tav tm="0">
                                          <p:val>
                                            <p:fltVal val="0"/>
                                          </p:val>
                                        </p:tav>
                                        <p:tav tm="100000">
                                          <p:val>
                                            <p:strVal val="#ppt_h"/>
                                          </p:val>
                                        </p:tav>
                                      </p:tavLst>
                                    </p:anim>
                                    <p:anim calcmode="lin" valueType="num">
                                      <p:cBhvr>
                                        <p:cTn id="25" dur="3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3000" fill="hold"/>
                                        <p:tgtEl>
                                          <p:spTgt spid="6"/>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3000" fill="hold"/>
                                        <p:tgtEl>
                                          <p:spTgt spid="18"/>
                                        </p:tgtEl>
                                        <p:attrNameLst>
                                          <p:attrName>ppt_w</p:attrName>
                                        </p:attrNameLst>
                                      </p:cBhvr>
                                      <p:tavLst>
                                        <p:tav tm="0">
                                          <p:val>
                                            <p:fltVal val="0"/>
                                          </p:val>
                                        </p:tav>
                                        <p:tav tm="100000">
                                          <p:val>
                                            <p:strVal val="#ppt_w"/>
                                          </p:val>
                                        </p:tav>
                                      </p:tavLst>
                                    </p:anim>
                                    <p:anim calcmode="lin" valueType="num">
                                      <p:cBhvr>
                                        <p:cTn id="30" dur="3000" fill="hold"/>
                                        <p:tgtEl>
                                          <p:spTgt spid="18"/>
                                        </p:tgtEl>
                                        <p:attrNameLst>
                                          <p:attrName>ppt_h</p:attrName>
                                        </p:attrNameLst>
                                      </p:cBhvr>
                                      <p:tavLst>
                                        <p:tav tm="0">
                                          <p:val>
                                            <p:fltVal val="0"/>
                                          </p:val>
                                        </p:tav>
                                        <p:tav tm="100000">
                                          <p:val>
                                            <p:strVal val="#ppt_h"/>
                                          </p:val>
                                        </p:tav>
                                      </p:tavLst>
                                    </p:anim>
                                    <p:anim calcmode="lin" valueType="num">
                                      <p:cBhvr>
                                        <p:cTn id="31" dur="3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2" dur="3000" fill="hold"/>
                                        <p:tgtEl>
                                          <p:spTgt spid="18"/>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3000" fill="hold"/>
                                        <p:tgtEl>
                                          <p:spTgt spid="30"/>
                                        </p:tgtEl>
                                        <p:attrNameLst>
                                          <p:attrName>ppt_w</p:attrName>
                                        </p:attrNameLst>
                                      </p:cBhvr>
                                      <p:tavLst>
                                        <p:tav tm="0">
                                          <p:val>
                                            <p:fltVal val="0"/>
                                          </p:val>
                                        </p:tav>
                                        <p:tav tm="100000">
                                          <p:val>
                                            <p:strVal val="#ppt_w"/>
                                          </p:val>
                                        </p:tav>
                                      </p:tavLst>
                                    </p:anim>
                                    <p:anim calcmode="lin" valueType="num">
                                      <p:cBhvr>
                                        <p:cTn id="36" dur="3000" fill="hold"/>
                                        <p:tgtEl>
                                          <p:spTgt spid="30"/>
                                        </p:tgtEl>
                                        <p:attrNameLst>
                                          <p:attrName>ppt_h</p:attrName>
                                        </p:attrNameLst>
                                      </p:cBhvr>
                                      <p:tavLst>
                                        <p:tav tm="0">
                                          <p:val>
                                            <p:fltVal val="0"/>
                                          </p:val>
                                        </p:tav>
                                        <p:tav tm="100000">
                                          <p:val>
                                            <p:strVal val="#ppt_h"/>
                                          </p:val>
                                        </p:tav>
                                      </p:tavLst>
                                    </p:anim>
                                    <p:anim calcmode="lin" valueType="num">
                                      <p:cBhvr>
                                        <p:cTn id="37" dur="3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38" dur="3000" fill="hold"/>
                                        <p:tgtEl>
                                          <p:spTgt spid="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3</a:t>
            </a:fld>
            <a:endParaRPr lang="zh-CN" altLang="en-US"/>
          </a:p>
        </p:txBody>
      </p:sp>
      <p:cxnSp>
        <p:nvCxnSpPr>
          <p:cNvPr id="3" name="直接连接符 2"/>
          <p:cNvCxnSpPr/>
          <p:nvPr/>
        </p:nvCxnSpPr>
        <p:spPr>
          <a:xfrm>
            <a:off x="4187678" y="1666763"/>
            <a:ext cx="0" cy="2138362"/>
          </a:xfrm>
          <a:prstGeom prst="line">
            <a:avLst/>
          </a:prstGeom>
          <a:ln w="19050">
            <a:solidFill>
              <a:srgbClr val="31ADB9"/>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509691" y="1414350"/>
            <a:ext cx="1620837" cy="1378685"/>
            <a:chOff x="2527300" y="987574"/>
            <a:chExt cx="1620837" cy="1378685"/>
          </a:xfrm>
        </p:grpSpPr>
        <p:sp>
          <p:nvSpPr>
            <p:cNvPr id="5" name="TextBox 4"/>
            <p:cNvSpPr txBox="1"/>
            <p:nvPr/>
          </p:nvSpPr>
          <p:spPr>
            <a:xfrm>
              <a:off x="2990850" y="1117749"/>
              <a:ext cx="876300" cy="452438"/>
            </a:xfrm>
            <a:prstGeom prst="rect">
              <a:avLst/>
            </a:prstGeom>
            <a:noFill/>
          </p:spPr>
          <p:txBody>
            <a:bodyPr wrap="none">
              <a:spAutoFit/>
            </a:bodyPr>
            <a:lstStyle/>
            <a:p>
              <a:pPr eaLnBrk="1" fontAlgn="auto" hangingPunct="1">
                <a:lnSpc>
                  <a:spcPct val="130000"/>
                </a:lnSpc>
                <a:spcBef>
                  <a:spcPts val="0"/>
                </a:spcBef>
                <a:spcAft>
                  <a:spcPts val="0"/>
                </a:spcAft>
                <a:defRPr/>
              </a:pPr>
              <a:r>
                <a:rPr lang="zh-CN" altLang="en-US" dirty="0">
                  <a:solidFill>
                    <a:schemeClr val="tx1">
                      <a:lumMod val="75000"/>
                      <a:lumOff val="25000"/>
                    </a:schemeClr>
                  </a:solidFill>
                  <a:latin typeface="微软雅黑" pitchFamily="34" charset="-122"/>
                  <a:ea typeface="微软雅黑" pitchFamily="34" charset="-122"/>
                </a:rPr>
                <a:t>小标题</a:t>
              </a:r>
            </a:p>
          </p:txBody>
        </p:sp>
        <p:sp>
          <p:nvSpPr>
            <p:cNvPr id="6" name="TextBox 5"/>
            <p:cNvSpPr txBox="1"/>
            <p:nvPr/>
          </p:nvSpPr>
          <p:spPr>
            <a:xfrm>
              <a:off x="2527300" y="1535262"/>
              <a:ext cx="1620837" cy="830997"/>
            </a:xfrm>
            <a:prstGeom prst="rect">
              <a:avLst/>
            </a:prstGeom>
            <a:noFill/>
          </p:spPr>
          <p:txBody>
            <a:bodyPr>
              <a:sp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algn="ctr" eaLnBrk="1" hangingPunct="1">
                <a:lnSpc>
                  <a:spcPct val="100000"/>
                </a:lnSpc>
                <a:defRPr/>
              </a:pPr>
              <a:r>
                <a:rPr lang="zh-CN" altLang="en-US" b="1" dirty="0">
                  <a:solidFill>
                    <a:schemeClr val="tx1">
                      <a:lumMod val="75000"/>
                      <a:lumOff val="25000"/>
                    </a:schemeClr>
                  </a:solidFill>
                  <a:latin typeface="宋体" pitchFamily="2" charset="-122"/>
                  <a:ea typeface="宋体" pitchFamily="2" charset="-122"/>
                </a:rPr>
                <a:t>请在此处输入文本</a:t>
              </a:r>
              <a:endParaRPr lang="en-US" altLang="zh-CN" b="1" dirty="0">
                <a:solidFill>
                  <a:schemeClr val="tx1">
                    <a:lumMod val="75000"/>
                    <a:lumOff val="25000"/>
                  </a:schemeClr>
                </a:solidFill>
                <a:latin typeface="宋体" pitchFamily="2" charset="-122"/>
                <a:ea typeface="宋体" pitchFamily="2" charset="-122"/>
              </a:endParaRPr>
            </a:p>
            <a:p>
              <a:pPr algn="ctr" eaLnBrk="1" hangingPunct="1">
                <a:lnSpc>
                  <a:spcPct val="100000"/>
                </a:lnSpc>
                <a:defRPr/>
              </a:pPr>
              <a:r>
                <a:rPr lang="zh-CN" altLang="en-US" b="1" dirty="0">
                  <a:solidFill>
                    <a:schemeClr val="tx1">
                      <a:lumMod val="75000"/>
                      <a:lumOff val="25000"/>
                    </a:schemeClr>
                  </a:solidFill>
                  <a:latin typeface="宋体" pitchFamily="2" charset="-122"/>
                  <a:ea typeface="宋体" pitchFamily="2" charset="-122"/>
                </a:rPr>
                <a:t>请在此处输入文本</a:t>
              </a:r>
              <a:endParaRPr lang="en-US" altLang="zh-CN" b="1" dirty="0">
                <a:solidFill>
                  <a:schemeClr val="tx1">
                    <a:lumMod val="75000"/>
                    <a:lumOff val="25000"/>
                  </a:schemeClr>
                </a:solidFill>
                <a:latin typeface="宋体" pitchFamily="2" charset="-122"/>
                <a:ea typeface="宋体" pitchFamily="2" charset="-122"/>
              </a:endParaRPr>
            </a:p>
            <a:p>
              <a:pPr algn="ctr" eaLnBrk="1" hangingPunct="1">
                <a:lnSpc>
                  <a:spcPct val="100000"/>
                </a:lnSpc>
                <a:defRPr/>
              </a:pPr>
              <a:r>
                <a:rPr lang="zh-CN" altLang="en-US" b="1" dirty="0">
                  <a:solidFill>
                    <a:schemeClr val="tx1">
                      <a:lumMod val="75000"/>
                      <a:lumOff val="25000"/>
                    </a:schemeClr>
                  </a:solidFill>
                  <a:latin typeface="宋体" pitchFamily="2" charset="-122"/>
                  <a:ea typeface="宋体" pitchFamily="2" charset="-122"/>
                </a:rPr>
                <a:t>请在此处输入文本</a:t>
              </a:r>
              <a:endParaRPr lang="en-US" altLang="zh-CN" b="1" dirty="0">
                <a:solidFill>
                  <a:schemeClr val="tx1">
                    <a:lumMod val="75000"/>
                    <a:lumOff val="25000"/>
                  </a:schemeClr>
                </a:solidFill>
                <a:latin typeface="宋体" pitchFamily="2" charset="-122"/>
                <a:ea typeface="宋体" pitchFamily="2" charset="-122"/>
              </a:endParaRPr>
            </a:p>
            <a:p>
              <a:pPr algn="ctr" eaLnBrk="1" hangingPunct="1">
                <a:lnSpc>
                  <a:spcPct val="100000"/>
                </a:lnSpc>
                <a:defRPr/>
              </a:pPr>
              <a:r>
                <a:rPr lang="zh-CN" altLang="en-US" b="1" dirty="0">
                  <a:solidFill>
                    <a:schemeClr val="tx1">
                      <a:lumMod val="75000"/>
                      <a:lumOff val="25000"/>
                    </a:schemeClr>
                  </a:solidFill>
                  <a:latin typeface="宋体" pitchFamily="2" charset="-122"/>
                  <a:ea typeface="宋体" pitchFamily="2" charset="-122"/>
                </a:rPr>
                <a:t>请在此处输入文本</a:t>
              </a:r>
              <a:endParaRPr lang="en-US" altLang="zh-CN" b="1" dirty="0">
                <a:solidFill>
                  <a:schemeClr val="tx1">
                    <a:lumMod val="75000"/>
                    <a:lumOff val="25000"/>
                  </a:schemeClr>
                </a:solidFill>
                <a:latin typeface="宋体" pitchFamily="2" charset="-122"/>
                <a:ea typeface="宋体" pitchFamily="2" charset="-122"/>
              </a:endParaRPr>
            </a:p>
          </p:txBody>
        </p:sp>
        <p:sp>
          <p:nvSpPr>
            <p:cNvPr id="7" name="TextBox 6"/>
            <p:cNvSpPr txBox="1"/>
            <p:nvPr/>
          </p:nvSpPr>
          <p:spPr>
            <a:xfrm>
              <a:off x="2679700" y="987574"/>
              <a:ext cx="344487" cy="600075"/>
            </a:xfrm>
            <a:prstGeom prst="rect">
              <a:avLst/>
            </a:prstGeom>
            <a:noFill/>
          </p:spPr>
          <p:txBody>
            <a:bodyPr wrap="none" lIns="0" tIns="0" rIns="0" bIns="0" anchor="b"/>
            <a:lstStyle/>
            <a:p>
              <a:pPr algn="r" eaLnBrk="1" fontAlgn="auto" hangingPunct="1">
                <a:spcBef>
                  <a:spcPts val="0"/>
                </a:spcBef>
                <a:spcAft>
                  <a:spcPts val="0"/>
                </a:spcAft>
                <a:defRPr/>
              </a:pPr>
              <a:r>
                <a:rPr lang="en-US" altLang="zh-CN" sz="4050" dirty="0">
                  <a:solidFill>
                    <a:srgbClr val="EC3730"/>
                  </a:solidFill>
                  <a:effectLst>
                    <a:outerShdw blurRad="38100" dist="38100" dir="2700000" algn="tl">
                      <a:srgbClr val="000000">
                        <a:alpha val="43137"/>
                      </a:srgbClr>
                    </a:outerShdw>
                  </a:effectLst>
                  <a:latin typeface="Arial Black" pitchFamily="34" charset="0"/>
                  <a:ea typeface="微软雅黑" panose="020B0503020204020204" pitchFamily="34" charset="-122"/>
                </a:rPr>
                <a:t>1</a:t>
              </a:r>
              <a:endParaRPr lang="zh-CN" altLang="en-US" sz="4050" dirty="0">
                <a:solidFill>
                  <a:srgbClr val="EC3730"/>
                </a:solidFill>
                <a:effectLst>
                  <a:outerShdw blurRad="38100" dist="38100" dir="2700000" algn="tl">
                    <a:srgbClr val="000000">
                      <a:alpha val="43137"/>
                    </a:srgbClr>
                  </a:outerShdw>
                </a:effectLst>
                <a:latin typeface="Arial Black" pitchFamily="34" charset="0"/>
                <a:ea typeface="微软雅黑" panose="020B0503020204020204" pitchFamily="34" charset="-122"/>
              </a:endParaRPr>
            </a:p>
          </p:txBody>
        </p:sp>
      </p:grpSp>
      <p:cxnSp>
        <p:nvCxnSpPr>
          <p:cNvPr id="8" name="直接连接符 7"/>
          <p:cNvCxnSpPr/>
          <p:nvPr/>
        </p:nvCxnSpPr>
        <p:spPr>
          <a:xfrm>
            <a:off x="6099028" y="1666763"/>
            <a:ext cx="0" cy="2138362"/>
          </a:xfrm>
          <a:prstGeom prst="line">
            <a:avLst/>
          </a:prstGeom>
          <a:ln w="19050">
            <a:solidFill>
              <a:srgbClr val="FF99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397228" y="1414350"/>
            <a:ext cx="1620838" cy="1378685"/>
            <a:chOff x="4414837" y="987574"/>
            <a:chExt cx="1620838" cy="1378685"/>
          </a:xfrm>
        </p:grpSpPr>
        <p:sp>
          <p:nvSpPr>
            <p:cNvPr id="10" name="TextBox 9"/>
            <p:cNvSpPr txBox="1"/>
            <p:nvPr/>
          </p:nvSpPr>
          <p:spPr>
            <a:xfrm>
              <a:off x="4846637" y="1117749"/>
              <a:ext cx="877888" cy="452438"/>
            </a:xfrm>
            <a:prstGeom prst="rect">
              <a:avLst/>
            </a:prstGeom>
            <a:noFill/>
          </p:spPr>
          <p:txBody>
            <a:bodyPr wrap="none">
              <a:spAutoFit/>
            </a:bodyPr>
            <a:lstStyle/>
            <a:p>
              <a:pPr eaLnBrk="1" fontAlgn="auto" hangingPunct="1">
                <a:lnSpc>
                  <a:spcPct val="130000"/>
                </a:lnSpc>
                <a:spcBef>
                  <a:spcPts val="0"/>
                </a:spcBef>
                <a:spcAft>
                  <a:spcPts val="0"/>
                </a:spcAft>
                <a:defRPr/>
              </a:pPr>
              <a:r>
                <a:rPr lang="zh-CN" altLang="en-US" dirty="0">
                  <a:solidFill>
                    <a:schemeClr val="tx1">
                      <a:lumMod val="75000"/>
                      <a:lumOff val="25000"/>
                    </a:schemeClr>
                  </a:solidFill>
                  <a:latin typeface="微软雅黑" pitchFamily="34" charset="-122"/>
                  <a:ea typeface="微软雅黑" pitchFamily="34" charset="-122"/>
                </a:rPr>
                <a:t>小标题</a:t>
              </a:r>
            </a:p>
          </p:txBody>
        </p:sp>
        <p:sp>
          <p:nvSpPr>
            <p:cNvPr id="11" name="TextBox 10"/>
            <p:cNvSpPr txBox="1"/>
            <p:nvPr/>
          </p:nvSpPr>
          <p:spPr>
            <a:xfrm>
              <a:off x="4414837" y="1535262"/>
              <a:ext cx="1620838" cy="830997"/>
            </a:xfrm>
            <a:prstGeom prst="rect">
              <a:avLst/>
            </a:prstGeom>
            <a:noFill/>
          </p:spPr>
          <p:txBody>
            <a:bodyPr>
              <a:sp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algn="ctr" eaLnBrk="1" hangingPunct="1">
                <a:lnSpc>
                  <a:spcPct val="100000"/>
                </a:lnSpc>
                <a:defRPr/>
              </a:pPr>
              <a:r>
                <a:rPr lang="zh-CN" altLang="en-US" b="1" dirty="0">
                  <a:solidFill>
                    <a:schemeClr val="tx1">
                      <a:lumMod val="75000"/>
                      <a:lumOff val="25000"/>
                    </a:schemeClr>
                  </a:solidFill>
                  <a:latin typeface="宋体" pitchFamily="2" charset="-122"/>
                  <a:ea typeface="宋体" pitchFamily="2" charset="-122"/>
                </a:rPr>
                <a:t>请在此处输入文本</a:t>
              </a:r>
              <a:endParaRPr lang="en-US" altLang="zh-CN" b="1" dirty="0">
                <a:solidFill>
                  <a:schemeClr val="tx1">
                    <a:lumMod val="75000"/>
                    <a:lumOff val="25000"/>
                  </a:schemeClr>
                </a:solidFill>
                <a:latin typeface="宋体" pitchFamily="2" charset="-122"/>
                <a:ea typeface="宋体" pitchFamily="2" charset="-122"/>
              </a:endParaRPr>
            </a:p>
            <a:p>
              <a:pPr algn="ctr" eaLnBrk="1" hangingPunct="1">
                <a:lnSpc>
                  <a:spcPct val="100000"/>
                </a:lnSpc>
                <a:defRPr/>
              </a:pPr>
              <a:r>
                <a:rPr lang="zh-CN" altLang="en-US" b="1" dirty="0">
                  <a:solidFill>
                    <a:schemeClr val="tx1">
                      <a:lumMod val="75000"/>
                      <a:lumOff val="25000"/>
                    </a:schemeClr>
                  </a:solidFill>
                  <a:latin typeface="宋体" pitchFamily="2" charset="-122"/>
                  <a:ea typeface="宋体" pitchFamily="2" charset="-122"/>
                </a:rPr>
                <a:t>请在此处输入文本</a:t>
              </a:r>
              <a:endParaRPr lang="en-US" altLang="zh-CN" b="1" dirty="0">
                <a:solidFill>
                  <a:schemeClr val="tx1">
                    <a:lumMod val="75000"/>
                    <a:lumOff val="25000"/>
                  </a:schemeClr>
                </a:solidFill>
                <a:latin typeface="宋体" pitchFamily="2" charset="-122"/>
                <a:ea typeface="宋体" pitchFamily="2" charset="-122"/>
              </a:endParaRPr>
            </a:p>
            <a:p>
              <a:pPr algn="ctr" eaLnBrk="1" hangingPunct="1">
                <a:lnSpc>
                  <a:spcPct val="100000"/>
                </a:lnSpc>
                <a:defRPr/>
              </a:pPr>
              <a:r>
                <a:rPr lang="zh-CN" altLang="en-US" b="1" dirty="0">
                  <a:solidFill>
                    <a:schemeClr val="tx1">
                      <a:lumMod val="75000"/>
                      <a:lumOff val="25000"/>
                    </a:schemeClr>
                  </a:solidFill>
                  <a:latin typeface="宋体" pitchFamily="2" charset="-122"/>
                  <a:ea typeface="宋体" pitchFamily="2" charset="-122"/>
                </a:rPr>
                <a:t>请在此处输入文本</a:t>
              </a:r>
              <a:endParaRPr lang="en-US" altLang="zh-CN" b="1" dirty="0">
                <a:solidFill>
                  <a:schemeClr val="tx1">
                    <a:lumMod val="75000"/>
                    <a:lumOff val="25000"/>
                  </a:schemeClr>
                </a:solidFill>
                <a:latin typeface="宋体" pitchFamily="2" charset="-122"/>
                <a:ea typeface="宋体" pitchFamily="2" charset="-122"/>
              </a:endParaRPr>
            </a:p>
            <a:p>
              <a:pPr algn="ctr" eaLnBrk="1" hangingPunct="1">
                <a:lnSpc>
                  <a:spcPct val="100000"/>
                </a:lnSpc>
                <a:defRPr/>
              </a:pPr>
              <a:r>
                <a:rPr lang="zh-CN" altLang="en-US" b="1" dirty="0">
                  <a:solidFill>
                    <a:schemeClr val="tx1">
                      <a:lumMod val="75000"/>
                      <a:lumOff val="25000"/>
                    </a:schemeClr>
                  </a:solidFill>
                  <a:latin typeface="宋体" pitchFamily="2" charset="-122"/>
                  <a:ea typeface="宋体" pitchFamily="2" charset="-122"/>
                </a:rPr>
                <a:t>请在此处输入文本</a:t>
              </a:r>
              <a:endParaRPr lang="en-US" altLang="zh-CN" b="1" dirty="0">
                <a:solidFill>
                  <a:schemeClr val="tx1">
                    <a:lumMod val="75000"/>
                    <a:lumOff val="25000"/>
                  </a:schemeClr>
                </a:solidFill>
                <a:latin typeface="宋体" pitchFamily="2" charset="-122"/>
                <a:ea typeface="宋体" pitchFamily="2" charset="-122"/>
              </a:endParaRPr>
            </a:p>
          </p:txBody>
        </p:sp>
        <p:sp>
          <p:nvSpPr>
            <p:cNvPr id="12" name="TextBox 11"/>
            <p:cNvSpPr txBox="1"/>
            <p:nvPr/>
          </p:nvSpPr>
          <p:spPr>
            <a:xfrm>
              <a:off x="4535487" y="987574"/>
              <a:ext cx="344488" cy="600075"/>
            </a:xfrm>
            <a:prstGeom prst="rect">
              <a:avLst/>
            </a:prstGeom>
            <a:noFill/>
          </p:spPr>
          <p:txBody>
            <a:bodyPr wrap="none" lIns="0" tIns="0" rIns="0" bIns="0" anchor="b"/>
            <a:lstStyle/>
            <a:p>
              <a:pPr algn="r" eaLnBrk="1" fontAlgn="auto" hangingPunct="1">
                <a:spcBef>
                  <a:spcPts val="0"/>
                </a:spcBef>
                <a:spcAft>
                  <a:spcPts val="0"/>
                </a:spcAft>
                <a:defRPr/>
              </a:pPr>
              <a:r>
                <a:rPr lang="en-US" altLang="zh-CN" sz="4050" dirty="0">
                  <a:solidFill>
                    <a:srgbClr val="227780"/>
                  </a:solidFill>
                  <a:effectLst>
                    <a:outerShdw blurRad="38100" dist="38100" dir="2700000" algn="tl">
                      <a:srgbClr val="000000">
                        <a:alpha val="43137"/>
                      </a:srgbClr>
                    </a:outerShdw>
                  </a:effectLst>
                  <a:latin typeface="Arial Black" pitchFamily="34" charset="0"/>
                  <a:ea typeface="微软雅黑" panose="020B0503020204020204" pitchFamily="34" charset="-122"/>
                </a:rPr>
                <a:t>2</a:t>
              </a:r>
              <a:endParaRPr lang="zh-CN" altLang="en-US" sz="4050" dirty="0">
                <a:solidFill>
                  <a:srgbClr val="227780"/>
                </a:solidFill>
                <a:effectLst>
                  <a:outerShdw blurRad="38100" dist="38100" dir="2700000" algn="tl">
                    <a:srgbClr val="000000">
                      <a:alpha val="43137"/>
                    </a:srgbClr>
                  </a:outerShdw>
                </a:effectLst>
                <a:latin typeface="Arial Black" pitchFamily="34" charset="0"/>
                <a:ea typeface="微软雅黑" panose="020B0503020204020204" pitchFamily="34" charset="-122"/>
              </a:endParaRPr>
            </a:p>
          </p:txBody>
        </p:sp>
      </p:grpSp>
      <p:grpSp>
        <p:nvGrpSpPr>
          <p:cNvPr id="13" name="组合 12"/>
          <p:cNvGrpSpPr/>
          <p:nvPr/>
        </p:nvGrpSpPr>
        <p:grpSpPr>
          <a:xfrm>
            <a:off x="6284766" y="1414350"/>
            <a:ext cx="1620837" cy="1378685"/>
            <a:chOff x="6302375" y="987574"/>
            <a:chExt cx="1620837" cy="1378685"/>
          </a:xfrm>
        </p:grpSpPr>
        <p:sp>
          <p:nvSpPr>
            <p:cNvPr id="14" name="TextBox 13"/>
            <p:cNvSpPr txBox="1"/>
            <p:nvPr/>
          </p:nvSpPr>
          <p:spPr>
            <a:xfrm>
              <a:off x="6702425" y="1117749"/>
              <a:ext cx="877163" cy="417358"/>
            </a:xfrm>
            <a:prstGeom prst="rect">
              <a:avLst/>
            </a:prstGeom>
            <a:noFill/>
          </p:spPr>
          <p:txBody>
            <a:bodyPr wrap="none">
              <a:spAutoFit/>
            </a:bodyPr>
            <a:lstStyle/>
            <a:p>
              <a:pPr eaLnBrk="1" fontAlgn="auto" hangingPunct="1">
                <a:lnSpc>
                  <a:spcPct val="130000"/>
                </a:lnSpc>
                <a:spcBef>
                  <a:spcPts val="0"/>
                </a:spcBef>
                <a:spcAft>
                  <a:spcPts val="0"/>
                </a:spcAft>
                <a:defRPr/>
              </a:pPr>
              <a:r>
                <a:rPr lang="zh-CN" altLang="en-US" dirty="0">
                  <a:solidFill>
                    <a:schemeClr val="tx1">
                      <a:lumMod val="75000"/>
                      <a:lumOff val="25000"/>
                    </a:schemeClr>
                  </a:solidFill>
                  <a:latin typeface="微软雅黑" pitchFamily="34" charset="-122"/>
                  <a:ea typeface="微软雅黑" pitchFamily="34" charset="-122"/>
                </a:rPr>
                <a:t>小标题</a:t>
              </a:r>
            </a:p>
          </p:txBody>
        </p:sp>
        <p:sp>
          <p:nvSpPr>
            <p:cNvPr id="15" name="TextBox 14"/>
            <p:cNvSpPr txBox="1"/>
            <p:nvPr/>
          </p:nvSpPr>
          <p:spPr>
            <a:xfrm>
              <a:off x="6302375" y="1535262"/>
              <a:ext cx="1620837" cy="830997"/>
            </a:xfrm>
            <a:prstGeom prst="rect">
              <a:avLst/>
            </a:prstGeom>
            <a:noFill/>
          </p:spPr>
          <p:txBody>
            <a:bodyPr>
              <a:sp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algn="ctr" eaLnBrk="1" hangingPunct="1">
                <a:lnSpc>
                  <a:spcPct val="100000"/>
                </a:lnSpc>
                <a:defRPr/>
              </a:pPr>
              <a:r>
                <a:rPr lang="zh-CN" altLang="en-US" b="1" dirty="0">
                  <a:solidFill>
                    <a:schemeClr val="tx1">
                      <a:lumMod val="75000"/>
                      <a:lumOff val="25000"/>
                    </a:schemeClr>
                  </a:solidFill>
                  <a:latin typeface="宋体" pitchFamily="2" charset="-122"/>
                  <a:ea typeface="宋体" pitchFamily="2" charset="-122"/>
                </a:rPr>
                <a:t>请在此处输入文本</a:t>
              </a:r>
              <a:endParaRPr lang="en-US" altLang="zh-CN" b="1" dirty="0">
                <a:solidFill>
                  <a:schemeClr val="tx1">
                    <a:lumMod val="75000"/>
                    <a:lumOff val="25000"/>
                  </a:schemeClr>
                </a:solidFill>
                <a:latin typeface="宋体" pitchFamily="2" charset="-122"/>
                <a:ea typeface="宋体" pitchFamily="2" charset="-122"/>
              </a:endParaRPr>
            </a:p>
            <a:p>
              <a:pPr algn="ctr" eaLnBrk="1" hangingPunct="1">
                <a:lnSpc>
                  <a:spcPct val="100000"/>
                </a:lnSpc>
                <a:defRPr/>
              </a:pPr>
              <a:r>
                <a:rPr lang="zh-CN" altLang="en-US" b="1" dirty="0">
                  <a:solidFill>
                    <a:schemeClr val="tx1">
                      <a:lumMod val="75000"/>
                      <a:lumOff val="25000"/>
                    </a:schemeClr>
                  </a:solidFill>
                  <a:latin typeface="宋体" pitchFamily="2" charset="-122"/>
                  <a:ea typeface="宋体" pitchFamily="2" charset="-122"/>
                </a:rPr>
                <a:t>请在此处输入文本</a:t>
              </a:r>
              <a:endParaRPr lang="en-US" altLang="zh-CN" b="1" dirty="0">
                <a:solidFill>
                  <a:schemeClr val="tx1">
                    <a:lumMod val="75000"/>
                    <a:lumOff val="25000"/>
                  </a:schemeClr>
                </a:solidFill>
                <a:latin typeface="宋体" pitchFamily="2" charset="-122"/>
                <a:ea typeface="宋体" pitchFamily="2" charset="-122"/>
              </a:endParaRPr>
            </a:p>
            <a:p>
              <a:pPr algn="ctr" eaLnBrk="1" hangingPunct="1">
                <a:lnSpc>
                  <a:spcPct val="100000"/>
                </a:lnSpc>
                <a:defRPr/>
              </a:pPr>
              <a:r>
                <a:rPr lang="zh-CN" altLang="en-US" b="1" dirty="0">
                  <a:solidFill>
                    <a:schemeClr val="tx1">
                      <a:lumMod val="75000"/>
                      <a:lumOff val="25000"/>
                    </a:schemeClr>
                  </a:solidFill>
                  <a:latin typeface="宋体" pitchFamily="2" charset="-122"/>
                  <a:ea typeface="宋体" pitchFamily="2" charset="-122"/>
                </a:rPr>
                <a:t>请在此处输入文本</a:t>
              </a:r>
              <a:endParaRPr lang="en-US" altLang="zh-CN" b="1" dirty="0">
                <a:solidFill>
                  <a:schemeClr val="tx1">
                    <a:lumMod val="75000"/>
                    <a:lumOff val="25000"/>
                  </a:schemeClr>
                </a:solidFill>
                <a:latin typeface="宋体" pitchFamily="2" charset="-122"/>
                <a:ea typeface="宋体" pitchFamily="2" charset="-122"/>
              </a:endParaRPr>
            </a:p>
            <a:p>
              <a:pPr algn="ctr" eaLnBrk="1" hangingPunct="1">
                <a:lnSpc>
                  <a:spcPct val="100000"/>
                </a:lnSpc>
                <a:defRPr/>
              </a:pPr>
              <a:r>
                <a:rPr lang="zh-CN" altLang="en-US" b="1" dirty="0">
                  <a:solidFill>
                    <a:schemeClr val="tx1">
                      <a:lumMod val="75000"/>
                      <a:lumOff val="25000"/>
                    </a:schemeClr>
                  </a:solidFill>
                  <a:latin typeface="宋体" pitchFamily="2" charset="-122"/>
                  <a:ea typeface="宋体" pitchFamily="2" charset="-122"/>
                </a:rPr>
                <a:t>请在此处输入文本</a:t>
              </a:r>
              <a:endParaRPr lang="en-US" altLang="zh-CN" b="1" dirty="0">
                <a:solidFill>
                  <a:schemeClr val="tx1">
                    <a:lumMod val="75000"/>
                    <a:lumOff val="25000"/>
                  </a:schemeClr>
                </a:solidFill>
                <a:latin typeface="宋体" pitchFamily="2" charset="-122"/>
                <a:ea typeface="宋体" pitchFamily="2" charset="-122"/>
              </a:endParaRPr>
            </a:p>
          </p:txBody>
        </p:sp>
        <p:sp>
          <p:nvSpPr>
            <p:cNvPr id="16" name="TextBox 15"/>
            <p:cNvSpPr txBox="1"/>
            <p:nvPr/>
          </p:nvSpPr>
          <p:spPr>
            <a:xfrm>
              <a:off x="6392862" y="987574"/>
              <a:ext cx="344488" cy="600075"/>
            </a:xfrm>
            <a:prstGeom prst="rect">
              <a:avLst/>
            </a:prstGeom>
            <a:noFill/>
          </p:spPr>
          <p:txBody>
            <a:bodyPr wrap="none" lIns="0" tIns="0" rIns="0" bIns="0" anchor="b"/>
            <a:lstStyle/>
            <a:p>
              <a:pPr algn="r" eaLnBrk="1" fontAlgn="auto" hangingPunct="1">
                <a:spcBef>
                  <a:spcPts val="0"/>
                </a:spcBef>
                <a:spcAft>
                  <a:spcPts val="0"/>
                </a:spcAft>
                <a:defRPr/>
              </a:pPr>
              <a:r>
                <a:rPr lang="en-US" altLang="zh-CN" sz="4050" dirty="0">
                  <a:solidFill>
                    <a:srgbClr val="FF9900"/>
                  </a:solidFill>
                  <a:effectLst>
                    <a:outerShdw blurRad="38100" dist="38100" dir="2700000" algn="tl">
                      <a:srgbClr val="000000">
                        <a:alpha val="43137"/>
                      </a:srgbClr>
                    </a:outerShdw>
                  </a:effectLst>
                  <a:latin typeface="Arial Black" pitchFamily="34" charset="0"/>
                  <a:ea typeface="微软雅黑" panose="020B0503020204020204" pitchFamily="34" charset="-122"/>
                </a:rPr>
                <a:t>3</a:t>
              </a:r>
              <a:endParaRPr lang="zh-CN" altLang="en-US" sz="4050" dirty="0">
                <a:solidFill>
                  <a:srgbClr val="FF9900"/>
                </a:solidFill>
                <a:effectLst>
                  <a:outerShdw blurRad="38100" dist="38100" dir="2700000" algn="tl">
                    <a:srgbClr val="000000">
                      <a:alpha val="43137"/>
                    </a:srgbClr>
                  </a:outerShdw>
                </a:effectLst>
                <a:latin typeface="Arial Black" pitchFamily="34" charset="0"/>
                <a:ea typeface="微软雅黑" panose="020B0503020204020204" pitchFamily="34" charset="-122"/>
              </a:endParaRPr>
            </a:p>
          </p:txBody>
        </p:sp>
      </p:grpSp>
      <p:grpSp>
        <p:nvGrpSpPr>
          <p:cNvPr id="17" name="组合 16"/>
          <p:cNvGrpSpPr/>
          <p:nvPr/>
        </p:nvGrpSpPr>
        <p:grpSpPr>
          <a:xfrm>
            <a:off x="1247628" y="1499778"/>
            <a:ext cx="1028700" cy="2305347"/>
            <a:chOff x="1265237" y="1073002"/>
            <a:chExt cx="1028700" cy="2305347"/>
          </a:xfrm>
        </p:grpSpPr>
        <p:sp>
          <p:nvSpPr>
            <p:cNvPr id="18" name="矩形 17"/>
            <p:cNvSpPr/>
            <p:nvPr/>
          </p:nvSpPr>
          <p:spPr>
            <a:xfrm>
              <a:off x="1265237" y="1073299"/>
              <a:ext cx="327025" cy="2305050"/>
            </a:xfrm>
            <a:prstGeom prst="rect">
              <a:avLst/>
            </a:prstGeom>
            <a:solidFill>
              <a:srgbClr val="EC3730"/>
            </a:solidFill>
            <a:ln>
              <a:solidFill>
                <a:srgbClr val="EC373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tx1">
                    <a:lumMod val="75000"/>
                    <a:lumOff val="25000"/>
                  </a:schemeClr>
                </a:solidFill>
              </a:endParaRPr>
            </a:p>
          </p:txBody>
        </p:sp>
        <p:cxnSp>
          <p:nvCxnSpPr>
            <p:cNvPr id="19" name="直接连接符 18"/>
            <p:cNvCxnSpPr/>
            <p:nvPr/>
          </p:nvCxnSpPr>
          <p:spPr>
            <a:xfrm>
              <a:off x="2293937" y="1078062"/>
              <a:ext cx="0" cy="2300287"/>
            </a:xfrm>
            <a:prstGeom prst="line">
              <a:avLst/>
            </a:prstGeom>
            <a:ln w="57150">
              <a:solidFill>
                <a:srgbClr val="EC373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Box 1"/>
            <p:cNvSpPr txBox="1"/>
            <p:nvPr/>
          </p:nvSpPr>
          <p:spPr>
            <a:xfrm>
              <a:off x="1705092" y="1073002"/>
              <a:ext cx="560153" cy="718145"/>
            </a:xfrm>
            <a:prstGeom prst="rect">
              <a:avLst/>
            </a:prstGeom>
            <a:noFill/>
          </p:spPr>
          <p:txBody>
            <a:bodyPr vert="eaVert" wrap="none" lIns="0" tIns="0" rIns="0" bIns="0" anchor="ctr">
              <a:spAutoFit/>
            </a:bodyPr>
            <a:lstStyle/>
            <a:p>
              <a:pPr algn="ctr" eaLnBrk="1" fontAlgn="auto" hangingPunct="1">
                <a:lnSpc>
                  <a:spcPct val="130000"/>
                </a:lnSpc>
                <a:spcBef>
                  <a:spcPts val="0"/>
                </a:spcBef>
                <a:spcAft>
                  <a:spcPts val="0"/>
                </a:spcAft>
                <a:defRPr/>
              </a:pPr>
              <a:r>
                <a:rPr lang="zh-CN" altLang="en-US" sz="2800" dirty="0">
                  <a:solidFill>
                    <a:schemeClr val="tx1">
                      <a:lumMod val="75000"/>
                      <a:lumOff val="25000"/>
                    </a:schemeClr>
                  </a:solidFill>
                  <a:latin typeface="微软雅黑" pitchFamily="34" charset="-122"/>
                  <a:ea typeface="微软雅黑" pitchFamily="34" charset="-122"/>
                </a:rPr>
                <a:t>标题</a:t>
              </a:r>
            </a:p>
          </p:txBody>
        </p:sp>
      </p:grpSp>
      <p:grpSp>
        <p:nvGrpSpPr>
          <p:cNvPr id="21" name="组合 20"/>
          <p:cNvGrpSpPr>
            <a:grpSpLocks noChangeAspect="1"/>
          </p:cNvGrpSpPr>
          <p:nvPr/>
        </p:nvGrpSpPr>
        <p:grpSpPr>
          <a:xfrm>
            <a:off x="2842786" y="2941125"/>
            <a:ext cx="864000" cy="864000"/>
            <a:chOff x="-4141788" y="2478088"/>
            <a:chExt cx="1368425" cy="1368425"/>
          </a:xfrm>
        </p:grpSpPr>
        <p:sp>
          <p:nvSpPr>
            <p:cNvPr id="22" name="Freeform 34"/>
            <p:cNvSpPr>
              <a:spLocks/>
            </p:cNvSpPr>
            <p:nvPr/>
          </p:nvSpPr>
          <p:spPr bwMode="auto">
            <a:xfrm flipH="1">
              <a:off x="-4141788" y="2478088"/>
              <a:ext cx="1368425" cy="1368425"/>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EC373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Calibri"/>
                <a:ea typeface="宋体"/>
              </a:endParaRPr>
            </a:p>
          </p:txBody>
        </p:sp>
        <p:sp>
          <p:nvSpPr>
            <p:cNvPr id="23" name="Freeform 35"/>
            <p:cNvSpPr>
              <a:spLocks/>
            </p:cNvSpPr>
            <p:nvPr/>
          </p:nvSpPr>
          <p:spPr bwMode="auto">
            <a:xfrm flipH="1">
              <a:off x="-3632201" y="2801938"/>
              <a:ext cx="858838" cy="1044575"/>
            </a:xfrm>
            <a:custGeom>
              <a:avLst/>
              <a:gdLst>
                <a:gd name="T0" fmla="*/ 273 w 331"/>
                <a:gd name="T1" fmla="*/ 0 h 403"/>
                <a:gd name="T2" fmla="*/ 188 w 331"/>
                <a:gd name="T3" fmla="*/ 15 h 403"/>
                <a:gd name="T4" fmla="*/ 0 w 331"/>
                <a:gd name="T5" fmla="*/ 203 h 403"/>
                <a:gd name="T6" fmla="*/ 0 w 331"/>
                <a:gd name="T7" fmla="*/ 363 h 403"/>
                <a:gd name="T8" fmla="*/ 40 w 331"/>
                <a:gd name="T9" fmla="*/ 403 h 403"/>
                <a:gd name="T10" fmla="*/ 136 w 331"/>
                <a:gd name="T11" fmla="*/ 403 h 403"/>
                <a:gd name="T12" fmla="*/ 283 w 331"/>
                <a:gd name="T13" fmla="*/ 257 h 403"/>
                <a:gd name="T14" fmla="*/ 262 w 331"/>
                <a:gd name="T15" fmla="*/ 234 h 403"/>
                <a:gd name="T16" fmla="*/ 298 w 331"/>
                <a:gd name="T17" fmla="*/ 197 h 403"/>
                <a:gd name="T18" fmla="*/ 331 w 331"/>
                <a:gd name="T19" fmla="*/ 39 h 403"/>
                <a:gd name="T20" fmla="*/ 273 w 331"/>
                <a:gd name="T2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403">
                  <a:moveTo>
                    <a:pt x="273" y="0"/>
                  </a:moveTo>
                  <a:cubicBezTo>
                    <a:pt x="188" y="15"/>
                    <a:pt x="188" y="15"/>
                    <a:pt x="188" y="15"/>
                  </a:cubicBezTo>
                  <a:cubicBezTo>
                    <a:pt x="0" y="203"/>
                    <a:pt x="0" y="203"/>
                    <a:pt x="0" y="203"/>
                  </a:cubicBezTo>
                  <a:cubicBezTo>
                    <a:pt x="0" y="363"/>
                    <a:pt x="0" y="363"/>
                    <a:pt x="0" y="363"/>
                  </a:cubicBezTo>
                  <a:cubicBezTo>
                    <a:pt x="0" y="385"/>
                    <a:pt x="18" y="403"/>
                    <a:pt x="40" y="403"/>
                  </a:cubicBezTo>
                  <a:cubicBezTo>
                    <a:pt x="136" y="403"/>
                    <a:pt x="136" y="403"/>
                    <a:pt x="136" y="403"/>
                  </a:cubicBezTo>
                  <a:cubicBezTo>
                    <a:pt x="283" y="257"/>
                    <a:pt x="283" y="257"/>
                    <a:pt x="283" y="257"/>
                  </a:cubicBezTo>
                  <a:cubicBezTo>
                    <a:pt x="262" y="234"/>
                    <a:pt x="262" y="234"/>
                    <a:pt x="262" y="234"/>
                  </a:cubicBezTo>
                  <a:cubicBezTo>
                    <a:pt x="298" y="197"/>
                    <a:pt x="298" y="197"/>
                    <a:pt x="298" y="197"/>
                  </a:cubicBezTo>
                  <a:cubicBezTo>
                    <a:pt x="331" y="39"/>
                    <a:pt x="331" y="39"/>
                    <a:pt x="331" y="39"/>
                  </a:cubicBezTo>
                  <a:cubicBezTo>
                    <a:pt x="273" y="0"/>
                    <a:pt x="273" y="0"/>
                    <a:pt x="273" y="0"/>
                  </a:cubicBezTo>
                </a:path>
              </a:pathLst>
            </a:custGeom>
            <a:solidFill>
              <a:srgbClr val="8D1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Calibri"/>
                <a:ea typeface="宋体"/>
              </a:endParaRPr>
            </a:p>
          </p:txBody>
        </p:sp>
        <p:sp>
          <p:nvSpPr>
            <p:cNvPr id="24" name="Freeform 36"/>
            <p:cNvSpPr>
              <a:spLocks/>
            </p:cNvSpPr>
            <p:nvPr/>
          </p:nvSpPr>
          <p:spPr bwMode="auto">
            <a:xfrm flipH="1">
              <a:off x="-3540126" y="3370263"/>
              <a:ext cx="206375" cy="123825"/>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Calibri"/>
                <a:ea typeface="宋体"/>
              </a:endParaRPr>
            </a:p>
          </p:txBody>
        </p:sp>
        <p:sp>
          <p:nvSpPr>
            <p:cNvPr id="25" name="Freeform 37"/>
            <p:cNvSpPr>
              <a:spLocks noEditPoints="1"/>
            </p:cNvSpPr>
            <p:nvPr/>
          </p:nvSpPr>
          <p:spPr bwMode="auto">
            <a:xfrm flipH="1">
              <a:off x="-3686176" y="2768600"/>
              <a:ext cx="498475" cy="581025"/>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Calibri"/>
                <a:ea typeface="宋体"/>
              </a:endParaRPr>
            </a:p>
          </p:txBody>
        </p:sp>
      </p:grpSp>
      <p:grpSp>
        <p:nvGrpSpPr>
          <p:cNvPr id="26" name="组合 25"/>
          <p:cNvGrpSpPr>
            <a:grpSpLocks noChangeAspect="1"/>
          </p:cNvGrpSpPr>
          <p:nvPr/>
        </p:nvGrpSpPr>
        <p:grpSpPr>
          <a:xfrm flipH="1">
            <a:off x="4709124" y="2941125"/>
            <a:ext cx="864000" cy="864000"/>
            <a:chOff x="4921250" y="1401763"/>
            <a:chExt cx="1979613" cy="1979613"/>
          </a:xfrm>
        </p:grpSpPr>
        <p:sp>
          <p:nvSpPr>
            <p:cNvPr id="27" name="Freeform 91"/>
            <p:cNvSpPr>
              <a:spLocks/>
            </p:cNvSpPr>
            <p:nvPr/>
          </p:nvSpPr>
          <p:spPr bwMode="auto">
            <a:xfrm>
              <a:off x="4921250" y="1401763"/>
              <a:ext cx="1979613" cy="1979613"/>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31ADB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Calibri"/>
                <a:ea typeface="宋体"/>
              </a:endParaRPr>
            </a:p>
          </p:txBody>
        </p:sp>
        <p:sp>
          <p:nvSpPr>
            <p:cNvPr id="28" name="Freeform 92"/>
            <p:cNvSpPr>
              <a:spLocks/>
            </p:cNvSpPr>
            <p:nvPr/>
          </p:nvSpPr>
          <p:spPr bwMode="auto">
            <a:xfrm>
              <a:off x="4921250" y="2095501"/>
              <a:ext cx="1541463" cy="1285875"/>
            </a:xfrm>
            <a:custGeom>
              <a:avLst/>
              <a:gdLst>
                <a:gd name="T0" fmla="*/ 133 w 411"/>
                <a:gd name="T1" fmla="*/ 0 h 343"/>
                <a:gd name="T2" fmla="*/ 0 w 411"/>
                <a:gd name="T3" fmla="*/ 133 h 343"/>
                <a:gd name="T4" fmla="*/ 0 w 411"/>
                <a:gd name="T5" fmla="*/ 303 h 343"/>
                <a:gd name="T6" fmla="*/ 40 w 411"/>
                <a:gd name="T7" fmla="*/ 343 h 343"/>
                <a:gd name="T8" fmla="*/ 186 w 411"/>
                <a:gd name="T9" fmla="*/ 343 h 343"/>
                <a:gd name="T10" fmla="*/ 380 w 411"/>
                <a:gd name="T11" fmla="*/ 150 h 343"/>
                <a:gd name="T12" fmla="*/ 374 w 411"/>
                <a:gd name="T13" fmla="*/ 148 h 343"/>
                <a:gd name="T14" fmla="*/ 411 w 411"/>
                <a:gd name="T15" fmla="*/ 110 h 343"/>
                <a:gd name="T16" fmla="*/ 370 w 411"/>
                <a:gd name="T17" fmla="*/ 7 h 343"/>
                <a:gd name="T18" fmla="*/ 133 w 411"/>
                <a:gd name="T1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 h="343">
                  <a:moveTo>
                    <a:pt x="133" y="0"/>
                  </a:moveTo>
                  <a:cubicBezTo>
                    <a:pt x="0" y="133"/>
                    <a:pt x="0" y="133"/>
                    <a:pt x="0" y="133"/>
                  </a:cubicBezTo>
                  <a:cubicBezTo>
                    <a:pt x="0" y="303"/>
                    <a:pt x="0" y="303"/>
                    <a:pt x="0" y="303"/>
                  </a:cubicBezTo>
                  <a:cubicBezTo>
                    <a:pt x="0" y="325"/>
                    <a:pt x="18" y="343"/>
                    <a:pt x="40" y="343"/>
                  </a:cubicBezTo>
                  <a:cubicBezTo>
                    <a:pt x="186" y="343"/>
                    <a:pt x="186" y="343"/>
                    <a:pt x="186" y="343"/>
                  </a:cubicBezTo>
                  <a:cubicBezTo>
                    <a:pt x="380" y="150"/>
                    <a:pt x="380" y="150"/>
                    <a:pt x="380" y="150"/>
                  </a:cubicBezTo>
                  <a:cubicBezTo>
                    <a:pt x="374" y="148"/>
                    <a:pt x="374" y="148"/>
                    <a:pt x="374" y="148"/>
                  </a:cubicBezTo>
                  <a:cubicBezTo>
                    <a:pt x="411" y="110"/>
                    <a:pt x="411" y="110"/>
                    <a:pt x="411" y="110"/>
                  </a:cubicBezTo>
                  <a:cubicBezTo>
                    <a:pt x="370" y="7"/>
                    <a:pt x="370" y="7"/>
                    <a:pt x="370" y="7"/>
                  </a:cubicBezTo>
                  <a:cubicBezTo>
                    <a:pt x="133" y="0"/>
                    <a:pt x="133" y="0"/>
                    <a:pt x="133" y="0"/>
                  </a:cubicBezTo>
                </a:path>
              </a:pathLst>
            </a:custGeom>
            <a:solidFill>
              <a:srgbClr val="227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Calibri"/>
                <a:ea typeface="宋体"/>
              </a:endParaRPr>
            </a:p>
          </p:txBody>
        </p:sp>
        <p:sp>
          <p:nvSpPr>
            <p:cNvPr id="29" name="Freeform 93"/>
            <p:cNvSpPr>
              <a:spLocks noEditPoints="1"/>
            </p:cNvSpPr>
            <p:nvPr/>
          </p:nvSpPr>
          <p:spPr bwMode="auto">
            <a:xfrm>
              <a:off x="5402262" y="2076451"/>
              <a:ext cx="1079500" cy="600075"/>
            </a:xfrm>
            <a:custGeom>
              <a:avLst/>
              <a:gdLst>
                <a:gd name="T0" fmla="*/ 272 w 288"/>
                <a:gd name="T1" fmla="*/ 40 h 160"/>
                <a:gd name="T2" fmla="*/ 256 w 288"/>
                <a:gd name="T3" fmla="*/ 40 h 160"/>
                <a:gd name="T4" fmla="*/ 256 w 288"/>
                <a:gd name="T5" fmla="*/ 16 h 160"/>
                <a:gd name="T6" fmla="*/ 240 w 288"/>
                <a:gd name="T7" fmla="*/ 0 h 160"/>
                <a:gd name="T8" fmla="*/ 16 w 288"/>
                <a:gd name="T9" fmla="*/ 0 h 160"/>
                <a:gd name="T10" fmla="*/ 0 w 288"/>
                <a:gd name="T11" fmla="*/ 16 h 160"/>
                <a:gd name="T12" fmla="*/ 0 w 288"/>
                <a:gd name="T13" fmla="*/ 144 h 160"/>
                <a:gd name="T14" fmla="*/ 16 w 288"/>
                <a:gd name="T15" fmla="*/ 160 h 160"/>
                <a:gd name="T16" fmla="*/ 240 w 288"/>
                <a:gd name="T17" fmla="*/ 160 h 160"/>
                <a:gd name="T18" fmla="*/ 256 w 288"/>
                <a:gd name="T19" fmla="*/ 144 h 160"/>
                <a:gd name="T20" fmla="*/ 256 w 288"/>
                <a:gd name="T21" fmla="*/ 120 h 160"/>
                <a:gd name="T22" fmla="*/ 272 w 288"/>
                <a:gd name="T23" fmla="*/ 120 h 160"/>
                <a:gd name="T24" fmla="*/ 288 w 288"/>
                <a:gd name="T25" fmla="*/ 104 h 160"/>
                <a:gd name="T26" fmla="*/ 288 w 288"/>
                <a:gd name="T27" fmla="*/ 56 h 160"/>
                <a:gd name="T28" fmla="*/ 272 w 288"/>
                <a:gd name="T29" fmla="*/ 40 h 160"/>
                <a:gd name="T30" fmla="*/ 240 w 288"/>
                <a:gd name="T31" fmla="*/ 144 h 160"/>
                <a:gd name="T32" fmla="*/ 16 w 288"/>
                <a:gd name="T33" fmla="*/ 144 h 160"/>
                <a:gd name="T34" fmla="*/ 16 w 288"/>
                <a:gd name="T35" fmla="*/ 16 h 160"/>
                <a:gd name="T36" fmla="*/ 240 w 288"/>
                <a:gd name="T37" fmla="*/ 16 h 160"/>
                <a:gd name="T38" fmla="*/ 240 w 288"/>
                <a:gd name="T39" fmla="*/ 1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8" h="160">
                  <a:moveTo>
                    <a:pt x="272" y="40"/>
                  </a:moveTo>
                  <a:cubicBezTo>
                    <a:pt x="256" y="40"/>
                    <a:pt x="256" y="40"/>
                    <a:pt x="256" y="40"/>
                  </a:cubicBezTo>
                  <a:cubicBezTo>
                    <a:pt x="256" y="16"/>
                    <a:pt x="256" y="16"/>
                    <a:pt x="256" y="16"/>
                  </a:cubicBezTo>
                  <a:cubicBezTo>
                    <a:pt x="256" y="7"/>
                    <a:pt x="249" y="0"/>
                    <a:pt x="240" y="0"/>
                  </a:cubicBezTo>
                  <a:cubicBezTo>
                    <a:pt x="16" y="0"/>
                    <a:pt x="16" y="0"/>
                    <a:pt x="16" y="0"/>
                  </a:cubicBezTo>
                  <a:cubicBezTo>
                    <a:pt x="7" y="0"/>
                    <a:pt x="0" y="7"/>
                    <a:pt x="0" y="16"/>
                  </a:cubicBezTo>
                  <a:cubicBezTo>
                    <a:pt x="0" y="144"/>
                    <a:pt x="0" y="144"/>
                    <a:pt x="0" y="144"/>
                  </a:cubicBezTo>
                  <a:cubicBezTo>
                    <a:pt x="0" y="153"/>
                    <a:pt x="7" y="160"/>
                    <a:pt x="16" y="160"/>
                  </a:cubicBezTo>
                  <a:cubicBezTo>
                    <a:pt x="240" y="160"/>
                    <a:pt x="240" y="160"/>
                    <a:pt x="240" y="160"/>
                  </a:cubicBezTo>
                  <a:cubicBezTo>
                    <a:pt x="249" y="160"/>
                    <a:pt x="256" y="153"/>
                    <a:pt x="256" y="144"/>
                  </a:cubicBezTo>
                  <a:cubicBezTo>
                    <a:pt x="256" y="120"/>
                    <a:pt x="256" y="120"/>
                    <a:pt x="256" y="120"/>
                  </a:cubicBezTo>
                  <a:cubicBezTo>
                    <a:pt x="272" y="120"/>
                    <a:pt x="272" y="120"/>
                    <a:pt x="272" y="120"/>
                  </a:cubicBezTo>
                  <a:cubicBezTo>
                    <a:pt x="281" y="120"/>
                    <a:pt x="288" y="113"/>
                    <a:pt x="288" y="104"/>
                  </a:cubicBezTo>
                  <a:cubicBezTo>
                    <a:pt x="288" y="56"/>
                    <a:pt x="288" y="56"/>
                    <a:pt x="288" y="56"/>
                  </a:cubicBezTo>
                  <a:cubicBezTo>
                    <a:pt x="288" y="47"/>
                    <a:pt x="281" y="40"/>
                    <a:pt x="272" y="40"/>
                  </a:cubicBezTo>
                  <a:close/>
                  <a:moveTo>
                    <a:pt x="240" y="144"/>
                  </a:moveTo>
                  <a:cubicBezTo>
                    <a:pt x="16" y="144"/>
                    <a:pt x="16" y="144"/>
                    <a:pt x="16" y="144"/>
                  </a:cubicBezTo>
                  <a:cubicBezTo>
                    <a:pt x="16" y="16"/>
                    <a:pt x="16" y="16"/>
                    <a:pt x="16" y="16"/>
                  </a:cubicBezTo>
                  <a:cubicBezTo>
                    <a:pt x="240" y="16"/>
                    <a:pt x="240" y="16"/>
                    <a:pt x="240" y="16"/>
                  </a:cubicBezTo>
                  <a:lnTo>
                    <a:pt x="240"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Calibri"/>
                <a:ea typeface="宋体"/>
              </a:endParaRPr>
            </a:p>
          </p:txBody>
        </p:sp>
        <p:sp>
          <p:nvSpPr>
            <p:cNvPr id="30" name="Rectangle 94"/>
            <p:cNvSpPr>
              <a:spLocks noChangeArrowheads="1"/>
            </p:cNvSpPr>
            <p:nvPr/>
          </p:nvSpPr>
          <p:spPr bwMode="auto">
            <a:xfrm>
              <a:off x="5521325" y="2197101"/>
              <a:ext cx="300038" cy="360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Calibri"/>
                <a:ea typeface="宋体"/>
              </a:endParaRPr>
            </a:p>
          </p:txBody>
        </p:sp>
      </p:grpSp>
      <p:grpSp>
        <p:nvGrpSpPr>
          <p:cNvPr id="31" name="组合 30"/>
          <p:cNvGrpSpPr>
            <a:grpSpLocks noChangeAspect="1"/>
          </p:cNvGrpSpPr>
          <p:nvPr/>
        </p:nvGrpSpPr>
        <p:grpSpPr>
          <a:xfrm>
            <a:off x="6566288" y="2941125"/>
            <a:ext cx="864000" cy="864000"/>
            <a:chOff x="-4141788" y="2478088"/>
            <a:chExt cx="1368425" cy="1368425"/>
          </a:xfrm>
        </p:grpSpPr>
        <p:sp>
          <p:nvSpPr>
            <p:cNvPr id="32" name="Freeform 34"/>
            <p:cNvSpPr>
              <a:spLocks/>
            </p:cNvSpPr>
            <p:nvPr/>
          </p:nvSpPr>
          <p:spPr bwMode="auto">
            <a:xfrm flipH="1">
              <a:off x="-4141788" y="2478088"/>
              <a:ext cx="1368425" cy="1368425"/>
            </a:xfrm>
            <a:custGeom>
              <a:avLst/>
              <a:gdLst>
                <a:gd name="T0" fmla="*/ 528 w 528"/>
                <a:gd name="T1" fmla="*/ 488 h 528"/>
                <a:gd name="T2" fmla="*/ 488 w 528"/>
                <a:gd name="T3" fmla="*/ 528 h 528"/>
                <a:gd name="T4" fmla="*/ 40 w 528"/>
                <a:gd name="T5" fmla="*/ 528 h 528"/>
                <a:gd name="T6" fmla="*/ 0 w 528"/>
                <a:gd name="T7" fmla="*/ 488 h 528"/>
                <a:gd name="T8" fmla="*/ 0 w 528"/>
                <a:gd name="T9" fmla="*/ 40 h 528"/>
                <a:gd name="T10" fmla="*/ 40 w 528"/>
                <a:gd name="T11" fmla="*/ 0 h 528"/>
                <a:gd name="T12" fmla="*/ 488 w 528"/>
                <a:gd name="T13" fmla="*/ 0 h 528"/>
                <a:gd name="T14" fmla="*/ 528 w 528"/>
                <a:gd name="T15" fmla="*/ 40 h 528"/>
                <a:gd name="T16" fmla="*/ 528 w 528"/>
                <a:gd name="T17" fmla="*/ 48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FF99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Calibri"/>
                <a:ea typeface="宋体"/>
              </a:endParaRPr>
            </a:p>
          </p:txBody>
        </p:sp>
        <p:sp>
          <p:nvSpPr>
            <p:cNvPr id="33" name="Freeform 35"/>
            <p:cNvSpPr>
              <a:spLocks/>
            </p:cNvSpPr>
            <p:nvPr/>
          </p:nvSpPr>
          <p:spPr bwMode="auto">
            <a:xfrm flipH="1">
              <a:off x="-3632201" y="2801938"/>
              <a:ext cx="858838" cy="1044575"/>
            </a:xfrm>
            <a:custGeom>
              <a:avLst/>
              <a:gdLst>
                <a:gd name="T0" fmla="*/ 273 w 331"/>
                <a:gd name="T1" fmla="*/ 0 h 403"/>
                <a:gd name="T2" fmla="*/ 188 w 331"/>
                <a:gd name="T3" fmla="*/ 15 h 403"/>
                <a:gd name="T4" fmla="*/ 0 w 331"/>
                <a:gd name="T5" fmla="*/ 203 h 403"/>
                <a:gd name="T6" fmla="*/ 0 w 331"/>
                <a:gd name="T7" fmla="*/ 363 h 403"/>
                <a:gd name="T8" fmla="*/ 40 w 331"/>
                <a:gd name="T9" fmla="*/ 403 h 403"/>
                <a:gd name="T10" fmla="*/ 136 w 331"/>
                <a:gd name="T11" fmla="*/ 403 h 403"/>
                <a:gd name="T12" fmla="*/ 283 w 331"/>
                <a:gd name="T13" fmla="*/ 257 h 403"/>
                <a:gd name="T14" fmla="*/ 262 w 331"/>
                <a:gd name="T15" fmla="*/ 234 h 403"/>
                <a:gd name="T16" fmla="*/ 298 w 331"/>
                <a:gd name="T17" fmla="*/ 197 h 403"/>
                <a:gd name="T18" fmla="*/ 331 w 331"/>
                <a:gd name="T19" fmla="*/ 39 h 403"/>
                <a:gd name="T20" fmla="*/ 273 w 331"/>
                <a:gd name="T2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403">
                  <a:moveTo>
                    <a:pt x="273" y="0"/>
                  </a:moveTo>
                  <a:cubicBezTo>
                    <a:pt x="188" y="15"/>
                    <a:pt x="188" y="15"/>
                    <a:pt x="188" y="15"/>
                  </a:cubicBezTo>
                  <a:cubicBezTo>
                    <a:pt x="0" y="203"/>
                    <a:pt x="0" y="203"/>
                    <a:pt x="0" y="203"/>
                  </a:cubicBezTo>
                  <a:cubicBezTo>
                    <a:pt x="0" y="363"/>
                    <a:pt x="0" y="363"/>
                    <a:pt x="0" y="363"/>
                  </a:cubicBezTo>
                  <a:cubicBezTo>
                    <a:pt x="0" y="385"/>
                    <a:pt x="18" y="403"/>
                    <a:pt x="40" y="403"/>
                  </a:cubicBezTo>
                  <a:cubicBezTo>
                    <a:pt x="136" y="403"/>
                    <a:pt x="136" y="403"/>
                    <a:pt x="136" y="403"/>
                  </a:cubicBezTo>
                  <a:cubicBezTo>
                    <a:pt x="283" y="257"/>
                    <a:pt x="283" y="257"/>
                    <a:pt x="283" y="257"/>
                  </a:cubicBezTo>
                  <a:cubicBezTo>
                    <a:pt x="262" y="234"/>
                    <a:pt x="262" y="234"/>
                    <a:pt x="262" y="234"/>
                  </a:cubicBezTo>
                  <a:cubicBezTo>
                    <a:pt x="298" y="197"/>
                    <a:pt x="298" y="197"/>
                    <a:pt x="298" y="197"/>
                  </a:cubicBezTo>
                  <a:cubicBezTo>
                    <a:pt x="331" y="39"/>
                    <a:pt x="331" y="39"/>
                    <a:pt x="331" y="39"/>
                  </a:cubicBezTo>
                  <a:cubicBezTo>
                    <a:pt x="273" y="0"/>
                    <a:pt x="273" y="0"/>
                    <a:pt x="273" y="0"/>
                  </a:cubicBezTo>
                </a:path>
              </a:pathLst>
            </a:custGeom>
            <a:solidFill>
              <a:srgbClr val="C07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Calibri"/>
                <a:ea typeface="宋体"/>
              </a:endParaRPr>
            </a:p>
          </p:txBody>
        </p:sp>
        <p:sp>
          <p:nvSpPr>
            <p:cNvPr id="34" name="Freeform 36"/>
            <p:cNvSpPr>
              <a:spLocks/>
            </p:cNvSpPr>
            <p:nvPr/>
          </p:nvSpPr>
          <p:spPr bwMode="auto">
            <a:xfrm flipH="1">
              <a:off x="-3540126" y="3370263"/>
              <a:ext cx="206375" cy="123825"/>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Calibri"/>
                <a:ea typeface="宋体"/>
              </a:endParaRPr>
            </a:p>
          </p:txBody>
        </p:sp>
        <p:sp>
          <p:nvSpPr>
            <p:cNvPr id="35" name="Freeform 37"/>
            <p:cNvSpPr>
              <a:spLocks noEditPoints="1"/>
            </p:cNvSpPr>
            <p:nvPr/>
          </p:nvSpPr>
          <p:spPr bwMode="auto">
            <a:xfrm flipH="1">
              <a:off x="-3686176" y="2768600"/>
              <a:ext cx="498475" cy="581025"/>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Calibri"/>
                <a:ea typeface="宋体"/>
              </a:endParaRPr>
            </a:p>
          </p:txBody>
        </p:sp>
      </p:grpSp>
      <p:sp>
        <p:nvSpPr>
          <p:cNvPr id="36"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u="sng">
              <a:solidFill>
                <a:schemeClr val="tx1">
                  <a:lumMod val="85000"/>
                  <a:lumOff val="15000"/>
                </a:schemeClr>
              </a:solidFill>
            </a:endParaRPr>
          </a:p>
        </p:txBody>
      </p:sp>
    </p:spTree>
    <p:extLst>
      <p:ext uri="{BB962C8B-B14F-4D97-AF65-F5344CB8AC3E}">
        <p14:creationId xmlns:p14="http://schemas.microsoft.com/office/powerpoint/2010/main" val="1232679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30</a:t>
            </a:fld>
            <a:endParaRPr lang="zh-CN" altLang="en-US"/>
          </a:p>
        </p:txBody>
      </p:sp>
      <p:grpSp>
        <p:nvGrpSpPr>
          <p:cNvPr id="3" name="组合 2"/>
          <p:cNvGrpSpPr/>
          <p:nvPr/>
        </p:nvGrpSpPr>
        <p:grpSpPr>
          <a:xfrm>
            <a:off x="2481626" y="935976"/>
            <a:ext cx="4117796" cy="2199920"/>
            <a:chOff x="4139952" y="2139952"/>
            <a:chExt cx="3970400" cy="2121174"/>
          </a:xfrm>
        </p:grpSpPr>
        <p:sp>
          <p:nvSpPr>
            <p:cNvPr id="4" name="椭圆 3"/>
            <p:cNvSpPr/>
            <p:nvPr/>
          </p:nvSpPr>
          <p:spPr>
            <a:xfrm>
              <a:off x="4455306" y="2455304"/>
              <a:ext cx="1458162" cy="1458162"/>
            </a:xfrm>
            <a:prstGeom prst="ellipse">
              <a:avLst/>
            </a:prstGeom>
            <a:noFill/>
            <a:ln w="12700" cap="flat" cmpd="sng" algn="ctr">
              <a:solidFill>
                <a:srgbClr val="ED7D31">
                  <a:lumMod val="60000"/>
                  <a:lumOff val="40000"/>
                </a:srgbClr>
              </a:solidFill>
              <a:prstDash val="solid"/>
              <a:miter lim="800000"/>
            </a:ln>
            <a:effectLst/>
          </p:spPr>
          <p:txBody>
            <a:bodyPr lIns="0" tIns="0" rIns="0" bIns="0" rtlCol="0" anchor="ctr"/>
            <a:lstStyle/>
            <a:p>
              <a:pPr algn="ctr">
                <a:defRPr/>
              </a:pPr>
              <a:r>
                <a:rPr lang="zh-CN" altLang="en-US" b="1" kern="0" dirty="0" smtClean="0">
                  <a:solidFill>
                    <a:schemeClr val="tx1">
                      <a:lumMod val="75000"/>
                      <a:lumOff val="25000"/>
                    </a:schemeClr>
                  </a:solidFill>
                  <a:latin typeface="微软雅黑" panose="020B0503020204020204" pitchFamily="34" charset="-122"/>
                  <a:ea typeface="微软雅黑" panose="020B0503020204020204" pitchFamily="34" charset="-122"/>
                </a:rPr>
                <a:t>在此输入文字内容</a:t>
              </a:r>
              <a:endPar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椭圆 1"/>
            <p:cNvSpPr/>
            <p:nvPr/>
          </p:nvSpPr>
          <p:spPr>
            <a:xfrm rot="187314">
              <a:off x="4139952" y="2139952"/>
              <a:ext cx="3970400" cy="2097553"/>
            </a:xfrm>
            <a:custGeom>
              <a:avLst/>
              <a:gdLst/>
              <a:ahLst/>
              <a:cxnLst/>
              <a:rect l="l" t="t" r="r" b="b"/>
              <a:pathLst>
                <a:path w="5293867" h="2796737">
                  <a:moveTo>
                    <a:pt x="3889711" y="2796737"/>
                  </a:moveTo>
                  <a:cubicBezTo>
                    <a:pt x="4665205" y="2796737"/>
                    <a:pt x="5293867" y="2168075"/>
                    <a:pt x="5293867" y="1392581"/>
                  </a:cubicBezTo>
                  <a:lnTo>
                    <a:pt x="4969831" y="1392581"/>
                  </a:lnTo>
                  <a:cubicBezTo>
                    <a:pt x="4969831" y="1989115"/>
                    <a:pt x="4486245" y="2472701"/>
                    <a:pt x="3889711" y="2472701"/>
                  </a:cubicBezTo>
                  <a:cubicBezTo>
                    <a:pt x="3293177" y="2472701"/>
                    <a:pt x="2809591" y="1989115"/>
                    <a:pt x="2809591" y="1392581"/>
                  </a:cubicBezTo>
                  <a:lnTo>
                    <a:pt x="2807728" y="1392581"/>
                  </a:lnTo>
                  <a:cubicBezTo>
                    <a:pt x="2802045" y="622414"/>
                    <a:pt x="2175787" y="0"/>
                    <a:pt x="1404156" y="0"/>
                  </a:cubicBezTo>
                  <a:cubicBezTo>
                    <a:pt x="628662" y="0"/>
                    <a:pt x="0" y="628662"/>
                    <a:pt x="0" y="1404156"/>
                  </a:cubicBezTo>
                  <a:lnTo>
                    <a:pt x="324036" y="1404156"/>
                  </a:lnTo>
                  <a:cubicBezTo>
                    <a:pt x="324036" y="807622"/>
                    <a:pt x="807622" y="324036"/>
                    <a:pt x="1404156" y="324036"/>
                  </a:cubicBezTo>
                  <a:cubicBezTo>
                    <a:pt x="2000690" y="324036"/>
                    <a:pt x="2484276" y="807622"/>
                    <a:pt x="2484276" y="1404156"/>
                  </a:cubicBezTo>
                  <a:lnTo>
                    <a:pt x="2486140" y="1404156"/>
                  </a:lnTo>
                  <a:cubicBezTo>
                    <a:pt x="2491823" y="2174323"/>
                    <a:pt x="3118081" y="2796737"/>
                    <a:pt x="3889711" y="2796737"/>
                  </a:cubicBezTo>
                  <a:close/>
                </a:path>
              </a:pathLst>
            </a:custGeom>
            <a:solidFill>
              <a:srgbClr val="FF9900"/>
            </a:solidFill>
            <a:ln w="635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p:spPr>
          <p:txBody>
            <a:bodyPr rtlCol="0" anchor="ctr"/>
            <a:lstStyle/>
            <a:p>
              <a:pPr algn="ctr">
                <a:defRPr/>
              </a:pPr>
              <a:endParaRPr lang="zh-CN" altLang="en-US" sz="1600" kern="0">
                <a:solidFill>
                  <a:schemeClr val="tx1">
                    <a:lumMod val="75000"/>
                    <a:lumOff val="25000"/>
                  </a:schemeClr>
                </a:solidFill>
              </a:endParaRPr>
            </a:p>
          </p:txBody>
        </p:sp>
        <p:sp>
          <p:nvSpPr>
            <p:cNvPr id="6" name="椭圆 5"/>
            <p:cNvSpPr/>
            <p:nvPr/>
          </p:nvSpPr>
          <p:spPr>
            <a:xfrm>
              <a:off x="6334383" y="2491947"/>
              <a:ext cx="1458162" cy="1458162"/>
            </a:xfrm>
            <a:prstGeom prst="ellipse">
              <a:avLst/>
            </a:prstGeom>
            <a:noFill/>
            <a:ln w="12700" cap="flat" cmpd="sng" algn="ctr">
              <a:solidFill>
                <a:srgbClr val="ED7D31">
                  <a:lumMod val="60000"/>
                  <a:lumOff val="40000"/>
                </a:srgbClr>
              </a:solidFill>
              <a:prstDash val="solid"/>
              <a:miter lim="800000"/>
            </a:ln>
            <a:effectLst/>
          </p:spPr>
          <p:txBody>
            <a:bodyPr lIns="0" tIns="0" rIns="0" bIns="0" rtlCol="0" anchor="ctr"/>
            <a:lstStyle/>
            <a:p>
              <a:pPr algn="ctr">
                <a:defRPr/>
              </a:pP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在此输入文字内容</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椭圆 1"/>
            <p:cNvSpPr/>
            <p:nvPr/>
          </p:nvSpPr>
          <p:spPr>
            <a:xfrm flipV="1">
              <a:off x="4139952" y="2163573"/>
              <a:ext cx="3970400" cy="2097553"/>
            </a:xfrm>
            <a:custGeom>
              <a:avLst/>
              <a:gdLst/>
              <a:ahLst/>
              <a:cxnLst/>
              <a:rect l="l" t="t" r="r" b="b"/>
              <a:pathLst>
                <a:path w="5293867" h="2796737">
                  <a:moveTo>
                    <a:pt x="3889711" y="2796737"/>
                  </a:moveTo>
                  <a:cubicBezTo>
                    <a:pt x="4665205" y="2796737"/>
                    <a:pt x="5293867" y="2168075"/>
                    <a:pt x="5293867" y="1392581"/>
                  </a:cubicBezTo>
                  <a:lnTo>
                    <a:pt x="4969831" y="1392581"/>
                  </a:lnTo>
                  <a:cubicBezTo>
                    <a:pt x="4969831" y="1989115"/>
                    <a:pt x="4486245" y="2472701"/>
                    <a:pt x="3889711" y="2472701"/>
                  </a:cubicBezTo>
                  <a:cubicBezTo>
                    <a:pt x="3293177" y="2472701"/>
                    <a:pt x="2809591" y="1989115"/>
                    <a:pt x="2809591" y="1392581"/>
                  </a:cubicBezTo>
                  <a:lnTo>
                    <a:pt x="2807728" y="1392581"/>
                  </a:lnTo>
                  <a:cubicBezTo>
                    <a:pt x="2802045" y="622414"/>
                    <a:pt x="2175787" y="0"/>
                    <a:pt x="1404156" y="0"/>
                  </a:cubicBezTo>
                  <a:cubicBezTo>
                    <a:pt x="628662" y="0"/>
                    <a:pt x="0" y="628662"/>
                    <a:pt x="0" y="1404156"/>
                  </a:cubicBezTo>
                  <a:lnTo>
                    <a:pt x="324036" y="1404156"/>
                  </a:lnTo>
                  <a:cubicBezTo>
                    <a:pt x="324036" y="807622"/>
                    <a:pt x="807622" y="324036"/>
                    <a:pt x="1404156" y="324036"/>
                  </a:cubicBezTo>
                  <a:cubicBezTo>
                    <a:pt x="2000690" y="324036"/>
                    <a:pt x="2484276" y="807622"/>
                    <a:pt x="2484276" y="1404156"/>
                  </a:cubicBezTo>
                  <a:lnTo>
                    <a:pt x="2486140" y="1404156"/>
                  </a:lnTo>
                  <a:cubicBezTo>
                    <a:pt x="2491823" y="2174323"/>
                    <a:pt x="3118081" y="2796737"/>
                    <a:pt x="3889711" y="2796737"/>
                  </a:cubicBezTo>
                  <a:close/>
                </a:path>
              </a:pathLst>
            </a:custGeom>
            <a:solidFill>
              <a:srgbClr val="EC3730"/>
            </a:solidFill>
            <a:ln w="6350" cap="flat" cmpd="sng" algn="ctr">
              <a:noFill/>
              <a:prstDash val="solid"/>
              <a:miter lim="800000"/>
            </a:ln>
            <a:effectLst>
              <a:outerShdw blurRad="50800" dist="38100" dir="16200000" rotWithShape="0">
                <a:prstClr val="black">
                  <a:alpha val="40000"/>
                </a:prstClr>
              </a:outerShdw>
            </a:effectLst>
            <a:scene3d>
              <a:camera prst="orthographicFront">
                <a:rot lat="0" lon="0" rev="0"/>
              </a:camera>
              <a:lightRig rig="contrasting" dir="t">
                <a:rot lat="0" lon="0" rev="1500000"/>
              </a:lightRig>
            </a:scene3d>
            <a:sp3d prstMaterial="metal"/>
          </p:spPr>
          <p:txBody>
            <a:bodyPr rtlCol="0" anchor="ctr"/>
            <a:lstStyle/>
            <a:p>
              <a:pPr algn="ctr">
                <a:defRPr/>
              </a:pPr>
              <a:endParaRPr lang="zh-CN" altLang="en-US" sz="1600" kern="0">
                <a:solidFill>
                  <a:schemeClr val="tx1">
                    <a:lumMod val="75000"/>
                    <a:lumOff val="25000"/>
                  </a:schemeClr>
                </a:solidFill>
              </a:endParaRPr>
            </a:p>
          </p:txBody>
        </p:sp>
      </p:grpSp>
      <p:grpSp>
        <p:nvGrpSpPr>
          <p:cNvPr id="8" name="组合 7"/>
          <p:cNvGrpSpPr/>
          <p:nvPr/>
        </p:nvGrpSpPr>
        <p:grpSpPr>
          <a:xfrm>
            <a:off x="772715" y="1115460"/>
            <a:ext cx="1935439" cy="1935440"/>
            <a:chOff x="2743364" y="1336163"/>
            <a:chExt cx="1445078" cy="1445078"/>
          </a:xfrm>
          <a:effectLst>
            <a:outerShdw blurRad="215900" dist="152400" dir="2400000" algn="tl" rotWithShape="0">
              <a:prstClr val="black">
                <a:alpha val="13000"/>
              </a:prstClr>
            </a:outerShdw>
          </a:effectLst>
        </p:grpSpPr>
        <p:sp>
          <p:nvSpPr>
            <p:cNvPr id="9" name="椭圆 8"/>
            <p:cNvSpPr/>
            <p:nvPr/>
          </p:nvSpPr>
          <p:spPr>
            <a:xfrm>
              <a:off x="2743364" y="1336163"/>
              <a:ext cx="1445078" cy="144507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0" name="椭圆 9"/>
            <p:cNvSpPr/>
            <p:nvPr/>
          </p:nvSpPr>
          <p:spPr>
            <a:xfrm>
              <a:off x="2910731" y="1503530"/>
              <a:ext cx="1110344" cy="1110344"/>
            </a:xfrm>
            <a:prstGeom prst="ellipse">
              <a:avLst/>
            </a:prstGeom>
            <a:noFill/>
            <a:ln w="101600">
              <a:solidFill>
                <a:schemeClr val="bg1"/>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1" name="椭圆 10"/>
            <p:cNvSpPr/>
            <p:nvPr/>
          </p:nvSpPr>
          <p:spPr>
            <a:xfrm>
              <a:off x="2948383" y="1541182"/>
              <a:ext cx="1035448" cy="1035448"/>
            </a:xfrm>
            <a:prstGeom prst="ellipse">
              <a:avLst/>
            </a:prstGeom>
            <a:blipFill>
              <a:blip r:embed="rId3"/>
              <a:stretch>
                <a:fillRect/>
              </a:stretch>
            </a:blip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grpSp>
        <p:nvGrpSpPr>
          <p:cNvPr id="12" name="组合 11"/>
          <p:cNvGrpSpPr/>
          <p:nvPr/>
        </p:nvGrpSpPr>
        <p:grpSpPr>
          <a:xfrm>
            <a:off x="6409710" y="1115460"/>
            <a:ext cx="1935439" cy="1935440"/>
            <a:chOff x="2743364" y="1336163"/>
            <a:chExt cx="1445078" cy="1445078"/>
          </a:xfrm>
          <a:effectLst>
            <a:outerShdw blurRad="215900" dist="152400" dir="2400000" algn="tl" rotWithShape="0">
              <a:prstClr val="black">
                <a:alpha val="13000"/>
              </a:prstClr>
            </a:outerShdw>
          </a:effectLst>
        </p:grpSpPr>
        <p:sp>
          <p:nvSpPr>
            <p:cNvPr id="13" name="椭圆 12"/>
            <p:cNvSpPr/>
            <p:nvPr/>
          </p:nvSpPr>
          <p:spPr>
            <a:xfrm>
              <a:off x="2743364" y="1336163"/>
              <a:ext cx="1445078" cy="144507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4" name="椭圆 13"/>
            <p:cNvSpPr/>
            <p:nvPr/>
          </p:nvSpPr>
          <p:spPr>
            <a:xfrm>
              <a:off x="2910731" y="1503530"/>
              <a:ext cx="1110344" cy="1110344"/>
            </a:xfrm>
            <a:prstGeom prst="ellipse">
              <a:avLst/>
            </a:prstGeom>
            <a:noFill/>
            <a:ln w="101600">
              <a:solidFill>
                <a:schemeClr val="bg1"/>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5" name="椭圆 14"/>
            <p:cNvSpPr/>
            <p:nvPr/>
          </p:nvSpPr>
          <p:spPr>
            <a:xfrm>
              <a:off x="2948383" y="1541182"/>
              <a:ext cx="1035448" cy="1035448"/>
            </a:xfrm>
            <a:prstGeom prst="ellipse">
              <a:avLst/>
            </a:prstGeom>
            <a:blipFill>
              <a:blip r:embed="rId4"/>
              <a:stretch>
                <a:fillRect/>
              </a:stretch>
            </a:blip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grpSp>
        <p:nvGrpSpPr>
          <p:cNvPr id="16" name="组合 69"/>
          <p:cNvGrpSpPr>
            <a:grpSpLocks/>
          </p:cNvGrpSpPr>
          <p:nvPr/>
        </p:nvGrpSpPr>
        <p:grpSpPr bwMode="auto">
          <a:xfrm>
            <a:off x="1403648" y="3294547"/>
            <a:ext cx="476250" cy="479425"/>
            <a:chOff x="758797" y="1504730"/>
            <a:chExt cx="405000" cy="405000"/>
          </a:xfrm>
        </p:grpSpPr>
        <p:sp>
          <p:nvSpPr>
            <p:cNvPr id="17" name="矩形 16"/>
            <p:cNvSpPr/>
            <p:nvPr/>
          </p:nvSpPr>
          <p:spPr>
            <a:xfrm>
              <a:off x="758797" y="1504730"/>
              <a:ext cx="405000" cy="405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zh-CN" altLang="en-US">
                <a:solidFill>
                  <a:schemeClr val="tx1">
                    <a:lumMod val="75000"/>
                    <a:lumOff val="25000"/>
                  </a:schemeClr>
                </a:solidFill>
              </a:endParaRPr>
            </a:p>
          </p:txBody>
        </p:sp>
        <p:sp>
          <p:nvSpPr>
            <p:cNvPr id="18" name="Freeform 34"/>
            <p:cNvSpPr>
              <a:spLocks noChangeAspect="1" noEditPoints="1"/>
            </p:cNvSpPr>
            <p:nvPr/>
          </p:nvSpPr>
          <p:spPr bwMode="auto">
            <a:xfrm>
              <a:off x="881647" y="1573124"/>
              <a:ext cx="159300" cy="268212"/>
            </a:xfrm>
            <a:custGeom>
              <a:avLst/>
              <a:gdLst>
                <a:gd name="T0" fmla="*/ 203 w 203"/>
                <a:gd name="T1" fmla="*/ 179 h 340"/>
                <a:gd name="T2" fmla="*/ 104 w 203"/>
                <a:gd name="T3" fmla="*/ 179 h 340"/>
                <a:gd name="T4" fmla="*/ 191 w 203"/>
                <a:gd name="T5" fmla="*/ 80 h 340"/>
                <a:gd name="T6" fmla="*/ 123 w 203"/>
                <a:gd name="T7" fmla="*/ 80 h 340"/>
                <a:gd name="T8" fmla="*/ 123 w 203"/>
                <a:gd name="T9" fmla="*/ 0 h 340"/>
                <a:gd name="T10" fmla="*/ 79 w 203"/>
                <a:gd name="T11" fmla="*/ 0 h 340"/>
                <a:gd name="T12" fmla="*/ 79 w 203"/>
                <a:gd name="T13" fmla="*/ 80 h 340"/>
                <a:gd name="T14" fmla="*/ 11 w 203"/>
                <a:gd name="T15" fmla="*/ 80 h 340"/>
                <a:gd name="T16" fmla="*/ 98 w 203"/>
                <a:gd name="T17" fmla="*/ 179 h 340"/>
                <a:gd name="T18" fmla="*/ 0 w 203"/>
                <a:gd name="T19" fmla="*/ 179 h 340"/>
                <a:gd name="T20" fmla="*/ 0 w 203"/>
                <a:gd name="T21" fmla="*/ 317 h 340"/>
                <a:gd name="T22" fmla="*/ 87 w 203"/>
                <a:gd name="T23" fmla="*/ 317 h 340"/>
                <a:gd name="T24" fmla="*/ 64 w 203"/>
                <a:gd name="T25" fmla="*/ 340 h 340"/>
                <a:gd name="T26" fmla="*/ 140 w 203"/>
                <a:gd name="T27" fmla="*/ 340 h 340"/>
                <a:gd name="T28" fmla="*/ 116 w 203"/>
                <a:gd name="T29" fmla="*/ 317 h 340"/>
                <a:gd name="T30" fmla="*/ 203 w 203"/>
                <a:gd name="T31" fmla="*/ 317 h 340"/>
                <a:gd name="T32" fmla="*/ 203 w 203"/>
                <a:gd name="T33" fmla="*/ 179 h 340"/>
                <a:gd name="T34" fmla="*/ 178 w 203"/>
                <a:gd name="T35" fmla="*/ 293 h 340"/>
                <a:gd name="T36" fmla="*/ 26 w 203"/>
                <a:gd name="T37" fmla="*/ 293 h 340"/>
                <a:gd name="T38" fmla="*/ 26 w 203"/>
                <a:gd name="T39" fmla="*/ 204 h 340"/>
                <a:gd name="T40" fmla="*/ 178 w 203"/>
                <a:gd name="T41" fmla="*/ 204 h 340"/>
                <a:gd name="T42" fmla="*/ 178 w 203"/>
                <a:gd name="T43" fmla="*/ 29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340">
                  <a:moveTo>
                    <a:pt x="203" y="179"/>
                  </a:moveTo>
                  <a:lnTo>
                    <a:pt x="104" y="179"/>
                  </a:lnTo>
                  <a:lnTo>
                    <a:pt x="191" y="80"/>
                  </a:lnTo>
                  <a:lnTo>
                    <a:pt x="123" y="80"/>
                  </a:lnTo>
                  <a:lnTo>
                    <a:pt x="123" y="0"/>
                  </a:lnTo>
                  <a:lnTo>
                    <a:pt x="79" y="0"/>
                  </a:lnTo>
                  <a:lnTo>
                    <a:pt x="79" y="80"/>
                  </a:lnTo>
                  <a:lnTo>
                    <a:pt x="11" y="80"/>
                  </a:lnTo>
                  <a:lnTo>
                    <a:pt x="98" y="179"/>
                  </a:lnTo>
                  <a:lnTo>
                    <a:pt x="0" y="179"/>
                  </a:lnTo>
                  <a:lnTo>
                    <a:pt x="0" y="317"/>
                  </a:lnTo>
                  <a:lnTo>
                    <a:pt x="87" y="317"/>
                  </a:lnTo>
                  <a:lnTo>
                    <a:pt x="64" y="340"/>
                  </a:lnTo>
                  <a:lnTo>
                    <a:pt x="140" y="340"/>
                  </a:lnTo>
                  <a:lnTo>
                    <a:pt x="116" y="317"/>
                  </a:lnTo>
                  <a:lnTo>
                    <a:pt x="203" y="317"/>
                  </a:lnTo>
                  <a:lnTo>
                    <a:pt x="203" y="179"/>
                  </a:lnTo>
                  <a:close/>
                  <a:moveTo>
                    <a:pt x="178" y="293"/>
                  </a:moveTo>
                  <a:lnTo>
                    <a:pt x="26" y="293"/>
                  </a:lnTo>
                  <a:lnTo>
                    <a:pt x="26" y="204"/>
                  </a:lnTo>
                  <a:lnTo>
                    <a:pt x="178" y="204"/>
                  </a:lnTo>
                  <a:lnTo>
                    <a:pt x="178" y="293"/>
                  </a:lnTo>
                  <a:close/>
                </a:path>
              </a:pathLst>
            </a:custGeom>
            <a:solidFill>
              <a:schemeClr val="bg1"/>
            </a:solidFill>
            <a:ln>
              <a:noFill/>
            </a:ln>
          </p:spPr>
          <p:txBody>
            <a:bodyPr lIns="68580" tIns="34290" rIns="68580" bIns="34290"/>
            <a:lstStyle/>
            <a:p>
              <a:pPr>
                <a:defRPr/>
              </a:pPr>
              <a:endParaRPr lang="zh-CN" altLang="en-US">
                <a:solidFill>
                  <a:schemeClr val="tx1">
                    <a:lumMod val="75000"/>
                    <a:lumOff val="25000"/>
                  </a:schemeClr>
                </a:solidFill>
              </a:endParaRPr>
            </a:p>
          </p:txBody>
        </p:sp>
      </p:grpSp>
      <p:sp>
        <p:nvSpPr>
          <p:cNvPr id="19" name="矩形 18"/>
          <p:cNvSpPr/>
          <p:nvPr/>
        </p:nvSpPr>
        <p:spPr>
          <a:xfrm>
            <a:off x="1879899" y="3219822"/>
            <a:ext cx="5926863" cy="628762"/>
          </a:xfrm>
          <a:prstGeom prst="rect">
            <a:avLst/>
          </a:prstGeom>
        </p:spPr>
        <p:txBody>
          <a:bodyPr wrap="square" lIns="68580" tIns="34290" rIns="68580" bIns="34290">
            <a:spAutoFit/>
          </a:bodyPr>
          <a:lstStyle/>
          <a:p>
            <a:pPr>
              <a:lnSpc>
                <a:spcPts val="1500"/>
              </a:lnSpc>
              <a:spcBef>
                <a:spcPts val="838"/>
              </a:spcBef>
              <a:spcAft>
                <a:spcPts val="838"/>
              </a:spcAft>
            </a:pPr>
            <a:r>
              <a:rPr lang="zh-CN" altLang="en-US" sz="1000" b="1" dirty="0" smtClean="0">
                <a:solidFill>
                  <a:schemeClr val="tx1">
                    <a:lumMod val="75000"/>
                    <a:lumOff val="25000"/>
                  </a:schemeClr>
                </a:solidFill>
                <a:latin typeface="微软雅黑" pitchFamily="34" charset="-122"/>
                <a:ea typeface="微软雅黑" pitchFamily="34" charset="-122"/>
              </a:rPr>
              <a:t>请在此处输入您的文本，或者复制您的文本粘贴到此处请在此处请在此处输入您的文本，或者复制您的文本粘贴到此处请在此处或者复制您的文本粘贴到此处请在</a:t>
            </a:r>
            <a:r>
              <a:rPr lang="zh-CN" altLang="en-US" sz="1000" b="1" dirty="0">
                <a:solidFill>
                  <a:schemeClr val="tx1">
                    <a:lumMod val="75000"/>
                    <a:lumOff val="25000"/>
                  </a:schemeClr>
                </a:solidFill>
                <a:latin typeface="微软雅黑" pitchFamily="34" charset="-122"/>
                <a:ea typeface="微软雅黑" pitchFamily="34" charset="-122"/>
              </a:rPr>
              <a:t>此处。或者复制您的文本粘贴到此处请在此处或者复制您的文本粘贴到此处请在</a:t>
            </a:r>
            <a:r>
              <a:rPr lang="zh-CN" altLang="en-US" sz="1000" b="1" dirty="0" smtClean="0">
                <a:solidFill>
                  <a:schemeClr val="tx1">
                    <a:lumMod val="75000"/>
                    <a:lumOff val="25000"/>
                  </a:schemeClr>
                </a:solidFill>
                <a:latin typeface="微软雅黑" pitchFamily="34" charset="-122"/>
                <a:ea typeface="微软雅黑" pitchFamily="34" charset="-122"/>
              </a:rPr>
              <a:t>此处</a:t>
            </a:r>
            <a:endParaRPr lang="en-US" altLang="zh-CN" sz="1000" b="1" dirty="0">
              <a:solidFill>
                <a:schemeClr val="tx1">
                  <a:lumMod val="75000"/>
                  <a:lumOff val="25000"/>
                </a:schemeClr>
              </a:solidFill>
              <a:latin typeface="微软雅黑" pitchFamily="34" charset="-122"/>
              <a:ea typeface="微软雅黑" pitchFamily="34" charset="-122"/>
            </a:endParaRPr>
          </a:p>
        </p:txBody>
      </p:sp>
      <p:sp>
        <p:nvSpPr>
          <p:cNvPr id="20"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28466048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250"/>
                                        <p:tgtEl>
                                          <p:spTgt spid="3"/>
                                        </p:tgtEl>
                                      </p:cBhvr>
                                    </p:animEffect>
                                  </p:childTnLst>
                                </p:cTn>
                              </p:par>
                            </p:childTnLst>
                          </p:cTn>
                        </p:par>
                        <p:par>
                          <p:cTn id="8" fill="hold">
                            <p:stCondLst>
                              <p:cond delay="1250"/>
                            </p:stCondLst>
                            <p:childTnLst>
                              <p:par>
                                <p:cTn id="9" presetID="5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Scale>
                                      <p:cBhvr>
                                        <p:cTn id="1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8"/>
                                        </p:tgtEl>
                                        <p:attrNameLst>
                                          <p:attrName>ppt_x</p:attrName>
                                          <p:attrName>ppt_y</p:attrName>
                                        </p:attrNameLst>
                                      </p:cBhvr>
                                    </p:animMotion>
                                    <p:animEffect transition="in" filter="fade">
                                      <p:cBhvr>
                                        <p:cTn id="13" dur="1000"/>
                                        <p:tgtEl>
                                          <p:spTgt spid="8"/>
                                        </p:tgtEl>
                                      </p:cBhvr>
                                    </p:animEffect>
                                  </p:childTnLst>
                                </p:cTn>
                              </p:par>
                            </p:childTnLst>
                          </p:cTn>
                        </p:par>
                        <p:par>
                          <p:cTn id="14" fill="hold">
                            <p:stCondLst>
                              <p:cond delay="2250"/>
                            </p:stCondLst>
                            <p:childTnLst>
                              <p:par>
                                <p:cTn id="15" presetID="5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Scale>
                                      <p:cBhvr>
                                        <p:cTn id="1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
                                        </p:tgtEl>
                                        <p:attrNameLst>
                                          <p:attrName>ppt_x</p:attrName>
                                          <p:attrName>ppt_y</p:attrName>
                                        </p:attrNameLst>
                                      </p:cBhvr>
                                    </p:animMotion>
                                    <p:animEffect transition="in" filter="fade">
                                      <p:cBhvr>
                                        <p:cTn id="19" dur="1000"/>
                                        <p:tgtEl>
                                          <p:spTgt spid="12"/>
                                        </p:tgtEl>
                                      </p:cBhvr>
                                    </p:animEffect>
                                  </p:childTnLst>
                                </p:cTn>
                              </p:par>
                            </p:childTnLst>
                          </p:cTn>
                        </p:par>
                        <p:par>
                          <p:cTn id="20" fill="hold">
                            <p:stCondLst>
                              <p:cond delay="325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375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灯片编号占位符 1"/>
          <p:cNvSpPr>
            <a:spLocks noGrp="1"/>
          </p:cNvSpPr>
          <p:nvPr>
            <p:ph type="sldNum" sz="quarter" idx="12"/>
          </p:nvPr>
        </p:nvSpPr>
        <p:spPr>
          <a:xfrm>
            <a:off x="6988239" y="209674"/>
            <a:ext cx="2133600" cy="273844"/>
          </a:xfrm>
        </p:spPr>
        <p:txBody>
          <a:bodyPr/>
          <a:lstStyle/>
          <a:p>
            <a:fld id="{87115745-2F8B-4195-AD23-8A2542AF7C2C}" type="slidenum">
              <a:rPr lang="zh-CN" altLang="en-US" smtClean="0"/>
              <a:t>31</a:t>
            </a:fld>
            <a:endParaRPr lang="zh-CN" altLang="en-US"/>
          </a:p>
        </p:txBody>
      </p:sp>
      <p:sp>
        <p:nvSpPr>
          <p:cNvPr id="17" name="椭圆 16"/>
          <p:cNvSpPr/>
          <p:nvPr/>
        </p:nvSpPr>
        <p:spPr>
          <a:xfrm>
            <a:off x="3118182" y="1048889"/>
            <a:ext cx="3017575" cy="301757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4" name="TextBox 23"/>
          <p:cNvSpPr txBox="1"/>
          <p:nvPr/>
        </p:nvSpPr>
        <p:spPr>
          <a:xfrm>
            <a:off x="3196930" y="2643758"/>
            <a:ext cx="2860078" cy="830997"/>
          </a:xfrm>
          <a:prstGeom prst="rect">
            <a:avLst/>
          </a:prstGeom>
          <a:noFill/>
        </p:spPr>
        <p:txBody>
          <a:bodyPr wrap="none" rtlCol="0">
            <a:spAutoFit/>
          </a:bodyPr>
          <a:lstStyle/>
          <a:p>
            <a:r>
              <a:rPr lang="en-US" altLang="zh-CN" sz="4800" dirty="0" smtClean="0">
                <a:gradFill>
                  <a:gsLst>
                    <a:gs pos="0">
                      <a:srgbClr val="00B0F0"/>
                    </a:gs>
                    <a:gs pos="50000">
                      <a:srgbClr val="0070C0"/>
                    </a:gs>
                    <a:gs pos="100000">
                      <a:srgbClr val="0070C0"/>
                    </a:gs>
                  </a:gsLst>
                  <a:lin ang="3000000" scaled="0"/>
                </a:gradFill>
                <a:latin typeface="Impact" pitchFamily="34" charset="0"/>
                <a:ea typeface="方正正准黑简体" pitchFamily="2" charset="-122"/>
              </a:rPr>
              <a:t>THANK YOU</a:t>
            </a:r>
          </a:p>
        </p:txBody>
      </p:sp>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1133" t="1" r="14701" b="46078"/>
          <a:stretch/>
        </p:blipFill>
        <p:spPr>
          <a:xfrm>
            <a:off x="1475656" y="-20185"/>
            <a:ext cx="6561685" cy="2969126"/>
          </a:xfrm>
          <a:prstGeom prst="rect">
            <a:avLst/>
          </a:prstGeom>
        </p:spPr>
      </p:pic>
    </p:spTree>
    <p:extLst>
      <p:ext uri="{BB962C8B-B14F-4D97-AF65-F5344CB8AC3E}">
        <p14:creationId xmlns:p14="http://schemas.microsoft.com/office/powerpoint/2010/main" val="12487645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4</a:t>
            </a:fld>
            <a:endParaRPr lang="zh-CN" altLang="en-US"/>
          </a:p>
        </p:txBody>
      </p:sp>
      <p:grpSp>
        <p:nvGrpSpPr>
          <p:cNvPr id="3" name="组合 2"/>
          <p:cNvGrpSpPr/>
          <p:nvPr/>
        </p:nvGrpSpPr>
        <p:grpSpPr>
          <a:xfrm>
            <a:off x="1058499" y="950974"/>
            <a:ext cx="1728192" cy="2304256"/>
            <a:chOff x="1691680" y="1491630"/>
            <a:chExt cx="1728192" cy="2304256"/>
          </a:xfrm>
        </p:grpSpPr>
        <p:grpSp>
          <p:nvGrpSpPr>
            <p:cNvPr id="4" name="组合 3"/>
            <p:cNvGrpSpPr/>
            <p:nvPr/>
          </p:nvGrpSpPr>
          <p:grpSpPr>
            <a:xfrm>
              <a:off x="1691680" y="1491630"/>
              <a:ext cx="1728192" cy="2304256"/>
              <a:chOff x="1691680" y="1491630"/>
              <a:chExt cx="1728192" cy="2304256"/>
            </a:xfrm>
          </p:grpSpPr>
          <p:grpSp>
            <p:nvGrpSpPr>
              <p:cNvPr id="7" name="组合 6"/>
              <p:cNvGrpSpPr/>
              <p:nvPr/>
            </p:nvGrpSpPr>
            <p:grpSpPr>
              <a:xfrm>
                <a:off x="1691680" y="1491630"/>
                <a:ext cx="1728192" cy="2304256"/>
                <a:chOff x="1691680" y="1491630"/>
                <a:chExt cx="1728192" cy="2304256"/>
              </a:xfrm>
            </p:grpSpPr>
            <p:sp>
              <p:nvSpPr>
                <p:cNvPr id="10" name="圆角矩形 9"/>
                <p:cNvSpPr/>
                <p:nvPr/>
              </p:nvSpPr>
              <p:spPr>
                <a:xfrm>
                  <a:off x="1691680" y="1923678"/>
                  <a:ext cx="1728192" cy="1872208"/>
                </a:xfrm>
                <a:prstGeom prst="roundRect">
                  <a:avLst/>
                </a:prstGeom>
                <a:solidFill>
                  <a:srgbClr val="C07200"/>
                </a:solidFill>
                <a:ln w="1270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标注 10"/>
                <p:cNvSpPr/>
                <p:nvPr/>
              </p:nvSpPr>
              <p:spPr>
                <a:xfrm>
                  <a:off x="1763688" y="1491630"/>
                  <a:ext cx="1584176" cy="1656184"/>
                </a:xfrm>
                <a:prstGeom prst="wedgeRoundRectCallout">
                  <a:avLst>
                    <a:gd name="adj1" fmla="val 16243"/>
                    <a:gd name="adj2" fmla="val 60082"/>
                    <a:gd name="adj3" fmla="val 16667"/>
                  </a:avLst>
                </a:prstGeom>
                <a:solidFill>
                  <a:srgbClr val="FF9900">
                    <a:alpha val="91000"/>
                  </a:srgbClr>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1979712" y="3147814"/>
                <a:ext cx="598241" cy="584775"/>
              </a:xfrm>
              <a:prstGeom prst="rect">
                <a:avLst/>
              </a:prstGeom>
              <a:noFill/>
            </p:spPr>
            <p:txBody>
              <a:bodyPr wrap="none" rtlCol="0">
                <a:spAutoFit/>
              </a:bodyPr>
              <a:lstStyle/>
              <a:p>
                <a:r>
                  <a:rPr lang="en-US" altLang="zh-CN" sz="3200" b="1" dirty="0" smtClean="0">
                    <a:solidFill>
                      <a:schemeClr val="bg1"/>
                    </a:solidFill>
                    <a:latin typeface="+mn-ea"/>
                  </a:rPr>
                  <a:t>01</a:t>
                </a:r>
                <a:endParaRPr lang="zh-CN" altLang="en-US" sz="3200" b="1" dirty="0">
                  <a:solidFill>
                    <a:schemeClr val="bg1"/>
                  </a:solidFill>
                  <a:latin typeface="+mn-ea"/>
                </a:endParaRPr>
              </a:p>
            </p:txBody>
          </p:sp>
          <p:sp>
            <p:nvSpPr>
              <p:cNvPr id="9" name="TextBox 8"/>
              <p:cNvSpPr txBox="1"/>
              <p:nvPr/>
            </p:nvSpPr>
            <p:spPr>
              <a:xfrm>
                <a:off x="2411760" y="3286312"/>
                <a:ext cx="534505" cy="307777"/>
              </a:xfrm>
              <a:prstGeom prst="rect">
                <a:avLst/>
              </a:prstGeom>
              <a:noFill/>
            </p:spPr>
            <p:txBody>
              <a:bodyPr wrap="none" rtlCol="0">
                <a:spAutoFit/>
              </a:bodyPr>
              <a:lstStyle/>
              <a:p>
                <a:r>
                  <a:rPr lang="en-US" altLang="zh-CN" sz="1400" dirty="0" smtClean="0">
                    <a:solidFill>
                      <a:schemeClr val="bg1"/>
                    </a:solidFill>
                  </a:rPr>
                  <a:t>STEP</a:t>
                </a:r>
                <a:endParaRPr lang="zh-CN" altLang="en-US" sz="1400" dirty="0">
                  <a:solidFill>
                    <a:schemeClr val="bg1"/>
                  </a:solidFill>
                </a:endParaRPr>
              </a:p>
            </p:txBody>
          </p:sp>
        </p:grpSp>
        <p:sp>
          <p:nvSpPr>
            <p:cNvPr id="5" name="Rectangle 42"/>
            <p:cNvSpPr/>
            <p:nvPr/>
          </p:nvSpPr>
          <p:spPr>
            <a:xfrm>
              <a:off x="1835696" y="2282884"/>
              <a:ext cx="1552444" cy="550201"/>
            </a:xfrm>
            <a:prstGeom prst="rect">
              <a:avLst/>
            </a:prstGeom>
            <a:noFill/>
            <a:ln w="12700" cap="flat" cmpd="sng" algn="ctr">
              <a:noFill/>
              <a:prstDash val="solid"/>
            </a:ln>
            <a:effectLst/>
          </p:spPr>
          <p:txBody>
            <a:bodyPr lIns="91440" tIns="0" rIns="91440" bIns="0" rtlCol="0" anchor="t"/>
            <a:lstStyle/>
            <a:p>
              <a:pPr fontAlgn="auto">
                <a:spcBef>
                  <a:spcPts val="0"/>
                </a:spcBef>
                <a:spcAft>
                  <a:spcPts val="0"/>
                </a:spcAft>
                <a:defRPr/>
              </a:pPr>
              <a:r>
                <a:rPr lang="zh-CN" altLang="en-US" sz="1000" b="1" dirty="0">
                  <a:solidFill>
                    <a:schemeClr val="bg1"/>
                  </a:solidFill>
                  <a:latin typeface="宋体" pitchFamily="2" charset="-122"/>
                  <a:ea typeface="宋体" pitchFamily="2" charset="-122"/>
                </a:rPr>
                <a:t>请在此处输入您的文本</a:t>
              </a:r>
              <a:endParaRPr lang="en-US" altLang="zh-CN" sz="1000" b="1" dirty="0">
                <a:solidFill>
                  <a:schemeClr val="bg1"/>
                </a:solidFill>
                <a:latin typeface="宋体" pitchFamily="2" charset="-122"/>
                <a:ea typeface="宋体" pitchFamily="2" charset="-122"/>
              </a:endParaRPr>
            </a:p>
            <a:p>
              <a:pPr fontAlgn="auto">
                <a:spcBef>
                  <a:spcPts val="0"/>
                </a:spcBef>
                <a:spcAft>
                  <a:spcPts val="0"/>
                </a:spcAft>
                <a:defRPr/>
              </a:pPr>
              <a:r>
                <a:rPr lang="zh-CN" altLang="en-US" sz="1000" b="1" dirty="0">
                  <a:solidFill>
                    <a:schemeClr val="bg1"/>
                  </a:solidFill>
                  <a:latin typeface="宋体" pitchFamily="2" charset="-122"/>
                  <a:ea typeface="宋体" pitchFamily="2" charset="-122"/>
                </a:rPr>
                <a:t>请在此处输入您的文本</a:t>
              </a:r>
              <a:endParaRPr lang="en-US" altLang="zh-CN" sz="1000" b="1" dirty="0">
                <a:solidFill>
                  <a:schemeClr val="bg1"/>
                </a:solidFill>
                <a:latin typeface="宋体" pitchFamily="2" charset="-122"/>
                <a:ea typeface="宋体" pitchFamily="2" charset="-122"/>
              </a:endParaRPr>
            </a:p>
            <a:p>
              <a:pPr fontAlgn="auto">
                <a:spcBef>
                  <a:spcPts val="0"/>
                </a:spcBef>
                <a:spcAft>
                  <a:spcPts val="0"/>
                </a:spcAft>
                <a:defRPr/>
              </a:pPr>
              <a:r>
                <a:rPr lang="zh-CN" altLang="en-US" sz="1000" b="1" dirty="0">
                  <a:solidFill>
                    <a:schemeClr val="bg1"/>
                  </a:solidFill>
                  <a:latin typeface="宋体" pitchFamily="2" charset="-122"/>
                  <a:ea typeface="宋体" pitchFamily="2" charset="-122"/>
                </a:rPr>
                <a:t>请在此处输入您的</a:t>
              </a:r>
              <a:r>
                <a:rPr lang="zh-CN" altLang="en-US" sz="1000" b="1" dirty="0" smtClean="0">
                  <a:solidFill>
                    <a:schemeClr val="bg1"/>
                  </a:solidFill>
                  <a:latin typeface="宋体" pitchFamily="2" charset="-122"/>
                  <a:ea typeface="宋体" pitchFamily="2" charset="-122"/>
                </a:rPr>
                <a:t>文本</a:t>
              </a:r>
              <a:endParaRPr lang="en-US" altLang="zh-CN" sz="1000" b="1" dirty="0" smtClean="0">
                <a:solidFill>
                  <a:schemeClr val="bg1"/>
                </a:solidFill>
                <a:latin typeface="宋体" pitchFamily="2" charset="-122"/>
                <a:ea typeface="宋体" pitchFamily="2" charset="-122"/>
              </a:endParaRPr>
            </a:p>
          </p:txBody>
        </p:sp>
        <p:sp>
          <p:nvSpPr>
            <p:cNvPr id="6" name="KSO_Shape"/>
            <p:cNvSpPr>
              <a:spLocks/>
            </p:cNvSpPr>
            <p:nvPr/>
          </p:nvSpPr>
          <p:spPr bwMode="auto">
            <a:xfrm>
              <a:off x="2280384" y="1669619"/>
              <a:ext cx="595137" cy="495946"/>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lstStyle/>
            <a:p>
              <a:endParaRPr lang="zh-CN" altLang="en-US"/>
            </a:p>
          </p:txBody>
        </p:sp>
      </p:grpSp>
      <p:grpSp>
        <p:nvGrpSpPr>
          <p:cNvPr id="12" name="组合 11"/>
          <p:cNvGrpSpPr/>
          <p:nvPr/>
        </p:nvGrpSpPr>
        <p:grpSpPr>
          <a:xfrm>
            <a:off x="3480406" y="950974"/>
            <a:ext cx="1728192" cy="2304256"/>
            <a:chOff x="3593899" y="1491630"/>
            <a:chExt cx="1728192" cy="2304256"/>
          </a:xfrm>
        </p:grpSpPr>
        <p:grpSp>
          <p:nvGrpSpPr>
            <p:cNvPr id="13" name="组合 12"/>
            <p:cNvGrpSpPr/>
            <p:nvPr/>
          </p:nvGrpSpPr>
          <p:grpSpPr>
            <a:xfrm>
              <a:off x="3593899" y="1491630"/>
              <a:ext cx="1728192" cy="2304256"/>
              <a:chOff x="1691680" y="1491630"/>
              <a:chExt cx="1728192" cy="2304256"/>
            </a:xfrm>
          </p:grpSpPr>
          <p:grpSp>
            <p:nvGrpSpPr>
              <p:cNvPr id="16" name="组合 15"/>
              <p:cNvGrpSpPr/>
              <p:nvPr/>
            </p:nvGrpSpPr>
            <p:grpSpPr>
              <a:xfrm>
                <a:off x="1691680" y="1491630"/>
                <a:ext cx="1728192" cy="2304256"/>
                <a:chOff x="1691680" y="1491630"/>
                <a:chExt cx="1728192" cy="2304256"/>
              </a:xfrm>
            </p:grpSpPr>
            <p:sp>
              <p:nvSpPr>
                <p:cNvPr id="19" name="圆角矩形 18"/>
                <p:cNvSpPr/>
                <p:nvPr/>
              </p:nvSpPr>
              <p:spPr>
                <a:xfrm>
                  <a:off x="1691680" y="1923678"/>
                  <a:ext cx="1728192" cy="1872208"/>
                </a:xfrm>
                <a:prstGeom prst="roundRect">
                  <a:avLst/>
                </a:prstGeom>
                <a:solidFill>
                  <a:srgbClr val="227780"/>
                </a:solidFill>
                <a:ln w="1270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标注 19"/>
                <p:cNvSpPr/>
                <p:nvPr/>
              </p:nvSpPr>
              <p:spPr>
                <a:xfrm>
                  <a:off x="1763688" y="1491630"/>
                  <a:ext cx="1584176" cy="1656184"/>
                </a:xfrm>
                <a:prstGeom prst="wedgeRoundRectCallout">
                  <a:avLst>
                    <a:gd name="adj1" fmla="val 16243"/>
                    <a:gd name="adj2" fmla="val 60082"/>
                    <a:gd name="adj3" fmla="val 16667"/>
                  </a:avLst>
                </a:prstGeom>
                <a:solidFill>
                  <a:srgbClr val="31ADB9">
                    <a:alpha val="91000"/>
                  </a:srgbClr>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6"/>
              <p:cNvSpPr txBox="1"/>
              <p:nvPr/>
            </p:nvSpPr>
            <p:spPr>
              <a:xfrm>
                <a:off x="1979712" y="3147814"/>
                <a:ext cx="598241" cy="584775"/>
              </a:xfrm>
              <a:prstGeom prst="rect">
                <a:avLst/>
              </a:prstGeom>
              <a:noFill/>
            </p:spPr>
            <p:txBody>
              <a:bodyPr wrap="none" rtlCol="0">
                <a:spAutoFit/>
              </a:bodyPr>
              <a:lstStyle/>
              <a:p>
                <a:r>
                  <a:rPr lang="en-US" altLang="zh-CN" sz="3200" b="1" dirty="0" smtClean="0">
                    <a:solidFill>
                      <a:schemeClr val="bg1"/>
                    </a:solidFill>
                    <a:latin typeface="+mn-ea"/>
                  </a:rPr>
                  <a:t>02</a:t>
                </a:r>
                <a:endParaRPr lang="zh-CN" altLang="en-US" sz="3200" b="1" dirty="0">
                  <a:solidFill>
                    <a:schemeClr val="bg1"/>
                  </a:solidFill>
                  <a:latin typeface="+mn-ea"/>
                </a:endParaRPr>
              </a:p>
            </p:txBody>
          </p:sp>
          <p:sp>
            <p:nvSpPr>
              <p:cNvPr id="18" name="TextBox 17"/>
              <p:cNvSpPr txBox="1"/>
              <p:nvPr/>
            </p:nvSpPr>
            <p:spPr>
              <a:xfrm>
                <a:off x="2411760" y="3286312"/>
                <a:ext cx="534505" cy="307777"/>
              </a:xfrm>
              <a:prstGeom prst="rect">
                <a:avLst/>
              </a:prstGeom>
              <a:noFill/>
            </p:spPr>
            <p:txBody>
              <a:bodyPr wrap="none" rtlCol="0">
                <a:spAutoFit/>
              </a:bodyPr>
              <a:lstStyle/>
              <a:p>
                <a:r>
                  <a:rPr lang="en-US" altLang="zh-CN" sz="1400" dirty="0" smtClean="0">
                    <a:solidFill>
                      <a:schemeClr val="bg1"/>
                    </a:solidFill>
                  </a:rPr>
                  <a:t>STEP</a:t>
                </a:r>
                <a:endParaRPr lang="zh-CN" altLang="en-US" sz="1400" dirty="0">
                  <a:solidFill>
                    <a:schemeClr val="bg1"/>
                  </a:solidFill>
                </a:endParaRPr>
              </a:p>
            </p:txBody>
          </p:sp>
        </p:grpSp>
        <p:sp>
          <p:nvSpPr>
            <p:cNvPr id="14" name="Rectangle 42"/>
            <p:cNvSpPr/>
            <p:nvPr/>
          </p:nvSpPr>
          <p:spPr>
            <a:xfrm>
              <a:off x="3737915" y="2282884"/>
              <a:ext cx="1552444" cy="550201"/>
            </a:xfrm>
            <a:prstGeom prst="rect">
              <a:avLst/>
            </a:prstGeom>
            <a:noFill/>
            <a:ln w="12700" cap="flat" cmpd="sng" algn="ctr">
              <a:noFill/>
              <a:prstDash val="solid"/>
            </a:ln>
            <a:effectLst/>
          </p:spPr>
          <p:txBody>
            <a:bodyPr lIns="91440" tIns="0" rIns="91440" bIns="0" rtlCol="0" anchor="t"/>
            <a:lstStyle/>
            <a:p>
              <a:pPr fontAlgn="auto">
                <a:spcBef>
                  <a:spcPts val="0"/>
                </a:spcBef>
                <a:spcAft>
                  <a:spcPts val="0"/>
                </a:spcAft>
                <a:defRPr/>
              </a:pPr>
              <a:r>
                <a:rPr lang="zh-CN" altLang="en-US" sz="1000" b="1" dirty="0">
                  <a:solidFill>
                    <a:schemeClr val="bg1"/>
                  </a:solidFill>
                  <a:latin typeface="宋体" pitchFamily="2" charset="-122"/>
                  <a:ea typeface="宋体" pitchFamily="2" charset="-122"/>
                </a:rPr>
                <a:t>请在此处输入您的文本</a:t>
              </a:r>
              <a:endParaRPr lang="en-US" altLang="zh-CN" sz="1000" b="1" dirty="0">
                <a:solidFill>
                  <a:schemeClr val="bg1"/>
                </a:solidFill>
                <a:latin typeface="宋体" pitchFamily="2" charset="-122"/>
                <a:ea typeface="宋体" pitchFamily="2" charset="-122"/>
              </a:endParaRPr>
            </a:p>
            <a:p>
              <a:pPr fontAlgn="auto">
                <a:spcBef>
                  <a:spcPts val="0"/>
                </a:spcBef>
                <a:spcAft>
                  <a:spcPts val="0"/>
                </a:spcAft>
                <a:defRPr/>
              </a:pPr>
              <a:r>
                <a:rPr lang="zh-CN" altLang="en-US" sz="1000" b="1" dirty="0">
                  <a:solidFill>
                    <a:schemeClr val="bg1"/>
                  </a:solidFill>
                  <a:latin typeface="宋体" pitchFamily="2" charset="-122"/>
                  <a:ea typeface="宋体" pitchFamily="2" charset="-122"/>
                </a:rPr>
                <a:t>请在此处输入您的文本</a:t>
              </a:r>
              <a:endParaRPr lang="en-US" altLang="zh-CN" sz="1000" b="1" dirty="0">
                <a:solidFill>
                  <a:schemeClr val="bg1"/>
                </a:solidFill>
                <a:latin typeface="宋体" pitchFamily="2" charset="-122"/>
                <a:ea typeface="宋体" pitchFamily="2" charset="-122"/>
              </a:endParaRPr>
            </a:p>
            <a:p>
              <a:pPr fontAlgn="auto">
                <a:spcBef>
                  <a:spcPts val="0"/>
                </a:spcBef>
                <a:spcAft>
                  <a:spcPts val="0"/>
                </a:spcAft>
                <a:defRPr/>
              </a:pPr>
              <a:r>
                <a:rPr lang="zh-CN" altLang="en-US" sz="1000" b="1" dirty="0">
                  <a:solidFill>
                    <a:schemeClr val="bg1"/>
                  </a:solidFill>
                  <a:latin typeface="宋体" pitchFamily="2" charset="-122"/>
                  <a:ea typeface="宋体" pitchFamily="2" charset="-122"/>
                </a:rPr>
                <a:t>请在此处输入您的</a:t>
              </a:r>
              <a:r>
                <a:rPr lang="zh-CN" altLang="en-US" sz="1000" b="1" dirty="0" smtClean="0">
                  <a:solidFill>
                    <a:schemeClr val="bg1"/>
                  </a:solidFill>
                  <a:latin typeface="宋体" pitchFamily="2" charset="-122"/>
                  <a:ea typeface="宋体" pitchFamily="2" charset="-122"/>
                </a:rPr>
                <a:t>文本</a:t>
              </a:r>
              <a:endParaRPr lang="en-US" altLang="zh-CN" sz="1000" b="1" dirty="0" smtClean="0">
                <a:solidFill>
                  <a:schemeClr val="bg1"/>
                </a:solidFill>
                <a:latin typeface="宋体" pitchFamily="2" charset="-122"/>
                <a:ea typeface="宋体" pitchFamily="2" charset="-122"/>
              </a:endParaRPr>
            </a:p>
          </p:txBody>
        </p:sp>
        <p:sp>
          <p:nvSpPr>
            <p:cNvPr id="15" name="KSO_Shape"/>
            <p:cNvSpPr>
              <a:spLocks/>
            </p:cNvSpPr>
            <p:nvPr/>
          </p:nvSpPr>
          <p:spPr bwMode="auto">
            <a:xfrm>
              <a:off x="4344830" y="1657706"/>
              <a:ext cx="338613" cy="493124"/>
            </a:xfrm>
            <a:custGeom>
              <a:avLst/>
              <a:gdLst>
                <a:gd name="T0" fmla="*/ 2147483646 w 194"/>
                <a:gd name="T1" fmla="*/ 2147483646 h 283"/>
                <a:gd name="T2" fmla="*/ 2147483646 w 194"/>
                <a:gd name="T3" fmla="*/ 2147483646 h 283"/>
                <a:gd name="T4" fmla="*/ 2147483646 w 194"/>
                <a:gd name="T5" fmla="*/ 2147483646 h 283"/>
                <a:gd name="T6" fmla="*/ 2147483646 w 194"/>
                <a:gd name="T7" fmla="*/ 2147483646 h 283"/>
                <a:gd name="T8" fmla="*/ 2147483646 w 194"/>
                <a:gd name="T9" fmla="*/ 2147483646 h 283"/>
                <a:gd name="T10" fmla="*/ 2147483646 w 194"/>
                <a:gd name="T11" fmla="*/ 2147483646 h 283"/>
                <a:gd name="T12" fmla="*/ 2147483646 w 194"/>
                <a:gd name="T13" fmla="*/ 2147483646 h 283"/>
                <a:gd name="T14" fmla="*/ 2147483646 w 194"/>
                <a:gd name="T15" fmla="*/ 0 h 283"/>
                <a:gd name="T16" fmla="*/ 2147483646 w 194"/>
                <a:gd name="T17" fmla="*/ 2147483646 h 283"/>
                <a:gd name="T18" fmla="*/ 2147483646 w 194"/>
                <a:gd name="T19" fmla="*/ 2147483646 h 283"/>
                <a:gd name="T20" fmla="*/ 2147483646 w 194"/>
                <a:gd name="T21" fmla="*/ 2147483646 h 283"/>
                <a:gd name="T22" fmla="*/ 2147483646 w 194"/>
                <a:gd name="T23" fmla="*/ 2147483646 h 283"/>
                <a:gd name="T24" fmla="*/ 2147483646 w 194"/>
                <a:gd name="T25" fmla="*/ 2147483646 h 283"/>
                <a:gd name="T26" fmla="*/ 2147483646 w 194"/>
                <a:gd name="T27" fmla="*/ 0 h 283"/>
                <a:gd name="T28" fmla="*/ 2147483646 w 194"/>
                <a:gd name="T29" fmla="*/ 2147483646 h 283"/>
                <a:gd name="T30" fmla="*/ 2147483646 w 194"/>
                <a:gd name="T31" fmla="*/ 2147483646 h 283"/>
                <a:gd name="T32" fmla="*/ 2147483646 w 194"/>
                <a:gd name="T33" fmla="*/ 2147483646 h 283"/>
                <a:gd name="T34" fmla="*/ 2147483646 w 194"/>
                <a:gd name="T35" fmla="*/ 2147483646 h 283"/>
                <a:gd name="T36" fmla="*/ 2147483646 w 194"/>
                <a:gd name="T37" fmla="*/ 2147483646 h 283"/>
                <a:gd name="T38" fmla="*/ 2147483646 w 194"/>
                <a:gd name="T39" fmla="*/ 2147483646 h 283"/>
                <a:gd name="T40" fmla="*/ 2147483646 w 194"/>
                <a:gd name="T41" fmla="*/ 2147483646 h 283"/>
                <a:gd name="T42" fmla="*/ 0 w 194"/>
                <a:gd name="T43" fmla="*/ 2147483646 h 283"/>
                <a:gd name="T44" fmla="*/ 2147483646 w 194"/>
                <a:gd name="T45" fmla="*/ 2147483646 h 283"/>
                <a:gd name="T46" fmla="*/ 2147483646 w 194"/>
                <a:gd name="T47" fmla="*/ 2147483646 h 283"/>
                <a:gd name="T48" fmla="*/ 2147483646 w 194"/>
                <a:gd name="T49" fmla="*/ 2147483646 h 283"/>
                <a:gd name="T50" fmla="*/ 2147483646 w 194"/>
                <a:gd name="T51" fmla="*/ 2147483646 h 283"/>
                <a:gd name="T52" fmla="*/ 2147483646 w 194"/>
                <a:gd name="T53" fmla="*/ 2147483646 h 283"/>
                <a:gd name="T54" fmla="*/ 2147483646 w 194"/>
                <a:gd name="T55" fmla="*/ 2147483646 h 283"/>
                <a:gd name="T56" fmla="*/ 2147483646 w 194"/>
                <a:gd name="T57" fmla="*/ 2147483646 h 283"/>
                <a:gd name="T58" fmla="*/ 2147483646 w 194"/>
                <a:gd name="T59" fmla="*/ 2147483646 h 283"/>
                <a:gd name="T60" fmla="*/ 2147483646 w 194"/>
                <a:gd name="T61" fmla="*/ 2147483646 h 283"/>
                <a:gd name="T62" fmla="*/ 2147483646 w 194"/>
                <a:gd name="T63" fmla="*/ 2147483646 h 283"/>
                <a:gd name="T64" fmla="*/ 2147483646 w 194"/>
                <a:gd name="T65" fmla="*/ 2147483646 h 283"/>
                <a:gd name="T66" fmla="*/ 2147483646 w 194"/>
                <a:gd name="T67" fmla="*/ 2147483646 h 283"/>
                <a:gd name="T68" fmla="*/ 2147483646 w 194"/>
                <a:gd name="T69" fmla="*/ 2147483646 h 283"/>
                <a:gd name="T70" fmla="*/ 2147483646 w 194"/>
                <a:gd name="T71" fmla="*/ 2147483646 h 2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4" h="283">
                  <a:moveTo>
                    <a:pt x="122" y="283"/>
                  </a:moveTo>
                  <a:cubicBezTo>
                    <a:pt x="122" y="244"/>
                    <a:pt x="122" y="244"/>
                    <a:pt x="122" y="244"/>
                  </a:cubicBezTo>
                  <a:cubicBezTo>
                    <a:pt x="72" y="244"/>
                    <a:pt x="72" y="244"/>
                    <a:pt x="72" y="244"/>
                  </a:cubicBezTo>
                  <a:cubicBezTo>
                    <a:pt x="72" y="283"/>
                    <a:pt x="72" y="283"/>
                    <a:pt x="72" y="283"/>
                  </a:cubicBezTo>
                  <a:lnTo>
                    <a:pt x="122" y="283"/>
                  </a:lnTo>
                  <a:close/>
                  <a:moveTo>
                    <a:pt x="144" y="116"/>
                  </a:moveTo>
                  <a:cubicBezTo>
                    <a:pt x="144" y="100"/>
                    <a:pt x="131" y="86"/>
                    <a:pt x="115" y="86"/>
                  </a:cubicBezTo>
                  <a:cubicBezTo>
                    <a:pt x="79" y="86"/>
                    <a:pt x="79" y="86"/>
                    <a:pt x="79" y="86"/>
                  </a:cubicBezTo>
                  <a:cubicBezTo>
                    <a:pt x="62" y="86"/>
                    <a:pt x="49" y="100"/>
                    <a:pt x="49" y="116"/>
                  </a:cubicBezTo>
                  <a:cubicBezTo>
                    <a:pt x="49" y="233"/>
                    <a:pt x="49" y="233"/>
                    <a:pt x="49" y="233"/>
                  </a:cubicBezTo>
                  <a:cubicBezTo>
                    <a:pt x="144" y="233"/>
                    <a:pt x="144" y="233"/>
                    <a:pt x="144" y="233"/>
                  </a:cubicBezTo>
                  <a:lnTo>
                    <a:pt x="144" y="116"/>
                  </a:lnTo>
                  <a:close/>
                  <a:moveTo>
                    <a:pt x="111" y="21"/>
                  </a:moveTo>
                  <a:cubicBezTo>
                    <a:pt x="111" y="10"/>
                    <a:pt x="111" y="10"/>
                    <a:pt x="111" y="10"/>
                  </a:cubicBezTo>
                  <a:cubicBezTo>
                    <a:pt x="111" y="4"/>
                    <a:pt x="115" y="0"/>
                    <a:pt x="121" y="0"/>
                  </a:cubicBezTo>
                  <a:cubicBezTo>
                    <a:pt x="149" y="0"/>
                    <a:pt x="149" y="0"/>
                    <a:pt x="149" y="0"/>
                  </a:cubicBezTo>
                  <a:cubicBezTo>
                    <a:pt x="155" y="0"/>
                    <a:pt x="159" y="4"/>
                    <a:pt x="159" y="10"/>
                  </a:cubicBezTo>
                  <a:cubicBezTo>
                    <a:pt x="159" y="39"/>
                    <a:pt x="159" y="39"/>
                    <a:pt x="159" y="39"/>
                  </a:cubicBezTo>
                  <a:cubicBezTo>
                    <a:pt x="156" y="36"/>
                    <a:pt x="152" y="33"/>
                    <a:pt x="148" y="31"/>
                  </a:cubicBezTo>
                  <a:cubicBezTo>
                    <a:pt x="148" y="11"/>
                    <a:pt x="148" y="11"/>
                    <a:pt x="148" y="11"/>
                  </a:cubicBezTo>
                  <a:cubicBezTo>
                    <a:pt x="122" y="11"/>
                    <a:pt x="122" y="11"/>
                    <a:pt x="122" y="11"/>
                  </a:cubicBezTo>
                  <a:cubicBezTo>
                    <a:pt x="122" y="22"/>
                    <a:pt x="122" y="22"/>
                    <a:pt x="122" y="22"/>
                  </a:cubicBezTo>
                  <a:cubicBezTo>
                    <a:pt x="119" y="22"/>
                    <a:pt x="115" y="21"/>
                    <a:pt x="112" y="21"/>
                  </a:cubicBezTo>
                  <a:lnTo>
                    <a:pt x="111" y="21"/>
                  </a:lnTo>
                  <a:close/>
                  <a:moveTo>
                    <a:pt x="35" y="39"/>
                  </a:moveTo>
                  <a:cubicBezTo>
                    <a:pt x="35" y="10"/>
                    <a:pt x="35" y="10"/>
                    <a:pt x="35" y="10"/>
                  </a:cubicBezTo>
                  <a:cubicBezTo>
                    <a:pt x="35" y="4"/>
                    <a:pt x="39" y="0"/>
                    <a:pt x="45" y="0"/>
                  </a:cubicBezTo>
                  <a:cubicBezTo>
                    <a:pt x="73" y="0"/>
                    <a:pt x="73" y="0"/>
                    <a:pt x="73" y="0"/>
                  </a:cubicBezTo>
                  <a:cubicBezTo>
                    <a:pt x="79" y="0"/>
                    <a:pt x="83" y="4"/>
                    <a:pt x="83" y="10"/>
                  </a:cubicBezTo>
                  <a:cubicBezTo>
                    <a:pt x="83" y="21"/>
                    <a:pt x="83" y="21"/>
                    <a:pt x="83" y="21"/>
                  </a:cubicBezTo>
                  <a:cubicBezTo>
                    <a:pt x="82" y="21"/>
                    <a:pt x="82" y="21"/>
                    <a:pt x="82" y="21"/>
                  </a:cubicBezTo>
                  <a:cubicBezTo>
                    <a:pt x="78" y="21"/>
                    <a:pt x="75" y="22"/>
                    <a:pt x="72" y="22"/>
                  </a:cubicBezTo>
                  <a:cubicBezTo>
                    <a:pt x="72" y="11"/>
                    <a:pt x="72" y="11"/>
                    <a:pt x="72" y="11"/>
                  </a:cubicBezTo>
                  <a:cubicBezTo>
                    <a:pt x="46" y="11"/>
                    <a:pt x="46" y="11"/>
                    <a:pt x="46" y="11"/>
                  </a:cubicBezTo>
                  <a:cubicBezTo>
                    <a:pt x="46" y="31"/>
                    <a:pt x="46" y="31"/>
                    <a:pt x="46" y="31"/>
                  </a:cubicBezTo>
                  <a:cubicBezTo>
                    <a:pt x="42" y="33"/>
                    <a:pt x="38" y="36"/>
                    <a:pt x="35" y="39"/>
                  </a:cubicBezTo>
                  <a:close/>
                  <a:moveTo>
                    <a:pt x="174" y="187"/>
                  </a:moveTo>
                  <a:cubicBezTo>
                    <a:pt x="174" y="95"/>
                    <a:pt x="174" y="95"/>
                    <a:pt x="174" y="95"/>
                  </a:cubicBezTo>
                  <a:cubicBezTo>
                    <a:pt x="174" y="60"/>
                    <a:pt x="146" y="33"/>
                    <a:pt x="112" y="33"/>
                  </a:cubicBezTo>
                  <a:cubicBezTo>
                    <a:pt x="82" y="33"/>
                    <a:pt x="82" y="33"/>
                    <a:pt x="82" y="33"/>
                  </a:cubicBezTo>
                  <a:cubicBezTo>
                    <a:pt x="48" y="33"/>
                    <a:pt x="20" y="60"/>
                    <a:pt x="20" y="95"/>
                  </a:cubicBezTo>
                  <a:cubicBezTo>
                    <a:pt x="20" y="187"/>
                    <a:pt x="20" y="187"/>
                    <a:pt x="20" y="187"/>
                  </a:cubicBezTo>
                  <a:cubicBezTo>
                    <a:pt x="0" y="187"/>
                    <a:pt x="0" y="187"/>
                    <a:pt x="0" y="187"/>
                  </a:cubicBezTo>
                  <a:cubicBezTo>
                    <a:pt x="0" y="233"/>
                    <a:pt x="0" y="233"/>
                    <a:pt x="0" y="233"/>
                  </a:cubicBezTo>
                  <a:cubicBezTo>
                    <a:pt x="0" y="241"/>
                    <a:pt x="4" y="244"/>
                    <a:pt x="11" y="244"/>
                  </a:cubicBezTo>
                  <a:cubicBezTo>
                    <a:pt x="20" y="244"/>
                    <a:pt x="20" y="244"/>
                    <a:pt x="20" y="244"/>
                  </a:cubicBezTo>
                  <a:cubicBezTo>
                    <a:pt x="20" y="262"/>
                    <a:pt x="20" y="262"/>
                    <a:pt x="20" y="262"/>
                  </a:cubicBezTo>
                  <a:cubicBezTo>
                    <a:pt x="20" y="274"/>
                    <a:pt x="29" y="283"/>
                    <a:pt x="41" y="283"/>
                  </a:cubicBezTo>
                  <a:cubicBezTo>
                    <a:pt x="60" y="283"/>
                    <a:pt x="60" y="283"/>
                    <a:pt x="60" y="283"/>
                  </a:cubicBezTo>
                  <a:cubicBezTo>
                    <a:pt x="60" y="244"/>
                    <a:pt x="60" y="244"/>
                    <a:pt x="60" y="244"/>
                  </a:cubicBezTo>
                  <a:cubicBezTo>
                    <a:pt x="38" y="244"/>
                    <a:pt x="38" y="244"/>
                    <a:pt x="38" y="244"/>
                  </a:cubicBezTo>
                  <a:cubicBezTo>
                    <a:pt x="38" y="116"/>
                    <a:pt x="38" y="116"/>
                    <a:pt x="38" y="116"/>
                  </a:cubicBezTo>
                  <a:cubicBezTo>
                    <a:pt x="38" y="93"/>
                    <a:pt x="56" y="75"/>
                    <a:pt x="79" y="75"/>
                  </a:cubicBezTo>
                  <a:cubicBezTo>
                    <a:pt x="115" y="75"/>
                    <a:pt x="115" y="75"/>
                    <a:pt x="115" y="75"/>
                  </a:cubicBezTo>
                  <a:cubicBezTo>
                    <a:pt x="137" y="75"/>
                    <a:pt x="156" y="93"/>
                    <a:pt x="156" y="116"/>
                  </a:cubicBezTo>
                  <a:cubicBezTo>
                    <a:pt x="156" y="244"/>
                    <a:pt x="156" y="244"/>
                    <a:pt x="156" y="244"/>
                  </a:cubicBezTo>
                  <a:cubicBezTo>
                    <a:pt x="134" y="244"/>
                    <a:pt x="134" y="244"/>
                    <a:pt x="134" y="244"/>
                  </a:cubicBezTo>
                  <a:cubicBezTo>
                    <a:pt x="134" y="283"/>
                    <a:pt x="134" y="283"/>
                    <a:pt x="134" y="283"/>
                  </a:cubicBezTo>
                  <a:cubicBezTo>
                    <a:pt x="153" y="283"/>
                    <a:pt x="153" y="283"/>
                    <a:pt x="153" y="283"/>
                  </a:cubicBezTo>
                  <a:cubicBezTo>
                    <a:pt x="164" y="283"/>
                    <a:pt x="174" y="274"/>
                    <a:pt x="174" y="262"/>
                  </a:cubicBezTo>
                  <a:cubicBezTo>
                    <a:pt x="174" y="244"/>
                    <a:pt x="174" y="244"/>
                    <a:pt x="174" y="244"/>
                  </a:cubicBezTo>
                  <a:cubicBezTo>
                    <a:pt x="183" y="244"/>
                    <a:pt x="183" y="244"/>
                    <a:pt x="183" y="244"/>
                  </a:cubicBezTo>
                  <a:cubicBezTo>
                    <a:pt x="190" y="244"/>
                    <a:pt x="194" y="241"/>
                    <a:pt x="194" y="233"/>
                  </a:cubicBezTo>
                  <a:cubicBezTo>
                    <a:pt x="194" y="187"/>
                    <a:pt x="194" y="187"/>
                    <a:pt x="194" y="187"/>
                  </a:cubicBezTo>
                  <a:lnTo>
                    <a:pt x="174" y="187"/>
                  </a:lnTo>
                  <a:close/>
                  <a:moveTo>
                    <a:pt x="110" y="60"/>
                  </a:moveTo>
                  <a:cubicBezTo>
                    <a:pt x="84" y="60"/>
                    <a:pt x="84" y="60"/>
                    <a:pt x="84" y="60"/>
                  </a:cubicBezTo>
                  <a:cubicBezTo>
                    <a:pt x="80" y="60"/>
                    <a:pt x="78" y="57"/>
                    <a:pt x="78" y="54"/>
                  </a:cubicBezTo>
                  <a:cubicBezTo>
                    <a:pt x="78" y="51"/>
                    <a:pt x="80" y="48"/>
                    <a:pt x="84" y="48"/>
                  </a:cubicBezTo>
                  <a:cubicBezTo>
                    <a:pt x="110" y="48"/>
                    <a:pt x="110" y="48"/>
                    <a:pt x="110" y="48"/>
                  </a:cubicBezTo>
                  <a:cubicBezTo>
                    <a:pt x="114" y="48"/>
                    <a:pt x="116" y="51"/>
                    <a:pt x="116" y="54"/>
                  </a:cubicBezTo>
                  <a:cubicBezTo>
                    <a:pt x="116" y="57"/>
                    <a:pt x="114" y="60"/>
                    <a:pt x="110" y="60"/>
                  </a:cubicBezTo>
                  <a:close/>
                </a:path>
              </a:pathLst>
            </a:custGeom>
            <a:solidFill>
              <a:schemeClr val="bg1"/>
            </a:solidFill>
            <a:ln>
              <a:noFill/>
            </a:ln>
          </p:spPr>
          <p:txBody>
            <a:bodyPr/>
            <a:lstStyle/>
            <a:p>
              <a:endParaRPr lang="zh-CN" altLang="en-US"/>
            </a:p>
          </p:txBody>
        </p:sp>
      </p:grpSp>
      <p:grpSp>
        <p:nvGrpSpPr>
          <p:cNvPr id="21" name="组合 20"/>
          <p:cNvGrpSpPr/>
          <p:nvPr/>
        </p:nvGrpSpPr>
        <p:grpSpPr>
          <a:xfrm>
            <a:off x="5920053" y="977671"/>
            <a:ext cx="1728192" cy="2304256"/>
            <a:chOff x="5529490" y="1518327"/>
            <a:chExt cx="1728192" cy="2304256"/>
          </a:xfrm>
        </p:grpSpPr>
        <p:grpSp>
          <p:nvGrpSpPr>
            <p:cNvPr id="22" name="组合 21"/>
            <p:cNvGrpSpPr/>
            <p:nvPr/>
          </p:nvGrpSpPr>
          <p:grpSpPr>
            <a:xfrm>
              <a:off x="5529490" y="1518327"/>
              <a:ext cx="1728192" cy="2304256"/>
              <a:chOff x="1691680" y="1491630"/>
              <a:chExt cx="1728192" cy="2304256"/>
            </a:xfrm>
          </p:grpSpPr>
          <p:grpSp>
            <p:nvGrpSpPr>
              <p:cNvPr id="25" name="组合 24"/>
              <p:cNvGrpSpPr/>
              <p:nvPr/>
            </p:nvGrpSpPr>
            <p:grpSpPr>
              <a:xfrm>
                <a:off x="1691680" y="1491630"/>
                <a:ext cx="1728192" cy="2304256"/>
                <a:chOff x="1691680" y="1491630"/>
                <a:chExt cx="1728192" cy="2304256"/>
              </a:xfrm>
            </p:grpSpPr>
            <p:sp>
              <p:nvSpPr>
                <p:cNvPr id="28" name="圆角矩形 27"/>
                <p:cNvSpPr/>
                <p:nvPr/>
              </p:nvSpPr>
              <p:spPr>
                <a:xfrm>
                  <a:off x="1691680" y="1923678"/>
                  <a:ext cx="1728192" cy="1872208"/>
                </a:xfrm>
                <a:prstGeom prst="roundRect">
                  <a:avLst/>
                </a:prstGeom>
                <a:solidFill>
                  <a:srgbClr val="8D130D"/>
                </a:solidFill>
                <a:ln w="1270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标注 28"/>
                <p:cNvSpPr/>
                <p:nvPr/>
              </p:nvSpPr>
              <p:spPr>
                <a:xfrm>
                  <a:off x="1763688" y="1491630"/>
                  <a:ext cx="1584176" cy="1656184"/>
                </a:xfrm>
                <a:prstGeom prst="wedgeRoundRectCallout">
                  <a:avLst>
                    <a:gd name="adj1" fmla="val 16243"/>
                    <a:gd name="adj2" fmla="val 60082"/>
                    <a:gd name="adj3" fmla="val 16667"/>
                  </a:avLst>
                </a:prstGeom>
                <a:solidFill>
                  <a:srgbClr val="EC3730">
                    <a:alpha val="91000"/>
                  </a:srgbClr>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25"/>
              <p:cNvSpPr txBox="1"/>
              <p:nvPr/>
            </p:nvSpPr>
            <p:spPr>
              <a:xfrm>
                <a:off x="1979712" y="3147814"/>
                <a:ext cx="598241" cy="584775"/>
              </a:xfrm>
              <a:prstGeom prst="rect">
                <a:avLst/>
              </a:prstGeom>
              <a:noFill/>
            </p:spPr>
            <p:txBody>
              <a:bodyPr wrap="none" rtlCol="0">
                <a:spAutoFit/>
              </a:bodyPr>
              <a:lstStyle/>
              <a:p>
                <a:r>
                  <a:rPr lang="en-US" altLang="zh-CN" sz="3200" b="1" dirty="0" smtClean="0">
                    <a:solidFill>
                      <a:schemeClr val="bg1"/>
                    </a:solidFill>
                    <a:latin typeface="+mn-ea"/>
                  </a:rPr>
                  <a:t>03</a:t>
                </a:r>
                <a:endParaRPr lang="zh-CN" altLang="en-US" sz="3200" b="1" dirty="0">
                  <a:solidFill>
                    <a:schemeClr val="bg1"/>
                  </a:solidFill>
                  <a:latin typeface="+mn-ea"/>
                </a:endParaRPr>
              </a:p>
            </p:txBody>
          </p:sp>
          <p:sp>
            <p:nvSpPr>
              <p:cNvPr id="27" name="TextBox 26"/>
              <p:cNvSpPr txBox="1"/>
              <p:nvPr/>
            </p:nvSpPr>
            <p:spPr>
              <a:xfrm>
                <a:off x="2411760" y="3286312"/>
                <a:ext cx="534505" cy="307777"/>
              </a:xfrm>
              <a:prstGeom prst="rect">
                <a:avLst/>
              </a:prstGeom>
              <a:noFill/>
            </p:spPr>
            <p:txBody>
              <a:bodyPr wrap="none" rtlCol="0">
                <a:spAutoFit/>
              </a:bodyPr>
              <a:lstStyle/>
              <a:p>
                <a:r>
                  <a:rPr lang="en-US" altLang="zh-CN" sz="1400" dirty="0" smtClean="0">
                    <a:solidFill>
                      <a:schemeClr val="bg1"/>
                    </a:solidFill>
                  </a:rPr>
                  <a:t>STEP</a:t>
                </a:r>
                <a:endParaRPr lang="zh-CN" altLang="en-US" sz="1400" dirty="0">
                  <a:solidFill>
                    <a:schemeClr val="bg1"/>
                  </a:solidFill>
                </a:endParaRPr>
              </a:p>
            </p:txBody>
          </p:sp>
        </p:grpSp>
        <p:sp>
          <p:nvSpPr>
            <p:cNvPr id="23" name="Rectangle 42"/>
            <p:cNvSpPr/>
            <p:nvPr/>
          </p:nvSpPr>
          <p:spPr>
            <a:xfrm>
              <a:off x="5673506" y="2309581"/>
              <a:ext cx="1552444" cy="550201"/>
            </a:xfrm>
            <a:prstGeom prst="rect">
              <a:avLst/>
            </a:prstGeom>
            <a:noFill/>
            <a:ln w="12700" cap="flat" cmpd="sng" algn="ctr">
              <a:noFill/>
              <a:prstDash val="solid"/>
            </a:ln>
            <a:effectLst/>
          </p:spPr>
          <p:txBody>
            <a:bodyPr lIns="91440" tIns="0" rIns="91440" bIns="0" rtlCol="0" anchor="t"/>
            <a:lstStyle/>
            <a:p>
              <a:pPr fontAlgn="auto">
                <a:spcBef>
                  <a:spcPts val="0"/>
                </a:spcBef>
                <a:spcAft>
                  <a:spcPts val="0"/>
                </a:spcAft>
                <a:defRPr/>
              </a:pPr>
              <a:r>
                <a:rPr lang="zh-CN" altLang="en-US" sz="1000" b="1" dirty="0">
                  <a:solidFill>
                    <a:schemeClr val="bg1"/>
                  </a:solidFill>
                  <a:latin typeface="宋体" pitchFamily="2" charset="-122"/>
                  <a:ea typeface="宋体" pitchFamily="2" charset="-122"/>
                </a:rPr>
                <a:t>请在此处输入您的文本</a:t>
              </a:r>
              <a:endParaRPr lang="en-US" altLang="zh-CN" sz="1000" b="1" dirty="0">
                <a:solidFill>
                  <a:schemeClr val="bg1"/>
                </a:solidFill>
                <a:latin typeface="宋体" pitchFamily="2" charset="-122"/>
                <a:ea typeface="宋体" pitchFamily="2" charset="-122"/>
              </a:endParaRPr>
            </a:p>
            <a:p>
              <a:pPr fontAlgn="auto">
                <a:spcBef>
                  <a:spcPts val="0"/>
                </a:spcBef>
                <a:spcAft>
                  <a:spcPts val="0"/>
                </a:spcAft>
                <a:defRPr/>
              </a:pPr>
              <a:r>
                <a:rPr lang="zh-CN" altLang="en-US" sz="1000" b="1" dirty="0">
                  <a:solidFill>
                    <a:schemeClr val="bg1"/>
                  </a:solidFill>
                  <a:latin typeface="宋体" pitchFamily="2" charset="-122"/>
                  <a:ea typeface="宋体" pitchFamily="2" charset="-122"/>
                </a:rPr>
                <a:t>请在此处输入您的文本</a:t>
              </a:r>
              <a:endParaRPr lang="en-US" altLang="zh-CN" sz="1000" b="1" dirty="0">
                <a:solidFill>
                  <a:schemeClr val="bg1"/>
                </a:solidFill>
                <a:latin typeface="宋体" pitchFamily="2" charset="-122"/>
                <a:ea typeface="宋体" pitchFamily="2" charset="-122"/>
              </a:endParaRPr>
            </a:p>
            <a:p>
              <a:pPr fontAlgn="auto">
                <a:spcBef>
                  <a:spcPts val="0"/>
                </a:spcBef>
                <a:spcAft>
                  <a:spcPts val="0"/>
                </a:spcAft>
                <a:defRPr/>
              </a:pPr>
              <a:r>
                <a:rPr lang="zh-CN" altLang="en-US" sz="1000" b="1" dirty="0">
                  <a:solidFill>
                    <a:schemeClr val="bg1"/>
                  </a:solidFill>
                  <a:latin typeface="宋体" pitchFamily="2" charset="-122"/>
                  <a:ea typeface="宋体" pitchFamily="2" charset="-122"/>
                </a:rPr>
                <a:t>请在此处输入您的</a:t>
              </a:r>
              <a:r>
                <a:rPr lang="zh-CN" altLang="en-US" sz="1000" b="1" dirty="0" smtClean="0">
                  <a:solidFill>
                    <a:schemeClr val="bg1"/>
                  </a:solidFill>
                  <a:latin typeface="宋体" pitchFamily="2" charset="-122"/>
                  <a:ea typeface="宋体" pitchFamily="2" charset="-122"/>
                </a:rPr>
                <a:t>文本</a:t>
              </a:r>
              <a:endParaRPr lang="en-US" altLang="zh-CN" sz="1000" b="1" dirty="0" smtClean="0">
                <a:solidFill>
                  <a:schemeClr val="bg1"/>
                </a:solidFill>
                <a:latin typeface="宋体" pitchFamily="2" charset="-122"/>
                <a:ea typeface="宋体" pitchFamily="2" charset="-122"/>
              </a:endParaRPr>
            </a:p>
          </p:txBody>
        </p:sp>
        <p:sp>
          <p:nvSpPr>
            <p:cNvPr id="24" name="KSO_Shape"/>
            <p:cNvSpPr>
              <a:spLocks/>
            </p:cNvSpPr>
            <p:nvPr/>
          </p:nvSpPr>
          <p:spPr bwMode="auto">
            <a:xfrm>
              <a:off x="6080771" y="1732517"/>
              <a:ext cx="598623" cy="370149"/>
            </a:xfrm>
            <a:custGeom>
              <a:avLst/>
              <a:gdLst>
                <a:gd name="T0" fmla="*/ 1251565 w 2063518"/>
                <a:gd name="T1" fmla="*/ 768927 h 1276454"/>
                <a:gd name="T2" fmla="*/ 1760718 w 2063518"/>
                <a:gd name="T3" fmla="*/ 768927 h 1276454"/>
                <a:gd name="T4" fmla="*/ 1473477 w 2063518"/>
                <a:gd name="T5" fmla="*/ 369836 h 1276454"/>
                <a:gd name="T6" fmla="*/ 1553005 w 2063518"/>
                <a:gd name="T7" fmla="*/ 450339 h 1276454"/>
                <a:gd name="T8" fmla="*/ 1737754 w 2063518"/>
                <a:gd name="T9" fmla="*/ 442217 h 1276454"/>
                <a:gd name="T10" fmla="*/ 1746908 w 2063518"/>
                <a:gd name="T11" fmla="*/ 554986 h 1276454"/>
                <a:gd name="T12" fmla="*/ 1893656 w 2063518"/>
                <a:gd name="T13" fmla="*/ 667471 h 1276454"/>
                <a:gd name="T14" fmla="*/ 1828154 w 2063518"/>
                <a:gd name="T15" fmla="*/ 759738 h 1276454"/>
                <a:gd name="T16" fmla="*/ 1868236 w 2063518"/>
                <a:gd name="T17" fmla="*/ 940196 h 1276454"/>
                <a:gd name="T18" fmla="*/ 1758727 w 2063518"/>
                <a:gd name="T19" fmla="*/ 968790 h 1276454"/>
                <a:gd name="T20" fmla="*/ 1673390 w 2063518"/>
                <a:gd name="T21" fmla="*/ 1132784 h 1276454"/>
                <a:gd name="T22" fmla="*/ 1571112 w 2063518"/>
                <a:gd name="T23" fmla="*/ 1084324 h 1276454"/>
                <a:gd name="T24" fmla="*/ 1400284 w 2063518"/>
                <a:gd name="T25" fmla="*/ 1155119 h 1276454"/>
                <a:gd name="T26" fmla="*/ 1353098 w 2063518"/>
                <a:gd name="T27" fmla="*/ 1052281 h 1276454"/>
                <a:gd name="T28" fmla="*/ 1176712 w 2063518"/>
                <a:gd name="T29" fmla="*/ 996751 h 1276454"/>
                <a:gd name="T30" fmla="*/ 1206694 w 2063518"/>
                <a:gd name="T31" fmla="*/ 887653 h 1276454"/>
                <a:gd name="T32" fmla="*/ 1107283 w 2063518"/>
                <a:gd name="T33" fmla="*/ 731781 h 1276454"/>
                <a:gd name="T34" fmla="*/ 1200405 w 2063518"/>
                <a:gd name="T35" fmla="*/ 667472 h 1276454"/>
                <a:gd name="T36" fmla="*/ 1224485 w 2063518"/>
                <a:gd name="T37" fmla="*/ 484194 h 1276454"/>
                <a:gd name="T38" fmla="*/ 1337175 w 2063518"/>
                <a:gd name="T39" fmla="*/ 494764 h 1276454"/>
                <a:gd name="T40" fmla="*/ 1473477 w 2063518"/>
                <a:gd name="T41" fmla="*/ 369836 h 1276454"/>
                <a:gd name="T42" fmla="*/ 216423 w 2063518"/>
                <a:gd name="T43" fmla="*/ 598637 h 1276454"/>
                <a:gd name="T44" fmla="*/ 980152 w 2063518"/>
                <a:gd name="T45" fmla="*/ 598637 h 1276454"/>
                <a:gd name="T46" fmla="*/ 549291 w 2063518"/>
                <a:gd name="T47" fmla="*/ 0 h 1276454"/>
                <a:gd name="T48" fmla="*/ 668582 w 2063518"/>
                <a:gd name="T49" fmla="*/ 120755 h 1276454"/>
                <a:gd name="T50" fmla="*/ 945705 w 2063518"/>
                <a:gd name="T51" fmla="*/ 108572 h 1276454"/>
                <a:gd name="T52" fmla="*/ 959437 w 2063518"/>
                <a:gd name="T53" fmla="*/ 277725 h 1276454"/>
                <a:gd name="T54" fmla="*/ 1179559 w 2063518"/>
                <a:gd name="T55" fmla="*/ 446452 h 1276454"/>
                <a:gd name="T56" fmla="*/ 1081306 w 2063518"/>
                <a:gd name="T57" fmla="*/ 584853 h 1276454"/>
                <a:gd name="T58" fmla="*/ 1141430 w 2063518"/>
                <a:gd name="T59" fmla="*/ 855541 h 1276454"/>
                <a:gd name="T60" fmla="*/ 977165 w 2063518"/>
                <a:gd name="T61" fmla="*/ 898432 h 1276454"/>
                <a:gd name="T62" fmla="*/ 849159 w 2063518"/>
                <a:gd name="T63" fmla="*/ 1144422 h 1276454"/>
                <a:gd name="T64" fmla="*/ 695743 w 2063518"/>
                <a:gd name="T65" fmla="*/ 1071734 h 1276454"/>
                <a:gd name="T66" fmla="*/ 439501 w 2063518"/>
                <a:gd name="T67" fmla="*/ 1177925 h 1276454"/>
                <a:gd name="T68" fmla="*/ 368721 w 2063518"/>
                <a:gd name="T69" fmla="*/ 1023668 h 1276454"/>
                <a:gd name="T70" fmla="*/ 104143 w 2063518"/>
                <a:gd name="T71" fmla="*/ 940373 h 1276454"/>
                <a:gd name="T72" fmla="*/ 149116 w 2063518"/>
                <a:gd name="T73" fmla="*/ 776727 h 1276454"/>
                <a:gd name="T74" fmla="*/ 0 w 2063518"/>
                <a:gd name="T75" fmla="*/ 542919 h 1276454"/>
                <a:gd name="T76" fmla="*/ 139683 w 2063518"/>
                <a:gd name="T77" fmla="*/ 446455 h 1276454"/>
                <a:gd name="T78" fmla="*/ 175802 w 2063518"/>
                <a:gd name="T79" fmla="*/ 171538 h 1276454"/>
                <a:gd name="T80" fmla="*/ 344837 w 2063518"/>
                <a:gd name="T81" fmla="*/ 187392 h 1276454"/>
                <a:gd name="T82" fmla="*/ 549291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chemeClr val="bg1"/>
            </a:solidFill>
            <a:ln>
              <a:noFill/>
            </a:ln>
          </p:spPr>
          <p:txBody>
            <a:bodyPr lIns="501445" tIns="575655" rIns="501445" bIns="614746" anchor="ctr"/>
            <a:lstStyle/>
            <a:p>
              <a:endParaRPr lang="zh-CN" altLang="en-US"/>
            </a:p>
          </p:txBody>
        </p:sp>
      </p:grpSp>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33667" t="27310" r="38672" b="46667"/>
          <a:stretch/>
        </p:blipFill>
        <p:spPr>
          <a:xfrm flipH="1">
            <a:off x="1976026" y="2753907"/>
            <a:ext cx="1259857" cy="1406030"/>
          </a:xfrm>
          <a:prstGeom prst="rect">
            <a:avLst/>
          </a:prstGeom>
        </p:spPr>
      </p:pic>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l="33667" t="27310" r="38672" b="46667"/>
          <a:stretch/>
        </p:blipFill>
        <p:spPr>
          <a:xfrm flipH="1">
            <a:off x="4458003" y="2767256"/>
            <a:ext cx="1259857" cy="1406030"/>
          </a:xfrm>
          <a:prstGeom prst="rect">
            <a:avLst/>
          </a:prstGeom>
        </p:spPr>
      </p:pic>
      <p:pic>
        <p:nvPicPr>
          <p:cNvPr id="32" name="图片 31"/>
          <p:cNvPicPr>
            <a:picLocks noChangeAspect="1"/>
          </p:cNvPicPr>
          <p:nvPr/>
        </p:nvPicPr>
        <p:blipFill rotWithShape="1">
          <a:blip r:embed="rId3" cstate="print">
            <a:extLst>
              <a:ext uri="{28A0092B-C50C-407E-A947-70E740481C1C}">
                <a14:useLocalDpi xmlns:a14="http://schemas.microsoft.com/office/drawing/2010/main" val="0"/>
              </a:ext>
            </a:extLst>
          </a:blip>
          <a:srcRect l="33667" t="27310" r="38672" b="46667"/>
          <a:stretch/>
        </p:blipFill>
        <p:spPr>
          <a:xfrm flipH="1">
            <a:off x="6897650" y="2760581"/>
            <a:ext cx="1259857" cy="1406030"/>
          </a:xfrm>
          <a:prstGeom prst="rect">
            <a:avLst/>
          </a:prstGeom>
        </p:spPr>
      </p:pic>
      <p:sp>
        <p:nvSpPr>
          <p:cNvPr id="33"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u="sng">
              <a:solidFill>
                <a:schemeClr val="tx1">
                  <a:lumMod val="85000"/>
                  <a:lumOff val="15000"/>
                </a:schemeClr>
              </a:solidFill>
            </a:endParaRPr>
          </a:p>
        </p:txBody>
      </p:sp>
    </p:spTree>
    <p:extLst>
      <p:ext uri="{BB962C8B-B14F-4D97-AF65-F5344CB8AC3E}">
        <p14:creationId xmlns:p14="http://schemas.microsoft.com/office/powerpoint/2010/main" val="38196032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00382 -0.26126 L -0.00382 -0.0111 " pathEditMode="relative" rAng="0" ptsTypes="AA">
                                      <p:cBhvr>
                                        <p:cTn id="9" dur="1000" fill="hold"/>
                                        <p:tgtEl>
                                          <p:spTgt spid="30"/>
                                        </p:tgtEl>
                                        <p:attrNameLst>
                                          <p:attrName>ppt_x</p:attrName>
                                          <p:attrName>ppt_y</p:attrName>
                                        </p:attrNameLst>
                                      </p:cBhvr>
                                      <p:rCtr x="0" y="12492"/>
                                    </p:animMotion>
                                  </p:childTnLst>
                                </p:cTn>
                              </p:par>
                              <p:par>
                                <p:cTn id="10" presetID="42" presetClass="path" presetSubtype="0" accel="50000" decel="50000" fill="hold" nodeType="withEffect">
                                  <p:stCondLst>
                                    <p:cond delay="0"/>
                                  </p:stCondLst>
                                  <p:childTnLst>
                                    <p:animMotion origin="layout" path="M -3.88889E-6 -0.22208 L -3.88889E-6 0.02807 " pathEditMode="relative" rAng="0" ptsTypes="AA">
                                      <p:cBhvr>
                                        <p:cTn id="11" dur="1000" fill="hold"/>
                                        <p:tgtEl>
                                          <p:spTgt spid="3"/>
                                        </p:tgtEl>
                                        <p:attrNameLst>
                                          <p:attrName>ppt_x</p:attrName>
                                          <p:attrName>ppt_y</p:attrName>
                                        </p:attrNameLst>
                                      </p:cBhvr>
                                      <p:rCtr x="0" y="12492"/>
                                    </p:animMotion>
                                  </p:childTnLst>
                                </p:cTn>
                              </p:par>
                            </p:childTnLst>
                          </p:cTn>
                        </p:par>
                        <p:par>
                          <p:cTn id="12" fill="hold">
                            <p:stCondLst>
                              <p:cond delay="1000"/>
                            </p:stCondLst>
                            <p:childTnLst>
                              <p:par>
                                <p:cTn id="13" presetID="1" presetClass="exit" presetSubtype="0" fill="hold" nodeType="after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par>
                                <p:cTn id="18" presetID="42" presetClass="path" presetSubtype="0" accel="50000" decel="50000" fill="hold" nodeType="withEffect">
                                  <p:stCondLst>
                                    <p:cond delay="0"/>
                                  </p:stCondLst>
                                  <p:childTnLst>
                                    <p:animMotion origin="layout" path="M 1.11022E-16 -0.22363 L 1.11022E-16 0.02653 " pathEditMode="relative" rAng="0" ptsTypes="AA">
                                      <p:cBhvr>
                                        <p:cTn id="19" dur="1000" fill="hold"/>
                                        <p:tgtEl>
                                          <p:spTgt spid="31"/>
                                        </p:tgtEl>
                                        <p:attrNameLst>
                                          <p:attrName>ppt_x</p:attrName>
                                          <p:attrName>ppt_y</p:attrName>
                                        </p:attrNameLst>
                                      </p:cBhvr>
                                      <p:rCtr x="0" y="12492"/>
                                    </p:animMotion>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42" presetClass="path" presetSubtype="0" accel="50000" decel="50000" fill="hold" nodeType="withEffect">
                                  <p:stCondLst>
                                    <p:cond delay="0"/>
                                  </p:stCondLst>
                                  <p:childTnLst>
                                    <p:animMotion origin="layout" path="M 0 -0.22363 L 0 0.02653 " pathEditMode="relative" rAng="0" ptsTypes="AA">
                                      <p:cBhvr>
                                        <p:cTn id="23" dur="1000" fill="hold"/>
                                        <p:tgtEl>
                                          <p:spTgt spid="12"/>
                                        </p:tgtEl>
                                        <p:attrNameLst>
                                          <p:attrName>ppt_x</p:attrName>
                                          <p:attrName>ppt_y</p:attrName>
                                        </p:attrNameLst>
                                      </p:cBhvr>
                                      <p:rCtr x="0" y="12492"/>
                                    </p:animMotion>
                                  </p:childTnLst>
                                </p:cTn>
                              </p:par>
                            </p:childTnLst>
                          </p:cTn>
                        </p:par>
                        <p:par>
                          <p:cTn id="24" fill="hold">
                            <p:stCondLst>
                              <p:cond delay="2000"/>
                            </p:stCondLst>
                            <p:childTnLst>
                              <p:par>
                                <p:cTn id="25" presetID="1" presetClass="exit" presetSubtype="0" fill="hold" nodeType="after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par>
                                <p:cTn id="30" presetID="42" presetClass="path" presetSubtype="0" accel="50000" decel="50000" fill="hold" nodeType="withEffect">
                                  <p:stCondLst>
                                    <p:cond delay="0"/>
                                  </p:stCondLst>
                                  <p:childTnLst>
                                    <p:animMotion origin="layout" path="M 4.44444E-6 -0.22054 L 4.44444E-6 0.02962 " pathEditMode="relative" rAng="0" ptsTypes="AA">
                                      <p:cBhvr>
                                        <p:cTn id="31" dur="1000" fill="hold"/>
                                        <p:tgtEl>
                                          <p:spTgt spid="32"/>
                                        </p:tgtEl>
                                        <p:attrNameLst>
                                          <p:attrName>ppt_x</p:attrName>
                                          <p:attrName>ppt_y</p:attrName>
                                        </p:attrNameLst>
                                      </p:cBhvr>
                                      <p:rCtr x="0" y="12492"/>
                                    </p:animMotion>
                                  </p:childTnLst>
                                </p:cTn>
                              </p:par>
                              <p:par>
                                <p:cTn id="32" presetID="1"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par>
                                <p:cTn id="34" presetID="42" presetClass="path" presetSubtype="0" accel="50000" decel="50000" fill="hold" nodeType="withEffect">
                                  <p:stCondLst>
                                    <p:cond delay="0"/>
                                  </p:stCondLst>
                                  <p:childTnLst>
                                    <p:animMotion origin="layout" path="M -1.94444E-6 -0.22055 L -1.94444E-6 0.02961 " pathEditMode="relative" rAng="0" ptsTypes="AA">
                                      <p:cBhvr>
                                        <p:cTn id="35" dur="1000" fill="hold"/>
                                        <p:tgtEl>
                                          <p:spTgt spid="21"/>
                                        </p:tgtEl>
                                        <p:attrNameLst>
                                          <p:attrName>ppt_x</p:attrName>
                                          <p:attrName>ppt_y</p:attrName>
                                        </p:attrNameLst>
                                      </p:cBhvr>
                                      <p:rCtr x="0" y="12492"/>
                                    </p:animMotion>
                                  </p:childTnLst>
                                </p:cTn>
                              </p:par>
                            </p:childTnLst>
                          </p:cTn>
                        </p:par>
                        <p:par>
                          <p:cTn id="36" fill="hold">
                            <p:stCondLst>
                              <p:cond delay="3000"/>
                            </p:stCondLst>
                            <p:childTnLst>
                              <p:par>
                                <p:cTn id="37" presetID="1" presetClass="exit" presetSubtype="0" fill="hold" nodeType="afterEffect">
                                  <p:stCondLst>
                                    <p:cond delay="0"/>
                                  </p:stCondLst>
                                  <p:childTnLst>
                                    <p:set>
                                      <p:cBhvr>
                                        <p:cTn id="38"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5</a:t>
            </a:fld>
            <a:endParaRPr lang="zh-CN" altLang="en-US"/>
          </a:p>
        </p:txBody>
      </p:sp>
      <p:grpSp>
        <p:nvGrpSpPr>
          <p:cNvPr id="3" name="组合 2"/>
          <p:cNvGrpSpPr/>
          <p:nvPr/>
        </p:nvGrpSpPr>
        <p:grpSpPr>
          <a:xfrm>
            <a:off x="1441313" y="2681919"/>
            <a:ext cx="5722434" cy="1725997"/>
            <a:chOff x="1212410" y="2815217"/>
            <a:chExt cx="5722434" cy="1725997"/>
          </a:xfrm>
        </p:grpSpPr>
        <p:sp>
          <p:nvSpPr>
            <p:cNvPr id="4" name="타원 21"/>
            <p:cNvSpPr>
              <a:spLocks noChangeArrowheads="1"/>
            </p:cNvSpPr>
            <p:nvPr/>
          </p:nvSpPr>
          <p:spPr bwMode="auto">
            <a:xfrm>
              <a:off x="1212410" y="3550793"/>
              <a:ext cx="3544666" cy="990421"/>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endParaRPr lang="ko-KR" altLang="ko-KR" sz="1100"/>
            </a:p>
          </p:txBody>
        </p:sp>
        <p:sp>
          <p:nvSpPr>
            <p:cNvPr id="5" name="Text Box 11"/>
            <p:cNvSpPr txBox="1">
              <a:spLocks noChangeArrowheads="1"/>
            </p:cNvSpPr>
            <p:nvPr/>
          </p:nvSpPr>
          <p:spPr bwMode="auto">
            <a:xfrm rot="10800000">
              <a:off x="2853845" y="3103076"/>
              <a:ext cx="4080999" cy="656806"/>
            </a:xfrm>
            <a:prstGeom prst="rect">
              <a:avLst/>
            </a:prstGeom>
            <a:noFill/>
            <a:ln w="9525">
              <a:solidFill>
                <a:srgbClr val="EC3730"/>
              </a:solidFill>
              <a:miter lim="800000"/>
              <a:headEnd/>
              <a:tailEnd/>
            </a:ln>
          </p:spPr>
          <p:txBody>
            <a:bodyPr rot="10800000" wrap="none" anchor="ct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fontAlgn="base" latinLnBrk="1">
                <a:spcBef>
                  <a:spcPct val="0"/>
                </a:spcBef>
                <a:spcAft>
                  <a:spcPct val="0"/>
                </a:spcAft>
                <a:defRPr kumimoji="1">
                  <a:solidFill>
                    <a:schemeClr val="tx1"/>
                  </a:solidFill>
                  <a:latin typeface="Gulim" pitchFamily="34" charset="-127"/>
                  <a:ea typeface="Gulim" pitchFamily="34" charset="-127"/>
                </a:defRPr>
              </a:lvl6pPr>
              <a:lvl7pPr marL="2971800" indent="-228600" fontAlgn="base" latinLnBrk="1">
                <a:spcBef>
                  <a:spcPct val="0"/>
                </a:spcBef>
                <a:spcAft>
                  <a:spcPct val="0"/>
                </a:spcAft>
                <a:defRPr kumimoji="1">
                  <a:solidFill>
                    <a:schemeClr val="tx1"/>
                  </a:solidFill>
                  <a:latin typeface="Gulim" pitchFamily="34" charset="-127"/>
                  <a:ea typeface="Gulim" pitchFamily="34" charset="-127"/>
                </a:defRPr>
              </a:lvl7pPr>
              <a:lvl8pPr marL="3429000" indent="-228600" fontAlgn="base" latinLnBrk="1">
                <a:spcBef>
                  <a:spcPct val="0"/>
                </a:spcBef>
                <a:spcAft>
                  <a:spcPct val="0"/>
                </a:spcAft>
                <a:defRPr kumimoji="1">
                  <a:solidFill>
                    <a:schemeClr val="tx1"/>
                  </a:solidFill>
                  <a:latin typeface="Gulim" pitchFamily="34" charset="-127"/>
                  <a:ea typeface="Gulim" pitchFamily="34" charset="-127"/>
                </a:defRPr>
              </a:lvl8pPr>
              <a:lvl9pPr marL="3886200" indent="-228600" fontAlgn="base" latinLnBrk="1">
                <a:spcBef>
                  <a:spcPct val="0"/>
                </a:spcBef>
                <a:spcAft>
                  <a:spcPct val="0"/>
                </a:spcAft>
                <a:defRPr kumimoji="1">
                  <a:solidFill>
                    <a:schemeClr val="tx1"/>
                  </a:solidFill>
                  <a:latin typeface="Gulim" pitchFamily="34" charset="-127"/>
                  <a:ea typeface="Gulim" pitchFamily="34" charset="-127"/>
                </a:defRPr>
              </a:lvl9pPr>
            </a:lstStyle>
            <a:p>
              <a:endParaRPr lang="ko-KR" altLang="ko-KR" sz="1100"/>
            </a:p>
          </p:txBody>
        </p:sp>
        <p:grpSp>
          <p:nvGrpSpPr>
            <p:cNvPr id="6" name="Group 105"/>
            <p:cNvGrpSpPr>
              <a:grpSpLocks/>
            </p:cNvGrpSpPr>
            <p:nvPr/>
          </p:nvGrpSpPr>
          <p:grpSpPr bwMode="auto">
            <a:xfrm>
              <a:off x="1548342" y="2815217"/>
              <a:ext cx="2680509" cy="1260325"/>
              <a:chOff x="1728" y="3024"/>
              <a:chExt cx="2304" cy="1080"/>
            </a:xfrm>
          </p:grpSpPr>
          <p:sp>
            <p:nvSpPr>
              <p:cNvPr id="9" name="Freeform 106"/>
              <p:cNvSpPr>
                <a:spLocks/>
              </p:cNvSpPr>
              <p:nvPr/>
            </p:nvSpPr>
            <p:spPr bwMode="auto">
              <a:xfrm>
                <a:off x="1728" y="3024"/>
                <a:ext cx="2304" cy="1080"/>
              </a:xfrm>
              <a:custGeom>
                <a:avLst/>
                <a:gdLst/>
                <a:ahLst/>
                <a:cxnLst>
                  <a:cxn ang="0">
                    <a:pos x="2304" y="792"/>
                  </a:cxn>
                  <a:cxn ang="0">
                    <a:pos x="2302" y="806"/>
                  </a:cxn>
                  <a:cxn ang="0">
                    <a:pos x="2290" y="836"/>
                  </a:cxn>
                  <a:cxn ang="0">
                    <a:pos x="2268" y="864"/>
                  </a:cxn>
                  <a:cxn ang="0">
                    <a:pos x="2234" y="892"/>
                  </a:cxn>
                  <a:cxn ang="0">
                    <a:pos x="2190" y="916"/>
                  </a:cxn>
                  <a:cxn ang="0">
                    <a:pos x="2108" y="954"/>
                  </a:cxn>
                  <a:cxn ang="0">
                    <a:pos x="1966" y="996"/>
                  </a:cxn>
                  <a:cxn ang="0">
                    <a:pos x="1796" y="1030"/>
                  </a:cxn>
                  <a:cxn ang="0">
                    <a:pos x="1600" y="1058"/>
                  </a:cxn>
                  <a:cxn ang="0">
                    <a:pos x="1384" y="1074"/>
                  </a:cxn>
                  <a:cxn ang="0">
                    <a:pos x="1152" y="1080"/>
                  </a:cxn>
                  <a:cxn ang="0">
                    <a:pos x="1034" y="1078"/>
                  </a:cxn>
                  <a:cxn ang="0">
                    <a:pos x="810" y="1068"/>
                  </a:cxn>
                  <a:cxn ang="0">
                    <a:pos x="602" y="1046"/>
                  </a:cxn>
                  <a:cxn ang="0">
                    <a:pos x="420" y="1014"/>
                  </a:cxn>
                  <a:cxn ang="0">
                    <a:pos x="264" y="976"/>
                  </a:cxn>
                  <a:cxn ang="0">
                    <a:pos x="140" y="930"/>
                  </a:cxn>
                  <a:cxn ang="0">
                    <a:pos x="90" y="904"/>
                  </a:cxn>
                  <a:cxn ang="0">
                    <a:pos x="52" y="878"/>
                  </a:cxn>
                  <a:cxn ang="0">
                    <a:pos x="24" y="850"/>
                  </a:cxn>
                  <a:cxn ang="0">
                    <a:pos x="6" y="822"/>
                  </a:cxn>
                  <a:cxn ang="0">
                    <a:pos x="0" y="792"/>
                  </a:cxn>
                  <a:cxn ang="0">
                    <a:pos x="288" y="216"/>
                  </a:cxn>
                  <a:cxn ang="0">
                    <a:pos x="292" y="194"/>
                  </a:cxn>
                  <a:cxn ang="0">
                    <a:pos x="306" y="172"/>
                  </a:cxn>
                  <a:cxn ang="0">
                    <a:pos x="326" y="152"/>
                  </a:cxn>
                  <a:cxn ang="0">
                    <a:pos x="356" y="132"/>
                  </a:cxn>
                  <a:cxn ang="0">
                    <a:pos x="436" y="96"/>
                  </a:cxn>
                  <a:cxn ang="0">
                    <a:pos x="542" y="64"/>
                  </a:cxn>
                  <a:cxn ang="0">
                    <a:pos x="668" y="36"/>
                  </a:cxn>
                  <a:cxn ang="0">
                    <a:pos x="816" y="16"/>
                  </a:cxn>
                  <a:cxn ang="0">
                    <a:pos x="978" y="4"/>
                  </a:cxn>
                  <a:cxn ang="0">
                    <a:pos x="1152" y="0"/>
                  </a:cxn>
                  <a:cxn ang="0">
                    <a:pos x="1240" y="2"/>
                  </a:cxn>
                  <a:cxn ang="0">
                    <a:pos x="1408" y="10"/>
                  </a:cxn>
                  <a:cxn ang="0">
                    <a:pos x="1564" y="26"/>
                  </a:cxn>
                  <a:cxn ang="0">
                    <a:pos x="1702" y="50"/>
                  </a:cxn>
                  <a:cxn ang="0">
                    <a:pos x="1818" y="78"/>
                  </a:cxn>
                  <a:cxn ang="0">
                    <a:pos x="1912" y="114"/>
                  </a:cxn>
                  <a:cxn ang="0">
                    <a:pos x="1964" y="142"/>
                  </a:cxn>
                  <a:cxn ang="0">
                    <a:pos x="1988" y="162"/>
                  </a:cxn>
                  <a:cxn ang="0">
                    <a:pos x="2006" y="184"/>
                  </a:cxn>
                  <a:cxn ang="0">
                    <a:pos x="2014" y="204"/>
                  </a:cxn>
                  <a:cxn ang="0">
                    <a:pos x="2017" y="216"/>
                  </a:cxn>
                </a:cxnLst>
                <a:rect l="0" t="0" r="r" b="b"/>
                <a:pathLst>
                  <a:path w="2304" h="1080">
                    <a:moveTo>
                      <a:pt x="2017" y="216"/>
                    </a:moveTo>
                    <a:lnTo>
                      <a:pt x="2304" y="792"/>
                    </a:ln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7" y="216"/>
                    </a:lnTo>
                    <a:lnTo>
                      <a:pt x="2017" y="216"/>
                    </a:lnTo>
                    <a:close/>
                  </a:path>
                </a:pathLst>
              </a:custGeom>
              <a:solidFill>
                <a:srgbClr val="EC3730"/>
              </a:solidFill>
              <a:ln w="9525" cap="flat" cmpd="sng">
                <a:noFill/>
                <a:prstDash val="solid"/>
                <a:round/>
                <a:headEnd/>
                <a:tailEnd/>
              </a:ln>
              <a:effectLst/>
            </p:spPr>
            <p:txBody>
              <a:bodyPr wrap="none" anchor="ctr"/>
              <a:lstStyle/>
              <a:p>
                <a:pPr latinLnBrk="1">
                  <a:defRPr/>
                </a:pPr>
                <a:endParaRPr lang="ko-KR" altLang="en-US" sz="1100">
                  <a:latin typeface="굴림" charset="-127"/>
                  <a:ea typeface="굴림" charset="-127"/>
                </a:endParaRPr>
              </a:p>
            </p:txBody>
          </p:sp>
          <p:sp>
            <p:nvSpPr>
              <p:cNvPr id="10" name="Freeform 107"/>
              <p:cNvSpPr>
                <a:spLocks/>
              </p:cNvSpPr>
              <p:nvPr/>
            </p:nvSpPr>
            <p:spPr bwMode="auto">
              <a:xfrm>
                <a:off x="2017"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100"/>
              </a:p>
            </p:txBody>
          </p:sp>
        </p:grpSp>
        <p:sp>
          <p:nvSpPr>
            <p:cNvPr id="7" name="Text Box 116"/>
            <p:cNvSpPr txBox="1">
              <a:spLocks noChangeArrowheads="1"/>
            </p:cNvSpPr>
            <p:nvPr/>
          </p:nvSpPr>
          <p:spPr bwMode="auto">
            <a:xfrm>
              <a:off x="1994322" y="3367768"/>
              <a:ext cx="17086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fontAlgn="base" latinLnBrk="1">
                <a:spcBef>
                  <a:spcPct val="0"/>
                </a:spcBef>
                <a:spcAft>
                  <a:spcPct val="0"/>
                </a:spcAft>
                <a:defRPr kumimoji="1">
                  <a:solidFill>
                    <a:schemeClr val="tx1"/>
                  </a:solidFill>
                  <a:latin typeface="Gulim" pitchFamily="34" charset="-127"/>
                  <a:ea typeface="Gulim" pitchFamily="34" charset="-127"/>
                </a:defRPr>
              </a:lvl6pPr>
              <a:lvl7pPr marL="2971800" indent="-228600" fontAlgn="base" latinLnBrk="1">
                <a:spcBef>
                  <a:spcPct val="0"/>
                </a:spcBef>
                <a:spcAft>
                  <a:spcPct val="0"/>
                </a:spcAft>
                <a:defRPr kumimoji="1">
                  <a:solidFill>
                    <a:schemeClr val="tx1"/>
                  </a:solidFill>
                  <a:latin typeface="Gulim" pitchFamily="34" charset="-127"/>
                  <a:ea typeface="Gulim" pitchFamily="34" charset="-127"/>
                </a:defRPr>
              </a:lvl7pPr>
              <a:lvl8pPr marL="3429000" indent="-228600" fontAlgn="base" latinLnBrk="1">
                <a:spcBef>
                  <a:spcPct val="0"/>
                </a:spcBef>
                <a:spcAft>
                  <a:spcPct val="0"/>
                </a:spcAft>
                <a:defRPr kumimoji="1">
                  <a:solidFill>
                    <a:schemeClr val="tx1"/>
                  </a:solidFill>
                  <a:latin typeface="Gulim" pitchFamily="34" charset="-127"/>
                  <a:ea typeface="Gulim" pitchFamily="34" charset="-127"/>
                </a:defRPr>
              </a:lvl8pPr>
              <a:lvl9pPr marL="3886200" indent="-228600" fontAlgn="base" latinLnBrk="1">
                <a:spcBef>
                  <a:spcPct val="0"/>
                </a:spcBef>
                <a:spcAft>
                  <a:spcPct val="0"/>
                </a:spcAft>
                <a:defRPr kumimoji="1">
                  <a:solidFill>
                    <a:schemeClr val="tx1"/>
                  </a:solidFill>
                  <a:latin typeface="Gulim" pitchFamily="34" charset="-127"/>
                  <a:ea typeface="Gulim" pitchFamily="34" charset="-127"/>
                </a:defRPr>
              </a:lvl9pPr>
            </a:lstStyle>
            <a:p>
              <a:pPr algn="ctr"/>
              <a:r>
                <a:rPr lang="zh-CN" altLang="en-US" sz="2800" b="1" dirty="0">
                  <a:solidFill>
                    <a:schemeClr val="bg1"/>
                  </a:solidFill>
                  <a:latin typeface="微软雅黑" pitchFamily="34" charset="-122"/>
                  <a:ea typeface="微软雅黑" pitchFamily="34" charset="-122"/>
                </a:rPr>
                <a:t>输入文本</a:t>
              </a:r>
              <a:endParaRPr lang="ko-KR" altLang="ko-KR" sz="2800" b="1" dirty="0">
                <a:solidFill>
                  <a:schemeClr val="bg1"/>
                </a:solidFill>
                <a:latin typeface="微软雅黑" pitchFamily="34" charset="-122"/>
              </a:endParaRPr>
            </a:p>
          </p:txBody>
        </p:sp>
        <p:sp>
          <p:nvSpPr>
            <p:cNvPr id="8" name="Text Box 119"/>
            <p:cNvSpPr txBox="1">
              <a:spLocks noChangeArrowheads="1"/>
            </p:cNvSpPr>
            <p:nvPr/>
          </p:nvSpPr>
          <p:spPr bwMode="auto">
            <a:xfrm>
              <a:off x="4224103" y="3154818"/>
              <a:ext cx="2705993"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fontAlgn="base" latinLnBrk="1">
                <a:spcBef>
                  <a:spcPct val="0"/>
                </a:spcBef>
                <a:spcAft>
                  <a:spcPct val="0"/>
                </a:spcAft>
                <a:defRPr kumimoji="1">
                  <a:solidFill>
                    <a:schemeClr val="tx1"/>
                  </a:solidFill>
                  <a:latin typeface="Gulim" pitchFamily="34" charset="-127"/>
                  <a:ea typeface="Gulim" pitchFamily="34" charset="-127"/>
                </a:defRPr>
              </a:lvl6pPr>
              <a:lvl7pPr marL="2971800" indent="-228600" fontAlgn="base" latinLnBrk="1">
                <a:spcBef>
                  <a:spcPct val="0"/>
                </a:spcBef>
                <a:spcAft>
                  <a:spcPct val="0"/>
                </a:spcAft>
                <a:defRPr kumimoji="1">
                  <a:solidFill>
                    <a:schemeClr val="tx1"/>
                  </a:solidFill>
                  <a:latin typeface="Gulim" pitchFamily="34" charset="-127"/>
                  <a:ea typeface="Gulim" pitchFamily="34" charset="-127"/>
                </a:defRPr>
              </a:lvl7pPr>
              <a:lvl8pPr marL="3429000" indent="-228600" fontAlgn="base" latinLnBrk="1">
                <a:spcBef>
                  <a:spcPct val="0"/>
                </a:spcBef>
                <a:spcAft>
                  <a:spcPct val="0"/>
                </a:spcAft>
                <a:defRPr kumimoji="1">
                  <a:solidFill>
                    <a:schemeClr val="tx1"/>
                  </a:solidFill>
                  <a:latin typeface="Gulim" pitchFamily="34" charset="-127"/>
                  <a:ea typeface="Gulim" pitchFamily="34" charset="-127"/>
                </a:defRPr>
              </a:lvl8pPr>
              <a:lvl9pPr marL="3886200" indent="-228600" fontAlgn="base" latinLnBrk="1">
                <a:spcBef>
                  <a:spcPct val="0"/>
                </a:spcBef>
                <a:spcAft>
                  <a:spcPct val="0"/>
                </a:spcAft>
                <a:defRPr kumimoji="1">
                  <a:solidFill>
                    <a:schemeClr val="tx1"/>
                  </a:solidFill>
                  <a:latin typeface="Gulim" pitchFamily="34" charset="-127"/>
                  <a:ea typeface="Gulim" pitchFamily="34" charset="-127"/>
                </a:defRPr>
              </a:lvl9pPr>
            </a:lstStyle>
            <a:p>
              <a:r>
                <a:rPr lang="zh-CN" altLang="en-US" sz="1050" b="1" dirty="0">
                  <a:solidFill>
                    <a:srgbClr val="EC3730"/>
                  </a:solidFill>
                  <a:latin typeface="微软雅黑" pitchFamily="34" charset="-122"/>
                  <a:ea typeface="微软雅黑" pitchFamily="34" charset="-122"/>
                </a:rPr>
                <a:t>单击此处输入标题</a:t>
              </a:r>
              <a:endParaRPr lang="en-US" altLang="zh-CN" sz="1050" b="1" dirty="0">
                <a:solidFill>
                  <a:srgbClr val="EC3730"/>
                </a:solidFill>
                <a:latin typeface="微软雅黑" pitchFamily="34" charset="-122"/>
                <a:ea typeface="微软雅黑" pitchFamily="34" charset="-122"/>
              </a:endParaRPr>
            </a:p>
            <a:p>
              <a:r>
                <a:rPr lang="zh-CN" altLang="en-US" sz="900" b="1" dirty="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a:solidFill>
                  <a:schemeClr val="tx1">
                    <a:lumMod val="65000"/>
                    <a:lumOff val="35000"/>
                  </a:schemeClr>
                </a:solidFill>
                <a:latin typeface="微软雅黑" pitchFamily="34" charset="-122"/>
                <a:ea typeface="微软雅黑" pitchFamily="34" charset="-122"/>
              </a:endParaRPr>
            </a:p>
            <a:p>
              <a:r>
                <a:rPr lang="zh-CN" altLang="en-US" sz="900" b="1" dirty="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a:solidFill>
                  <a:schemeClr val="tx1">
                    <a:lumMod val="65000"/>
                    <a:lumOff val="35000"/>
                  </a:schemeClr>
                </a:solidFill>
                <a:latin typeface="微软雅黑" pitchFamily="34" charset="-122"/>
                <a:ea typeface="微软雅黑" pitchFamily="34" charset="-122"/>
              </a:endParaRPr>
            </a:p>
          </p:txBody>
        </p:sp>
      </p:grpSp>
      <p:grpSp>
        <p:nvGrpSpPr>
          <p:cNvPr id="11" name="组合 10"/>
          <p:cNvGrpSpPr/>
          <p:nvPr/>
        </p:nvGrpSpPr>
        <p:grpSpPr>
          <a:xfrm>
            <a:off x="1906985" y="1946343"/>
            <a:ext cx="5252015" cy="1351838"/>
            <a:chOff x="1678082" y="2079641"/>
            <a:chExt cx="5252015" cy="1351838"/>
          </a:xfrm>
        </p:grpSpPr>
        <p:sp>
          <p:nvSpPr>
            <p:cNvPr id="12" name="Text Box 8"/>
            <p:cNvSpPr txBox="1">
              <a:spLocks noChangeArrowheads="1"/>
            </p:cNvSpPr>
            <p:nvPr/>
          </p:nvSpPr>
          <p:spPr bwMode="auto">
            <a:xfrm rot="10800000">
              <a:off x="2835846" y="2191679"/>
              <a:ext cx="4080999" cy="656806"/>
            </a:xfrm>
            <a:prstGeom prst="rect">
              <a:avLst/>
            </a:prstGeom>
            <a:noFill/>
            <a:ln w="9525">
              <a:solidFill>
                <a:srgbClr val="FF9900"/>
              </a:solidFill>
              <a:miter lim="800000"/>
              <a:headEnd/>
              <a:tailEnd/>
            </a:ln>
          </p:spPr>
          <p:txBody>
            <a:bodyPr rot="10800000" wrap="none" anchor="ct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fontAlgn="base" latinLnBrk="1">
                <a:spcBef>
                  <a:spcPct val="0"/>
                </a:spcBef>
                <a:spcAft>
                  <a:spcPct val="0"/>
                </a:spcAft>
                <a:defRPr kumimoji="1">
                  <a:solidFill>
                    <a:schemeClr val="tx1"/>
                  </a:solidFill>
                  <a:latin typeface="Gulim" pitchFamily="34" charset="-127"/>
                  <a:ea typeface="Gulim" pitchFamily="34" charset="-127"/>
                </a:defRPr>
              </a:lvl6pPr>
              <a:lvl7pPr marL="2971800" indent="-228600" fontAlgn="base" latinLnBrk="1">
                <a:spcBef>
                  <a:spcPct val="0"/>
                </a:spcBef>
                <a:spcAft>
                  <a:spcPct val="0"/>
                </a:spcAft>
                <a:defRPr kumimoji="1">
                  <a:solidFill>
                    <a:schemeClr val="tx1"/>
                  </a:solidFill>
                  <a:latin typeface="Gulim" pitchFamily="34" charset="-127"/>
                  <a:ea typeface="Gulim" pitchFamily="34" charset="-127"/>
                </a:defRPr>
              </a:lvl7pPr>
              <a:lvl8pPr marL="3429000" indent="-228600" fontAlgn="base" latinLnBrk="1">
                <a:spcBef>
                  <a:spcPct val="0"/>
                </a:spcBef>
                <a:spcAft>
                  <a:spcPct val="0"/>
                </a:spcAft>
                <a:defRPr kumimoji="1">
                  <a:solidFill>
                    <a:schemeClr val="tx1"/>
                  </a:solidFill>
                  <a:latin typeface="Gulim" pitchFamily="34" charset="-127"/>
                  <a:ea typeface="Gulim" pitchFamily="34" charset="-127"/>
                </a:defRPr>
              </a:lvl8pPr>
              <a:lvl9pPr marL="3886200" indent="-228600" fontAlgn="base" latinLnBrk="1">
                <a:spcBef>
                  <a:spcPct val="0"/>
                </a:spcBef>
                <a:spcAft>
                  <a:spcPct val="0"/>
                </a:spcAft>
                <a:defRPr kumimoji="1">
                  <a:solidFill>
                    <a:schemeClr val="tx1"/>
                  </a:solidFill>
                  <a:latin typeface="Gulim" pitchFamily="34" charset="-127"/>
                  <a:ea typeface="Gulim" pitchFamily="34" charset="-127"/>
                </a:defRPr>
              </a:lvl9pPr>
            </a:lstStyle>
            <a:p>
              <a:endParaRPr lang="ko-KR" altLang="ko-KR" sz="1100"/>
            </a:p>
          </p:txBody>
        </p:sp>
        <p:sp>
          <p:nvSpPr>
            <p:cNvPr id="13" name="Oval 108"/>
            <p:cNvSpPr>
              <a:spLocks noChangeArrowheads="1"/>
            </p:cNvSpPr>
            <p:nvPr/>
          </p:nvSpPr>
          <p:spPr bwMode="auto">
            <a:xfrm>
              <a:off x="1678082" y="2646092"/>
              <a:ext cx="2418713" cy="785387"/>
            </a:xfrm>
            <a:prstGeom prst="ellipse">
              <a:avLst/>
            </a:prstGeom>
            <a:gradFill rotWithShape="1">
              <a:gsLst>
                <a:gs pos="0">
                  <a:schemeClr val="tx1">
                    <a:alpha val="50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endParaRPr lang="ko-KR" altLang="ko-KR" sz="1100"/>
            </a:p>
          </p:txBody>
        </p:sp>
        <p:grpSp>
          <p:nvGrpSpPr>
            <p:cNvPr id="14" name="Group 109"/>
            <p:cNvGrpSpPr>
              <a:grpSpLocks/>
            </p:cNvGrpSpPr>
            <p:nvPr/>
          </p:nvGrpSpPr>
          <p:grpSpPr bwMode="auto">
            <a:xfrm>
              <a:off x="1994322" y="2079641"/>
              <a:ext cx="1812876" cy="1002005"/>
              <a:chOff x="2017" y="1944"/>
              <a:chExt cx="1728" cy="936"/>
            </a:xfrm>
          </p:grpSpPr>
          <p:sp>
            <p:nvSpPr>
              <p:cNvPr id="17" name="Freeform 110"/>
              <p:cNvSpPr>
                <a:spLocks/>
              </p:cNvSpPr>
              <p:nvPr/>
            </p:nvSpPr>
            <p:spPr bwMode="auto">
              <a:xfrm>
                <a:off x="2017" y="1944"/>
                <a:ext cx="1728" cy="936"/>
              </a:xfrm>
              <a:custGeom>
                <a:avLst/>
                <a:gdLst/>
                <a:ahLst/>
                <a:cxnLst>
                  <a:cxn ang="0">
                    <a:pos x="1728" y="720"/>
                  </a:cxn>
                  <a:cxn ang="0">
                    <a:pos x="1726" y="732"/>
                  </a:cxn>
                  <a:cxn ang="0">
                    <a:pos x="1718" y="752"/>
                  </a:cxn>
                  <a:cxn ang="0">
                    <a:pos x="1700" y="774"/>
                  </a:cxn>
                  <a:cxn ang="0">
                    <a:pos x="1676" y="794"/>
                  </a:cxn>
                  <a:cxn ang="0">
                    <a:pos x="1624" y="822"/>
                  </a:cxn>
                  <a:cxn ang="0">
                    <a:pos x="1530" y="858"/>
                  </a:cxn>
                  <a:cxn ang="0">
                    <a:pos x="1414" y="886"/>
                  </a:cxn>
                  <a:cxn ang="0">
                    <a:pos x="1276" y="910"/>
                  </a:cxn>
                  <a:cxn ang="0">
                    <a:pos x="1120" y="926"/>
                  </a:cxn>
                  <a:cxn ang="0">
                    <a:pos x="952" y="934"/>
                  </a:cxn>
                  <a:cxn ang="0">
                    <a:pos x="864" y="936"/>
                  </a:cxn>
                  <a:cxn ang="0">
                    <a:pos x="690" y="932"/>
                  </a:cxn>
                  <a:cxn ang="0">
                    <a:pos x="528" y="920"/>
                  </a:cxn>
                  <a:cxn ang="0">
                    <a:pos x="380" y="900"/>
                  </a:cxn>
                  <a:cxn ang="0">
                    <a:pos x="254" y="872"/>
                  </a:cxn>
                  <a:cxn ang="0">
                    <a:pos x="148" y="840"/>
                  </a:cxn>
                  <a:cxn ang="0">
                    <a:pos x="68" y="804"/>
                  </a:cxn>
                  <a:cxn ang="0">
                    <a:pos x="38" y="784"/>
                  </a:cxn>
                  <a:cxn ang="0">
                    <a:pos x="18" y="764"/>
                  </a:cxn>
                  <a:cxn ang="0">
                    <a:pos x="4" y="742"/>
                  </a:cxn>
                  <a:cxn ang="0">
                    <a:pos x="0" y="720"/>
                  </a:cxn>
                  <a:cxn ang="0">
                    <a:pos x="288" y="144"/>
                  </a:cxn>
                  <a:cxn ang="0">
                    <a:pos x="290" y="130"/>
                  </a:cxn>
                  <a:cxn ang="0">
                    <a:pos x="300" y="114"/>
                  </a:cxn>
                  <a:cxn ang="0">
                    <a:pos x="334" y="88"/>
                  </a:cxn>
                  <a:cxn ang="0">
                    <a:pos x="386" y="64"/>
                  </a:cxn>
                  <a:cxn ang="0">
                    <a:pos x="456" y="42"/>
                  </a:cxn>
                  <a:cxn ang="0">
                    <a:pos x="542" y="24"/>
                  </a:cxn>
                  <a:cxn ang="0">
                    <a:pos x="640" y="12"/>
                  </a:cxn>
                  <a:cxn ang="0">
                    <a:pos x="748" y="2"/>
                  </a:cxn>
                  <a:cxn ang="0">
                    <a:pos x="864" y="0"/>
                  </a:cxn>
                  <a:cxn ang="0">
                    <a:pos x="922" y="0"/>
                  </a:cxn>
                  <a:cxn ang="0">
                    <a:pos x="1036" y="6"/>
                  </a:cxn>
                  <a:cxn ang="0">
                    <a:pos x="1138" y="18"/>
                  </a:cxn>
                  <a:cxn ang="0">
                    <a:pos x="1230" y="32"/>
                  </a:cxn>
                  <a:cxn ang="0">
                    <a:pos x="1308" y="52"/>
                  </a:cxn>
                  <a:cxn ang="0">
                    <a:pos x="1370" y="76"/>
                  </a:cxn>
                  <a:cxn ang="0">
                    <a:pos x="1414" y="102"/>
                  </a:cxn>
                  <a:cxn ang="0">
                    <a:pos x="1434" y="122"/>
                  </a:cxn>
                  <a:cxn ang="0">
                    <a:pos x="1440" y="136"/>
                  </a:cxn>
                  <a:cxn ang="0">
                    <a:pos x="1440" y="144"/>
                  </a:cxn>
                </a:cxnLst>
                <a:rect l="0" t="0" r="r" b="b"/>
                <a:pathLst>
                  <a:path w="1728" h="936">
                    <a:moveTo>
                      <a:pt x="1440" y="144"/>
                    </a:moveTo>
                    <a:lnTo>
                      <a:pt x="1728" y="720"/>
                    </a:ln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lnTo>
                      <a:pt x="1440" y="144"/>
                    </a:lnTo>
                    <a:close/>
                  </a:path>
                </a:pathLst>
              </a:custGeom>
              <a:solidFill>
                <a:srgbClr val="FF9900"/>
              </a:solidFill>
              <a:ln w="9525" cap="flat" cmpd="sng">
                <a:noFill/>
                <a:prstDash val="solid"/>
                <a:round/>
                <a:headEnd/>
                <a:tailEnd/>
              </a:ln>
              <a:effectLst/>
            </p:spPr>
            <p:txBody>
              <a:bodyPr wrap="none" anchor="ctr"/>
              <a:lstStyle/>
              <a:p>
                <a:pPr latinLnBrk="1">
                  <a:defRPr/>
                </a:pPr>
                <a:endParaRPr lang="ko-KR" altLang="en-US" sz="1100">
                  <a:latin typeface="굴림" charset="-127"/>
                  <a:ea typeface="굴림" charset="-127"/>
                </a:endParaRPr>
              </a:p>
            </p:txBody>
          </p:sp>
          <p:sp>
            <p:nvSpPr>
              <p:cNvPr id="18" name="Freeform 111"/>
              <p:cNvSpPr>
                <a:spLocks/>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100"/>
              </a:p>
            </p:txBody>
          </p:sp>
        </p:grpSp>
        <p:sp>
          <p:nvSpPr>
            <p:cNvPr id="15" name="Text Box 115"/>
            <p:cNvSpPr txBox="1">
              <a:spLocks noChangeArrowheads="1"/>
            </p:cNvSpPr>
            <p:nvPr/>
          </p:nvSpPr>
          <p:spPr bwMode="auto">
            <a:xfrm>
              <a:off x="2176346" y="2603043"/>
              <a:ext cx="14140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fontAlgn="base" latinLnBrk="1">
                <a:spcBef>
                  <a:spcPct val="0"/>
                </a:spcBef>
                <a:spcAft>
                  <a:spcPct val="0"/>
                </a:spcAft>
                <a:defRPr kumimoji="1">
                  <a:solidFill>
                    <a:schemeClr val="tx1"/>
                  </a:solidFill>
                  <a:latin typeface="Gulim" pitchFamily="34" charset="-127"/>
                  <a:ea typeface="Gulim" pitchFamily="34" charset="-127"/>
                </a:defRPr>
              </a:lvl6pPr>
              <a:lvl7pPr marL="2971800" indent="-228600" fontAlgn="base" latinLnBrk="1">
                <a:spcBef>
                  <a:spcPct val="0"/>
                </a:spcBef>
                <a:spcAft>
                  <a:spcPct val="0"/>
                </a:spcAft>
                <a:defRPr kumimoji="1">
                  <a:solidFill>
                    <a:schemeClr val="tx1"/>
                  </a:solidFill>
                  <a:latin typeface="Gulim" pitchFamily="34" charset="-127"/>
                  <a:ea typeface="Gulim" pitchFamily="34" charset="-127"/>
                </a:defRPr>
              </a:lvl7pPr>
              <a:lvl8pPr marL="3429000" indent="-228600" fontAlgn="base" latinLnBrk="1">
                <a:spcBef>
                  <a:spcPct val="0"/>
                </a:spcBef>
                <a:spcAft>
                  <a:spcPct val="0"/>
                </a:spcAft>
                <a:defRPr kumimoji="1">
                  <a:solidFill>
                    <a:schemeClr val="tx1"/>
                  </a:solidFill>
                  <a:latin typeface="Gulim" pitchFamily="34" charset="-127"/>
                  <a:ea typeface="Gulim" pitchFamily="34" charset="-127"/>
                </a:defRPr>
              </a:lvl8pPr>
              <a:lvl9pPr marL="3886200" indent="-228600" fontAlgn="base" latinLnBrk="1">
                <a:spcBef>
                  <a:spcPct val="0"/>
                </a:spcBef>
                <a:spcAft>
                  <a:spcPct val="0"/>
                </a:spcAft>
                <a:defRPr kumimoji="1">
                  <a:solidFill>
                    <a:schemeClr val="tx1"/>
                  </a:solidFill>
                  <a:latin typeface="Gulim" pitchFamily="34" charset="-127"/>
                  <a:ea typeface="Gulim" pitchFamily="34" charset="-127"/>
                </a:defRPr>
              </a:lvl9pPr>
            </a:lstStyle>
            <a:p>
              <a:pPr algn="ctr"/>
              <a:r>
                <a:rPr lang="zh-CN" altLang="en-US" sz="1600" b="1" dirty="0">
                  <a:solidFill>
                    <a:schemeClr val="bg1"/>
                  </a:solidFill>
                  <a:latin typeface="微软雅黑" pitchFamily="34" charset="-122"/>
                  <a:ea typeface="微软雅黑" pitchFamily="34" charset="-122"/>
                </a:rPr>
                <a:t>输入文本</a:t>
              </a:r>
              <a:endParaRPr lang="ko-KR" altLang="ko-KR" sz="1600" b="1" dirty="0">
                <a:solidFill>
                  <a:schemeClr val="bg1"/>
                </a:solidFill>
                <a:latin typeface="微软雅黑" pitchFamily="34" charset="-122"/>
              </a:endParaRPr>
            </a:p>
          </p:txBody>
        </p:sp>
        <p:sp>
          <p:nvSpPr>
            <p:cNvPr id="16" name="Text Box 117"/>
            <p:cNvSpPr txBox="1">
              <a:spLocks noChangeArrowheads="1"/>
            </p:cNvSpPr>
            <p:nvPr/>
          </p:nvSpPr>
          <p:spPr bwMode="auto">
            <a:xfrm>
              <a:off x="3801910" y="2218329"/>
              <a:ext cx="3128187"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fontAlgn="base" latinLnBrk="1">
                <a:spcBef>
                  <a:spcPct val="0"/>
                </a:spcBef>
                <a:spcAft>
                  <a:spcPct val="0"/>
                </a:spcAft>
                <a:defRPr kumimoji="1">
                  <a:solidFill>
                    <a:schemeClr val="tx1"/>
                  </a:solidFill>
                  <a:latin typeface="Gulim" pitchFamily="34" charset="-127"/>
                  <a:ea typeface="Gulim" pitchFamily="34" charset="-127"/>
                </a:defRPr>
              </a:lvl6pPr>
              <a:lvl7pPr marL="2971800" indent="-228600" fontAlgn="base" latinLnBrk="1">
                <a:spcBef>
                  <a:spcPct val="0"/>
                </a:spcBef>
                <a:spcAft>
                  <a:spcPct val="0"/>
                </a:spcAft>
                <a:defRPr kumimoji="1">
                  <a:solidFill>
                    <a:schemeClr val="tx1"/>
                  </a:solidFill>
                  <a:latin typeface="Gulim" pitchFamily="34" charset="-127"/>
                  <a:ea typeface="Gulim" pitchFamily="34" charset="-127"/>
                </a:defRPr>
              </a:lvl7pPr>
              <a:lvl8pPr marL="3429000" indent="-228600" fontAlgn="base" latinLnBrk="1">
                <a:spcBef>
                  <a:spcPct val="0"/>
                </a:spcBef>
                <a:spcAft>
                  <a:spcPct val="0"/>
                </a:spcAft>
                <a:defRPr kumimoji="1">
                  <a:solidFill>
                    <a:schemeClr val="tx1"/>
                  </a:solidFill>
                  <a:latin typeface="Gulim" pitchFamily="34" charset="-127"/>
                  <a:ea typeface="Gulim" pitchFamily="34" charset="-127"/>
                </a:defRPr>
              </a:lvl8pPr>
              <a:lvl9pPr marL="3886200" indent="-228600" fontAlgn="base" latinLnBrk="1">
                <a:spcBef>
                  <a:spcPct val="0"/>
                </a:spcBef>
                <a:spcAft>
                  <a:spcPct val="0"/>
                </a:spcAft>
                <a:defRPr kumimoji="1">
                  <a:solidFill>
                    <a:schemeClr val="tx1"/>
                  </a:solidFill>
                  <a:latin typeface="Gulim" pitchFamily="34" charset="-127"/>
                  <a:ea typeface="Gulim" pitchFamily="34" charset="-127"/>
                </a:defRPr>
              </a:lvl9pPr>
            </a:lstStyle>
            <a:p>
              <a:r>
                <a:rPr lang="zh-CN" altLang="en-US" sz="1050" b="1" dirty="0">
                  <a:solidFill>
                    <a:srgbClr val="FF9900"/>
                  </a:solidFill>
                  <a:latin typeface="微软雅黑" pitchFamily="34" charset="-122"/>
                  <a:ea typeface="微软雅黑" pitchFamily="34" charset="-122"/>
                </a:rPr>
                <a:t>单击此处输入标题</a:t>
              </a:r>
              <a:endParaRPr lang="en-US" altLang="zh-CN" sz="1050" b="1" dirty="0">
                <a:solidFill>
                  <a:srgbClr val="FF9900"/>
                </a:solidFill>
                <a:latin typeface="微软雅黑" pitchFamily="34" charset="-122"/>
                <a:ea typeface="微软雅黑" pitchFamily="34" charset="-122"/>
              </a:endParaRPr>
            </a:p>
            <a:p>
              <a:r>
                <a:rPr lang="zh-CN" altLang="en-US" sz="900" b="1" dirty="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a:solidFill>
                  <a:schemeClr val="tx1">
                    <a:lumMod val="65000"/>
                    <a:lumOff val="35000"/>
                  </a:schemeClr>
                </a:solidFill>
                <a:latin typeface="微软雅黑" pitchFamily="34" charset="-122"/>
                <a:ea typeface="微软雅黑" pitchFamily="34" charset="-122"/>
              </a:endParaRPr>
            </a:p>
            <a:p>
              <a:r>
                <a:rPr lang="zh-CN" altLang="en-US" sz="900" b="1" dirty="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a:solidFill>
                  <a:schemeClr val="tx1">
                    <a:lumMod val="65000"/>
                    <a:lumOff val="35000"/>
                  </a:schemeClr>
                </a:solidFill>
                <a:latin typeface="微软雅黑" pitchFamily="34" charset="-122"/>
                <a:ea typeface="微软雅黑" pitchFamily="34" charset="-122"/>
              </a:endParaRPr>
            </a:p>
          </p:txBody>
        </p:sp>
      </p:grpSp>
      <p:grpSp>
        <p:nvGrpSpPr>
          <p:cNvPr id="19" name="组合 18"/>
          <p:cNvGrpSpPr/>
          <p:nvPr/>
        </p:nvGrpSpPr>
        <p:grpSpPr>
          <a:xfrm>
            <a:off x="2300837" y="843558"/>
            <a:ext cx="4863451" cy="1472310"/>
            <a:chOff x="2071934" y="976856"/>
            <a:chExt cx="4863451" cy="1472310"/>
          </a:xfrm>
        </p:grpSpPr>
        <p:sp>
          <p:nvSpPr>
            <p:cNvPr id="20" name="Text Box 4"/>
            <p:cNvSpPr txBox="1">
              <a:spLocks noChangeArrowheads="1"/>
            </p:cNvSpPr>
            <p:nvPr/>
          </p:nvSpPr>
          <p:spPr bwMode="auto">
            <a:xfrm rot="10800000">
              <a:off x="2854387" y="1300920"/>
              <a:ext cx="4080998" cy="656806"/>
            </a:xfrm>
            <a:prstGeom prst="rect">
              <a:avLst/>
            </a:prstGeom>
            <a:noFill/>
            <a:ln w="9525">
              <a:solidFill>
                <a:srgbClr val="29304A"/>
              </a:solidFill>
              <a:miter lim="800000"/>
              <a:headEnd/>
              <a:tailEnd/>
            </a:ln>
          </p:spPr>
          <p:txBody>
            <a:bodyPr rot="10800000" wrap="none" anchor="ct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fontAlgn="base" latinLnBrk="1">
                <a:spcBef>
                  <a:spcPct val="0"/>
                </a:spcBef>
                <a:spcAft>
                  <a:spcPct val="0"/>
                </a:spcAft>
                <a:defRPr kumimoji="1">
                  <a:solidFill>
                    <a:schemeClr val="tx1"/>
                  </a:solidFill>
                  <a:latin typeface="Gulim" pitchFamily="34" charset="-127"/>
                  <a:ea typeface="Gulim" pitchFamily="34" charset="-127"/>
                </a:defRPr>
              </a:lvl6pPr>
              <a:lvl7pPr marL="2971800" indent="-228600" fontAlgn="base" latinLnBrk="1">
                <a:spcBef>
                  <a:spcPct val="0"/>
                </a:spcBef>
                <a:spcAft>
                  <a:spcPct val="0"/>
                </a:spcAft>
                <a:defRPr kumimoji="1">
                  <a:solidFill>
                    <a:schemeClr val="tx1"/>
                  </a:solidFill>
                  <a:latin typeface="Gulim" pitchFamily="34" charset="-127"/>
                  <a:ea typeface="Gulim" pitchFamily="34" charset="-127"/>
                </a:defRPr>
              </a:lvl7pPr>
              <a:lvl8pPr marL="3429000" indent="-228600" fontAlgn="base" latinLnBrk="1">
                <a:spcBef>
                  <a:spcPct val="0"/>
                </a:spcBef>
                <a:spcAft>
                  <a:spcPct val="0"/>
                </a:spcAft>
                <a:defRPr kumimoji="1">
                  <a:solidFill>
                    <a:schemeClr val="tx1"/>
                  </a:solidFill>
                  <a:latin typeface="Gulim" pitchFamily="34" charset="-127"/>
                  <a:ea typeface="Gulim" pitchFamily="34" charset="-127"/>
                </a:defRPr>
              </a:lvl8pPr>
              <a:lvl9pPr marL="3886200" indent="-228600" fontAlgn="base" latinLnBrk="1">
                <a:spcBef>
                  <a:spcPct val="0"/>
                </a:spcBef>
                <a:spcAft>
                  <a:spcPct val="0"/>
                </a:spcAft>
                <a:defRPr kumimoji="1">
                  <a:solidFill>
                    <a:schemeClr val="tx1"/>
                  </a:solidFill>
                  <a:latin typeface="Gulim" pitchFamily="34" charset="-127"/>
                  <a:ea typeface="Gulim" pitchFamily="34" charset="-127"/>
                </a:defRPr>
              </a:lvl9pPr>
            </a:lstStyle>
            <a:p>
              <a:endParaRPr lang="ko-KR" altLang="ko-KR" sz="1100"/>
            </a:p>
          </p:txBody>
        </p:sp>
        <p:sp>
          <p:nvSpPr>
            <p:cNvPr id="21" name="Oval 112"/>
            <p:cNvSpPr>
              <a:spLocks noChangeArrowheads="1"/>
            </p:cNvSpPr>
            <p:nvPr/>
          </p:nvSpPr>
          <p:spPr bwMode="auto">
            <a:xfrm>
              <a:off x="2071934" y="1918625"/>
              <a:ext cx="1631010" cy="530541"/>
            </a:xfrm>
            <a:prstGeom prst="ellipse">
              <a:avLst/>
            </a:prstGeom>
            <a:gradFill rotWithShape="1">
              <a:gsLst>
                <a:gs pos="0">
                  <a:schemeClr val="tx1">
                    <a:alpha val="50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atinLnBrk="1"/>
              <a:endParaRPr lang="ko-KR" altLang="ko-KR" sz="1100"/>
            </a:p>
          </p:txBody>
        </p:sp>
        <p:sp>
          <p:nvSpPr>
            <p:cNvPr id="22" name="Freeform 113"/>
            <p:cNvSpPr>
              <a:spLocks/>
            </p:cNvSpPr>
            <p:nvPr/>
          </p:nvSpPr>
          <p:spPr bwMode="auto">
            <a:xfrm>
              <a:off x="2378906" y="976856"/>
              <a:ext cx="1043707" cy="1209356"/>
            </a:xfrm>
            <a:custGeom>
              <a:avLst/>
              <a:gdLst/>
              <a:ahLst/>
              <a:cxnLst>
                <a:cxn ang="0">
                  <a:pos x="576" y="576"/>
                </a:cxn>
                <a:cxn ang="0">
                  <a:pos x="576" y="576"/>
                </a:cxn>
                <a:cxn ang="0">
                  <a:pos x="574" y="584"/>
                </a:cxn>
                <a:cxn ang="0">
                  <a:pos x="570" y="590"/>
                </a:cxn>
                <a:cxn ang="0">
                  <a:pos x="564" y="598"/>
                </a:cxn>
                <a:cxn ang="0">
                  <a:pos x="554" y="604"/>
                </a:cxn>
                <a:cxn ang="0">
                  <a:pos x="542" y="610"/>
                </a:cxn>
                <a:cxn ang="0">
                  <a:pos x="526" y="616"/>
                </a:cxn>
                <a:cxn ang="0">
                  <a:pos x="492" y="626"/>
                </a:cxn>
                <a:cxn ang="0">
                  <a:pos x="450" y="636"/>
                </a:cxn>
                <a:cxn ang="0">
                  <a:pos x="400" y="642"/>
                </a:cxn>
                <a:cxn ang="0">
                  <a:pos x="346" y="646"/>
                </a:cxn>
                <a:cxn ang="0">
                  <a:pos x="288" y="648"/>
                </a:cxn>
                <a:cxn ang="0">
                  <a:pos x="288" y="648"/>
                </a:cxn>
                <a:cxn ang="0">
                  <a:pos x="230" y="646"/>
                </a:cxn>
                <a:cxn ang="0">
                  <a:pos x="176" y="642"/>
                </a:cxn>
                <a:cxn ang="0">
                  <a:pos x="126" y="636"/>
                </a:cxn>
                <a:cxn ang="0">
                  <a:pos x="84" y="626"/>
                </a:cxn>
                <a:cxn ang="0">
                  <a:pos x="50" y="616"/>
                </a:cxn>
                <a:cxn ang="0">
                  <a:pos x="34" y="610"/>
                </a:cxn>
                <a:cxn ang="0">
                  <a:pos x="22" y="604"/>
                </a:cxn>
                <a:cxn ang="0">
                  <a:pos x="12" y="598"/>
                </a:cxn>
                <a:cxn ang="0">
                  <a:pos x="6" y="590"/>
                </a:cxn>
                <a:cxn ang="0">
                  <a:pos x="2" y="584"/>
                </a:cxn>
                <a:cxn ang="0">
                  <a:pos x="0" y="576"/>
                </a:cxn>
                <a:cxn ang="0">
                  <a:pos x="288" y="0"/>
                </a:cxn>
                <a:cxn ang="0">
                  <a:pos x="576" y="576"/>
                </a:cxn>
              </a:cxnLst>
              <a:rect l="0" t="0" r="r" b="b"/>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rgbClr val="29304A"/>
            </a:solidFill>
            <a:ln w="19050" algn="ctr">
              <a:noFill/>
              <a:round/>
              <a:headEnd/>
              <a:tailEnd/>
            </a:ln>
            <a:effectLst>
              <a:outerShdw blurRad="177800" dir="6540000" sx="86000" sy="86000" algn="ctr">
                <a:srgbClr val="000000">
                  <a:alpha val="19000"/>
                </a:srgbClr>
              </a:outerShdw>
            </a:effectLst>
          </p:spPr>
          <p:txBody>
            <a:bodyPr wrap="none" lIns="72000" tIns="0" rIns="72000" bIns="0" anchor="ctr"/>
            <a:lstStyle/>
            <a:p>
              <a:pPr algn="ctr" fontAlgn="auto">
                <a:spcBef>
                  <a:spcPts val="0"/>
                </a:spcBef>
                <a:spcAft>
                  <a:spcPts val="0"/>
                </a:spcAft>
                <a:defRPr/>
              </a:pPr>
              <a:endParaRPr kumimoji="0" lang="ko-KR" altLang="en-US" sz="1200" b="1" kern="0" dirty="0">
                <a:solidFill>
                  <a:srgbClr val="663300"/>
                </a:solidFill>
                <a:latin typeface="Times New Roman" pitchFamily="18" charset="0"/>
                <a:ea typeface="+mn-ea"/>
                <a:cs typeface="Times New Roman" pitchFamily="18" charset="0"/>
              </a:endParaRPr>
            </a:p>
          </p:txBody>
        </p:sp>
        <p:sp>
          <p:nvSpPr>
            <p:cNvPr id="23" name="Text Box 114"/>
            <p:cNvSpPr txBox="1">
              <a:spLocks noChangeArrowheads="1"/>
            </p:cNvSpPr>
            <p:nvPr/>
          </p:nvSpPr>
          <p:spPr bwMode="auto">
            <a:xfrm>
              <a:off x="2508922" y="1748342"/>
              <a:ext cx="7489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fontAlgn="base" latinLnBrk="1">
                <a:spcBef>
                  <a:spcPct val="0"/>
                </a:spcBef>
                <a:spcAft>
                  <a:spcPct val="0"/>
                </a:spcAft>
                <a:defRPr kumimoji="1">
                  <a:solidFill>
                    <a:schemeClr val="tx1"/>
                  </a:solidFill>
                  <a:latin typeface="Gulim" pitchFamily="34" charset="-127"/>
                  <a:ea typeface="Gulim" pitchFamily="34" charset="-127"/>
                </a:defRPr>
              </a:lvl6pPr>
              <a:lvl7pPr marL="2971800" indent="-228600" fontAlgn="base" latinLnBrk="1">
                <a:spcBef>
                  <a:spcPct val="0"/>
                </a:spcBef>
                <a:spcAft>
                  <a:spcPct val="0"/>
                </a:spcAft>
                <a:defRPr kumimoji="1">
                  <a:solidFill>
                    <a:schemeClr val="tx1"/>
                  </a:solidFill>
                  <a:latin typeface="Gulim" pitchFamily="34" charset="-127"/>
                  <a:ea typeface="Gulim" pitchFamily="34" charset="-127"/>
                </a:defRPr>
              </a:lvl7pPr>
              <a:lvl8pPr marL="3429000" indent="-228600" fontAlgn="base" latinLnBrk="1">
                <a:spcBef>
                  <a:spcPct val="0"/>
                </a:spcBef>
                <a:spcAft>
                  <a:spcPct val="0"/>
                </a:spcAft>
                <a:defRPr kumimoji="1">
                  <a:solidFill>
                    <a:schemeClr val="tx1"/>
                  </a:solidFill>
                  <a:latin typeface="Gulim" pitchFamily="34" charset="-127"/>
                  <a:ea typeface="Gulim" pitchFamily="34" charset="-127"/>
                </a:defRPr>
              </a:lvl8pPr>
              <a:lvl9pPr marL="3886200" indent="-228600" fontAlgn="base" latinLnBrk="1">
                <a:spcBef>
                  <a:spcPct val="0"/>
                </a:spcBef>
                <a:spcAft>
                  <a:spcPct val="0"/>
                </a:spcAft>
                <a:defRPr kumimoji="1">
                  <a:solidFill>
                    <a:schemeClr val="tx1"/>
                  </a:solidFill>
                  <a:latin typeface="Gulim" pitchFamily="34" charset="-127"/>
                  <a:ea typeface="Gulim" pitchFamily="34" charset="-127"/>
                </a:defRPr>
              </a:lvl9pPr>
            </a:lstStyle>
            <a:p>
              <a:pPr algn="ctr"/>
              <a:r>
                <a:rPr lang="zh-CN" altLang="en-US" sz="1100" b="1" dirty="0" smtClean="0">
                  <a:solidFill>
                    <a:schemeClr val="bg1"/>
                  </a:solidFill>
                  <a:latin typeface="微软雅黑" pitchFamily="34" charset="-122"/>
                  <a:ea typeface="微软雅黑" pitchFamily="34" charset="-122"/>
                </a:rPr>
                <a:t>输入文本</a:t>
              </a:r>
              <a:endParaRPr lang="ko-KR" altLang="ko-KR" sz="1100" b="1" dirty="0">
                <a:solidFill>
                  <a:schemeClr val="bg1"/>
                </a:solidFill>
                <a:latin typeface="微软雅黑" pitchFamily="34" charset="-122"/>
              </a:endParaRPr>
            </a:p>
          </p:txBody>
        </p:sp>
        <p:sp>
          <p:nvSpPr>
            <p:cNvPr id="24" name="Text Box 118"/>
            <p:cNvSpPr txBox="1">
              <a:spLocks noChangeArrowheads="1"/>
            </p:cNvSpPr>
            <p:nvPr/>
          </p:nvSpPr>
          <p:spPr bwMode="auto">
            <a:xfrm>
              <a:off x="3607332" y="1346003"/>
              <a:ext cx="3309513"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fontAlgn="base" latinLnBrk="1">
                <a:spcBef>
                  <a:spcPct val="0"/>
                </a:spcBef>
                <a:spcAft>
                  <a:spcPct val="0"/>
                </a:spcAft>
                <a:defRPr kumimoji="1">
                  <a:solidFill>
                    <a:schemeClr val="tx1"/>
                  </a:solidFill>
                  <a:latin typeface="Gulim" pitchFamily="34" charset="-127"/>
                  <a:ea typeface="Gulim" pitchFamily="34" charset="-127"/>
                </a:defRPr>
              </a:lvl6pPr>
              <a:lvl7pPr marL="2971800" indent="-228600" fontAlgn="base" latinLnBrk="1">
                <a:spcBef>
                  <a:spcPct val="0"/>
                </a:spcBef>
                <a:spcAft>
                  <a:spcPct val="0"/>
                </a:spcAft>
                <a:defRPr kumimoji="1">
                  <a:solidFill>
                    <a:schemeClr val="tx1"/>
                  </a:solidFill>
                  <a:latin typeface="Gulim" pitchFamily="34" charset="-127"/>
                  <a:ea typeface="Gulim" pitchFamily="34" charset="-127"/>
                </a:defRPr>
              </a:lvl7pPr>
              <a:lvl8pPr marL="3429000" indent="-228600" fontAlgn="base" latinLnBrk="1">
                <a:spcBef>
                  <a:spcPct val="0"/>
                </a:spcBef>
                <a:spcAft>
                  <a:spcPct val="0"/>
                </a:spcAft>
                <a:defRPr kumimoji="1">
                  <a:solidFill>
                    <a:schemeClr val="tx1"/>
                  </a:solidFill>
                  <a:latin typeface="Gulim" pitchFamily="34" charset="-127"/>
                  <a:ea typeface="Gulim" pitchFamily="34" charset="-127"/>
                </a:defRPr>
              </a:lvl8pPr>
              <a:lvl9pPr marL="3886200" indent="-228600" fontAlgn="base" latinLnBrk="1">
                <a:spcBef>
                  <a:spcPct val="0"/>
                </a:spcBef>
                <a:spcAft>
                  <a:spcPct val="0"/>
                </a:spcAft>
                <a:defRPr kumimoji="1">
                  <a:solidFill>
                    <a:schemeClr val="tx1"/>
                  </a:solidFill>
                  <a:latin typeface="Gulim" pitchFamily="34" charset="-127"/>
                  <a:ea typeface="Gulim" pitchFamily="34" charset="-127"/>
                </a:defRPr>
              </a:lvl9pPr>
            </a:lstStyle>
            <a:p>
              <a:r>
                <a:rPr lang="zh-CN" altLang="en-US" sz="1050" b="1" dirty="0">
                  <a:solidFill>
                    <a:srgbClr val="29304A"/>
                  </a:solidFill>
                  <a:latin typeface="微软雅黑" pitchFamily="34" charset="-122"/>
                  <a:ea typeface="微软雅黑" pitchFamily="34" charset="-122"/>
                </a:rPr>
                <a:t>单击此处输入标题</a:t>
              </a:r>
              <a:endParaRPr lang="en-US" altLang="zh-CN" sz="1050" b="1" dirty="0">
                <a:solidFill>
                  <a:srgbClr val="29304A"/>
                </a:solidFill>
                <a:latin typeface="微软雅黑" pitchFamily="34" charset="-122"/>
                <a:ea typeface="微软雅黑" pitchFamily="34" charset="-122"/>
              </a:endParaRPr>
            </a:p>
            <a:p>
              <a:r>
                <a:rPr lang="zh-CN" altLang="en-US" sz="900" b="1" dirty="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a:solidFill>
                  <a:schemeClr val="tx1">
                    <a:lumMod val="65000"/>
                    <a:lumOff val="35000"/>
                  </a:schemeClr>
                </a:solidFill>
                <a:latin typeface="微软雅黑" pitchFamily="34" charset="-122"/>
                <a:ea typeface="微软雅黑" pitchFamily="34" charset="-122"/>
              </a:endParaRPr>
            </a:p>
            <a:p>
              <a:r>
                <a:rPr lang="zh-CN" altLang="en-US" sz="900" b="1" dirty="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900" b="1" dirty="0">
                <a:solidFill>
                  <a:schemeClr val="tx1">
                    <a:lumMod val="65000"/>
                    <a:lumOff val="35000"/>
                  </a:schemeClr>
                </a:solidFill>
                <a:latin typeface="微软雅黑" pitchFamily="34" charset="-122"/>
                <a:ea typeface="微软雅黑" pitchFamily="34" charset="-122"/>
              </a:endParaRPr>
            </a:p>
          </p:txBody>
        </p:sp>
      </p:grpSp>
      <p:sp>
        <p:nvSpPr>
          <p:cNvPr id="25"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18781959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6*min(max(#ppt_w*#ppt_h,.3),1)-7.4)/-.7*#ppt_w"/>
                                          </p:val>
                                        </p:tav>
                                        <p:tav tm="100000">
                                          <p:val>
                                            <p:strVal val="#ppt_w"/>
                                          </p:val>
                                        </p:tav>
                                      </p:tavLst>
                                    </p:anim>
                                    <p:anim calcmode="lin" valueType="num">
                                      <p:cBhvr>
                                        <p:cTn id="15" dur="500" fill="hold"/>
                                        <p:tgtEl>
                                          <p:spTgt spid="11"/>
                                        </p:tgtEl>
                                        <p:attrNameLst>
                                          <p:attrName>ppt_h</p:attrName>
                                        </p:attrNameLst>
                                      </p:cBhvr>
                                      <p:tavLst>
                                        <p:tav tm="0">
                                          <p:val>
                                            <p:strVal val="(6*min(max(#ppt_w*#ppt_h,.3),1)-7.4)/-.7*#ppt_h"/>
                                          </p:val>
                                        </p:tav>
                                        <p:tav tm="100000">
                                          <p:val>
                                            <p:strVal val="#ppt_h"/>
                                          </p:val>
                                        </p:tav>
                                      </p:tavLst>
                                    </p:anim>
                                    <p:anim calcmode="lin" valueType="num">
                                      <p:cBhvr>
                                        <p:cTn id="16" dur="500" fill="hold"/>
                                        <p:tgtEl>
                                          <p:spTgt spid="11"/>
                                        </p:tgtEl>
                                        <p:attrNameLst>
                                          <p:attrName>ppt_x</p:attrName>
                                        </p:attrNameLst>
                                      </p:cBhvr>
                                      <p:tavLst>
                                        <p:tav tm="0">
                                          <p:val>
                                            <p:fltVal val="0.5"/>
                                          </p:val>
                                        </p:tav>
                                        <p:tav tm="100000">
                                          <p:val>
                                            <p:strVal val="#ppt_x"/>
                                          </p:val>
                                        </p:tav>
                                      </p:tavLst>
                                    </p:anim>
                                    <p:anim calcmode="lin" valueType="num">
                                      <p:cBhvr>
                                        <p:cTn id="17"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strVal val="(6*min(max(#ppt_w*#ppt_h,.3),1)-7.4)/-.7*#ppt_w"/>
                                          </p:val>
                                        </p:tav>
                                        <p:tav tm="100000">
                                          <p:val>
                                            <p:strVal val="#ppt_w"/>
                                          </p:val>
                                        </p:tav>
                                      </p:tavLst>
                                    </p:anim>
                                    <p:anim calcmode="lin" valueType="num">
                                      <p:cBhvr>
                                        <p:cTn id="22" dur="500" fill="hold"/>
                                        <p:tgtEl>
                                          <p:spTgt spid="19"/>
                                        </p:tgtEl>
                                        <p:attrNameLst>
                                          <p:attrName>ppt_h</p:attrName>
                                        </p:attrNameLst>
                                      </p:cBhvr>
                                      <p:tavLst>
                                        <p:tav tm="0">
                                          <p:val>
                                            <p:strVal val="(6*min(max(#ppt_w*#ppt_h,.3),1)-7.4)/-.7*#ppt_h"/>
                                          </p:val>
                                        </p:tav>
                                        <p:tav tm="100000">
                                          <p:val>
                                            <p:strVal val="#ppt_h"/>
                                          </p:val>
                                        </p:tav>
                                      </p:tavLst>
                                    </p:anim>
                                    <p:anim calcmode="lin" valueType="num">
                                      <p:cBhvr>
                                        <p:cTn id="23" dur="500" fill="hold"/>
                                        <p:tgtEl>
                                          <p:spTgt spid="19"/>
                                        </p:tgtEl>
                                        <p:attrNameLst>
                                          <p:attrName>ppt_x</p:attrName>
                                        </p:attrNameLst>
                                      </p:cBhvr>
                                      <p:tavLst>
                                        <p:tav tm="0">
                                          <p:val>
                                            <p:fltVal val="0.5"/>
                                          </p:val>
                                        </p:tav>
                                        <p:tav tm="100000">
                                          <p:val>
                                            <p:strVal val="#ppt_x"/>
                                          </p:val>
                                        </p:tav>
                                      </p:tavLst>
                                    </p:anim>
                                    <p:anim calcmode="lin" valueType="num">
                                      <p:cBhvr>
                                        <p:cTn id="24"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50" fill="hold"/>
                                        <p:tgtEl>
                                          <p:spTgt spid="3"/>
                                        </p:tgtEl>
                                        <p:attrNameLst>
                                          <p:attrName>ppt_x</p:attrName>
                                        </p:attrNameLst>
                                      </p:cBhvr>
                                      <p:tavLst>
                                        <p:tav tm="0">
                                          <p:val>
                                            <p:strVal val="#ppt_x"/>
                                          </p:val>
                                        </p:tav>
                                        <p:tav tm="100000">
                                          <p:val>
                                            <p:strVal val="#ppt_x"/>
                                          </p:val>
                                        </p:tav>
                                      </p:tavLst>
                                    </p:anim>
                                    <p:anim calcmode="lin" valueType="num">
                                      <p:cBhvr additive="base">
                                        <p:cTn id="29" dur="25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1750"/>
                            </p:stCondLst>
                            <p:childTnLst>
                              <p:par>
                                <p:cTn id="31" presetID="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250" fill="hold"/>
                                        <p:tgtEl>
                                          <p:spTgt spid="11"/>
                                        </p:tgtEl>
                                        <p:attrNameLst>
                                          <p:attrName>ppt_x</p:attrName>
                                        </p:attrNameLst>
                                      </p:cBhvr>
                                      <p:tavLst>
                                        <p:tav tm="0">
                                          <p:val>
                                            <p:strVal val="#ppt_x"/>
                                          </p:val>
                                        </p:tav>
                                        <p:tav tm="100000">
                                          <p:val>
                                            <p:strVal val="#ppt_x"/>
                                          </p:val>
                                        </p:tav>
                                      </p:tavLst>
                                    </p:anim>
                                    <p:anim calcmode="lin" valueType="num">
                                      <p:cBhvr additive="base">
                                        <p:cTn id="34" dur="25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250" fill="hold"/>
                                        <p:tgtEl>
                                          <p:spTgt spid="19"/>
                                        </p:tgtEl>
                                        <p:attrNameLst>
                                          <p:attrName>ppt_x</p:attrName>
                                        </p:attrNameLst>
                                      </p:cBhvr>
                                      <p:tavLst>
                                        <p:tav tm="0">
                                          <p:val>
                                            <p:strVal val="#ppt_x"/>
                                          </p:val>
                                        </p:tav>
                                        <p:tav tm="100000">
                                          <p:val>
                                            <p:strVal val="#ppt_x"/>
                                          </p:val>
                                        </p:tav>
                                      </p:tavLst>
                                    </p:anim>
                                    <p:anim calcmode="lin" valueType="num">
                                      <p:cBhvr additive="base">
                                        <p:cTn id="39" dur="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6</a:t>
            </a:fld>
            <a:endParaRPr lang="zh-CN" altLang="en-US"/>
          </a:p>
        </p:txBody>
      </p:sp>
      <p:grpSp>
        <p:nvGrpSpPr>
          <p:cNvPr id="3" name="组合 2"/>
          <p:cNvGrpSpPr/>
          <p:nvPr/>
        </p:nvGrpSpPr>
        <p:grpSpPr>
          <a:xfrm>
            <a:off x="476572" y="663897"/>
            <a:ext cx="2679700" cy="2735263"/>
            <a:chOff x="323528" y="1379608"/>
            <a:chExt cx="2679700" cy="2735263"/>
          </a:xfrm>
        </p:grpSpPr>
        <p:sp>
          <p:nvSpPr>
            <p:cNvPr id="4" name="Ellipse 98"/>
            <p:cNvSpPr/>
            <p:nvPr/>
          </p:nvSpPr>
          <p:spPr bwMode="auto">
            <a:xfrm>
              <a:off x="323528" y="3645908"/>
              <a:ext cx="2679700" cy="468963"/>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auto" hangingPunct="1">
                <a:spcBef>
                  <a:spcPts val="0"/>
                </a:spcBef>
                <a:spcAft>
                  <a:spcPts val="0"/>
                </a:spcAft>
                <a:defRPr/>
              </a:pPr>
              <a:endParaRPr lang="en-US" sz="1800" kern="0" dirty="0" smtClean="0">
                <a:solidFill>
                  <a:srgbClr val="FFFFFF"/>
                </a:solidFill>
                <a:latin typeface="微软雅黑" pitchFamily="34" charset="-122"/>
              </a:endParaRPr>
            </a:p>
          </p:txBody>
        </p:sp>
        <p:grpSp>
          <p:nvGrpSpPr>
            <p:cNvPr id="5" name="组合 4"/>
            <p:cNvGrpSpPr/>
            <p:nvPr/>
          </p:nvGrpSpPr>
          <p:grpSpPr>
            <a:xfrm>
              <a:off x="412428" y="1379608"/>
              <a:ext cx="2490788" cy="2500782"/>
              <a:chOff x="412428" y="1379608"/>
              <a:chExt cx="2490788" cy="2500782"/>
            </a:xfrm>
          </p:grpSpPr>
          <p:sp>
            <p:nvSpPr>
              <p:cNvPr id="6" name="Rektangel 55"/>
              <p:cNvSpPr>
                <a:spLocks noChangeArrowheads="1"/>
              </p:cNvSpPr>
              <p:nvPr/>
            </p:nvSpPr>
            <p:spPr bwMode="auto">
              <a:xfrm>
                <a:off x="925191" y="2170183"/>
                <a:ext cx="1817687" cy="954107"/>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noProof="1" smtClean="0">
                    <a:solidFill>
                      <a:srgbClr val="FFFFFF"/>
                    </a:solidFill>
                    <a:latin typeface="微软雅黑" pitchFamily="34" charset="-122"/>
                    <a:ea typeface="微软雅黑"/>
                    <a:cs typeface="Arial" charset="0"/>
                  </a:rPr>
                  <a:t>EXAMPLE TEXT</a:t>
                </a:r>
              </a:p>
              <a:p>
                <a:pPr algn="ctr" fontAlgn="auto">
                  <a:spcBef>
                    <a:spcPts val="0"/>
                  </a:spcBef>
                  <a:spcAft>
                    <a:spcPts val="0"/>
                  </a:spcAft>
                  <a:defRPr/>
                </a:pPr>
                <a:r>
                  <a:rPr lang="en-US" sz="1400" kern="0" noProof="1" smtClean="0">
                    <a:solidFill>
                      <a:srgbClr val="FFFFFF"/>
                    </a:solidFill>
                    <a:latin typeface="微软雅黑" pitchFamily="34" charset="-122"/>
                    <a:ea typeface="微软雅黑"/>
                    <a:cs typeface="Arial" charset="0"/>
                  </a:rPr>
                  <a:t>Go ahead and replace it with your own text.</a:t>
                </a:r>
                <a:endParaRPr lang="da-DK" sz="1400" kern="0" dirty="0" smtClean="0">
                  <a:solidFill>
                    <a:srgbClr val="FFFFFF"/>
                  </a:solidFill>
                  <a:latin typeface="微软雅黑" pitchFamily="34" charset="-122"/>
                  <a:ea typeface="微软雅黑"/>
                </a:endParaRPr>
              </a:p>
            </p:txBody>
          </p:sp>
          <p:grpSp>
            <p:nvGrpSpPr>
              <p:cNvPr id="7" name="Gruppe 91"/>
              <p:cNvGrpSpPr>
                <a:grpSpLocks/>
              </p:cNvGrpSpPr>
              <p:nvPr/>
            </p:nvGrpSpPr>
            <p:grpSpPr bwMode="auto">
              <a:xfrm>
                <a:off x="767803" y="1742818"/>
                <a:ext cx="1779415" cy="1776993"/>
                <a:chOff x="1085860" y="2920232"/>
                <a:chExt cx="1413547" cy="1413777"/>
              </a:xfrm>
            </p:grpSpPr>
            <p:sp>
              <p:nvSpPr>
                <p:cNvPr id="12" name="Ellipse 44"/>
                <p:cNvSpPr/>
                <p:nvPr/>
              </p:nvSpPr>
              <p:spPr bwMode="auto">
                <a:xfrm rot="21052097">
                  <a:off x="1086039" y="2920493"/>
                  <a:ext cx="1413684" cy="1413315"/>
                </a:xfrm>
                <a:prstGeom prst="ellipse">
                  <a:avLst/>
                </a:prstGeom>
                <a:solidFill>
                  <a:srgbClr val="EC3730"/>
                </a:solidFill>
                <a:ln w="9525" cap="flat" cmpd="sng" algn="ctr">
                  <a:noFill/>
                  <a:prstDash val="solid"/>
                </a:ln>
                <a:effectLst/>
              </p:spPr>
              <p:txBody>
                <a:bodyPr anchor="ctr"/>
                <a:lstStyle/>
                <a:p>
                  <a:pPr algn="ctr" fontAlgn="auto">
                    <a:spcBef>
                      <a:spcPts val="0"/>
                    </a:spcBef>
                    <a:spcAft>
                      <a:spcPts val="0"/>
                    </a:spcAft>
                    <a:defRPr/>
                  </a:pPr>
                  <a:endParaRPr lang="en-US" kern="0" dirty="0" smtClean="0">
                    <a:solidFill>
                      <a:srgbClr val="FFFFFF"/>
                    </a:solidFill>
                    <a:latin typeface="微软雅黑" pitchFamily="34" charset="-122"/>
                    <a:ea typeface="微软雅黑"/>
                  </a:endParaRPr>
                </a:p>
              </p:txBody>
            </p:sp>
            <p:sp>
              <p:nvSpPr>
                <p:cNvPr id="13" name="Ellipse 45"/>
                <p:cNvSpPr>
                  <a:spLocks noChangeArrowheads="1"/>
                </p:cNvSpPr>
                <p:nvPr/>
              </p:nvSpPr>
              <p:spPr bwMode="auto">
                <a:xfrm>
                  <a:off x="1286553" y="2949542"/>
                  <a:ext cx="1025267" cy="767914"/>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fontAlgn="auto">
                    <a:spcBef>
                      <a:spcPts val="0"/>
                    </a:spcBef>
                    <a:spcAft>
                      <a:spcPts val="0"/>
                    </a:spcAft>
                    <a:defRPr/>
                  </a:pPr>
                  <a:endParaRPr lang="en-US" kern="0" dirty="0" smtClean="0">
                    <a:solidFill>
                      <a:srgbClr val="FFFFFF"/>
                    </a:solidFill>
                    <a:latin typeface="微软雅黑" pitchFamily="34" charset="-122"/>
                    <a:ea typeface="微软雅黑"/>
                  </a:endParaRPr>
                </a:p>
              </p:txBody>
            </p:sp>
            <p:sp>
              <p:nvSpPr>
                <p:cNvPr id="14" name="Måne 31"/>
                <p:cNvSpPr/>
                <p:nvPr/>
              </p:nvSpPr>
              <p:spPr bwMode="auto">
                <a:xfrm rot="16200000">
                  <a:off x="1486022" y="3317578"/>
                  <a:ext cx="622396"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auto" hangingPunct="1">
                    <a:spcBef>
                      <a:spcPts val="0"/>
                    </a:spcBef>
                    <a:spcAft>
                      <a:spcPts val="0"/>
                    </a:spcAft>
                    <a:defRPr/>
                  </a:pPr>
                  <a:endParaRPr lang="en-US" sz="1800" kern="0" dirty="0" smtClean="0">
                    <a:solidFill>
                      <a:srgbClr val="FFFFFF"/>
                    </a:solidFill>
                    <a:latin typeface="微软雅黑" pitchFamily="34" charset="-122"/>
                  </a:endParaRPr>
                </a:p>
              </p:txBody>
            </p:sp>
          </p:grpSp>
          <p:sp>
            <p:nvSpPr>
              <p:cNvPr id="8" name="Rektangel 76"/>
              <p:cNvSpPr>
                <a:spLocks noChangeArrowheads="1"/>
              </p:cNvSpPr>
              <p:nvPr/>
            </p:nvSpPr>
            <p:spPr bwMode="auto">
              <a:xfrm>
                <a:off x="772566" y="2431249"/>
                <a:ext cx="1754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600"/>
                  </a:spcAft>
                  <a:defRPr/>
                </a:pPr>
                <a:r>
                  <a:rPr lang="zh-CN" altLang="en-US" sz="2000" b="1" kern="0" noProof="1" smtClean="0">
                    <a:solidFill>
                      <a:srgbClr val="FFFFFF"/>
                    </a:solidFill>
                    <a:latin typeface="微软雅黑" pitchFamily="34" charset="-122"/>
                    <a:ea typeface="微软雅黑"/>
                    <a:cs typeface="Arial" charset="0"/>
                  </a:rPr>
                  <a:t>输入文字内容</a:t>
                </a:r>
                <a:endParaRPr lang="en-US" sz="2000" b="1" kern="0" noProof="1" smtClean="0">
                  <a:solidFill>
                    <a:srgbClr val="FFFFFF"/>
                  </a:solidFill>
                  <a:latin typeface="微软雅黑" pitchFamily="34" charset="-122"/>
                  <a:ea typeface="微软雅黑"/>
                  <a:cs typeface="Arial" charset="0"/>
                </a:endParaRPr>
              </a:p>
            </p:txBody>
          </p:sp>
          <p:sp>
            <p:nvSpPr>
              <p:cNvPr id="9" name="Donut 10"/>
              <p:cNvSpPr>
                <a:spLocks noChangeArrowheads="1"/>
              </p:cNvSpPr>
              <p:nvPr/>
            </p:nvSpPr>
            <p:spPr bwMode="auto">
              <a:xfrm>
                <a:off x="412428" y="1379608"/>
                <a:ext cx="2490788" cy="2497138"/>
              </a:xfrm>
              <a:custGeom>
                <a:avLst/>
                <a:gdLst>
                  <a:gd name="T0" fmla="*/ 1245394 w 2490788"/>
                  <a:gd name="T1" fmla="*/ 0 h 2496999"/>
                  <a:gd name="T2" fmla="*/ 364767 w 2490788"/>
                  <a:gd name="T3" fmla="*/ 365677 h 2496999"/>
                  <a:gd name="T4" fmla="*/ 0 w 2490788"/>
                  <a:gd name="T5" fmla="*/ 1248500 h 2496999"/>
                  <a:gd name="T6" fmla="*/ 364767 w 2490788"/>
                  <a:gd name="T7" fmla="*/ 2131322 h 2496999"/>
                  <a:gd name="T8" fmla="*/ 1245394 w 2490788"/>
                  <a:gd name="T9" fmla="*/ 2496999 h 2496999"/>
                  <a:gd name="T10" fmla="*/ 2126021 w 2490788"/>
                  <a:gd name="T11" fmla="*/ 2131322 h 2496999"/>
                  <a:gd name="T12" fmla="*/ 2490788 w 2490788"/>
                  <a:gd name="T13" fmla="*/ 1248500 h 2496999"/>
                  <a:gd name="T14" fmla="*/ 2126021 w 2490788"/>
                  <a:gd name="T15" fmla="*/ 365677 h 2496999"/>
                  <a:gd name="T16" fmla="*/ 3 60000 65536"/>
                  <a:gd name="T17" fmla="*/ 3 60000 65536"/>
                  <a:gd name="T18" fmla="*/ 2 60000 65536"/>
                  <a:gd name="T19" fmla="*/ 1 60000 65536"/>
                  <a:gd name="T20" fmla="*/ 1 60000 65536"/>
                  <a:gd name="T21" fmla="*/ 1 60000 65536"/>
                  <a:gd name="T22" fmla="*/ 0 60000 65536"/>
                  <a:gd name="T23" fmla="*/ 3 60000 65536"/>
                  <a:gd name="T24" fmla="*/ 364767 w 2490788"/>
                  <a:gd name="T25" fmla="*/ 365677 h 2496999"/>
                  <a:gd name="T26" fmla="*/ 2126021 w 2490788"/>
                  <a:gd name="T27" fmla="*/ 2131322 h 24969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0788" h="2496999">
                    <a:moveTo>
                      <a:pt x="0" y="1248500"/>
                    </a:moveTo>
                    <a:lnTo>
                      <a:pt x="0" y="1248500"/>
                    </a:lnTo>
                    <a:cubicBezTo>
                      <a:pt x="0" y="558972"/>
                      <a:pt x="557581" y="0"/>
                      <a:pt x="1245393" y="0"/>
                    </a:cubicBezTo>
                    <a:cubicBezTo>
                      <a:pt x="1933206" y="0"/>
                      <a:pt x="2490788" y="558972"/>
                      <a:pt x="2490788" y="1248500"/>
                    </a:cubicBezTo>
                    <a:cubicBezTo>
                      <a:pt x="2490788" y="1938027"/>
                      <a:pt x="1933206" y="2496999"/>
                      <a:pt x="1245394" y="2497000"/>
                    </a:cubicBezTo>
                    <a:cubicBezTo>
                      <a:pt x="557581" y="2497000"/>
                      <a:pt x="0" y="1938027"/>
                      <a:pt x="0" y="1248500"/>
                    </a:cubicBezTo>
                    <a:close/>
                    <a:moveTo>
                      <a:pt x="315259" y="1248500"/>
                    </a:moveTo>
                    <a:lnTo>
                      <a:pt x="315259" y="1248500"/>
                    </a:lnTo>
                    <a:cubicBezTo>
                      <a:pt x="315259" y="1763914"/>
                      <a:pt x="731694" y="2181739"/>
                      <a:pt x="1245393" y="2181740"/>
                    </a:cubicBezTo>
                    <a:lnTo>
                      <a:pt x="1245394" y="2181740"/>
                    </a:lnTo>
                    <a:cubicBezTo>
                      <a:pt x="1759093" y="2181739"/>
                      <a:pt x="2175529" y="1763914"/>
                      <a:pt x="2175529" y="1248500"/>
                    </a:cubicBezTo>
                    <a:cubicBezTo>
                      <a:pt x="2175529" y="733085"/>
                      <a:pt x="1759093" y="315260"/>
                      <a:pt x="1245394" y="315260"/>
                    </a:cubicBezTo>
                    <a:lnTo>
                      <a:pt x="1245393" y="315260"/>
                    </a:lnTo>
                    <a:cubicBezTo>
                      <a:pt x="731694" y="315260"/>
                      <a:pt x="315259" y="733085"/>
                      <a:pt x="315259" y="1248499"/>
                    </a:cubicBezTo>
                    <a:close/>
                  </a:path>
                </a:pathLst>
              </a:custGeom>
              <a:solidFill>
                <a:srgbClr val="EC3730"/>
              </a:solidFill>
              <a:ln w="9525">
                <a:no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zh-CN" altLang="zh-CN" kern="0" dirty="0" smtClean="0">
                  <a:solidFill>
                    <a:sysClr val="windowText" lastClr="000000"/>
                  </a:solidFill>
                  <a:latin typeface="微软雅黑" pitchFamily="34" charset="-122"/>
                  <a:ea typeface="微软雅黑"/>
                </a:endParaRPr>
              </a:p>
            </p:txBody>
          </p:sp>
          <p:sp>
            <p:nvSpPr>
              <p:cNvPr id="10" name="Rektangel 76"/>
              <p:cNvSpPr>
                <a:spLocks noChangeArrowheads="1"/>
              </p:cNvSpPr>
              <p:nvPr/>
            </p:nvSpPr>
            <p:spPr bwMode="auto">
              <a:xfrm>
                <a:off x="799527" y="1379608"/>
                <a:ext cx="1754475" cy="30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600"/>
                  </a:spcAft>
                  <a:defRPr/>
                </a:pPr>
                <a:r>
                  <a:rPr lang="en-US" sz="1400" b="1" kern="0" noProof="1" smtClean="0">
                    <a:solidFill>
                      <a:srgbClr val="FFFFFF"/>
                    </a:solidFill>
                    <a:latin typeface="微软雅黑" pitchFamily="34" charset="-122"/>
                    <a:ea typeface="微软雅黑"/>
                    <a:cs typeface="Arial" charset="0"/>
                  </a:rPr>
                  <a:t>01</a:t>
                </a:r>
              </a:p>
            </p:txBody>
          </p:sp>
          <p:sp>
            <p:nvSpPr>
              <p:cNvPr id="11" name="Rektangel 76"/>
              <p:cNvSpPr>
                <a:spLocks noChangeArrowheads="1"/>
              </p:cNvSpPr>
              <p:nvPr/>
            </p:nvSpPr>
            <p:spPr bwMode="auto">
              <a:xfrm>
                <a:off x="799527" y="3572596"/>
                <a:ext cx="1754475" cy="30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600"/>
                  </a:spcAft>
                  <a:defRPr/>
                </a:pPr>
                <a:endParaRPr lang="en-US" sz="1400" b="1" kern="0" noProof="1" smtClean="0">
                  <a:solidFill>
                    <a:srgbClr val="FFFFFF"/>
                  </a:solidFill>
                  <a:latin typeface="微软雅黑" pitchFamily="34" charset="-122"/>
                  <a:ea typeface="微软雅黑"/>
                  <a:cs typeface="Arial" charset="0"/>
                </a:endParaRPr>
              </a:p>
            </p:txBody>
          </p:sp>
        </p:grpSp>
      </p:grpSp>
      <p:sp>
        <p:nvSpPr>
          <p:cNvPr id="15" name="Right Arrow 34"/>
          <p:cNvSpPr>
            <a:spLocks noChangeArrowheads="1"/>
          </p:cNvSpPr>
          <p:nvPr/>
        </p:nvSpPr>
        <p:spPr bwMode="auto">
          <a:xfrm>
            <a:off x="3168972" y="1714822"/>
            <a:ext cx="203200" cy="461963"/>
          </a:xfrm>
          <a:prstGeom prst="rightArrow">
            <a:avLst>
              <a:gd name="adj1" fmla="val 50000"/>
              <a:gd name="adj2" fmla="val 50000"/>
            </a:avLst>
          </a:prstGeom>
          <a:solidFill>
            <a:srgbClr val="EC3730"/>
          </a:solidFill>
          <a:ln w="9525">
            <a:no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zh-CN" altLang="zh-CN" kern="0" dirty="0" smtClean="0">
              <a:solidFill>
                <a:srgbClr val="FFFFFF"/>
              </a:solidFill>
              <a:latin typeface="微软雅黑" pitchFamily="34" charset="-122"/>
              <a:ea typeface="微软雅黑"/>
            </a:endParaRPr>
          </a:p>
        </p:txBody>
      </p:sp>
      <p:grpSp>
        <p:nvGrpSpPr>
          <p:cNvPr id="16" name="组合 15"/>
          <p:cNvGrpSpPr/>
          <p:nvPr/>
        </p:nvGrpSpPr>
        <p:grpSpPr>
          <a:xfrm>
            <a:off x="3333238" y="697270"/>
            <a:ext cx="2679700" cy="2735263"/>
            <a:chOff x="3180194" y="1412981"/>
            <a:chExt cx="2679700" cy="2735263"/>
          </a:xfrm>
        </p:grpSpPr>
        <p:sp>
          <p:nvSpPr>
            <p:cNvPr id="17" name="Ellipse 98"/>
            <p:cNvSpPr/>
            <p:nvPr/>
          </p:nvSpPr>
          <p:spPr bwMode="auto">
            <a:xfrm>
              <a:off x="3180194" y="3679281"/>
              <a:ext cx="2679700" cy="468963"/>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auto" hangingPunct="1">
                <a:spcBef>
                  <a:spcPts val="0"/>
                </a:spcBef>
                <a:spcAft>
                  <a:spcPts val="0"/>
                </a:spcAft>
                <a:defRPr/>
              </a:pPr>
              <a:endParaRPr lang="en-US" sz="1800" kern="0" dirty="0" smtClean="0">
                <a:solidFill>
                  <a:srgbClr val="FFFFFF"/>
                </a:solidFill>
                <a:latin typeface="微软雅黑" pitchFamily="34" charset="-122"/>
              </a:endParaRPr>
            </a:p>
          </p:txBody>
        </p:sp>
        <p:sp>
          <p:nvSpPr>
            <p:cNvPr id="18" name="Rektangel 55"/>
            <p:cNvSpPr>
              <a:spLocks noChangeArrowheads="1"/>
            </p:cNvSpPr>
            <p:nvPr/>
          </p:nvSpPr>
          <p:spPr bwMode="auto">
            <a:xfrm>
              <a:off x="3781857" y="2203556"/>
              <a:ext cx="1817687" cy="954107"/>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noProof="1" smtClean="0">
                  <a:solidFill>
                    <a:srgbClr val="FFFFFF"/>
                  </a:solidFill>
                  <a:latin typeface="微软雅黑" pitchFamily="34" charset="-122"/>
                  <a:ea typeface="微软雅黑"/>
                  <a:cs typeface="Arial" charset="0"/>
                </a:rPr>
                <a:t>EXAMPLE TEXT</a:t>
              </a:r>
            </a:p>
            <a:p>
              <a:pPr algn="ctr" fontAlgn="auto">
                <a:spcBef>
                  <a:spcPts val="0"/>
                </a:spcBef>
                <a:spcAft>
                  <a:spcPts val="0"/>
                </a:spcAft>
                <a:defRPr/>
              </a:pPr>
              <a:r>
                <a:rPr lang="en-US" sz="1400" kern="0" noProof="1" smtClean="0">
                  <a:solidFill>
                    <a:srgbClr val="FFFFFF"/>
                  </a:solidFill>
                  <a:latin typeface="微软雅黑" pitchFamily="34" charset="-122"/>
                  <a:ea typeface="微软雅黑"/>
                  <a:cs typeface="Arial" charset="0"/>
                </a:rPr>
                <a:t>Go ahead and replace it with your own text.</a:t>
              </a:r>
              <a:endParaRPr lang="da-DK" sz="1400" kern="0" dirty="0" smtClean="0">
                <a:solidFill>
                  <a:srgbClr val="FFFFFF"/>
                </a:solidFill>
                <a:latin typeface="微软雅黑" pitchFamily="34" charset="-122"/>
                <a:ea typeface="微软雅黑"/>
              </a:endParaRPr>
            </a:p>
          </p:txBody>
        </p:sp>
        <p:grpSp>
          <p:nvGrpSpPr>
            <p:cNvPr id="19" name="Gruppe 91"/>
            <p:cNvGrpSpPr>
              <a:grpSpLocks/>
            </p:cNvGrpSpPr>
            <p:nvPr/>
          </p:nvGrpSpPr>
          <p:grpSpPr bwMode="auto">
            <a:xfrm>
              <a:off x="3624469" y="1776191"/>
              <a:ext cx="1779415" cy="1776993"/>
              <a:chOff x="1085860" y="2920232"/>
              <a:chExt cx="1413547" cy="1413777"/>
            </a:xfrm>
          </p:grpSpPr>
          <p:sp>
            <p:nvSpPr>
              <p:cNvPr id="24" name="Ellipse 44"/>
              <p:cNvSpPr/>
              <p:nvPr/>
            </p:nvSpPr>
            <p:spPr bwMode="auto">
              <a:xfrm rot="21052097">
                <a:off x="1086039" y="2920493"/>
                <a:ext cx="1413684" cy="1413315"/>
              </a:xfrm>
              <a:prstGeom prst="ellipse">
                <a:avLst/>
              </a:prstGeom>
              <a:solidFill>
                <a:srgbClr val="FF9900"/>
              </a:solidFill>
              <a:ln w="9525" cap="flat" cmpd="sng" algn="ctr">
                <a:noFill/>
                <a:prstDash val="solid"/>
              </a:ln>
              <a:effectLst/>
            </p:spPr>
            <p:txBody>
              <a:bodyPr anchor="ctr"/>
              <a:lstStyle/>
              <a:p>
                <a:pPr algn="ctr" fontAlgn="auto">
                  <a:spcBef>
                    <a:spcPts val="0"/>
                  </a:spcBef>
                  <a:spcAft>
                    <a:spcPts val="0"/>
                  </a:spcAft>
                  <a:defRPr/>
                </a:pPr>
                <a:endParaRPr lang="en-US" kern="0" dirty="0" smtClean="0">
                  <a:solidFill>
                    <a:srgbClr val="FFFFFF"/>
                  </a:solidFill>
                  <a:latin typeface="微软雅黑" pitchFamily="34" charset="-122"/>
                  <a:ea typeface="微软雅黑"/>
                </a:endParaRPr>
              </a:p>
            </p:txBody>
          </p:sp>
          <p:sp>
            <p:nvSpPr>
              <p:cNvPr id="25" name="Ellipse 45"/>
              <p:cNvSpPr>
                <a:spLocks noChangeArrowheads="1"/>
              </p:cNvSpPr>
              <p:nvPr/>
            </p:nvSpPr>
            <p:spPr bwMode="auto">
              <a:xfrm>
                <a:off x="1286553" y="2949542"/>
                <a:ext cx="1025267" cy="767914"/>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fontAlgn="auto">
                  <a:spcBef>
                    <a:spcPts val="0"/>
                  </a:spcBef>
                  <a:spcAft>
                    <a:spcPts val="0"/>
                  </a:spcAft>
                  <a:defRPr/>
                </a:pPr>
                <a:endParaRPr lang="en-US" kern="0" dirty="0" smtClean="0">
                  <a:solidFill>
                    <a:srgbClr val="FFFFFF"/>
                  </a:solidFill>
                  <a:latin typeface="微软雅黑" pitchFamily="34" charset="-122"/>
                  <a:ea typeface="微软雅黑"/>
                </a:endParaRPr>
              </a:p>
            </p:txBody>
          </p:sp>
          <p:sp>
            <p:nvSpPr>
              <p:cNvPr id="26" name="Måne 31"/>
              <p:cNvSpPr/>
              <p:nvPr/>
            </p:nvSpPr>
            <p:spPr bwMode="auto">
              <a:xfrm rot="16200000">
                <a:off x="1486022" y="3317578"/>
                <a:ext cx="622396"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auto" hangingPunct="1">
                  <a:spcBef>
                    <a:spcPts val="0"/>
                  </a:spcBef>
                  <a:spcAft>
                    <a:spcPts val="0"/>
                  </a:spcAft>
                  <a:defRPr/>
                </a:pPr>
                <a:endParaRPr lang="en-US" sz="1800" kern="0" dirty="0" smtClean="0">
                  <a:solidFill>
                    <a:srgbClr val="FFFFFF"/>
                  </a:solidFill>
                  <a:latin typeface="微软雅黑" pitchFamily="34" charset="-122"/>
                </a:endParaRPr>
              </a:p>
            </p:txBody>
          </p:sp>
        </p:grpSp>
        <p:sp>
          <p:nvSpPr>
            <p:cNvPr id="20" name="Rektangel 76"/>
            <p:cNvSpPr>
              <a:spLocks noChangeArrowheads="1"/>
            </p:cNvSpPr>
            <p:nvPr/>
          </p:nvSpPr>
          <p:spPr bwMode="auto">
            <a:xfrm>
              <a:off x="3629232" y="2464622"/>
              <a:ext cx="1754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600"/>
                </a:spcAft>
                <a:defRPr/>
              </a:pPr>
              <a:r>
                <a:rPr lang="zh-CN" altLang="en-US" sz="2000" b="1" kern="0" noProof="1">
                  <a:solidFill>
                    <a:srgbClr val="FFFFFF"/>
                  </a:solidFill>
                  <a:latin typeface="微软雅黑" pitchFamily="34" charset="-122"/>
                  <a:ea typeface="微软雅黑"/>
                  <a:cs typeface="Arial" charset="0"/>
                </a:rPr>
                <a:t>输入文字内容</a:t>
              </a:r>
              <a:endParaRPr lang="en-US" altLang="zh-CN" sz="2000" b="1" kern="0" noProof="1">
                <a:solidFill>
                  <a:srgbClr val="FFFFFF"/>
                </a:solidFill>
                <a:latin typeface="微软雅黑" pitchFamily="34" charset="-122"/>
                <a:ea typeface="微软雅黑"/>
                <a:cs typeface="Arial" charset="0"/>
              </a:endParaRPr>
            </a:p>
          </p:txBody>
        </p:sp>
        <p:sp>
          <p:nvSpPr>
            <p:cNvPr id="21" name="Donut 10"/>
            <p:cNvSpPr>
              <a:spLocks noChangeArrowheads="1"/>
            </p:cNvSpPr>
            <p:nvPr/>
          </p:nvSpPr>
          <p:spPr bwMode="auto">
            <a:xfrm>
              <a:off x="3269094" y="1412981"/>
              <a:ext cx="2490788" cy="2497138"/>
            </a:xfrm>
            <a:custGeom>
              <a:avLst/>
              <a:gdLst>
                <a:gd name="T0" fmla="*/ 1245394 w 2490788"/>
                <a:gd name="T1" fmla="*/ 0 h 2496999"/>
                <a:gd name="T2" fmla="*/ 364767 w 2490788"/>
                <a:gd name="T3" fmla="*/ 365677 h 2496999"/>
                <a:gd name="T4" fmla="*/ 0 w 2490788"/>
                <a:gd name="T5" fmla="*/ 1248500 h 2496999"/>
                <a:gd name="T6" fmla="*/ 364767 w 2490788"/>
                <a:gd name="T7" fmla="*/ 2131322 h 2496999"/>
                <a:gd name="T8" fmla="*/ 1245394 w 2490788"/>
                <a:gd name="T9" fmla="*/ 2496999 h 2496999"/>
                <a:gd name="T10" fmla="*/ 2126021 w 2490788"/>
                <a:gd name="T11" fmla="*/ 2131322 h 2496999"/>
                <a:gd name="T12" fmla="*/ 2490788 w 2490788"/>
                <a:gd name="T13" fmla="*/ 1248500 h 2496999"/>
                <a:gd name="T14" fmla="*/ 2126021 w 2490788"/>
                <a:gd name="T15" fmla="*/ 365677 h 2496999"/>
                <a:gd name="T16" fmla="*/ 3 60000 65536"/>
                <a:gd name="T17" fmla="*/ 3 60000 65536"/>
                <a:gd name="T18" fmla="*/ 2 60000 65536"/>
                <a:gd name="T19" fmla="*/ 1 60000 65536"/>
                <a:gd name="T20" fmla="*/ 1 60000 65536"/>
                <a:gd name="T21" fmla="*/ 1 60000 65536"/>
                <a:gd name="T22" fmla="*/ 0 60000 65536"/>
                <a:gd name="T23" fmla="*/ 3 60000 65536"/>
                <a:gd name="T24" fmla="*/ 364767 w 2490788"/>
                <a:gd name="T25" fmla="*/ 365677 h 2496999"/>
                <a:gd name="T26" fmla="*/ 2126021 w 2490788"/>
                <a:gd name="T27" fmla="*/ 2131322 h 24969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0788" h="2496999">
                  <a:moveTo>
                    <a:pt x="0" y="1248500"/>
                  </a:moveTo>
                  <a:lnTo>
                    <a:pt x="0" y="1248500"/>
                  </a:lnTo>
                  <a:cubicBezTo>
                    <a:pt x="0" y="558972"/>
                    <a:pt x="557581" y="0"/>
                    <a:pt x="1245393" y="0"/>
                  </a:cubicBezTo>
                  <a:cubicBezTo>
                    <a:pt x="1933206" y="0"/>
                    <a:pt x="2490788" y="558972"/>
                    <a:pt x="2490788" y="1248500"/>
                  </a:cubicBezTo>
                  <a:cubicBezTo>
                    <a:pt x="2490788" y="1938027"/>
                    <a:pt x="1933206" y="2496999"/>
                    <a:pt x="1245394" y="2497000"/>
                  </a:cubicBezTo>
                  <a:cubicBezTo>
                    <a:pt x="557581" y="2497000"/>
                    <a:pt x="0" y="1938027"/>
                    <a:pt x="0" y="1248500"/>
                  </a:cubicBezTo>
                  <a:close/>
                  <a:moveTo>
                    <a:pt x="315259" y="1248500"/>
                  </a:moveTo>
                  <a:lnTo>
                    <a:pt x="315259" y="1248500"/>
                  </a:lnTo>
                  <a:cubicBezTo>
                    <a:pt x="315259" y="1763914"/>
                    <a:pt x="731694" y="2181739"/>
                    <a:pt x="1245393" y="2181740"/>
                  </a:cubicBezTo>
                  <a:lnTo>
                    <a:pt x="1245394" y="2181740"/>
                  </a:lnTo>
                  <a:cubicBezTo>
                    <a:pt x="1759093" y="2181739"/>
                    <a:pt x="2175529" y="1763914"/>
                    <a:pt x="2175529" y="1248500"/>
                  </a:cubicBezTo>
                  <a:cubicBezTo>
                    <a:pt x="2175529" y="733085"/>
                    <a:pt x="1759093" y="315260"/>
                    <a:pt x="1245394" y="315260"/>
                  </a:cubicBezTo>
                  <a:lnTo>
                    <a:pt x="1245393" y="315260"/>
                  </a:lnTo>
                  <a:cubicBezTo>
                    <a:pt x="731694" y="315260"/>
                    <a:pt x="315259" y="733085"/>
                    <a:pt x="315259" y="1248499"/>
                  </a:cubicBezTo>
                  <a:close/>
                </a:path>
              </a:pathLst>
            </a:custGeom>
            <a:solidFill>
              <a:srgbClr val="FF9900"/>
            </a:solidFill>
            <a:ln w="9525">
              <a:no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zh-CN" altLang="zh-CN" kern="0" dirty="0" smtClean="0">
                <a:solidFill>
                  <a:sysClr val="windowText" lastClr="000000"/>
                </a:solidFill>
                <a:latin typeface="微软雅黑" pitchFamily="34" charset="-122"/>
                <a:ea typeface="微软雅黑"/>
              </a:endParaRPr>
            </a:p>
          </p:txBody>
        </p:sp>
        <p:sp>
          <p:nvSpPr>
            <p:cNvPr id="22" name="Rektangel 76"/>
            <p:cNvSpPr>
              <a:spLocks noChangeArrowheads="1"/>
            </p:cNvSpPr>
            <p:nvPr/>
          </p:nvSpPr>
          <p:spPr bwMode="auto">
            <a:xfrm>
              <a:off x="3656193" y="1412981"/>
              <a:ext cx="1754475" cy="30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600"/>
                </a:spcAft>
                <a:defRPr/>
              </a:pPr>
              <a:r>
                <a:rPr lang="en-US" sz="1400" b="1" kern="0" noProof="1" smtClean="0">
                  <a:solidFill>
                    <a:srgbClr val="FFFFFF"/>
                  </a:solidFill>
                  <a:latin typeface="微软雅黑" pitchFamily="34" charset="-122"/>
                  <a:ea typeface="微软雅黑"/>
                  <a:cs typeface="Arial" charset="0"/>
                </a:rPr>
                <a:t>02</a:t>
              </a:r>
            </a:p>
          </p:txBody>
        </p:sp>
        <p:sp>
          <p:nvSpPr>
            <p:cNvPr id="23" name="Rektangel 76"/>
            <p:cNvSpPr>
              <a:spLocks noChangeArrowheads="1"/>
            </p:cNvSpPr>
            <p:nvPr/>
          </p:nvSpPr>
          <p:spPr bwMode="auto">
            <a:xfrm>
              <a:off x="3656193" y="3605969"/>
              <a:ext cx="1754475" cy="30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600"/>
                </a:spcAft>
                <a:defRPr/>
              </a:pPr>
              <a:endParaRPr lang="en-US" sz="1400" b="1" kern="0" noProof="1" smtClean="0">
                <a:solidFill>
                  <a:srgbClr val="FFFFFF"/>
                </a:solidFill>
                <a:latin typeface="微软雅黑" pitchFamily="34" charset="-122"/>
                <a:ea typeface="微软雅黑"/>
                <a:cs typeface="Arial" charset="0"/>
              </a:endParaRPr>
            </a:p>
          </p:txBody>
        </p:sp>
      </p:grpSp>
      <p:sp>
        <p:nvSpPr>
          <p:cNvPr id="27" name="Right Arrow 34"/>
          <p:cNvSpPr>
            <a:spLocks noChangeArrowheads="1"/>
          </p:cNvSpPr>
          <p:nvPr/>
        </p:nvSpPr>
        <p:spPr bwMode="auto">
          <a:xfrm>
            <a:off x="6025638" y="1748195"/>
            <a:ext cx="203200" cy="461963"/>
          </a:xfrm>
          <a:prstGeom prst="rightArrow">
            <a:avLst>
              <a:gd name="adj1" fmla="val 50000"/>
              <a:gd name="adj2" fmla="val 50000"/>
            </a:avLst>
          </a:prstGeom>
          <a:solidFill>
            <a:srgbClr val="EC3730"/>
          </a:solidFill>
          <a:ln w="9525">
            <a:no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zh-CN" altLang="zh-CN" kern="0" dirty="0" smtClean="0">
              <a:solidFill>
                <a:srgbClr val="FFFFFF"/>
              </a:solidFill>
              <a:latin typeface="微软雅黑" pitchFamily="34" charset="-122"/>
              <a:ea typeface="微软雅黑"/>
            </a:endParaRPr>
          </a:p>
        </p:txBody>
      </p:sp>
      <p:grpSp>
        <p:nvGrpSpPr>
          <p:cNvPr id="28" name="组合 27"/>
          <p:cNvGrpSpPr/>
          <p:nvPr/>
        </p:nvGrpSpPr>
        <p:grpSpPr>
          <a:xfrm>
            <a:off x="6252106" y="795417"/>
            <a:ext cx="2490788" cy="2500782"/>
            <a:chOff x="6099062" y="1511128"/>
            <a:chExt cx="2490788" cy="2500782"/>
          </a:xfrm>
        </p:grpSpPr>
        <p:sp>
          <p:nvSpPr>
            <p:cNvPr id="29" name="Rektangel 55"/>
            <p:cNvSpPr>
              <a:spLocks noChangeArrowheads="1"/>
            </p:cNvSpPr>
            <p:nvPr/>
          </p:nvSpPr>
          <p:spPr bwMode="auto">
            <a:xfrm>
              <a:off x="6611825" y="2301703"/>
              <a:ext cx="1817687" cy="954107"/>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noProof="1" smtClean="0">
                  <a:solidFill>
                    <a:srgbClr val="FFFFFF"/>
                  </a:solidFill>
                  <a:latin typeface="微软雅黑" pitchFamily="34" charset="-122"/>
                  <a:ea typeface="微软雅黑"/>
                  <a:cs typeface="Arial" charset="0"/>
                </a:rPr>
                <a:t>EXAMPLE TEXT</a:t>
              </a:r>
            </a:p>
            <a:p>
              <a:pPr algn="ctr" fontAlgn="auto">
                <a:spcBef>
                  <a:spcPts val="0"/>
                </a:spcBef>
                <a:spcAft>
                  <a:spcPts val="0"/>
                </a:spcAft>
                <a:defRPr/>
              </a:pPr>
              <a:r>
                <a:rPr lang="en-US" sz="1400" kern="0" noProof="1" smtClean="0">
                  <a:solidFill>
                    <a:srgbClr val="FFFFFF"/>
                  </a:solidFill>
                  <a:latin typeface="微软雅黑" pitchFamily="34" charset="-122"/>
                  <a:ea typeface="微软雅黑"/>
                  <a:cs typeface="Arial" charset="0"/>
                </a:rPr>
                <a:t>Go ahead and replace it with your own text.</a:t>
              </a:r>
              <a:endParaRPr lang="da-DK" sz="1400" kern="0" dirty="0" smtClean="0">
                <a:solidFill>
                  <a:srgbClr val="FFFFFF"/>
                </a:solidFill>
                <a:latin typeface="微软雅黑" pitchFamily="34" charset="-122"/>
                <a:ea typeface="微软雅黑"/>
              </a:endParaRPr>
            </a:p>
          </p:txBody>
        </p:sp>
        <p:grpSp>
          <p:nvGrpSpPr>
            <p:cNvPr id="30" name="Gruppe 91"/>
            <p:cNvGrpSpPr>
              <a:grpSpLocks/>
            </p:cNvGrpSpPr>
            <p:nvPr/>
          </p:nvGrpSpPr>
          <p:grpSpPr bwMode="auto">
            <a:xfrm>
              <a:off x="6454437" y="1874338"/>
              <a:ext cx="1779415" cy="1776993"/>
              <a:chOff x="1085860" y="2920232"/>
              <a:chExt cx="1413547" cy="1413777"/>
            </a:xfrm>
          </p:grpSpPr>
          <p:sp>
            <p:nvSpPr>
              <p:cNvPr id="35" name="Ellipse 44"/>
              <p:cNvSpPr/>
              <p:nvPr/>
            </p:nvSpPr>
            <p:spPr bwMode="auto">
              <a:xfrm rot="21052097">
                <a:off x="1086039" y="2920493"/>
                <a:ext cx="1413684" cy="1413315"/>
              </a:xfrm>
              <a:prstGeom prst="ellipse">
                <a:avLst/>
              </a:prstGeom>
              <a:solidFill>
                <a:srgbClr val="00B0F0"/>
              </a:solidFill>
              <a:ln w="9525" cap="flat" cmpd="sng" algn="ctr">
                <a:noFill/>
                <a:prstDash val="solid"/>
              </a:ln>
              <a:effectLst/>
            </p:spPr>
            <p:txBody>
              <a:bodyPr anchor="ctr"/>
              <a:lstStyle/>
              <a:p>
                <a:pPr algn="ctr" fontAlgn="auto">
                  <a:spcBef>
                    <a:spcPts val="0"/>
                  </a:spcBef>
                  <a:spcAft>
                    <a:spcPts val="0"/>
                  </a:spcAft>
                  <a:defRPr/>
                </a:pPr>
                <a:endParaRPr lang="en-US" kern="0" dirty="0" smtClean="0">
                  <a:solidFill>
                    <a:srgbClr val="FFFFFF"/>
                  </a:solidFill>
                  <a:latin typeface="微软雅黑" pitchFamily="34" charset="-122"/>
                  <a:ea typeface="微软雅黑"/>
                </a:endParaRPr>
              </a:p>
            </p:txBody>
          </p:sp>
          <p:sp>
            <p:nvSpPr>
              <p:cNvPr id="36" name="Ellipse 45"/>
              <p:cNvSpPr>
                <a:spLocks noChangeArrowheads="1"/>
              </p:cNvSpPr>
              <p:nvPr/>
            </p:nvSpPr>
            <p:spPr bwMode="auto">
              <a:xfrm>
                <a:off x="1286553" y="2949542"/>
                <a:ext cx="1025267" cy="767914"/>
              </a:xfrm>
              <a:prstGeom prst="ellipse">
                <a:avLst/>
              </a:prstGeom>
              <a:gradFill rotWithShape="1">
                <a:gsLst>
                  <a:gs pos="0">
                    <a:srgbClr val="FFFFFF">
                      <a:alpha val="0"/>
                    </a:srgbClr>
                  </a:gs>
                  <a:gs pos="100000">
                    <a:srgbClr val="FFFCF9">
                      <a:alpha val="76999"/>
                    </a:srgbClr>
                  </a:gs>
                </a:gsLst>
                <a:lin ang="16200000"/>
              </a:gradFill>
              <a:ln w="9525" algn="ctr">
                <a:noFill/>
                <a:round/>
                <a:headEnd/>
                <a:tailEnd/>
              </a:ln>
            </p:spPr>
            <p:txBody>
              <a:bodyPr anchor="ctr"/>
              <a:lstStyle/>
              <a:p>
                <a:pPr algn="ctr" fontAlgn="auto">
                  <a:spcBef>
                    <a:spcPts val="0"/>
                  </a:spcBef>
                  <a:spcAft>
                    <a:spcPts val="0"/>
                  </a:spcAft>
                  <a:defRPr/>
                </a:pPr>
                <a:endParaRPr lang="en-US" kern="0" dirty="0" smtClean="0">
                  <a:solidFill>
                    <a:srgbClr val="FFFFFF"/>
                  </a:solidFill>
                  <a:latin typeface="微软雅黑" pitchFamily="34" charset="-122"/>
                  <a:ea typeface="微软雅黑"/>
                </a:endParaRPr>
              </a:p>
            </p:txBody>
          </p:sp>
          <p:sp>
            <p:nvSpPr>
              <p:cNvPr id="37" name="Måne 31"/>
              <p:cNvSpPr/>
              <p:nvPr/>
            </p:nvSpPr>
            <p:spPr bwMode="auto">
              <a:xfrm rot="16200000">
                <a:off x="1486022" y="3317578"/>
                <a:ext cx="622396"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fontAlgn="auto" hangingPunct="1">
                  <a:spcBef>
                    <a:spcPts val="0"/>
                  </a:spcBef>
                  <a:spcAft>
                    <a:spcPts val="0"/>
                  </a:spcAft>
                  <a:defRPr/>
                </a:pPr>
                <a:endParaRPr lang="en-US" sz="1800" kern="0" dirty="0" smtClean="0">
                  <a:solidFill>
                    <a:srgbClr val="FFFFFF"/>
                  </a:solidFill>
                  <a:latin typeface="微软雅黑" pitchFamily="34" charset="-122"/>
                </a:endParaRPr>
              </a:p>
            </p:txBody>
          </p:sp>
        </p:grpSp>
        <p:sp>
          <p:nvSpPr>
            <p:cNvPr id="31" name="Rektangel 76"/>
            <p:cNvSpPr>
              <a:spLocks noChangeArrowheads="1"/>
            </p:cNvSpPr>
            <p:nvPr/>
          </p:nvSpPr>
          <p:spPr bwMode="auto">
            <a:xfrm>
              <a:off x="6459200" y="2562769"/>
              <a:ext cx="1754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600"/>
                </a:spcAft>
                <a:defRPr/>
              </a:pPr>
              <a:r>
                <a:rPr lang="zh-CN" altLang="en-US" sz="2000" b="1" kern="0" noProof="1">
                  <a:solidFill>
                    <a:srgbClr val="FFFFFF"/>
                  </a:solidFill>
                  <a:latin typeface="微软雅黑" pitchFamily="34" charset="-122"/>
                  <a:ea typeface="微软雅黑"/>
                  <a:cs typeface="Arial" charset="0"/>
                </a:rPr>
                <a:t>输入文字内容</a:t>
              </a:r>
              <a:endParaRPr lang="en-US" altLang="zh-CN" sz="2000" b="1" kern="0" noProof="1">
                <a:solidFill>
                  <a:srgbClr val="FFFFFF"/>
                </a:solidFill>
                <a:latin typeface="微软雅黑" pitchFamily="34" charset="-122"/>
                <a:ea typeface="微软雅黑"/>
                <a:cs typeface="Arial" charset="0"/>
              </a:endParaRPr>
            </a:p>
          </p:txBody>
        </p:sp>
        <p:sp>
          <p:nvSpPr>
            <p:cNvPr id="32" name="Donut 10"/>
            <p:cNvSpPr>
              <a:spLocks noChangeArrowheads="1"/>
            </p:cNvSpPr>
            <p:nvPr/>
          </p:nvSpPr>
          <p:spPr bwMode="auto">
            <a:xfrm>
              <a:off x="6099062" y="1511128"/>
              <a:ext cx="2490788" cy="2497138"/>
            </a:xfrm>
            <a:custGeom>
              <a:avLst/>
              <a:gdLst>
                <a:gd name="T0" fmla="*/ 1245394 w 2490788"/>
                <a:gd name="T1" fmla="*/ 0 h 2496999"/>
                <a:gd name="T2" fmla="*/ 364767 w 2490788"/>
                <a:gd name="T3" fmla="*/ 365677 h 2496999"/>
                <a:gd name="T4" fmla="*/ 0 w 2490788"/>
                <a:gd name="T5" fmla="*/ 1248500 h 2496999"/>
                <a:gd name="T6" fmla="*/ 364767 w 2490788"/>
                <a:gd name="T7" fmla="*/ 2131322 h 2496999"/>
                <a:gd name="T8" fmla="*/ 1245394 w 2490788"/>
                <a:gd name="T9" fmla="*/ 2496999 h 2496999"/>
                <a:gd name="T10" fmla="*/ 2126021 w 2490788"/>
                <a:gd name="T11" fmla="*/ 2131322 h 2496999"/>
                <a:gd name="T12" fmla="*/ 2490788 w 2490788"/>
                <a:gd name="T13" fmla="*/ 1248500 h 2496999"/>
                <a:gd name="T14" fmla="*/ 2126021 w 2490788"/>
                <a:gd name="T15" fmla="*/ 365677 h 2496999"/>
                <a:gd name="T16" fmla="*/ 3 60000 65536"/>
                <a:gd name="T17" fmla="*/ 3 60000 65536"/>
                <a:gd name="T18" fmla="*/ 2 60000 65536"/>
                <a:gd name="T19" fmla="*/ 1 60000 65536"/>
                <a:gd name="T20" fmla="*/ 1 60000 65536"/>
                <a:gd name="T21" fmla="*/ 1 60000 65536"/>
                <a:gd name="T22" fmla="*/ 0 60000 65536"/>
                <a:gd name="T23" fmla="*/ 3 60000 65536"/>
                <a:gd name="T24" fmla="*/ 364767 w 2490788"/>
                <a:gd name="T25" fmla="*/ 365677 h 2496999"/>
                <a:gd name="T26" fmla="*/ 2126021 w 2490788"/>
                <a:gd name="T27" fmla="*/ 2131322 h 24969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0788" h="2496999">
                  <a:moveTo>
                    <a:pt x="0" y="1248500"/>
                  </a:moveTo>
                  <a:lnTo>
                    <a:pt x="0" y="1248500"/>
                  </a:lnTo>
                  <a:cubicBezTo>
                    <a:pt x="0" y="558972"/>
                    <a:pt x="557581" y="0"/>
                    <a:pt x="1245393" y="0"/>
                  </a:cubicBezTo>
                  <a:cubicBezTo>
                    <a:pt x="1933206" y="0"/>
                    <a:pt x="2490788" y="558972"/>
                    <a:pt x="2490788" y="1248500"/>
                  </a:cubicBezTo>
                  <a:cubicBezTo>
                    <a:pt x="2490788" y="1938027"/>
                    <a:pt x="1933206" y="2496999"/>
                    <a:pt x="1245394" y="2497000"/>
                  </a:cubicBezTo>
                  <a:cubicBezTo>
                    <a:pt x="557581" y="2497000"/>
                    <a:pt x="0" y="1938027"/>
                    <a:pt x="0" y="1248500"/>
                  </a:cubicBezTo>
                  <a:close/>
                  <a:moveTo>
                    <a:pt x="315259" y="1248500"/>
                  </a:moveTo>
                  <a:lnTo>
                    <a:pt x="315259" y="1248500"/>
                  </a:lnTo>
                  <a:cubicBezTo>
                    <a:pt x="315259" y="1763914"/>
                    <a:pt x="731694" y="2181739"/>
                    <a:pt x="1245393" y="2181740"/>
                  </a:cubicBezTo>
                  <a:lnTo>
                    <a:pt x="1245394" y="2181740"/>
                  </a:lnTo>
                  <a:cubicBezTo>
                    <a:pt x="1759093" y="2181739"/>
                    <a:pt x="2175529" y="1763914"/>
                    <a:pt x="2175529" y="1248500"/>
                  </a:cubicBezTo>
                  <a:cubicBezTo>
                    <a:pt x="2175529" y="733085"/>
                    <a:pt x="1759093" y="315260"/>
                    <a:pt x="1245394" y="315260"/>
                  </a:cubicBezTo>
                  <a:lnTo>
                    <a:pt x="1245393" y="315260"/>
                  </a:lnTo>
                  <a:cubicBezTo>
                    <a:pt x="731694" y="315260"/>
                    <a:pt x="315259" y="733085"/>
                    <a:pt x="315259" y="1248499"/>
                  </a:cubicBezTo>
                  <a:close/>
                </a:path>
              </a:pathLst>
            </a:custGeom>
            <a:solidFill>
              <a:srgbClr val="00B0F0"/>
            </a:solidFill>
            <a:ln w="9525">
              <a:no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zh-CN" altLang="zh-CN" kern="0" dirty="0" smtClean="0">
                <a:solidFill>
                  <a:sysClr val="windowText" lastClr="000000"/>
                </a:solidFill>
                <a:latin typeface="微软雅黑" pitchFamily="34" charset="-122"/>
                <a:ea typeface="微软雅黑"/>
              </a:endParaRPr>
            </a:p>
          </p:txBody>
        </p:sp>
        <p:sp>
          <p:nvSpPr>
            <p:cNvPr id="33" name="Rektangel 76"/>
            <p:cNvSpPr>
              <a:spLocks noChangeArrowheads="1"/>
            </p:cNvSpPr>
            <p:nvPr/>
          </p:nvSpPr>
          <p:spPr bwMode="auto">
            <a:xfrm>
              <a:off x="6486161" y="1511128"/>
              <a:ext cx="1754475" cy="30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600"/>
                </a:spcAft>
                <a:defRPr/>
              </a:pPr>
              <a:r>
                <a:rPr lang="en-US" sz="1400" b="1" kern="0" noProof="1" smtClean="0">
                  <a:solidFill>
                    <a:srgbClr val="FFFFFF"/>
                  </a:solidFill>
                  <a:latin typeface="微软雅黑" pitchFamily="34" charset="-122"/>
                  <a:ea typeface="微软雅黑"/>
                  <a:cs typeface="Arial" charset="0"/>
                </a:rPr>
                <a:t>03</a:t>
              </a:r>
            </a:p>
          </p:txBody>
        </p:sp>
        <p:sp>
          <p:nvSpPr>
            <p:cNvPr id="34" name="Rektangel 76"/>
            <p:cNvSpPr>
              <a:spLocks noChangeArrowheads="1"/>
            </p:cNvSpPr>
            <p:nvPr/>
          </p:nvSpPr>
          <p:spPr bwMode="auto">
            <a:xfrm>
              <a:off x="6486161" y="3704116"/>
              <a:ext cx="1754475" cy="30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600"/>
                </a:spcAft>
                <a:defRPr/>
              </a:pPr>
              <a:endParaRPr lang="en-US" sz="1400" b="1" kern="0" noProof="1" smtClean="0">
                <a:solidFill>
                  <a:srgbClr val="FFFFFF"/>
                </a:solidFill>
                <a:latin typeface="微软雅黑" pitchFamily="34" charset="-122"/>
                <a:ea typeface="微软雅黑"/>
                <a:cs typeface="Arial" charset="0"/>
              </a:endParaRPr>
            </a:p>
          </p:txBody>
        </p:sp>
      </p:grpSp>
      <p:sp>
        <p:nvSpPr>
          <p:cNvPr id="38" name="矩形 37"/>
          <p:cNvSpPr/>
          <p:nvPr/>
        </p:nvSpPr>
        <p:spPr>
          <a:xfrm>
            <a:off x="567348" y="3399115"/>
            <a:ext cx="2588924" cy="623248"/>
          </a:xfrm>
          <a:prstGeom prst="rect">
            <a:avLst/>
          </a:prstGeom>
        </p:spPr>
        <p:txBody>
          <a:bodyPr wrap="square" lIns="68580" tIns="34290" rIns="68580" bIns="34290">
            <a:spAutoFit/>
          </a:bodyPr>
          <a:lstStyle/>
          <a:p>
            <a:pPr>
              <a:spcBef>
                <a:spcPts val="838"/>
              </a:spcBef>
              <a:spcAft>
                <a:spcPts val="838"/>
              </a:spcAft>
            </a:pPr>
            <a:r>
              <a:rPr lang="zh-CN" altLang="en-US" sz="900" b="1" dirty="0" smtClean="0">
                <a:solidFill>
                  <a:schemeClr val="tx1">
                    <a:lumMod val="50000"/>
                    <a:lumOff val="50000"/>
                  </a:schemeClr>
                </a:solidFill>
                <a:latin typeface="微软雅黑" pitchFamily="34" charset="-122"/>
                <a:ea typeface="微软雅黑" pitchFamily="34" charset="-122"/>
              </a:rPr>
              <a:t>请在此处输入您的文本，或者复制您的文本粘贴到此处请在此处请在此处输入您的文本，或者复制您的文本粘贴到此处请在此处或者复制您的文本粘贴到此处请在此处</a:t>
            </a:r>
            <a:endParaRPr lang="en-US" altLang="zh-CN" sz="900" b="1" dirty="0" smtClean="0">
              <a:solidFill>
                <a:schemeClr val="tx1">
                  <a:lumMod val="50000"/>
                  <a:lumOff val="50000"/>
                </a:schemeClr>
              </a:solidFill>
              <a:latin typeface="微软雅黑" pitchFamily="34" charset="-122"/>
              <a:ea typeface="微软雅黑" pitchFamily="34" charset="-122"/>
            </a:endParaRPr>
          </a:p>
        </p:txBody>
      </p:sp>
      <p:sp>
        <p:nvSpPr>
          <p:cNvPr id="39" name="矩形 38"/>
          <p:cNvSpPr/>
          <p:nvPr/>
        </p:nvSpPr>
        <p:spPr>
          <a:xfrm>
            <a:off x="3392012" y="3399115"/>
            <a:ext cx="2588924" cy="623248"/>
          </a:xfrm>
          <a:prstGeom prst="rect">
            <a:avLst/>
          </a:prstGeom>
        </p:spPr>
        <p:txBody>
          <a:bodyPr wrap="square" lIns="68580" tIns="34290" rIns="68580" bIns="34290">
            <a:spAutoFit/>
          </a:bodyPr>
          <a:lstStyle/>
          <a:p>
            <a:pPr>
              <a:spcBef>
                <a:spcPts val="838"/>
              </a:spcBef>
              <a:spcAft>
                <a:spcPts val="838"/>
              </a:spcAft>
            </a:pPr>
            <a:r>
              <a:rPr lang="zh-CN" altLang="en-US" sz="900" b="1" dirty="0" smtClean="0">
                <a:solidFill>
                  <a:schemeClr val="tx1">
                    <a:lumMod val="50000"/>
                    <a:lumOff val="50000"/>
                  </a:schemeClr>
                </a:solidFill>
                <a:latin typeface="微软雅黑" pitchFamily="34" charset="-122"/>
                <a:ea typeface="微软雅黑" pitchFamily="34" charset="-122"/>
              </a:rPr>
              <a:t>请在此处输入您的文本，或者复制您的文本粘贴到此处请在此处请在此处输入您的文本，或者复制您的文本粘贴到此处请在此处或者复制您的文本粘贴到此处请在此处</a:t>
            </a:r>
            <a:endParaRPr lang="en-US" altLang="zh-CN" sz="900" b="1" dirty="0" smtClean="0">
              <a:solidFill>
                <a:schemeClr val="tx1">
                  <a:lumMod val="50000"/>
                  <a:lumOff val="50000"/>
                </a:schemeClr>
              </a:solidFill>
              <a:latin typeface="微软雅黑" pitchFamily="34" charset="-122"/>
              <a:ea typeface="微软雅黑" pitchFamily="34" charset="-122"/>
            </a:endParaRPr>
          </a:p>
        </p:txBody>
      </p:sp>
      <p:sp>
        <p:nvSpPr>
          <p:cNvPr id="40" name="矩形 39"/>
          <p:cNvSpPr/>
          <p:nvPr/>
        </p:nvSpPr>
        <p:spPr>
          <a:xfrm>
            <a:off x="6231548" y="3399115"/>
            <a:ext cx="2588924" cy="623248"/>
          </a:xfrm>
          <a:prstGeom prst="rect">
            <a:avLst/>
          </a:prstGeom>
        </p:spPr>
        <p:txBody>
          <a:bodyPr wrap="square" lIns="68580" tIns="34290" rIns="68580" bIns="34290">
            <a:spAutoFit/>
          </a:bodyPr>
          <a:lstStyle/>
          <a:p>
            <a:pPr>
              <a:spcBef>
                <a:spcPts val="838"/>
              </a:spcBef>
              <a:spcAft>
                <a:spcPts val="838"/>
              </a:spcAft>
            </a:pPr>
            <a:r>
              <a:rPr lang="zh-CN" altLang="en-US" sz="900" b="1" dirty="0" smtClean="0">
                <a:solidFill>
                  <a:schemeClr val="tx1">
                    <a:lumMod val="50000"/>
                    <a:lumOff val="50000"/>
                  </a:schemeClr>
                </a:solidFill>
                <a:latin typeface="微软雅黑" pitchFamily="34" charset="-122"/>
                <a:ea typeface="微软雅黑" pitchFamily="34" charset="-122"/>
              </a:rPr>
              <a:t>请在此处输入您的文本，或者复制您的文本粘贴到此处请在此处请在此处输入您的文本，或者复制您的文本粘贴到此处请在此处或者复制您的文本粘贴到此处请在此处</a:t>
            </a:r>
            <a:endParaRPr lang="en-US" altLang="zh-CN" sz="900" b="1" dirty="0" smtClean="0">
              <a:solidFill>
                <a:schemeClr val="tx1">
                  <a:lumMod val="50000"/>
                  <a:lumOff val="50000"/>
                </a:schemeClr>
              </a:solidFill>
              <a:latin typeface="微软雅黑" pitchFamily="34" charset="-122"/>
              <a:ea typeface="微软雅黑" pitchFamily="34" charset="-122"/>
            </a:endParaRPr>
          </a:p>
        </p:txBody>
      </p:sp>
      <p:sp>
        <p:nvSpPr>
          <p:cNvPr id="41"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12807265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Scale>
                                      <p:cBhvr>
                                        <p:cTn id="18"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6"/>
                                        </p:tgtEl>
                                        <p:attrNameLst>
                                          <p:attrName>ppt_x</p:attrName>
                                          <p:attrName>ppt_y</p:attrName>
                                        </p:attrNameLst>
                                      </p:cBhvr>
                                    </p:animMotion>
                                    <p:animEffect transition="in" filter="fade">
                                      <p:cBhvr>
                                        <p:cTn id="20" dur="1000"/>
                                        <p:tgtEl>
                                          <p:spTgt spid="16"/>
                                        </p:tgtEl>
                                      </p:cBhvr>
                                    </p:animEffect>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0-#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52" presetClass="entr" presetSubtype="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Scale>
                                      <p:cBhvr>
                                        <p:cTn id="29"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28"/>
                                        </p:tgtEl>
                                        <p:attrNameLst>
                                          <p:attrName>ppt_x</p:attrName>
                                          <p:attrName>ppt_y</p:attrName>
                                        </p:attrNameLst>
                                      </p:cBhvr>
                                    </p:animMotion>
                                    <p:animEffect transition="in" filter="fade">
                                      <p:cBhvr>
                                        <p:cTn id="31" dur="1000"/>
                                        <p:tgtEl>
                                          <p:spTgt spid="28"/>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animBg="1"/>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7</a:t>
            </a:fld>
            <a:endParaRPr lang="zh-CN" altLang="en-US"/>
          </a:p>
        </p:txBody>
      </p:sp>
      <p:grpSp>
        <p:nvGrpSpPr>
          <p:cNvPr id="3" name="组合 2"/>
          <p:cNvGrpSpPr/>
          <p:nvPr/>
        </p:nvGrpSpPr>
        <p:grpSpPr>
          <a:xfrm>
            <a:off x="3533675" y="1599116"/>
            <a:ext cx="1842481" cy="1754744"/>
            <a:chOff x="2195581" y="2130740"/>
            <a:chExt cx="3119545" cy="3119545"/>
          </a:xfrm>
        </p:grpSpPr>
        <p:sp>
          <p:nvSpPr>
            <p:cNvPr id="4" name="椭圆 3"/>
            <p:cNvSpPr/>
            <p:nvPr/>
          </p:nvSpPr>
          <p:spPr>
            <a:xfrm>
              <a:off x="2195581" y="2130740"/>
              <a:ext cx="3119545" cy="3119545"/>
            </a:xfrm>
            <a:prstGeom prst="ellipse">
              <a:avLst/>
            </a:prstGeom>
            <a:solidFill>
              <a:srgbClr val="29304A"/>
            </a:solidFill>
            <a:ln>
              <a:noFill/>
            </a:ln>
            <a:effectLst>
              <a:outerShdw blurRad="63500" dist="76200" dir="96000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3">
                <a:solidFill>
                  <a:schemeClr val="bg1"/>
                </a:solidFill>
              </a:endParaRPr>
            </a:p>
          </p:txBody>
        </p:sp>
        <p:sp>
          <p:nvSpPr>
            <p:cNvPr id="5" name="Freeform 5"/>
            <p:cNvSpPr>
              <a:spLocks noEditPoints="1"/>
            </p:cNvSpPr>
            <p:nvPr/>
          </p:nvSpPr>
          <p:spPr bwMode="auto">
            <a:xfrm>
              <a:off x="3405439" y="2832537"/>
              <a:ext cx="682758" cy="748206"/>
            </a:xfrm>
            <a:custGeom>
              <a:avLst/>
              <a:gdLst>
                <a:gd name="T0" fmla="*/ 24 w 160"/>
                <a:gd name="T1" fmla="*/ 0 h 176"/>
                <a:gd name="T2" fmla="*/ 0 w 160"/>
                <a:gd name="T3" fmla="*/ 20 h 176"/>
                <a:gd name="T4" fmla="*/ 0 w 160"/>
                <a:gd name="T5" fmla="*/ 116 h 176"/>
                <a:gd name="T6" fmla="*/ 24 w 160"/>
                <a:gd name="T7" fmla="*/ 136 h 176"/>
                <a:gd name="T8" fmla="*/ 72 w 160"/>
                <a:gd name="T9" fmla="*/ 136 h 176"/>
                <a:gd name="T10" fmla="*/ 72 w 160"/>
                <a:gd name="T11" fmla="*/ 165 h 176"/>
                <a:gd name="T12" fmla="*/ 82 w 160"/>
                <a:gd name="T13" fmla="*/ 171 h 176"/>
                <a:gd name="T14" fmla="*/ 115 w 160"/>
                <a:gd name="T15" fmla="*/ 136 h 176"/>
                <a:gd name="T16" fmla="*/ 136 w 160"/>
                <a:gd name="T17" fmla="*/ 136 h 176"/>
                <a:gd name="T18" fmla="*/ 160 w 160"/>
                <a:gd name="T19" fmla="*/ 116 h 176"/>
                <a:gd name="T20" fmla="*/ 160 w 160"/>
                <a:gd name="T21" fmla="*/ 20 h 176"/>
                <a:gd name="T22" fmla="*/ 136 w 160"/>
                <a:gd name="T23" fmla="*/ 0 h 176"/>
                <a:gd name="T24" fmla="*/ 24 w 160"/>
                <a:gd name="T25" fmla="*/ 0 h 176"/>
                <a:gd name="T26" fmla="*/ 19 w 160"/>
                <a:gd name="T27" fmla="*/ 68 h 176"/>
                <a:gd name="T28" fmla="*/ 36 w 160"/>
                <a:gd name="T29" fmla="*/ 51 h 176"/>
                <a:gd name="T30" fmla="*/ 53 w 160"/>
                <a:gd name="T31" fmla="*/ 68 h 176"/>
                <a:gd name="T32" fmla="*/ 36 w 160"/>
                <a:gd name="T33" fmla="*/ 85 h 176"/>
                <a:gd name="T34" fmla="*/ 19 w 160"/>
                <a:gd name="T35" fmla="*/ 68 h 176"/>
                <a:gd name="T36" fmla="*/ 63 w 160"/>
                <a:gd name="T37" fmla="*/ 68 h 176"/>
                <a:gd name="T38" fmla="*/ 80 w 160"/>
                <a:gd name="T39" fmla="*/ 51 h 176"/>
                <a:gd name="T40" fmla="*/ 97 w 160"/>
                <a:gd name="T41" fmla="*/ 68 h 176"/>
                <a:gd name="T42" fmla="*/ 80 w 160"/>
                <a:gd name="T43" fmla="*/ 85 h 176"/>
                <a:gd name="T44" fmla="*/ 63 w 160"/>
                <a:gd name="T45" fmla="*/ 68 h 176"/>
                <a:gd name="T46" fmla="*/ 107 w 160"/>
                <a:gd name="T47" fmla="*/ 68 h 176"/>
                <a:gd name="T48" fmla="*/ 124 w 160"/>
                <a:gd name="T49" fmla="*/ 51 h 176"/>
                <a:gd name="T50" fmla="*/ 141 w 160"/>
                <a:gd name="T51" fmla="*/ 68 h 176"/>
                <a:gd name="T52" fmla="*/ 124 w 160"/>
                <a:gd name="T53" fmla="*/ 85 h 176"/>
                <a:gd name="T54" fmla="*/ 107 w 160"/>
                <a:gd name="T55" fmla="*/ 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0" h="176">
                  <a:moveTo>
                    <a:pt x="24" y="0"/>
                  </a:moveTo>
                  <a:cubicBezTo>
                    <a:pt x="11" y="0"/>
                    <a:pt x="0" y="9"/>
                    <a:pt x="0" y="20"/>
                  </a:cubicBezTo>
                  <a:cubicBezTo>
                    <a:pt x="0" y="116"/>
                    <a:pt x="0" y="116"/>
                    <a:pt x="0" y="116"/>
                  </a:cubicBezTo>
                  <a:cubicBezTo>
                    <a:pt x="0" y="127"/>
                    <a:pt x="11" y="136"/>
                    <a:pt x="24" y="136"/>
                  </a:cubicBezTo>
                  <a:cubicBezTo>
                    <a:pt x="72" y="136"/>
                    <a:pt x="72" y="136"/>
                    <a:pt x="72" y="136"/>
                  </a:cubicBezTo>
                  <a:cubicBezTo>
                    <a:pt x="72" y="165"/>
                    <a:pt x="72" y="165"/>
                    <a:pt x="72" y="165"/>
                  </a:cubicBezTo>
                  <a:cubicBezTo>
                    <a:pt x="72" y="165"/>
                    <a:pt x="72" y="176"/>
                    <a:pt x="82" y="171"/>
                  </a:cubicBezTo>
                  <a:cubicBezTo>
                    <a:pt x="89" y="163"/>
                    <a:pt x="104" y="148"/>
                    <a:pt x="115" y="136"/>
                  </a:cubicBezTo>
                  <a:cubicBezTo>
                    <a:pt x="136" y="136"/>
                    <a:pt x="136" y="136"/>
                    <a:pt x="136" y="136"/>
                  </a:cubicBezTo>
                  <a:cubicBezTo>
                    <a:pt x="149" y="136"/>
                    <a:pt x="160" y="127"/>
                    <a:pt x="160" y="116"/>
                  </a:cubicBezTo>
                  <a:cubicBezTo>
                    <a:pt x="160" y="20"/>
                    <a:pt x="160" y="20"/>
                    <a:pt x="160" y="20"/>
                  </a:cubicBezTo>
                  <a:cubicBezTo>
                    <a:pt x="160" y="9"/>
                    <a:pt x="149" y="0"/>
                    <a:pt x="136" y="0"/>
                  </a:cubicBezTo>
                  <a:lnTo>
                    <a:pt x="24" y="0"/>
                  </a:lnTo>
                  <a:close/>
                  <a:moveTo>
                    <a:pt x="19" y="68"/>
                  </a:moveTo>
                  <a:cubicBezTo>
                    <a:pt x="19" y="59"/>
                    <a:pt x="27" y="51"/>
                    <a:pt x="36" y="51"/>
                  </a:cubicBezTo>
                  <a:cubicBezTo>
                    <a:pt x="45" y="51"/>
                    <a:pt x="53" y="59"/>
                    <a:pt x="53" y="68"/>
                  </a:cubicBezTo>
                  <a:cubicBezTo>
                    <a:pt x="53" y="77"/>
                    <a:pt x="45" y="85"/>
                    <a:pt x="36" y="85"/>
                  </a:cubicBezTo>
                  <a:cubicBezTo>
                    <a:pt x="27" y="85"/>
                    <a:pt x="19" y="77"/>
                    <a:pt x="19" y="68"/>
                  </a:cubicBezTo>
                  <a:close/>
                  <a:moveTo>
                    <a:pt x="63" y="68"/>
                  </a:moveTo>
                  <a:cubicBezTo>
                    <a:pt x="63" y="59"/>
                    <a:pt x="71" y="51"/>
                    <a:pt x="80" y="51"/>
                  </a:cubicBezTo>
                  <a:cubicBezTo>
                    <a:pt x="89" y="51"/>
                    <a:pt x="97" y="59"/>
                    <a:pt x="97" y="68"/>
                  </a:cubicBezTo>
                  <a:cubicBezTo>
                    <a:pt x="97" y="77"/>
                    <a:pt x="89" y="85"/>
                    <a:pt x="80" y="85"/>
                  </a:cubicBezTo>
                  <a:cubicBezTo>
                    <a:pt x="71" y="85"/>
                    <a:pt x="63" y="77"/>
                    <a:pt x="63" y="68"/>
                  </a:cubicBezTo>
                  <a:close/>
                  <a:moveTo>
                    <a:pt x="107" y="68"/>
                  </a:moveTo>
                  <a:cubicBezTo>
                    <a:pt x="107" y="59"/>
                    <a:pt x="115" y="51"/>
                    <a:pt x="124" y="51"/>
                  </a:cubicBezTo>
                  <a:cubicBezTo>
                    <a:pt x="133" y="51"/>
                    <a:pt x="141" y="59"/>
                    <a:pt x="141" y="68"/>
                  </a:cubicBezTo>
                  <a:cubicBezTo>
                    <a:pt x="141" y="77"/>
                    <a:pt x="133" y="85"/>
                    <a:pt x="124" y="85"/>
                  </a:cubicBezTo>
                  <a:cubicBezTo>
                    <a:pt x="115" y="85"/>
                    <a:pt x="107" y="77"/>
                    <a:pt x="107" y="68"/>
                  </a:cubicBezTo>
                  <a:close/>
                </a:path>
              </a:pathLst>
            </a:custGeom>
            <a:solidFill>
              <a:schemeClr val="bg1"/>
            </a:solidFill>
            <a:ln>
              <a:noFill/>
            </a:ln>
          </p:spPr>
          <p:txBody>
            <a:bodyPr vert="horz" wrap="square" lIns="54007" tIns="27003" rIns="54007" bIns="27003" numCol="1" anchor="t" anchorCtr="0" compatLnSpc="1">
              <a:prstTxWarp prst="textNoShape">
                <a:avLst/>
              </a:prstTxWarp>
            </a:bodyPr>
            <a:lstStyle/>
            <a:p>
              <a:endParaRPr lang="zh-CN" altLang="en-US" sz="1063">
                <a:solidFill>
                  <a:schemeClr val="bg1"/>
                </a:solidFill>
              </a:endParaRPr>
            </a:p>
          </p:txBody>
        </p:sp>
      </p:grpSp>
      <p:grpSp>
        <p:nvGrpSpPr>
          <p:cNvPr id="6" name="组合 5"/>
          <p:cNvGrpSpPr/>
          <p:nvPr/>
        </p:nvGrpSpPr>
        <p:grpSpPr>
          <a:xfrm>
            <a:off x="1120104" y="1953066"/>
            <a:ext cx="1257047" cy="1197188"/>
            <a:chOff x="1120103" y="2570179"/>
            <a:chExt cx="1257047" cy="1257047"/>
          </a:xfrm>
        </p:grpSpPr>
        <p:grpSp>
          <p:nvGrpSpPr>
            <p:cNvPr id="7" name="组合 6"/>
            <p:cNvGrpSpPr/>
            <p:nvPr/>
          </p:nvGrpSpPr>
          <p:grpSpPr>
            <a:xfrm>
              <a:off x="1120103" y="2570179"/>
              <a:ext cx="1257047" cy="1257047"/>
              <a:chOff x="458820" y="2600461"/>
              <a:chExt cx="2128333" cy="2128333"/>
            </a:xfrm>
          </p:grpSpPr>
          <p:sp>
            <p:nvSpPr>
              <p:cNvPr id="9" name="椭圆 8"/>
              <p:cNvSpPr/>
              <p:nvPr/>
            </p:nvSpPr>
            <p:spPr>
              <a:xfrm>
                <a:off x="458820" y="2600461"/>
                <a:ext cx="2128333" cy="2128333"/>
              </a:xfrm>
              <a:prstGeom prst="ellipse">
                <a:avLst/>
              </a:prstGeom>
              <a:solidFill>
                <a:srgbClr val="EF5752"/>
              </a:solidFill>
              <a:ln>
                <a:noFill/>
              </a:ln>
              <a:effectLst>
                <a:outerShdw blurRad="63500" dist="76200" dir="96000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3">
                  <a:solidFill>
                    <a:schemeClr val="bg1"/>
                  </a:solidFill>
                </a:endParaRPr>
              </a:p>
            </p:txBody>
          </p:sp>
          <p:sp>
            <p:nvSpPr>
              <p:cNvPr id="10" name="Freeform 9"/>
              <p:cNvSpPr>
                <a:spLocks noEditPoints="1"/>
              </p:cNvSpPr>
              <p:nvPr/>
            </p:nvSpPr>
            <p:spPr bwMode="auto">
              <a:xfrm>
                <a:off x="1225638" y="3030295"/>
                <a:ext cx="707598" cy="650506"/>
              </a:xfrm>
              <a:custGeom>
                <a:avLst/>
                <a:gdLst>
                  <a:gd name="T0" fmla="*/ 136 w 170"/>
                  <a:gd name="T1" fmla="*/ 40 h 156"/>
                  <a:gd name="T2" fmla="*/ 136 w 170"/>
                  <a:gd name="T3" fmla="*/ 36 h 156"/>
                  <a:gd name="T4" fmla="*/ 115 w 170"/>
                  <a:gd name="T5" fmla="*/ 16 h 156"/>
                  <a:gd name="T6" fmla="*/ 62 w 170"/>
                  <a:gd name="T7" fmla="*/ 16 h 156"/>
                  <a:gd name="T8" fmla="*/ 61 w 170"/>
                  <a:gd name="T9" fmla="*/ 15 h 156"/>
                  <a:gd name="T10" fmla="*/ 57 w 170"/>
                  <a:gd name="T11" fmla="*/ 8 h 156"/>
                  <a:gd name="T12" fmla="*/ 41 w 170"/>
                  <a:gd name="T13" fmla="*/ 0 h 156"/>
                  <a:gd name="T14" fmla="*/ 10 w 170"/>
                  <a:gd name="T15" fmla="*/ 0 h 156"/>
                  <a:gd name="T16" fmla="*/ 0 w 170"/>
                  <a:gd name="T17" fmla="*/ 8 h 156"/>
                  <a:gd name="T18" fmla="*/ 0 w 170"/>
                  <a:gd name="T19" fmla="*/ 122 h 156"/>
                  <a:gd name="T20" fmla="*/ 17 w 170"/>
                  <a:gd name="T21" fmla="*/ 59 h 156"/>
                  <a:gd name="T22" fmla="*/ 46 w 170"/>
                  <a:gd name="T23" fmla="*/ 40 h 156"/>
                  <a:gd name="T24" fmla="*/ 136 w 170"/>
                  <a:gd name="T25" fmla="*/ 40 h 156"/>
                  <a:gd name="T26" fmla="*/ 53 w 170"/>
                  <a:gd name="T27" fmla="*/ 48 h 156"/>
                  <a:gd name="T28" fmla="*/ 27 w 170"/>
                  <a:gd name="T29" fmla="*/ 64 h 156"/>
                  <a:gd name="T30" fmla="*/ 5 w 170"/>
                  <a:gd name="T31" fmla="*/ 140 h 156"/>
                  <a:gd name="T32" fmla="*/ 21 w 170"/>
                  <a:gd name="T33" fmla="*/ 156 h 156"/>
                  <a:gd name="T34" fmla="*/ 119 w 170"/>
                  <a:gd name="T35" fmla="*/ 156 h 156"/>
                  <a:gd name="T36" fmla="*/ 145 w 170"/>
                  <a:gd name="T37" fmla="*/ 140 h 156"/>
                  <a:gd name="T38" fmla="*/ 167 w 170"/>
                  <a:gd name="T39" fmla="*/ 64 h 156"/>
                  <a:gd name="T40" fmla="*/ 151 w 170"/>
                  <a:gd name="T41" fmla="*/ 48 h 156"/>
                  <a:gd name="T42" fmla="*/ 53 w 170"/>
                  <a:gd name="T43" fmla="*/ 48 h 156"/>
                  <a:gd name="T44" fmla="*/ 82 w 170"/>
                  <a:gd name="T45" fmla="*/ 72 h 156"/>
                  <a:gd name="T46" fmla="*/ 90 w 170"/>
                  <a:gd name="T47" fmla="*/ 72 h 156"/>
                  <a:gd name="T48" fmla="*/ 96 w 170"/>
                  <a:gd name="T49" fmla="*/ 79 h 156"/>
                  <a:gd name="T50" fmla="*/ 96 w 170"/>
                  <a:gd name="T51" fmla="*/ 92 h 156"/>
                  <a:gd name="T52" fmla="*/ 109 w 170"/>
                  <a:gd name="T53" fmla="*/ 92 h 156"/>
                  <a:gd name="T54" fmla="*/ 116 w 170"/>
                  <a:gd name="T55" fmla="*/ 98 h 156"/>
                  <a:gd name="T56" fmla="*/ 116 w 170"/>
                  <a:gd name="T57" fmla="*/ 106 h 156"/>
                  <a:gd name="T58" fmla="*/ 109 w 170"/>
                  <a:gd name="T59" fmla="*/ 112 h 156"/>
                  <a:gd name="T60" fmla="*/ 96 w 170"/>
                  <a:gd name="T61" fmla="*/ 112 h 156"/>
                  <a:gd name="T62" fmla="*/ 96 w 170"/>
                  <a:gd name="T63" fmla="*/ 125 h 156"/>
                  <a:gd name="T64" fmla="*/ 90 w 170"/>
                  <a:gd name="T65" fmla="*/ 132 h 156"/>
                  <a:gd name="T66" fmla="*/ 82 w 170"/>
                  <a:gd name="T67" fmla="*/ 132 h 156"/>
                  <a:gd name="T68" fmla="*/ 76 w 170"/>
                  <a:gd name="T69" fmla="*/ 126 h 156"/>
                  <a:gd name="T70" fmla="*/ 76 w 170"/>
                  <a:gd name="T71" fmla="*/ 112 h 156"/>
                  <a:gd name="T72" fmla="*/ 63 w 170"/>
                  <a:gd name="T73" fmla="*/ 112 h 156"/>
                  <a:gd name="T74" fmla="*/ 56 w 170"/>
                  <a:gd name="T75" fmla="*/ 106 h 156"/>
                  <a:gd name="T76" fmla="*/ 56 w 170"/>
                  <a:gd name="T77" fmla="*/ 98 h 156"/>
                  <a:gd name="T78" fmla="*/ 63 w 170"/>
                  <a:gd name="T79" fmla="*/ 92 h 156"/>
                  <a:gd name="T80" fmla="*/ 76 w 170"/>
                  <a:gd name="T81" fmla="*/ 92 h 156"/>
                  <a:gd name="T82" fmla="*/ 76 w 170"/>
                  <a:gd name="T83" fmla="*/ 78 h 156"/>
                  <a:gd name="T84" fmla="*/ 82 w 170"/>
                  <a:gd name="T85"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56">
                    <a:moveTo>
                      <a:pt x="136" y="40"/>
                    </a:moveTo>
                    <a:cubicBezTo>
                      <a:pt x="136" y="36"/>
                      <a:pt x="136" y="36"/>
                      <a:pt x="136" y="36"/>
                    </a:cubicBezTo>
                    <a:cubicBezTo>
                      <a:pt x="136" y="25"/>
                      <a:pt x="127" y="16"/>
                      <a:pt x="115" y="16"/>
                    </a:cubicBezTo>
                    <a:cubicBezTo>
                      <a:pt x="62" y="16"/>
                      <a:pt x="62" y="16"/>
                      <a:pt x="62" y="16"/>
                    </a:cubicBezTo>
                    <a:cubicBezTo>
                      <a:pt x="61" y="15"/>
                      <a:pt x="61" y="15"/>
                      <a:pt x="61" y="15"/>
                    </a:cubicBezTo>
                    <a:cubicBezTo>
                      <a:pt x="57" y="8"/>
                      <a:pt x="57" y="8"/>
                      <a:pt x="57" y="8"/>
                    </a:cubicBezTo>
                    <a:cubicBezTo>
                      <a:pt x="53" y="4"/>
                      <a:pt x="47" y="0"/>
                      <a:pt x="41" y="0"/>
                    </a:cubicBezTo>
                    <a:cubicBezTo>
                      <a:pt x="10" y="0"/>
                      <a:pt x="10" y="0"/>
                      <a:pt x="10" y="0"/>
                    </a:cubicBezTo>
                    <a:cubicBezTo>
                      <a:pt x="4" y="0"/>
                      <a:pt x="0" y="4"/>
                      <a:pt x="0" y="8"/>
                    </a:cubicBezTo>
                    <a:cubicBezTo>
                      <a:pt x="0" y="122"/>
                      <a:pt x="0" y="122"/>
                      <a:pt x="0" y="122"/>
                    </a:cubicBezTo>
                    <a:cubicBezTo>
                      <a:pt x="17" y="59"/>
                      <a:pt x="17" y="59"/>
                      <a:pt x="17" y="59"/>
                    </a:cubicBezTo>
                    <a:cubicBezTo>
                      <a:pt x="20" y="49"/>
                      <a:pt x="34" y="40"/>
                      <a:pt x="46" y="40"/>
                    </a:cubicBezTo>
                    <a:lnTo>
                      <a:pt x="136" y="40"/>
                    </a:lnTo>
                    <a:close/>
                    <a:moveTo>
                      <a:pt x="53" y="48"/>
                    </a:moveTo>
                    <a:cubicBezTo>
                      <a:pt x="41" y="48"/>
                      <a:pt x="29" y="55"/>
                      <a:pt x="27" y="64"/>
                    </a:cubicBezTo>
                    <a:cubicBezTo>
                      <a:pt x="5" y="140"/>
                      <a:pt x="5" y="140"/>
                      <a:pt x="5" y="140"/>
                    </a:cubicBezTo>
                    <a:cubicBezTo>
                      <a:pt x="2" y="149"/>
                      <a:pt x="9" y="156"/>
                      <a:pt x="21" y="156"/>
                    </a:cubicBezTo>
                    <a:cubicBezTo>
                      <a:pt x="119" y="156"/>
                      <a:pt x="119" y="156"/>
                      <a:pt x="119" y="156"/>
                    </a:cubicBezTo>
                    <a:cubicBezTo>
                      <a:pt x="131" y="156"/>
                      <a:pt x="143" y="149"/>
                      <a:pt x="145" y="140"/>
                    </a:cubicBezTo>
                    <a:cubicBezTo>
                      <a:pt x="167" y="64"/>
                      <a:pt x="167" y="64"/>
                      <a:pt x="167" y="64"/>
                    </a:cubicBezTo>
                    <a:cubicBezTo>
                      <a:pt x="170" y="55"/>
                      <a:pt x="163" y="48"/>
                      <a:pt x="151" y="48"/>
                    </a:cubicBezTo>
                    <a:lnTo>
                      <a:pt x="53" y="48"/>
                    </a:lnTo>
                    <a:close/>
                    <a:moveTo>
                      <a:pt x="82" y="72"/>
                    </a:moveTo>
                    <a:cubicBezTo>
                      <a:pt x="90" y="72"/>
                      <a:pt x="90" y="72"/>
                      <a:pt x="90" y="72"/>
                    </a:cubicBezTo>
                    <a:cubicBezTo>
                      <a:pt x="94" y="72"/>
                      <a:pt x="96" y="75"/>
                      <a:pt x="96" y="79"/>
                    </a:cubicBezTo>
                    <a:cubicBezTo>
                      <a:pt x="96" y="92"/>
                      <a:pt x="96" y="92"/>
                      <a:pt x="96" y="92"/>
                    </a:cubicBezTo>
                    <a:cubicBezTo>
                      <a:pt x="109" y="92"/>
                      <a:pt x="109" y="92"/>
                      <a:pt x="109" y="92"/>
                    </a:cubicBezTo>
                    <a:cubicBezTo>
                      <a:pt x="113" y="92"/>
                      <a:pt x="116" y="94"/>
                      <a:pt x="116" y="98"/>
                    </a:cubicBezTo>
                    <a:cubicBezTo>
                      <a:pt x="116" y="106"/>
                      <a:pt x="116" y="106"/>
                      <a:pt x="116" y="106"/>
                    </a:cubicBezTo>
                    <a:cubicBezTo>
                      <a:pt x="116" y="110"/>
                      <a:pt x="113" y="112"/>
                      <a:pt x="109" y="112"/>
                    </a:cubicBezTo>
                    <a:cubicBezTo>
                      <a:pt x="96" y="112"/>
                      <a:pt x="96" y="112"/>
                      <a:pt x="96" y="112"/>
                    </a:cubicBezTo>
                    <a:cubicBezTo>
                      <a:pt x="96" y="125"/>
                      <a:pt x="96" y="125"/>
                      <a:pt x="96" y="125"/>
                    </a:cubicBezTo>
                    <a:cubicBezTo>
                      <a:pt x="96" y="129"/>
                      <a:pt x="94" y="132"/>
                      <a:pt x="90" y="132"/>
                    </a:cubicBezTo>
                    <a:cubicBezTo>
                      <a:pt x="82" y="132"/>
                      <a:pt x="82" y="132"/>
                      <a:pt x="82" y="132"/>
                    </a:cubicBezTo>
                    <a:cubicBezTo>
                      <a:pt x="79" y="132"/>
                      <a:pt x="76" y="129"/>
                      <a:pt x="76" y="126"/>
                    </a:cubicBezTo>
                    <a:cubicBezTo>
                      <a:pt x="76" y="112"/>
                      <a:pt x="76" y="112"/>
                      <a:pt x="76" y="112"/>
                    </a:cubicBezTo>
                    <a:cubicBezTo>
                      <a:pt x="63" y="112"/>
                      <a:pt x="63" y="112"/>
                      <a:pt x="63" y="112"/>
                    </a:cubicBezTo>
                    <a:cubicBezTo>
                      <a:pt x="59" y="112"/>
                      <a:pt x="56" y="110"/>
                      <a:pt x="56" y="106"/>
                    </a:cubicBezTo>
                    <a:cubicBezTo>
                      <a:pt x="56" y="98"/>
                      <a:pt x="56" y="98"/>
                      <a:pt x="56" y="98"/>
                    </a:cubicBezTo>
                    <a:cubicBezTo>
                      <a:pt x="56" y="95"/>
                      <a:pt x="59" y="92"/>
                      <a:pt x="63" y="92"/>
                    </a:cubicBezTo>
                    <a:cubicBezTo>
                      <a:pt x="76" y="92"/>
                      <a:pt x="76" y="92"/>
                      <a:pt x="76" y="92"/>
                    </a:cubicBezTo>
                    <a:cubicBezTo>
                      <a:pt x="76" y="78"/>
                      <a:pt x="76" y="78"/>
                      <a:pt x="76" y="78"/>
                    </a:cubicBezTo>
                    <a:cubicBezTo>
                      <a:pt x="76" y="75"/>
                      <a:pt x="78" y="72"/>
                      <a:pt x="82" y="72"/>
                    </a:cubicBezTo>
                    <a:close/>
                  </a:path>
                </a:pathLst>
              </a:custGeom>
              <a:solidFill>
                <a:schemeClr val="bg1"/>
              </a:solidFill>
              <a:ln>
                <a:noFill/>
              </a:ln>
            </p:spPr>
            <p:txBody>
              <a:bodyPr vert="horz" wrap="square" lIns="54007" tIns="27003" rIns="54007" bIns="27003" numCol="1" anchor="t" anchorCtr="0" compatLnSpc="1">
                <a:prstTxWarp prst="textNoShape">
                  <a:avLst/>
                </a:prstTxWarp>
              </a:bodyPr>
              <a:lstStyle/>
              <a:p>
                <a:endParaRPr lang="zh-CN" altLang="en-US" sz="1063">
                  <a:solidFill>
                    <a:schemeClr val="bg1"/>
                  </a:solidFill>
                </a:endParaRPr>
              </a:p>
            </p:txBody>
          </p:sp>
        </p:grpSp>
        <p:sp>
          <p:nvSpPr>
            <p:cNvPr id="8" name="矩形 7"/>
            <p:cNvSpPr/>
            <p:nvPr/>
          </p:nvSpPr>
          <p:spPr>
            <a:xfrm>
              <a:off x="1288115" y="3212330"/>
              <a:ext cx="954107" cy="484748"/>
            </a:xfrm>
            <a:prstGeom prst="rect">
              <a:avLst/>
            </a:prstGeom>
          </p:spPr>
          <p:txBody>
            <a:bodyPr wrap="none">
              <a:spAutoFit/>
            </a:bodyPr>
            <a:lstStyle/>
            <a:p>
              <a:pPr lvl="0" algn="ctr"/>
              <a:r>
                <a:rPr lang="zh-CN" altLang="zh-CN" sz="1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战略审定</a:t>
              </a:r>
              <a:r>
                <a:rPr lang="zh-CN" altLang="zh-CN"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与</a:t>
              </a:r>
              <a:endParaRPr lang="en-US" altLang="zh-CN"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lvl="0" algn="ctr"/>
              <a:r>
                <a:rPr lang="zh-CN" altLang="zh-CN"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调整</a:t>
              </a:r>
              <a:r>
                <a:rPr lang="zh-CN" altLang="zh-CN" sz="1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体系</a:t>
              </a:r>
            </a:p>
          </p:txBody>
        </p:sp>
      </p:grpSp>
      <p:sp>
        <p:nvSpPr>
          <p:cNvPr id="11" name="矩形 10"/>
          <p:cNvSpPr/>
          <p:nvPr/>
        </p:nvSpPr>
        <p:spPr>
          <a:xfrm>
            <a:off x="3818676" y="2500637"/>
            <a:ext cx="1261884" cy="461665"/>
          </a:xfrm>
          <a:prstGeom prst="rect">
            <a:avLst/>
          </a:prstGeom>
        </p:spPr>
        <p:txBody>
          <a:bodyPr wrap="none">
            <a:spAutoFit/>
          </a:bodyPr>
          <a:lstStyle/>
          <a:p>
            <a:pPr lvl="0" algn="ctr"/>
            <a:r>
              <a:rPr lang="zh-CN" altLang="zh-CN" sz="1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管理团队稳定</a:t>
            </a:r>
            <a:r>
              <a:rPr lang="zh-CN" altLang="zh-CN"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与</a:t>
            </a:r>
            <a:endParaRPr lang="en-US" altLang="zh-CN"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lvl="0" algn="ctr"/>
            <a:r>
              <a:rPr lang="zh-CN" altLang="zh-CN"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提升</a:t>
            </a:r>
            <a:r>
              <a:rPr lang="zh-CN" altLang="zh-CN" sz="1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保障体系</a:t>
            </a:r>
          </a:p>
        </p:txBody>
      </p:sp>
      <p:grpSp>
        <p:nvGrpSpPr>
          <p:cNvPr id="12" name="组合 11"/>
          <p:cNvGrpSpPr/>
          <p:nvPr/>
        </p:nvGrpSpPr>
        <p:grpSpPr>
          <a:xfrm>
            <a:off x="5080560" y="1381186"/>
            <a:ext cx="1420438" cy="1352798"/>
            <a:chOff x="5080560" y="1969705"/>
            <a:chExt cx="1420438" cy="1420438"/>
          </a:xfrm>
        </p:grpSpPr>
        <p:grpSp>
          <p:nvGrpSpPr>
            <p:cNvPr id="13" name="组合 12"/>
            <p:cNvGrpSpPr/>
            <p:nvPr/>
          </p:nvGrpSpPr>
          <p:grpSpPr>
            <a:xfrm>
              <a:off x="5080560" y="1969705"/>
              <a:ext cx="1420438" cy="1420438"/>
              <a:chOff x="3328710" y="3149091"/>
              <a:chExt cx="2191225" cy="2191225"/>
            </a:xfrm>
          </p:grpSpPr>
          <p:sp>
            <p:nvSpPr>
              <p:cNvPr id="15" name="椭圆 14"/>
              <p:cNvSpPr/>
              <p:nvPr/>
            </p:nvSpPr>
            <p:spPr>
              <a:xfrm>
                <a:off x="3328710" y="3149091"/>
                <a:ext cx="2191225" cy="2191225"/>
              </a:xfrm>
              <a:prstGeom prst="ellipse">
                <a:avLst/>
              </a:prstGeom>
              <a:solidFill>
                <a:srgbClr val="EF5752"/>
              </a:solidFill>
              <a:ln>
                <a:noFill/>
              </a:ln>
              <a:effectLst>
                <a:outerShdw blurRad="63500" dist="76200" dir="96000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3">
                  <a:solidFill>
                    <a:schemeClr val="bg1"/>
                  </a:solidFill>
                </a:endParaRPr>
              </a:p>
            </p:txBody>
          </p:sp>
          <p:sp>
            <p:nvSpPr>
              <p:cNvPr id="16" name="Freeform 13"/>
              <p:cNvSpPr>
                <a:spLocks noEditPoints="1"/>
              </p:cNvSpPr>
              <p:nvPr/>
            </p:nvSpPr>
            <p:spPr bwMode="auto">
              <a:xfrm>
                <a:off x="4084451" y="4361267"/>
                <a:ext cx="639719" cy="732700"/>
              </a:xfrm>
              <a:custGeom>
                <a:avLst/>
                <a:gdLst>
                  <a:gd name="T0" fmla="*/ 52 w 142"/>
                  <a:gd name="T1" fmla="*/ 48 h 164"/>
                  <a:gd name="T2" fmla="*/ 0 w 142"/>
                  <a:gd name="T3" fmla="*/ 48 h 164"/>
                  <a:gd name="T4" fmla="*/ 0 w 142"/>
                  <a:gd name="T5" fmla="*/ 116 h 164"/>
                  <a:gd name="T6" fmla="*/ 51 w 142"/>
                  <a:gd name="T7" fmla="*/ 116 h 164"/>
                  <a:gd name="T8" fmla="*/ 104 w 142"/>
                  <a:gd name="T9" fmla="*/ 164 h 164"/>
                  <a:gd name="T10" fmla="*/ 104 w 142"/>
                  <a:gd name="T11" fmla="*/ 0 h 164"/>
                  <a:gd name="T12" fmla="*/ 52 w 142"/>
                  <a:gd name="T13" fmla="*/ 48 h 164"/>
                  <a:gd name="T14" fmla="*/ 114 w 142"/>
                  <a:gd name="T15" fmla="*/ 44 h 164"/>
                  <a:gd name="T16" fmla="*/ 125 w 142"/>
                  <a:gd name="T17" fmla="*/ 82 h 164"/>
                  <a:gd name="T18" fmla="*/ 113 w 142"/>
                  <a:gd name="T19" fmla="*/ 122 h 164"/>
                  <a:gd name="T20" fmla="*/ 125 w 142"/>
                  <a:gd name="T21" fmla="*/ 133 h 164"/>
                  <a:gd name="T22" fmla="*/ 142 w 142"/>
                  <a:gd name="T23" fmla="*/ 82 h 164"/>
                  <a:gd name="T24" fmla="*/ 127 w 142"/>
                  <a:gd name="T25" fmla="*/ 33 h 164"/>
                  <a:gd name="T26" fmla="*/ 114 w 142"/>
                  <a:gd name="T27" fmla="*/ 4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4">
                    <a:moveTo>
                      <a:pt x="52" y="48"/>
                    </a:moveTo>
                    <a:cubicBezTo>
                      <a:pt x="0" y="48"/>
                      <a:pt x="0" y="48"/>
                      <a:pt x="0" y="48"/>
                    </a:cubicBezTo>
                    <a:cubicBezTo>
                      <a:pt x="0" y="116"/>
                      <a:pt x="0" y="116"/>
                      <a:pt x="0" y="116"/>
                    </a:cubicBezTo>
                    <a:cubicBezTo>
                      <a:pt x="51" y="116"/>
                      <a:pt x="51" y="116"/>
                      <a:pt x="51" y="116"/>
                    </a:cubicBezTo>
                    <a:cubicBezTo>
                      <a:pt x="104" y="164"/>
                      <a:pt x="104" y="164"/>
                      <a:pt x="104" y="164"/>
                    </a:cubicBezTo>
                    <a:cubicBezTo>
                      <a:pt x="104" y="0"/>
                      <a:pt x="104" y="0"/>
                      <a:pt x="104" y="0"/>
                    </a:cubicBezTo>
                    <a:lnTo>
                      <a:pt x="52" y="48"/>
                    </a:lnTo>
                    <a:close/>
                    <a:moveTo>
                      <a:pt x="114" y="44"/>
                    </a:moveTo>
                    <a:cubicBezTo>
                      <a:pt x="121" y="55"/>
                      <a:pt x="125" y="68"/>
                      <a:pt x="125" y="82"/>
                    </a:cubicBezTo>
                    <a:cubicBezTo>
                      <a:pt x="125" y="97"/>
                      <a:pt x="121" y="111"/>
                      <a:pt x="113" y="122"/>
                    </a:cubicBezTo>
                    <a:cubicBezTo>
                      <a:pt x="125" y="133"/>
                      <a:pt x="125" y="133"/>
                      <a:pt x="125" y="133"/>
                    </a:cubicBezTo>
                    <a:cubicBezTo>
                      <a:pt x="136" y="118"/>
                      <a:pt x="142" y="101"/>
                      <a:pt x="142" y="82"/>
                    </a:cubicBezTo>
                    <a:cubicBezTo>
                      <a:pt x="142" y="64"/>
                      <a:pt x="136" y="47"/>
                      <a:pt x="127" y="33"/>
                    </a:cubicBezTo>
                    <a:lnTo>
                      <a:pt x="114" y="44"/>
                    </a:lnTo>
                    <a:close/>
                  </a:path>
                </a:pathLst>
              </a:custGeom>
              <a:solidFill>
                <a:schemeClr val="bg1"/>
              </a:solidFill>
              <a:ln>
                <a:noFill/>
              </a:ln>
            </p:spPr>
            <p:txBody>
              <a:bodyPr vert="horz" wrap="square" lIns="54007" tIns="27003" rIns="54007" bIns="27003" numCol="1" anchor="t" anchorCtr="0" compatLnSpc="1">
                <a:prstTxWarp prst="textNoShape">
                  <a:avLst/>
                </a:prstTxWarp>
              </a:bodyPr>
              <a:lstStyle/>
              <a:p>
                <a:endParaRPr lang="zh-CN" altLang="en-US" sz="1063">
                  <a:solidFill>
                    <a:schemeClr val="bg1"/>
                  </a:solidFill>
                </a:endParaRPr>
              </a:p>
            </p:txBody>
          </p:sp>
        </p:grpSp>
        <p:sp>
          <p:nvSpPr>
            <p:cNvPr id="14" name="矩形 13"/>
            <p:cNvSpPr/>
            <p:nvPr/>
          </p:nvSpPr>
          <p:spPr>
            <a:xfrm>
              <a:off x="5085226" y="2331095"/>
              <a:ext cx="1415772" cy="484748"/>
            </a:xfrm>
            <a:prstGeom prst="rect">
              <a:avLst/>
            </a:prstGeom>
          </p:spPr>
          <p:txBody>
            <a:bodyPr wrap="none">
              <a:spAutoFit/>
            </a:bodyPr>
            <a:lstStyle/>
            <a:p>
              <a:pPr lvl="0" algn="ctr"/>
              <a:r>
                <a:rPr lang="zh-CN" altLang="zh-CN" sz="1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企业文化（风气</a:t>
              </a:r>
              <a:r>
                <a:rPr lang="zh-CN" altLang="zh-CN"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lvl="0" algn="ctr"/>
              <a:r>
                <a:rPr lang="zh-CN" altLang="zh-CN"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持续</a:t>
              </a:r>
              <a:r>
                <a:rPr lang="zh-CN" altLang="zh-CN" sz="1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保障体系</a:t>
              </a:r>
            </a:p>
          </p:txBody>
        </p:sp>
      </p:grpSp>
      <p:grpSp>
        <p:nvGrpSpPr>
          <p:cNvPr id="17" name="组合 16"/>
          <p:cNvGrpSpPr/>
          <p:nvPr/>
        </p:nvGrpSpPr>
        <p:grpSpPr>
          <a:xfrm>
            <a:off x="2164525" y="1445889"/>
            <a:ext cx="1575796" cy="1500758"/>
            <a:chOff x="2164525" y="2037644"/>
            <a:chExt cx="1575796" cy="1575796"/>
          </a:xfrm>
        </p:grpSpPr>
        <p:sp>
          <p:nvSpPr>
            <p:cNvPr id="18" name="椭圆 17"/>
            <p:cNvSpPr/>
            <p:nvPr/>
          </p:nvSpPr>
          <p:spPr>
            <a:xfrm>
              <a:off x="2164525" y="2037644"/>
              <a:ext cx="1575796" cy="1575796"/>
            </a:xfrm>
            <a:prstGeom prst="ellipse">
              <a:avLst/>
            </a:prstGeom>
            <a:solidFill>
              <a:srgbClr val="F36F00"/>
            </a:solidFill>
            <a:ln>
              <a:noFill/>
            </a:ln>
            <a:effectLst>
              <a:outerShdw blurRad="63500" dist="76200" dir="96000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3">
                <a:solidFill>
                  <a:schemeClr val="bg1"/>
                </a:solidFill>
              </a:endParaRPr>
            </a:p>
          </p:txBody>
        </p:sp>
        <p:sp>
          <p:nvSpPr>
            <p:cNvPr id="19" name="矩形 18"/>
            <p:cNvSpPr/>
            <p:nvPr/>
          </p:nvSpPr>
          <p:spPr>
            <a:xfrm>
              <a:off x="2210948" y="2829203"/>
              <a:ext cx="1415772" cy="484748"/>
            </a:xfrm>
            <a:prstGeom prst="rect">
              <a:avLst/>
            </a:prstGeom>
          </p:spPr>
          <p:txBody>
            <a:bodyPr wrap="none">
              <a:spAutoFit/>
            </a:bodyPr>
            <a:lstStyle/>
            <a:p>
              <a:pPr algn="ctr"/>
              <a:r>
                <a:rPr lang="zh-CN" altLang="zh-CN" sz="1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高标准</a:t>
              </a:r>
              <a:r>
                <a:rPr lang="zh-CN" altLang="zh-CN"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持续</a:t>
              </a:r>
              <a:endParaRPr lang="en-US" altLang="zh-CN"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zh-CN"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复制）保障体系</a:t>
              </a:r>
              <a:endParaRPr lang="zh-CN" altLang="en-US" sz="1200" b="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20" name="Freeform 9"/>
            <p:cNvSpPr>
              <a:spLocks noEditPoints="1"/>
            </p:cNvSpPr>
            <p:nvPr/>
          </p:nvSpPr>
          <p:spPr bwMode="auto">
            <a:xfrm rot="20129309">
              <a:off x="2686668" y="2293167"/>
              <a:ext cx="539820" cy="554024"/>
            </a:xfrm>
            <a:custGeom>
              <a:avLst/>
              <a:gdLst>
                <a:gd name="T0" fmla="*/ 34 w 94"/>
                <a:gd name="T1" fmla="*/ 15 h 96"/>
                <a:gd name="T2" fmla="*/ 14 w 94"/>
                <a:gd name="T3" fmla="*/ 22 h 96"/>
                <a:gd name="T4" fmla="*/ 22 w 94"/>
                <a:gd name="T5" fmla="*/ 42 h 96"/>
                <a:gd name="T6" fmla="*/ 42 w 94"/>
                <a:gd name="T7" fmla="*/ 35 h 96"/>
                <a:gd name="T8" fmla="*/ 41 w 94"/>
                <a:gd name="T9" fmla="*/ 9 h 96"/>
                <a:gd name="T10" fmla="*/ 49 w 94"/>
                <a:gd name="T11" fmla="*/ 10 h 96"/>
                <a:gd name="T12" fmla="*/ 49 w 94"/>
                <a:gd name="T13" fmla="*/ 18 h 96"/>
                <a:gd name="T14" fmla="*/ 51 w 94"/>
                <a:gd name="T15" fmla="*/ 23 h 96"/>
                <a:gd name="T16" fmla="*/ 56 w 94"/>
                <a:gd name="T17" fmla="*/ 29 h 96"/>
                <a:gd name="T18" fmla="*/ 50 w 94"/>
                <a:gd name="T19" fmla="*/ 34 h 96"/>
                <a:gd name="T20" fmla="*/ 52 w 94"/>
                <a:gd name="T21" fmla="*/ 43 h 96"/>
                <a:gd name="T22" fmla="*/ 44 w 94"/>
                <a:gd name="T23" fmla="*/ 45 h 96"/>
                <a:gd name="T24" fmla="*/ 41 w 94"/>
                <a:gd name="T25" fmla="*/ 53 h 96"/>
                <a:gd name="T26" fmla="*/ 36 w 94"/>
                <a:gd name="T27" fmla="*/ 50 h 96"/>
                <a:gd name="T28" fmla="*/ 34 w 94"/>
                <a:gd name="T29" fmla="*/ 55 h 96"/>
                <a:gd name="T30" fmla="*/ 27 w 94"/>
                <a:gd name="T31" fmla="*/ 52 h 96"/>
                <a:gd name="T32" fmla="*/ 20 w 94"/>
                <a:gd name="T33" fmla="*/ 55 h 96"/>
                <a:gd name="T34" fmla="*/ 15 w 94"/>
                <a:gd name="T35" fmla="*/ 48 h 96"/>
                <a:gd name="T36" fmla="*/ 8 w 94"/>
                <a:gd name="T37" fmla="*/ 47 h 96"/>
                <a:gd name="T38" fmla="*/ 7 w 94"/>
                <a:gd name="T39" fmla="*/ 39 h 96"/>
                <a:gd name="T40" fmla="*/ 6 w 94"/>
                <a:gd name="T41" fmla="*/ 34 h 96"/>
                <a:gd name="T42" fmla="*/ 1 w 94"/>
                <a:gd name="T43" fmla="*/ 28 h 96"/>
                <a:gd name="T44" fmla="*/ 6 w 94"/>
                <a:gd name="T45" fmla="*/ 22 h 96"/>
                <a:gd name="T46" fmla="*/ 5 w 94"/>
                <a:gd name="T47" fmla="*/ 14 h 96"/>
                <a:gd name="T48" fmla="*/ 12 w 94"/>
                <a:gd name="T49" fmla="*/ 12 h 96"/>
                <a:gd name="T50" fmla="*/ 15 w 94"/>
                <a:gd name="T51" fmla="*/ 4 h 96"/>
                <a:gd name="T52" fmla="*/ 20 w 94"/>
                <a:gd name="T53" fmla="*/ 7 h 96"/>
                <a:gd name="T54" fmla="*/ 22 w 94"/>
                <a:gd name="T55" fmla="*/ 2 h 96"/>
                <a:gd name="T56" fmla="*/ 30 w 94"/>
                <a:gd name="T57" fmla="*/ 5 h 96"/>
                <a:gd name="T58" fmla="*/ 37 w 94"/>
                <a:gd name="T59" fmla="*/ 2 h 96"/>
                <a:gd name="T60" fmla="*/ 41 w 94"/>
                <a:gd name="T61" fmla="*/ 9 h 96"/>
                <a:gd name="T62" fmla="*/ 72 w 94"/>
                <a:gd name="T63" fmla="*/ 54 h 96"/>
                <a:gd name="T64" fmla="*/ 52 w 94"/>
                <a:gd name="T65" fmla="*/ 62 h 96"/>
                <a:gd name="T66" fmla="*/ 60 w 94"/>
                <a:gd name="T67" fmla="*/ 82 h 96"/>
                <a:gd name="T68" fmla="*/ 80 w 94"/>
                <a:gd name="T69" fmla="*/ 74 h 96"/>
                <a:gd name="T70" fmla="*/ 79 w 94"/>
                <a:gd name="T71" fmla="*/ 49 h 96"/>
                <a:gd name="T72" fmla="*/ 86 w 94"/>
                <a:gd name="T73" fmla="*/ 50 h 96"/>
                <a:gd name="T74" fmla="*/ 87 w 94"/>
                <a:gd name="T75" fmla="*/ 58 h 96"/>
                <a:gd name="T76" fmla="*/ 88 w 94"/>
                <a:gd name="T77" fmla="*/ 62 h 96"/>
                <a:gd name="T78" fmla="*/ 94 w 94"/>
                <a:gd name="T79" fmla="*/ 69 h 96"/>
                <a:gd name="T80" fmla="*/ 88 w 94"/>
                <a:gd name="T81" fmla="*/ 74 h 96"/>
                <a:gd name="T82" fmla="*/ 89 w 94"/>
                <a:gd name="T83" fmla="*/ 83 h 96"/>
                <a:gd name="T84" fmla="*/ 82 w 94"/>
                <a:gd name="T85" fmla="*/ 85 h 96"/>
                <a:gd name="T86" fmla="*/ 79 w 94"/>
                <a:gd name="T87" fmla="*/ 92 h 96"/>
                <a:gd name="T88" fmla="*/ 74 w 94"/>
                <a:gd name="T89" fmla="*/ 90 h 96"/>
                <a:gd name="T90" fmla="*/ 72 w 94"/>
                <a:gd name="T91" fmla="*/ 95 h 96"/>
                <a:gd name="T92" fmla="*/ 64 w 94"/>
                <a:gd name="T93" fmla="*/ 91 h 96"/>
                <a:gd name="T94" fmla="*/ 58 w 94"/>
                <a:gd name="T95" fmla="*/ 94 h 96"/>
                <a:gd name="T96" fmla="*/ 53 w 94"/>
                <a:gd name="T97" fmla="*/ 87 h 96"/>
                <a:gd name="T98" fmla="*/ 46 w 94"/>
                <a:gd name="T99" fmla="*/ 87 h 96"/>
                <a:gd name="T100" fmla="*/ 45 w 94"/>
                <a:gd name="T101" fmla="*/ 78 h 96"/>
                <a:gd name="T102" fmla="*/ 44 w 94"/>
                <a:gd name="T103" fmla="*/ 74 h 96"/>
                <a:gd name="T104" fmla="*/ 38 w 94"/>
                <a:gd name="T105" fmla="*/ 67 h 96"/>
                <a:gd name="T106" fmla="*/ 44 w 94"/>
                <a:gd name="T107" fmla="*/ 62 h 96"/>
                <a:gd name="T108" fmla="*/ 42 w 94"/>
                <a:gd name="T109" fmla="*/ 54 h 96"/>
                <a:gd name="T110" fmla="*/ 50 w 94"/>
                <a:gd name="T111" fmla="*/ 52 h 96"/>
                <a:gd name="T112" fmla="*/ 53 w 94"/>
                <a:gd name="T113" fmla="*/ 44 h 96"/>
                <a:gd name="T114" fmla="*/ 58 w 94"/>
                <a:gd name="T115" fmla="*/ 47 h 96"/>
                <a:gd name="T116" fmla="*/ 60 w 94"/>
                <a:gd name="T117" fmla="*/ 41 h 96"/>
                <a:gd name="T118" fmla="*/ 68 w 94"/>
                <a:gd name="T119" fmla="*/ 45 h 96"/>
                <a:gd name="T120" fmla="*/ 74 w 94"/>
                <a:gd name="T121" fmla="*/ 42 h 96"/>
                <a:gd name="T122" fmla="*/ 79 w 94"/>
                <a:gd name="T1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 h="96">
                  <a:moveTo>
                    <a:pt x="42" y="23"/>
                  </a:moveTo>
                  <a:cubicBezTo>
                    <a:pt x="41" y="19"/>
                    <a:pt x="38" y="16"/>
                    <a:pt x="34" y="15"/>
                  </a:cubicBezTo>
                  <a:cubicBezTo>
                    <a:pt x="31" y="13"/>
                    <a:pt x="26" y="13"/>
                    <a:pt x="23" y="14"/>
                  </a:cubicBezTo>
                  <a:cubicBezTo>
                    <a:pt x="19" y="16"/>
                    <a:pt x="16" y="18"/>
                    <a:pt x="14" y="22"/>
                  </a:cubicBezTo>
                  <a:cubicBezTo>
                    <a:pt x="13" y="26"/>
                    <a:pt x="13" y="30"/>
                    <a:pt x="14" y="34"/>
                  </a:cubicBezTo>
                  <a:cubicBezTo>
                    <a:pt x="15" y="37"/>
                    <a:pt x="18" y="41"/>
                    <a:pt x="22" y="42"/>
                  </a:cubicBezTo>
                  <a:cubicBezTo>
                    <a:pt x="26" y="44"/>
                    <a:pt x="30" y="44"/>
                    <a:pt x="34" y="43"/>
                  </a:cubicBezTo>
                  <a:cubicBezTo>
                    <a:pt x="37" y="41"/>
                    <a:pt x="40" y="39"/>
                    <a:pt x="42" y="35"/>
                  </a:cubicBezTo>
                  <a:cubicBezTo>
                    <a:pt x="44" y="31"/>
                    <a:pt x="44" y="27"/>
                    <a:pt x="42" y="23"/>
                  </a:cubicBezTo>
                  <a:close/>
                  <a:moveTo>
                    <a:pt x="41" y="9"/>
                  </a:moveTo>
                  <a:cubicBezTo>
                    <a:pt x="42" y="10"/>
                    <a:pt x="44" y="11"/>
                    <a:pt x="45" y="12"/>
                  </a:cubicBezTo>
                  <a:cubicBezTo>
                    <a:pt x="49" y="10"/>
                    <a:pt x="49" y="10"/>
                    <a:pt x="49" y="10"/>
                  </a:cubicBezTo>
                  <a:cubicBezTo>
                    <a:pt x="50" y="11"/>
                    <a:pt x="52" y="13"/>
                    <a:pt x="52" y="15"/>
                  </a:cubicBezTo>
                  <a:cubicBezTo>
                    <a:pt x="49" y="18"/>
                    <a:pt x="49" y="18"/>
                    <a:pt x="49" y="18"/>
                  </a:cubicBezTo>
                  <a:cubicBezTo>
                    <a:pt x="49" y="19"/>
                    <a:pt x="50" y="20"/>
                    <a:pt x="50" y="20"/>
                  </a:cubicBezTo>
                  <a:cubicBezTo>
                    <a:pt x="50" y="21"/>
                    <a:pt x="50" y="22"/>
                    <a:pt x="51" y="23"/>
                  </a:cubicBezTo>
                  <a:cubicBezTo>
                    <a:pt x="55" y="23"/>
                    <a:pt x="55" y="23"/>
                    <a:pt x="55" y="23"/>
                  </a:cubicBezTo>
                  <a:cubicBezTo>
                    <a:pt x="56" y="25"/>
                    <a:pt x="56" y="27"/>
                    <a:pt x="56" y="29"/>
                  </a:cubicBezTo>
                  <a:cubicBezTo>
                    <a:pt x="51" y="30"/>
                    <a:pt x="51" y="30"/>
                    <a:pt x="51" y="30"/>
                  </a:cubicBezTo>
                  <a:cubicBezTo>
                    <a:pt x="51" y="31"/>
                    <a:pt x="51" y="33"/>
                    <a:pt x="50" y="34"/>
                  </a:cubicBezTo>
                  <a:cubicBezTo>
                    <a:pt x="54" y="37"/>
                    <a:pt x="54" y="37"/>
                    <a:pt x="54" y="37"/>
                  </a:cubicBezTo>
                  <a:cubicBezTo>
                    <a:pt x="54" y="39"/>
                    <a:pt x="53" y="41"/>
                    <a:pt x="52" y="43"/>
                  </a:cubicBezTo>
                  <a:cubicBezTo>
                    <a:pt x="47" y="41"/>
                    <a:pt x="47" y="41"/>
                    <a:pt x="47" y="41"/>
                  </a:cubicBezTo>
                  <a:cubicBezTo>
                    <a:pt x="47" y="43"/>
                    <a:pt x="46" y="44"/>
                    <a:pt x="44" y="45"/>
                  </a:cubicBezTo>
                  <a:cubicBezTo>
                    <a:pt x="47" y="49"/>
                    <a:pt x="47" y="49"/>
                    <a:pt x="47" y="49"/>
                  </a:cubicBezTo>
                  <a:cubicBezTo>
                    <a:pt x="45" y="51"/>
                    <a:pt x="43" y="52"/>
                    <a:pt x="41" y="53"/>
                  </a:cubicBezTo>
                  <a:cubicBezTo>
                    <a:pt x="38" y="49"/>
                    <a:pt x="38" y="49"/>
                    <a:pt x="38" y="49"/>
                  </a:cubicBezTo>
                  <a:cubicBezTo>
                    <a:pt x="38" y="50"/>
                    <a:pt x="37" y="50"/>
                    <a:pt x="36" y="50"/>
                  </a:cubicBezTo>
                  <a:cubicBezTo>
                    <a:pt x="36" y="50"/>
                    <a:pt x="35" y="51"/>
                    <a:pt x="34" y="51"/>
                  </a:cubicBezTo>
                  <a:cubicBezTo>
                    <a:pt x="34" y="55"/>
                    <a:pt x="34" y="55"/>
                    <a:pt x="34" y="55"/>
                  </a:cubicBezTo>
                  <a:cubicBezTo>
                    <a:pt x="32" y="56"/>
                    <a:pt x="30" y="56"/>
                    <a:pt x="27" y="56"/>
                  </a:cubicBezTo>
                  <a:cubicBezTo>
                    <a:pt x="27" y="52"/>
                    <a:pt x="27" y="52"/>
                    <a:pt x="27" y="52"/>
                  </a:cubicBezTo>
                  <a:cubicBezTo>
                    <a:pt x="25" y="51"/>
                    <a:pt x="24" y="51"/>
                    <a:pt x="22" y="51"/>
                  </a:cubicBezTo>
                  <a:cubicBezTo>
                    <a:pt x="20" y="55"/>
                    <a:pt x="20" y="55"/>
                    <a:pt x="20" y="55"/>
                  </a:cubicBezTo>
                  <a:cubicBezTo>
                    <a:pt x="17" y="54"/>
                    <a:pt x="15" y="53"/>
                    <a:pt x="14" y="52"/>
                  </a:cubicBezTo>
                  <a:cubicBezTo>
                    <a:pt x="15" y="48"/>
                    <a:pt x="15" y="48"/>
                    <a:pt x="15" y="48"/>
                  </a:cubicBezTo>
                  <a:cubicBezTo>
                    <a:pt x="14" y="47"/>
                    <a:pt x="13" y="46"/>
                    <a:pt x="12" y="45"/>
                  </a:cubicBezTo>
                  <a:cubicBezTo>
                    <a:pt x="8" y="47"/>
                    <a:pt x="8" y="47"/>
                    <a:pt x="8" y="47"/>
                  </a:cubicBezTo>
                  <a:cubicBezTo>
                    <a:pt x="6" y="45"/>
                    <a:pt x="5" y="44"/>
                    <a:pt x="4" y="42"/>
                  </a:cubicBezTo>
                  <a:cubicBezTo>
                    <a:pt x="7" y="39"/>
                    <a:pt x="7" y="39"/>
                    <a:pt x="7" y="39"/>
                  </a:cubicBezTo>
                  <a:cubicBezTo>
                    <a:pt x="7" y="38"/>
                    <a:pt x="7" y="37"/>
                    <a:pt x="7" y="37"/>
                  </a:cubicBezTo>
                  <a:cubicBezTo>
                    <a:pt x="6" y="36"/>
                    <a:pt x="6" y="35"/>
                    <a:pt x="6" y="34"/>
                  </a:cubicBezTo>
                  <a:cubicBezTo>
                    <a:pt x="1" y="34"/>
                    <a:pt x="1" y="34"/>
                    <a:pt x="1" y="34"/>
                  </a:cubicBezTo>
                  <a:cubicBezTo>
                    <a:pt x="0" y="32"/>
                    <a:pt x="0" y="30"/>
                    <a:pt x="1" y="28"/>
                  </a:cubicBezTo>
                  <a:cubicBezTo>
                    <a:pt x="5" y="27"/>
                    <a:pt x="5" y="27"/>
                    <a:pt x="5" y="27"/>
                  </a:cubicBezTo>
                  <a:cubicBezTo>
                    <a:pt x="5" y="25"/>
                    <a:pt x="5" y="24"/>
                    <a:pt x="6" y="22"/>
                  </a:cubicBezTo>
                  <a:cubicBezTo>
                    <a:pt x="2" y="20"/>
                    <a:pt x="2" y="20"/>
                    <a:pt x="2" y="20"/>
                  </a:cubicBezTo>
                  <a:cubicBezTo>
                    <a:pt x="2" y="18"/>
                    <a:pt x="3" y="16"/>
                    <a:pt x="5" y="14"/>
                  </a:cubicBezTo>
                  <a:cubicBezTo>
                    <a:pt x="9" y="16"/>
                    <a:pt x="9" y="16"/>
                    <a:pt x="9" y="16"/>
                  </a:cubicBezTo>
                  <a:cubicBezTo>
                    <a:pt x="10" y="14"/>
                    <a:pt x="11" y="13"/>
                    <a:pt x="12" y="12"/>
                  </a:cubicBezTo>
                  <a:cubicBezTo>
                    <a:pt x="10" y="8"/>
                    <a:pt x="10" y="8"/>
                    <a:pt x="10" y="8"/>
                  </a:cubicBezTo>
                  <a:cubicBezTo>
                    <a:pt x="11" y="6"/>
                    <a:pt x="13" y="5"/>
                    <a:pt x="15" y="4"/>
                  </a:cubicBezTo>
                  <a:cubicBezTo>
                    <a:pt x="18" y="8"/>
                    <a:pt x="18" y="8"/>
                    <a:pt x="18" y="8"/>
                  </a:cubicBezTo>
                  <a:cubicBezTo>
                    <a:pt x="19" y="7"/>
                    <a:pt x="19" y="7"/>
                    <a:pt x="20" y="7"/>
                  </a:cubicBezTo>
                  <a:cubicBezTo>
                    <a:pt x="21" y="7"/>
                    <a:pt x="21" y="6"/>
                    <a:pt x="22" y="6"/>
                  </a:cubicBezTo>
                  <a:cubicBezTo>
                    <a:pt x="22" y="2"/>
                    <a:pt x="22" y="2"/>
                    <a:pt x="22" y="2"/>
                  </a:cubicBezTo>
                  <a:cubicBezTo>
                    <a:pt x="25" y="1"/>
                    <a:pt x="27" y="0"/>
                    <a:pt x="29" y="1"/>
                  </a:cubicBezTo>
                  <a:cubicBezTo>
                    <a:pt x="30" y="5"/>
                    <a:pt x="30" y="5"/>
                    <a:pt x="30" y="5"/>
                  </a:cubicBezTo>
                  <a:cubicBezTo>
                    <a:pt x="31" y="5"/>
                    <a:pt x="33" y="6"/>
                    <a:pt x="34" y="6"/>
                  </a:cubicBezTo>
                  <a:cubicBezTo>
                    <a:pt x="37" y="2"/>
                    <a:pt x="37" y="2"/>
                    <a:pt x="37" y="2"/>
                  </a:cubicBezTo>
                  <a:cubicBezTo>
                    <a:pt x="39" y="3"/>
                    <a:pt x="41" y="4"/>
                    <a:pt x="43" y="5"/>
                  </a:cubicBezTo>
                  <a:cubicBezTo>
                    <a:pt x="41" y="9"/>
                    <a:pt x="41" y="9"/>
                    <a:pt x="41" y="9"/>
                  </a:cubicBezTo>
                  <a:close/>
                  <a:moveTo>
                    <a:pt x="80" y="63"/>
                  </a:moveTo>
                  <a:cubicBezTo>
                    <a:pt x="79" y="59"/>
                    <a:pt x="76" y="56"/>
                    <a:pt x="72" y="54"/>
                  </a:cubicBezTo>
                  <a:cubicBezTo>
                    <a:pt x="68" y="52"/>
                    <a:pt x="64" y="52"/>
                    <a:pt x="61" y="54"/>
                  </a:cubicBezTo>
                  <a:cubicBezTo>
                    <a:pt x="57" y="55"/>
                    <a:pt x="54" y="58"/>
                    <a:pt x="52" y="62"/>
                  </a:cubicBezTo>
                  <a:cubicBezTo>
                    <a:pt x="50" y="66"/>
                    <a:pt x="50" y="70"/>
                    <a:pt x="52" y="74"/>
                  </a:cubicBezTo>
                  <a:cubicBezTo>
                    <a:pt x="53" y="77"/>
                    <a:pt x="56" y="80"/>
                    <a:pt x="60" y="82"/>
                  </a:cubicBezTo>
                  <a:cubicBezTo>
                    <a:pt x="64" y="84"/>
                    <a:pt x="68" y="84"/>
                    <a:pt x="71" y="82"/>
                  </a:cubicBezTo>
                  <a:cubicBezTo>
                    <a:pt x="75" y="81"/>
                    <a:pt x="78" y="78"/>
                    <a:pt x="80" y="74"/>
                  </a:cubicBezTo>
                  <a:cubicBezTo>
                    <a:pt x="82" y="71"/>
                    <a:pt x="82" y="66"/>
                    <a:pt x="80" y="63"/>
                  </a:cubicBezTo>
                  <a:close/>
                  <a:moveTo>
                    <a:pt x="79" y="49"/>
                  </a:moveTo>
                  <a:cubicBezTo>
                    <a:pt x="80" y="50"/>
                    <a:pt x="81" y="51"/>
                    <a:pt x="82" y="52"/>
                  </a:cubicBezTo>
                  <a:cubicBezTo>
                    <a:pt x="86" y="50"/>
                    <a:pt x="86" y="50"/>
                    <a:pt x="86" y="50"/>
                  </a:cubicBezTo>
                  <a:cubicBezTo>
                    <a:pt x="88" y="51"/>
                    <a:pt x="90" y="53"/>
                    <a:pt x="90" y="55"/>
                  </a:cubicBezTo>
                  <a:cubicBezTo>
                    <a:pt x="87" y="58"/>
                    <a:pt x="87" y="58"/>
                    <a:pt x="87" y="58"/>
                  </a:cubicBezTo>
                  <a:cubicBezTo>
                    <a:pt x="87" y="59"/>
                    <a:pt x="87" y="59"/>
                    <a:pt x="88" y="60"/>
                  </a:cubicBezTo>
                  <a:cubicBezTo>
                    <a:pt x="88" y="61"/>
                    <a:pt x="88" y="61"/>
                    <a:pt x="88" y="62"/>
                  </a:cubicBezTo>
                  <a:cubicBezTo>
                    <a:pt x="93" y="62"/>
                    <a:pt x="93" y="62"/>
                    <a:pt x="93" y="62"/>
                  </a:cubicBezTo>
                  <a:cubicBezTo>
                    <a:pt x="94" y="65"/>
                    <a:pt x="94" y="67"/>
                    <a:pt x="94" y="69"/>
                  </a:cubicBezTo>
                  <a:cubicBezTo>
                    <a:pt x="89" y="70"/>
                    <a:pt x="89" y="70"/>
                    <a:pt x="89" y="70"/>
                  </a:cubicBezTo>
                  <a:cubicBezTo>
                    <a:pt x="89" y="71"/>
                    <a:pt x="89" y="73"/>
                    <a:pt x="88" y="74"/>
                  </a:cubicBezTo>
                  <a:cubicBezTo>
                    <a:pt x="92" y="77"/>
                    <a:pt x="92" y="77"/>
                    <a:pt x="92" y="77"/>
                  </a:cubicBezTo>
                  <a:cubicBezTo>
                    <a:pt x="92" y="79"/>
                    <a:pt x="91" y="81"/>
                    <a:pt x="89" y="83"/>
                  </a:cubicBezTo>
                  <a:cubicBezTo>
                    <a:pt x="85" y="81"/>
                    <a:pt x="85" y="81"/>
                    <a:pt x="85" y="81"/>
                  </a:cubicBezTo>
                  <a:cubicBezTo>
                    <a:pt x="84" y="82"/>
                    <a:pt x="83" y="83"/>
                    <a:pt x="82" y="85"/>
                  </a:cubicBezTo>
                  <a:cubicBezTo>
                    <a:pt x="85" y="89"/>
                    <a:pt x="85" y="89"/>
                    <a:pt x="85" y="89"/>
                  </a:cubicBezTo>
                  <a:cubicBezTo>
                    <a:pt x="83" y="90"/>
                    <a:pt x="81" y="92"/>
                    <a:pt x="79" y="92"/>
                  </a:cubicBezTo>
                  <a:cubicBezTo>
                    <a:pt x="76" y="89"/>
                    <a:pt x="76" y="89"/>
                    <a:pt x="76" y="89"/>
                  </a:cubicBezTo>
                  <a:cubicBezTo>
                    <a:pt x="75" y="89"/>
                    <a:pt x="75" y="90"/>
                    <a:pt x="74" y="90"/>
                  </a:cubicBezTo>
                  <a:cubicBezTo>
                    <a:pt x="73" y="90"/>
                    <a:pt x="73" y="90"/>
                    <a:pt x="72" y="90"/>
                  </a:cubicBezTo>
                  <a:cubicBezTo>
                    <a:pt x="72" y="95"/>
                    <a:pt x="72" y="95"/>
                    <a:pt x="72" y="95"/>
                  </a:cubicBezTo>
                  <a:cubicBezTo>
                    <a:pt x="70" y="96"/>
                    <a:pt x="67" y="96"/>
                    <a:pt x="65" y="96"/>
                  </a:cubicBezTo>
                  <a:cubicBezTo>
                    <a:pt x="64" y="91"/>
                    <a:pt x="64" y="91"/>
                    <a:pt x="64" y="91"/>
                  </a:cubicBezTo>
                  <a:cubicBezTo>
                    <a:pt x="63" y="91"/>
                    <a:pt x="61" y="91"/>
                    <a:pt x="60" y="90"/>
                  </a:cubicBezTo>
                  <a:cubicBezTo>
                    <a:pt x="58" y="94"/>
                    <a:pt x="58" y="94"/>
                    <a:pt x="58" y="94"/>
                  </a:cubicBezTo>
                  <a:cubicBezTo>
                    <a:pt x="55" y="94"/>
                    <a:pt x="53" y="93"/>
                    <a:pt x="52" y="92"/>
                  </a:cubicBezTo>
                  <a:cubicBezTo>
                    <a:pt x="53" y="87"/>
                    <a:pt x="53" y="87"/>
                    <a:pt x="53" y="87"/>
                  </a:cubicBezTo>
                  <a:cubicBezTo>
                    <a:pt x="52" y="86"/>
                    <a:pt x="51" y="86"/>
                    <a:pt x="50" y="84"/>
                  </a:cubicBezTo>
                  <a:cubicBezTo>
                    <a:pt x="46" y="87"/>
                    <a:pt x="46" y="87"/>
                    <a:pt x="46" y="87"/>
                  </a:cubicBezTo>
                  <a:cubicBezTo>
                    <a:pt x="44" y="85"/>
                    <a:pt x="42" y="83"/>
                    <a:pt x="42" y="81"/>
                  </a:cubicBezTo>
                  <a:cubicBezTo>
                    <a:pt x="45" y="78"/>
                    <a:pt x="45" y="78"/>
                    <a:pt x="45" y="78"/>
                  </a:cubicBezTo>
                  <a:cubicBezTo>
                    <a:pt x="45" y="78"/>
                    <a:pt x="45" y="77"/>
                    <a:pt x="44" y="76"/>
                  </a:cubicBezTo>
                  <a:cubicBezTo>
                    <a:pt x="44" y="76"/>
                    <a:pt x="44" y="75"/>
                    <a:pt x="44" y="74"/>
                  </a:cubicBezTo>
                  <a:cubicBezTo>
                    <a:pt x="39" y="74"/>
                    <a:pt x="39" y="74"/>
                    <a:pt x="39" y="74"/>
                  </a:cubicBezTo>
                  <a:cubicBezTo>
                    <a:pt x="38" y="72"/>
                    <a:pt x="38" y="70"/>
                    <a:pt x="38" y="67"/>
                  </a:cubicBezTo>
                  <a:cubicBezTo>
                    <a:pt x="43" y="67"/>
                    <a:pt x="43" y="67"/>
                    <a:pt x="43" y="67"/>
                  </a:cubicBezTo>
                  <a:cubicBezTo>
                    <a:pt x="43" y="65"/>
                    <a:pt x="43" y="64"/>
                    <a:pt x="44" y="62"/>
                  </a:cubicBezTo>
                  <a:cubicBezTo>
                    <a:pt x="40" y="60"/>
                    <a:pt x="40" y="60"/>
                    <a:pt x="40" y="60"/>
                  </a:cubicBezTo>
                  <a:cubicBezTo>
                    <a:pt x="40" y="57"/>
                    <a:pt x="41" y="55"/>
                    <a:pt x="42" y="54"/>
                  </a:cubicBezTo>
                  <a:cubicBezTo>
                    <a:pt x="47" y="55"/>
                    <a:pt x="47" y="55"/>
                    <a:pt x="47" y="55"/>
                  </a:cubicBezTo>
                  <a:cubicBezTo>
                    <a:pt x="48" y="54"/>
                    <a:pt x="49" y="53"/>
                    <a:pt x="50" y="52"/>
                  </a:cubicBezTo>
                  <a:cubicBezTo>
                    <a:pt x="47" y="48"/>
                    <a:pt x="47" y="48"/>
                    <a:pt x="47" y="48"/>
                  </a:cubicBezTo>
                  <a:cubicBezTo>
                    <a:pt x="49" y="46"/>
                    <a:pt x="51" y="45"/>
                    <a:pt x="53" y="44"/>
                  </a:cubicBezTo>
                  <a:cubicBezTo>
                    <a:pt x="56" y="47"/>
                    <a:pt x="56" y="47"/>
                    <a:pt x="56" y="47"/>
                  </a:cubicBezTo>
                  <a:cubicBezTo>
                    <a:pt x="56" y="47"/>
                    <a:pt x="57" y="47"/>
                    <a:pt x="58" y="47"/>
                  </a:cubicBezTo>
                  <a:cubicBezTo>
                    <a:pt x="59" y="46"/>
                    <a:pt x="59" y="46"/>
                    <a:pt x="60" y="46"/>
                  </a:cubicBezTo>
                  <a:cubicBezTo>
                    <a:pt x="60" y="41"/>
                    <a:pt x="60" y="41"/>
                    <a:pt x="60" y="41"/>
                  </a:cubicBezTo>
                  <a:cubicBezTo>
                    <a:pt x="62" y="40"/>
                    <a:pt x="65" y="40"/>
                    <a:pt x="67" y="41"/>
                  </a:cubicBezTo>
                  <a:cubicBezTo>
                    <a:pt x="68" y="45"/>
                    <a:pt x="68" y="45"/>
                    <a:pt x="68" y="45"/>
                  </a:cubicBezTo>
                  <a:cubicBezTo>
                    <a:pt x="69" y="45"/>
                    <a:pt x="71" y="45"/>
                    <a:pt x="72" y="46"/>
                  </a:cubicBezTo>
                  <a:cubicBezTo>
                    <a:pt x="74" y="42"/>
                    <a:pt x="74" y="42"/>
                    <a:pt x="74" y="42"/>
                  </a:cubicBezTo>
                  <a:cubicBezTo>
                    <a:pt x="77" y="42"/>
                    <a:pt x="79" y="43"/>
                    <a:pt x="80" y="45"/>
                  </a:cubicBezTo>
                  <a:lnTo>
                    <a:pt x="79" y="49"/>
                  </a:lnTo>
                  <a:close/>
                </a:path>
              </a:pathLst>
            </a:custGeom>
            <a:noFill/>
            <a:ln>
              <a:solidFill>
                <a:schemeClr val="bg1"/>
              </a:solidFill>
            </a:ln>
          </p:spPr>
          <p:style>
            <a:lnRef idx="2">
              <a:schemeClr val="dk1"/>
            </a:lnRef>
            <a:fillRef idx="1">
              <a:schemeClr val="lt1"/>
            </a:fillRef>
            <a:effectRef idx="0">
              <a:schemeClr val="dk1"/>
            </a:effectRef>
            <a:fontRef idx="minor">
              <a:schemeClr val="dk1"/>
            </a:fontRef>
          </p:style>
          <p:txBody>
            <a:bodyPr vert="horz" wrap="square" lIns="54007" tIns="27003" rIns="54007" bIns="27003" numCol="1" anchor="t" anchorCtr="0" compatLnSpc="1">
              <a:prstTxWarp prst="textNoShape">
                <a:avLst/>
              </a:prstTxWarp>
            </a:bodyPr>
            <a:lstStyle/>
            <a:p>
              <a:endParaRPr lang="zh-CN" altLang="en-US" sz="1063">
                <a:ln w="0">
                  <a:solidFill>
                    <a:schemeClr val="tx1"/>
                  </a:solidFill>
                </a:ln>
                <a:solidFill>
                  <a:schemeClr val="bg1"/>
                </a:solidFill>
                <a:effectLst>
                  <a:outerShdw blurRad="38100" dist="19050" dir="2700000" algn="tl" rotWithShape="0">
                    <a:schemeClr val="dk1">
                      <a:alpha val="40000"/>
                    </a:schemeClr>
                  </a:outerShdw>
                </a:effectLst>
              </a:endParaRPr>
            </a:p>
          </p:txBody>
        </p:sp>
      </p:grpSp>
      <p:grpSp>
        <p:nvGrpSpPr>
          <p:cNvPr id="21" name="组合 20"/>
          <p:cNvGrpSpPr/>
          <p:nvPr/>
        </p:nvGrpSpPr>
        <p:grpSpPr>
          <a:xfrm>
            <a:off x="6342444" y="1347614"/>
            <a:ext cx="1672339" cy="1592704"/>
            <a:chOff x="6342444" y="1934455"/>
            <a:chExt cx="1672339" cy="1672339"/>
          </a:xfrm>
        </p:grpSpPr>
        <p:sp>
          <p:nvSpPr>
            <p:cNvPr id="22" name="椭圆 21"/>
            <p:cNvSpPr/>
            <p:nvPr/>
          </p:nvSpPr>
          <p:spPr>
            <a:xfrm>
              <a:off x="6342444" y="1934455"/>
              <a:ext cx="1672339" cy="1672339"/>
            </a:xfrm>
            <a:prstGeom prst="ellipse">
              <a:avLst/>
            </a:prstGeom>
            <a:solidFill>
              <a:srgbClr val="F36F00"/>
            </a:solidFill>
            <a:ln>
              <a:noFill/>
            </a:ln>
            <a:effectLst>
              <a:outerShdw blurRad="63500" dist="76200" dir="96000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3">
                <a:solidFill>
                  <a:schemeClr val="bg1"/>
                </a:solidFill>
              </a:endParaRPr>
            </a:p>
          </p:txBody>
        </p:sp>
        <p:sp>
          <p:nvSpPr>
            <p:cNvPr id="23" name="矩形 22"/>
            <p:cNvSpPr/>
            <p:nvPr/>
          </p:nvSpPr>
          <p:spPr>
            <a:xfrm>
              <a:off x="6510385" y="2151366"/>
              <a:ext cx="1336455" cy="484748"/>
            </a:xfrm>
            <a:prstGeom prst="rect">
              <a:avLst/>
            </a:prstGeom>
          </p:spPr>
          <p:txBody>
            <a:bodyPr wrap="square">
              <a:spAutoFit/>
            </a:bodyPr>
            <a:lstStyle/>
            <a:p>
              <a:pPr lvl="0" algn="ctr"/>
              <a:r>
                <a:rPr lang="zh-CN" altLang="zh-CN"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应急反应</a:t>
              </a:r>
              <a:endParaRPr lang="en-US" altLang="zh-CN"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lvl="0" algn="ctr"/>
              <a:r>
                <a:rPr lang="zh-CN" altLang="zh-CN" sz="12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机制</a:t>
              </a:r>
              <a:r>
                <a:rPr lang="zh-CN" altLang="zh-CN" sz="1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保障体系</a:t>
              </a:r>
            </a:p>
          </p:txBody>
        </p:sp>
        <p:sp>
          <p:nvSpPr>
            <p:cNvPr id="24" name="Freeform 9"/>
            <p:cNvSpPr>
              <a:spLocks noEditPoints="1"/>
            </p:cNvSpPr>
            <p:nvPr/>
          </p:nvSpPr>
          <p:spPr bwMode="auto">
            <a:xfrm>
              <a:off x="6980992" y="2706447"/>
              <a:ext cx="532087" cy="547428"/>
            </a:xfrm>
            <a:custGeom>
              <a:avLst/>
              <a:gdLst>
                <a:gd name="T0" fmla="*/ 34 w 84"/>
                <a:gd name="T1" fmla="*/ 0 h 88"/>
                <a:gd name="T2" fmla="*/ 53 w 84"/>
                <a:gd name="T3" fmla="*/ 19 h 88"/>
                <a:gd name="T4" fmla="*/ 34 w 84"/>
                <a:gd name="T5" fmla="*/ 38 h 88"/>
                <a:gd name="T6" fmla="*/ 15 w 84"/>
                <a:gd name="T7" fmla="*/ 19 h 88"/>
                <a:gd name="T8" fmla="*/ 34 w 84"/>
                <a:gd name="T9" fmla="*/ 0 h 88"/>
                <a:gd name="T10" fmla="*/ 43 w 84"/>
                <a:gd name="T11" fmla="*/ 51 h 88"/>
                <a:gd name="T12" fmla="*/ 54 w 84"/>
                <a:gd name="T13" fmla="*/ 45 h 88"/>
                <a:gd name="T14" fmla="*/ 67 w 84"/>
                <a:gd name="T15" fmla="*/ 49 h 88"/>
                <a:gd name="T16" fmla="*/ 73 w 84"/>
                <a:gd name="T17" fmla="*/ 61 h 88"/>
                <a:gd name="T18" fmla="*/ 70 w 84"/>
                <a:gd name="T19" fmla="*/ 71 h 88"/>
                <a:gd name="T20" fmla="*/ 72 w 84"/>
                <a:gd name="T21" fmla="*/ 73 h 88"/>
                <a:gd name="T22" fmla="*/ 73 w 84"/>
                <a:gd name="T23" fmla="*/ 72 h 88"/>
                <a:gd name="T24" fmla="*/ 84 w 84"/>
                <a:gd name="T25" fmla="*/ 81 h 88"/>
                <a:gd name="T26" fmla="*/ 79 w 84"/>
                <a:gd name="T27" fmla="*/ 87 h 88"/>
                <a:gd name="T28" fmla="*/ 68 w 84"/>
                <a:gd name="T29" fmla="*/ 78 h 88"/>
                <a:gd name="T30" fmla="*/ 69 w 84"/>
                <a:gd name="T31" fmla="*/ 76 h 88"/>
                <a:gd name="T32" fmla="*/ 68 w 84"/>
                <a:gd name="T33" fmla="*/ 75 h 88"/>
                <a:gd name="T34" fmla="*/ 57 w 84"/>
                <a:gd name="T35" fmla="*/ 80 h 88"/>
                <a:gd name="T36" fmla="*/ 44 w 84"/>
                <a:gd name="T37" fmla="*/ 75 h 88"/>
                <a:gd name="T38" fmla="*/ 38 w 84"/>
                <a:gd name="T39" fmla="*/ 64 h 88"/>
                <a:gd name="T40" fmla="*/ 43 w 84"/>
                <a:gd name="T41" fmla="*/ 51 h 88"/>
                <a:gd name="T42" fmla="*/ 55 w 84"/>
                <a:gd name="T43" fmla="*/ 51 h 88"/>
                <a:gd name="T44" fmla="*/ 47 w 84"/>
                <a:gd name="T45" fmla="*/ 55 h 88"/>
                <a:gd name="T46" fmla="*/ 44 w 84"/>
                <a:gd name="T47" fmla="*/ 63 h 88"/>
                <a:gd name="T48" fmla="*/ 48 w 84"/>
                <a:gd name="T49" fmla="*/ 71 h 88"/>
                <a:gd name="T50" fmla="*/ 56 w 84"/>
                <a:gd name="T51" fmla="*/ 74 h 88"/>
                <a:gd name="T52" fmla="*/ 64 w 84"/>
                <a:gd name="T53" fmla="*/ 70 h 88"/>
                <a:gd name="T54" fmla="*/ 67 w 84"/>
                <a:gd name="T55" fmla="*/ 62 h 88"/>
                <a:gd name="T56" fmla="*/ 63 w 84"/>
                <a:gd name="T57" fmla="*/ 54 h 88"/>
                <a:gd name="T58" fmla="*/ 55 w 84"/>
                <a:gd name="T59" fmla="*/ 51 h 88"/>
                <a:gd name="T60" fmla="*/ 48 w 84"/>
                <a:gd name="T61" fmla="*/ 85 h 88"/>
                <a:gd name="T62" fmla="*/ 40 w 84"/>
                <a:gd name="T63" fmla="*/ 81 h 88"/>
                <a:gd name="T64" fmla="*/ 32 w 84"/>
                <a:gd name="T65" fmla="*/ 64 h 88"/>
                <a:gd name="T66" fmla="*/ 32 w 84"/>
                <a:gd name="T67" fmla="*/ 60 h 88"/>
                <a:gd name="T68" fmla="*/ 22 w 84"/>
                <a:gd name="T69" fmla="*/ 43 h 88"/>
                <a:gd name="T70" fmla="*/ 0 w 84"/>
                <a:gd name="T71" fmla="*/ 80 h 88"/>
                <a:gd name="T72" fmla="*/ 48 w 84"/>
                <a:gd name="T73" fmla="*/ 8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8">
                  <a:moveTo>
                    <a:pt x="34" y="0"/>
                  </a:moveTo>
                  <a:cubicBezTo>
                    <a:pt x="44" y="0"/>
                    <a:pt x="53" y="9"/>
                    <a:pt x="53" y="19"/>
                  </a:cubicBezTo>
                  <a:cubicBezTo>
                    <a:pt x="53" y="30"/>
                    <a:pt x="44" y="38"/>
                    <a:pt x="34" y="38"/>
                  </a:cubicBezTo>
                  <a:cubicBezTo>
                    <a:pt x="23" y="38"/>
                    <a:pt x="15" y="30"/>
                    <a:pt x="15" y="19"/>
                  </a:cubicBezTo>
                  <a:cubicBezTo>
                    <a:pt x="15" y="9"/>
                    <a:pt x="23" y="0"/>
                    <a:pt x="34" y="0"/>
                  </a:cubicBezTo>
                  <a:close/>
                  <a:moveTo>
                    <a:pt x="43" y="51"/>
                  </a:moveTo>
                  <a:cubicBezTo>
                    <a:pt x="46" y="48"/>
                    <a:pt x="50" y="46"/>
                    <a:pt x="54" y="45"/>
                  </a:cubicBezTo>
                  <a:cubicBezTo>
                    <a:pt x="59" y="45"/>
                    <a:pt x="63" y="46"/>
                    <a:pt x="67" y="49"/>
                  </a:cubicBezTo>
                  <a:cubicBezTo>
                    <a:pt x="70" y="53"/>
                    <a:pt x="72" y="57"/>
                    <a:pt x="73" y="61"/>
                  </a:cubicBezTo>
                  <a:cubicBezTo>
                    <a:pt x="73" y="65"/>
                    <a:pt x="72" y="68"/>
                    <a:pt x="70" y="71"/>
                  </a:cubicBezTo>
                  <a:cubicBezTo>
                    <a:pt x="72" y="73"/>
                    <a:pt x="72" y="73"/>
                    <a:pt x="72" y="73"/>
                  </a:cubicBezTo>
                  <a:cubicBezTo>
                    <a:pt x="73" y="72"/>
                    <a:pt x="73" y="72"/>
                    <a:pt x="73" y="72"/>
                  </a:cubicBezTo>
                  <a:cubicBezTo>
                    <a:pt x="84" y="81"/>
                    <a:pt x="84" y="81"/>
                    <a:pt x="84" y="81"/>
                  </a:cubicBezTo>
                  <a:cubicBezTo>
                    <a:pt x="79" y="87"/>
                    <a:pt x="79" y="87"/>
                    <a:pt x="79" y="87"/>
                  </a:cubicBezTo>
                  <a:cubicBezTo>
                    <a:pt x="68" y="78"/>
                    <a:pt x="68" y="78"/>
                    <a:pt x="68" y="78"/>
                  </a:cubicBezTo>
                  <a:cubicBezTo>
                    <a:pt x="69" y="76"/>
                    <a:pt x="69" y="76"/>
                    <a:pt x="69" y="76"/>
                  </a:cubicBezTo>
                  <a:cubicBezTo>
                    <a:pt x="68" y="75"/>
                    <a:pt x="68" y="75"/>
                    <a:pt x="68" y="75"/>
                  </a:cubicBezTo>
                  <a:cubicBezTo>
                    <a:pt x="65" y="78"/>
                    <a:pt x="61" y="79"/>
                    <a:pt x="57" y="80"/>
                  </a:cubicBezTo>
                  <a:cubicBezTo>
                    <a:pt x="52" y="80"/>
                    <a:pt x="48" y="79"/>
                    <a:pt x="44" y="75"/>
                  </a:cubicBezTo>
                  <a:cubicBezTo>
                    <a:pt x="41" y="72"/>
                    <a:pt x="39" y="68"/>
                    <a:pt x="38" y="64"/>
                  </a:cubicBezTo>
                  <a:cubicBezTo>
                    <a:pt x="38" y="59"/>
                    <a:pt x="39" y="55"/>
                    <a:pt x="43" y="51"/>
                  </a:cubicBezTo>
                  <a:close/>
                  <a:moveTo>
                    <a:pt x="55" y="51"/>
                  </a:moveTo>
                  <a:cubicBezTo>
                    <a:pt x="52" y="51"/>
                    <a:pt x="49" y="52"/>
                    <a:pt x="47" y="55"/>
                  </a:cubicBezTo>
                  <a:cubicBezTo>
                    <a:pt x="45" y="57"/>
                    <a:pt x="44" y="60"/>
                    <a:pt x="44" y="63"/>
                  </a:cubicBezTo>
                  <a:cubicBezTo>
                    <a:pt x="44" y="66"/>
                    <a:pt x="46" y="69"/>
                    <a:pt x="48" y="71"/>
                  </a:cubicBezTo>
                  <a:cubicBezTo>
                    <a:pt x="50" y="73"/>
                    <a:pt x="53" y="74"/>
                    <a:pt x="56" y="74"/>
                  </a:cubicBezTo>
                  <a:cubicBezTo>
                    <a:pt x="59" y="74"/>
                    <a:pt x="62" y="73"/>
                    <a:pt x="64" y="70"/>
                  </a:cubicBezTo>
                  <a:cubicBezTo>
                    <a:pt x="66" y="68"/>
                    <a:pt x="67" y="65"/>
                    <a:pt x="67" y="62"/>
                  </a:cubicBezTo>
                  <a:cubicBezTo>
                    <a:pt x="67" y="59"/>
                    <a:pt x="66" y="56"/>
                    <a:pt x="63" y="54"/>
                  </a:cubicBezTo>
                  <a:cubicBezTo>
                    <a:pt x="61" y="52"/>
                    <a:pt x="58" y="51"/>
                    <a:pt x="55" y="51"/>
                  </a:cubicBezTo>
                  <a:close/>
                  <a:moveTo>
                    <a:pt x="48" y="85"/>
                  </a:moveTo>
                  <a:cubicBezTo>
                    <a:pt x="45" y="84"/>
                    <a:pt x="42" y="83"/>
                    <a:pt x="40" y="81"/>
                  </a:cubicBezTo>
                  <a:cubicBezTo>
                    <a:pt x="35" y="76"/>
                    <a:pt x="32" y="71"/>
                    <a:pt x="32" y="64"/>
                  </a:cubicBezTo>
                  <a:cubicBezTo>
                    <a:pt x="32" y="63"/>
                    <a:pt x="32" y="61"/>
                    <a:pt x="32" y="60"/>
                  </a:cubicBezTo>
                  <a:cubicBezTo>
                    <a:pt x="22" y="43"/>
                    <a:pt x="22" y="43"/>
                    <a:pt x="22" y="43"/>
                  </a:cubicBezTo>
                  <a:cubicBezTo>
                    <a:pt x="10" y="48"/>
                    <a:pt x="0" y="60"/>
                    <a:pt x="0" y="80"/>
                  </a:cubicBezTo>
                  <a:cubicBezTo>
                    <a:pt x="17" y="86"/>
                    <a:pt x="33" y="88"/>
                    <a:pt x="48" y="85"/>
                  </a:cubicBezTo>
                  <a:close/>
                </a:path>
              </a:pathLst>
            </a:custGeom>
            <a:solidFill>
              <a:schemeClr val="bg1"/>
            </a:solidFill>
            <a:ln>
              <a:noFill/>
            </a:ln>
          </p:spPr>
          <p:txBody>
            <a:bodyPr vert="horz" wrap="square" lIns="54007" tIns="27003" rIns="54007" bIns="27003" numCol="1" anchor="t" anchorCtr="0" compatLnSpc="1">
              <a:prstTxWarp prst="textNoShape">
                <a:avLst/>
              </a:prstTxWarp>
            </a:bodyPr>
            <a:lstStyle/>
            <a:p>
              <a:endParaRPr lang="zh-CN" altLang="en-US" sz="1063">
                <a:solidFill>
                  <a:schemeClr val="bg1"/>
                </a:solidFill>
              </a:endParaRPr>
            </a:p>
          </p:txBody>
        </p:sp>
      </p:grpSp>
      <p:sp>
        <p:nvSpPr>
          <p:cNvPr id="42"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19943189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8</a:t>
            </a:fld>
            <a:endParaRPr lang="zh-CN" altLang="en-US"/>
          </a:p>
        </p:txBody>
      </p:sp>
      <p:grpSp>
        <p:nvGrpSpPr>
          <p:cNvPr id="53" name="组合 52"/>
          <p:cNvGrpSpPr/>
          <p:nvPr/>
        </p:nvGrpSpPr>
        <p:grpSpPr>
          <a:xfrm>
            <a:off x="971600" y="3129127"/>
            <a:ext cx="2535700" cy="1022094"/>
            <a:chOff x="1223306" y="3487852"/>
            <a:chExt cx="2535700" cy="1022094"/>
          </a:xfrm>
        </p:grpSpPr>
        <p:sp>
          <p:nvSpPr>
            <p:cNvPr id="3" name="Freeform 6"/>
            <p:cNvSpPr>
              <a:spLocks/>
            </p:cNvSpPr>
            <p:nvPr/>
          </p:nvSpPr>
          <p:spPr bwMode="auto">
            <a:xfrm>
              <a:off x="3102026" y="3822511"/>
              <a:ext cx="656979" cy="687435"/>
            </a:xfrm>
            <a:custGeom>
              <a:avLst/>
              <a:gdLst>
                <a:gd name="T0" fmla="*/ 453 w 453"/>
                <a:gd name="T1" fmla="*/ 0 h 474"/>
                <a:gd name="T2" fmla="*/ 0 w 453"/>
                <a:gd name="T3" fmla="*/ 197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7"/>
                  </a:lnTo>
                  <a:lnTo>
                    <a:pt x="0" y="474"/>
                  </a:lnTo>
                  <a:lnTo>
                    <a:pt x="453" y="277"/>
                  </a:lnTo>
                  <a:lnTo>
                    <a:pt x="453" y="0"/>
                  </a:lnTo>
                  <a:close/>
                </a:path>
              </a:pathLst>
            </a:custGeom>
            <a:solidFill>
              <a:srgbClr val="2AA1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4" name="Freeform 7"/>
            <p:cNvSpPr>
              <a:spLocks/>
            </p:cNvSpPr>
            <p:nvPr/>
          </p:nvSpPr>
          <p:spPr bwMode="auto">
            <a:xfrm>
              <a:off x="2445048" y="3822511"/>
              <a:ext cx="656979" cy="687435"/>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close/>
                </a:path>
              </a:pathLst>
            </a:custGeom>
            <a:solidFill>
              <a:srgbClr val="4BA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5" name="Freeform 8"/>
            <p:cNvSpPr>
              <a:spLocks/>
            </p:cNvSpPr>
            <p:nvPr/>
          </p:nvSpPr>
          <p:spPr bwMode="auto">
            <a:xfrm>
              <a:off x="2445048" y="3822511"/>
              <a:ext cx="656979" cy="687435"/>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6" name="Freeform 9"/>
            <p:cNvSpPr>
              <a:spLocks/>
            </p:cNvSpPr>
            <p:nvPr/>
          </p:nvSpPr>
          <p:spPr bwMode="auto">
            <a:xfrm>
              <a:off x="2445049" y="3541156"/>
              <a:ext cx="1313957" cy="567061"/>
            </a:xfrm>
            <a:custGeom>
              <a:avLst/>
              <a:gdLst>
                <a:gd name="T0" fmla="*/ 453 w 906"/>
                <a:gd name="T1" fmla="*/ 0 h 391"/>
                <a:gd name="T2" fmla="*/ 0 w 906"/>
                <a:gd name="T3" fmla="*/ 194 h 391"/>
                <a:gd name="T4" fmla="*/ 453 w 906"/>
                <a:gd name="T5" fmla="*/ 391 h 391"/>
                <a:gd name="T6" fmla="*/ 906 w 906"/>
                <a:gd name="T7" fmla="*/ 194 h 391"/>
                <a:gd name="T8" fmla="*/ 453 w 906"/>
                <a:gd name="T9" fmla="*/ 0 h 391"/>
              </a:gdLst>
              <a:ahLst/>
              <a:cxnLst>
                <a:cxn ang="0">
                  <a:pos x="T0" y="T1"/>
                </a:cxn>
                <a:cxn ang="0">
                  <a:pos x="T2" y="T3"/>
                </a:cxn>
                <a:cxn ang="0">
                  <a:pos x="T4" y="T5"/>
                </a:cxn>
                <a:cxn ang="0">
                  <a:pos x="T6" y="T7"/>
                </a:cxn>
                <a:cxn ang="0">
                  <a:pos x="T8" y="T9"/>
                </a:cxn>
              </a:cxnLst>
              <a:rect l="0" t="0" r="r" b="b"/>
              <a:pathLst>
                <a:path w="906" h="391">
                  <a:moveTo>
                    <a:pt x="453" y="0"/>
                  </a:moveTo>
                  <a:lnTo>
                    <a:pt x="0" y="194"/>
                  </a:lnTo>
                  <a:lnTo>
                    <a:pt x="453" y="391"/>
                  </a:lnTo>
                  <a:lnTo>
                    <a:pt x="906" y="194"/>
                  </a:lnTo>
                  <a:lnTo>
                    <a:pt x="453" y="0"/>
                  </a:lnTo>
                  <a:close/>
                </a:path>
              </a:pathLst>
            </a:custGeom>
            <a:solidFill>
              <a:schemeClr val="bg1">
                <a:lumMod val="85000"/>
              </a:schemeClr>
            </a:solidFill>
            <a:ln>
              <a:noFill/>
            </a:ln>
            <a:extLst/>
          </p:spPr>
          <p:txBody>
            <a:bodyPr vert="horz" wrap="square" lIns="68580" tIns="34290" rIns="68580" bIns="34290" numCol="1" anchor="t" anchorCtr="0" compatLnSpc="1">
              <a:prstTxWarp prst="textNoShape">
                <a:avLst/>
              </a:prstTxWarp>
            </a:bodyPr>
            <a:lstStyle/>
            <a:p>
              <a:endParaRPr lang="zh-CN" altLang="en-US" sz="1400"/>
            </a:p>
          </p:txBody>
        </p:sp>
        <p:sp>
          <p:nvSpPr>
            <p:cNvPr id="23" name="Oval 26"/>
            <p:cNvSpPr>
              <a:spLocks noChangeArrowheads="1"/>
            </p:cNvSpPr>
            <p:nvPr/>
          </p:nvSpPr>
          <p:spPr bwMode="auto">
            <a:xfrm>
              <a:off x="2236207" y="3929832"/>
              <a:ext cx="140678" cy="140678"/>
            </a:xfrm>
            <a:prstGeom prst="ellipse">
              <a:avLst/>
            </a:prstGeom>
            <a:solidFill>
              <a:srgbClr val="4F9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24" name="Freeform 27"/>
            <p:cNvSpPr>
              <a:spLocks/>
            </p:cNvSpPr>
            <p:nvPr/>
          </p:nvSpPr>
          <p:spPr bwMode="auto">
            <a:xfrm>
              <a:off x="1970805" y="3977692"/>
              <a:ext cx="268303" cy="44959"/>
            </a:xfrm>
            <a:custGeom>
              <a:avLst/>
              <a:gdLst>
                <a:gd name="T0" fmla="*/ 78 w 78"/>
                <a:gd name="T1" fmla="*/ 0 h 13"/>
                <a:gd name="T2" fmla="*/ 0 w 78"/>
                <a:gd name="T3" fmla="*/ 0 h 13"/>
                <a:gd name="T4" fmla="*/ 0 w 78"/>
                <a:gd name="T5" fmla="*/ 13 h 13"/>
                <a:gd name="T6" fmla="*/ 78 w 78"/>
                <a:gd name="T7" fmla="*/ 13 h 13"/>
                <a:gd name="T8" fmla="*/ 77 w 78"/>
                <a:gd name="T9" fmla="*/ 7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13"/>
                    <a:pt x="0" y="13"/>
                    <a:pt x="0" y="13"/>
                  </a:cubicBezTo>
                  <a:cubicBezTo>
                    <a:pt x="78" y="13"/>
                    <a:pt x="78" y="13"/>
                    <a:pt x="78" y="13"/>
                  </a:cubicBezTo>
                  <a:cubicBezTo>
                    <a:pt x="78" y="11"/>
                    <a:pt x="77" y="9"/>
                    <a:pt x="77" y="7"/>
                  </a:cubicBezTo>
                  <a:cubicBezTo>
                    <a:pt x="77" y="4"/>
                    <a:pt x="78" y="2"/>
                    <a:pt x="78"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25" name="Freeform 28"/>
            <p:cNvSpPr>
              <a:spLocks/>
            </p:cNvSpPr>
            <p:nvPr/>
          </p:nvSpPr>
          <p:spPr bwMode="auto">
            <a:xfrm>
              <a:off x="2236207" y="3977692"/>
              <a:ext cx="68163" cy="44959"/>
            </a:xfrm>
            <a:custGeom>
              <a:avLst/>
              <a:gdLst>
                <a:gd name="T0" fmla="*/ 20 w 20"/>
                <a:gd name="T1" fmla="*/ 0 h 13"/>
                <a:gd name="T2" fmla="*/ 1 w 20"/>
                <a:gd name="T3" fmla="*/ 0 h 13"/>
                <a:gd name="T4" fmla="*/ 0 w 20"/>
                <a:gd name="T5" fmla="*/ 7 h 13"/>
                <a:gd name="T6" fmla="*/ 1 w 20"/>
                <a:gd name="T7" fmla="*/ 13 h 13"/>
                <a:gd name="T8" fmla="*/ 20 w 20"/>
                <a:gd name="T9" fmla="*/ 13 h 13"/>
                <a:gd name="T10" fmla="*/ 20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20" y="0"/>
                  </a:moveTo>
                  <a:cubicBezTo>
                    <a:pt x="1" y="0"/>
                    <a:pt x="1" y="0"/>
                    <a:pt x="1" y="0"/>
                  </a:cubicBezTo>
                  <a:cubicBezTo>
                    <a:pt x="1" y="2"/>
                    <a:pt x="0" y="4"/>
                    <a:pt x="0" y="7"/>
                  </a:cubicBezTo>
                  <a:cubicBezTo>
                    <a:pt x="0" y="9"/>
                    <a:pt x="1" y="11"/>
                    <a:pt x="1" y="13"/>
                  </a:cubicBezTo>
                  <a:cubicBezTo>
                    <a:pt x="20" y="13"/>
                    <a:pt x="20" y="13"/>
                    <a:pt x="20" y="13"/>
                  </a:cubicBezTo>
                  <a:cubicBezTo>
                    <a:pt x="20" y="0"/>
                    <a:pt x="20" y="0"/>
                    <a:pt x="20" y="0"/>
                  </a:cubicBezTo>
                </a:path>
              </a:pathLst>
            </a:custGeom>
            <a:solidFill>
              <a:srgbClr val="378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26" name="Oval 29"/>
            <p:cNvSpPr>
              <a:spLocks noChangeArrowheads="1"/>
            </p:cNvSpPr>
            <p:nvPr/>
          </p:nvSpPr>
          <p:spPr bwMode="auto">
            <a:xfrm>
              <a:off x="2273915" y="3970440"/>
              <a:ext cx="65263" cy="62363"/>
            </a:xfrm>
            <a:prstGeom prst="ellipse">
              <a:avLst/>
            </a:prstGeom>
            <a:solidFill>
              <a:srgbClr val="E6E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27" name="Oval 30"/>
            <p:cNvSpPr>
              <a:spLocks noChangeArrowheads="1"/>
            </p:cNvSpPr>
            <p:nvPr/>
          </p:nvSpPr>
          <p:spPr bwMode="auto">
            <a:xfrm>
              <a:off x="1940349" y="3970440"/>
              <a:ext cx="60912" cy="58011"/>
            </a:xfrm>
            <a:prstGeom prst="ellipse">
              <a:avLst/>
            </a:prstGeom>
            <a:solidFill>
              <a:srgbClr val="45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38" name="Freeform 41"/>
            <p:cNvSpPr>
              <a:spLocks noEditPoints="1"/>
            </p:cNvSpPr>
            <p:nvPr/>
          </p:nvSpPr>
          <p:spPr bwMode="auto">
            <a:xfrm>
              <a:off x="2610381" y="3997996"/>
              <a:ext cx="265402" cy="333566"/>
            </a:xfrm>
            <a:custGeom>
              <a:avLst/>
              <a:gdLst>
                <a:gd name="T0" fmla="*/ 25 w 77"/>
                <a:gd name="T1" fmla="*/ 80 h 97"/>
                <a:gd name="T2" fmla="*/ 9 w 77"/>
                <a:gd name="T3" fmla="*/ 46 h 97"/>
                <a:gd name="T4" fmla="*/ 25 w 77"/>
                <a:gd name="T5" fmla="*/ 26 h 97"/>
                <a:gd name="T6" fmla="*/ 41 w 77"/>
                <a:gd name="T7" fmla="*/ 60 h 97"/>
                <a:gd name="T8" fmla="*/ 22 w 77"/>
                <a:gd name="T9" fmla="*/ 9 h 97"/>
                <a:gd name="T10" fmla="*/ 20 w 77"/>
                <a:gd name="T11" fmla="*/ 17 h 97"/>
                <a:gd name="T12" fmla="*/ 11 w 77"/>
                <a:gd name="T13" fmla="*/ 12 h 97"/>
                <a:gd name="T14" fmla="*/ 8 w 77"/>
                <a:gd name="T15" fmla="*/ 26 h 97"/>
                <a:gd name="T16" fmla="*/ 0 w 77"/>
                <a:gd name="T17" fmla="*/ 36 h 97"/>
                <a:gd name="T18" fmla="*/ 5 w 77"/>
                <a:gd name="T19" fmla="*/ 51 h 97"/>
                <a:gd name="T20" fmla="*/ 5 w 77"/>
                <a:gd name="T21" fmla="*/ 70 h 97"/>
                <a:gd name="T22" fmla="*/ 13 w 77"/>
                <a:gd name="T23" fmla="*/ 77 h 97"/>
                <a:gd name="T24" fmla="*/ 21 w 77"/>
                <a:gd name="T25" fmla="*/ 94 h 97"/>
                <a:gd name="T26" fmla="*/ 29 w 77"/>
                <a:gd name="T27" fmla="*/ 89 h 97"/>
                <a:gd name="T28" fmla="*/ 36 w 77"/>
                <a:gd name="T29" fmla="*/ 87 h 97"/>
                <a:gd name="T30" fmla="*/ 45 w 77"/>
                <a:gd name="T31" fmla="*/ 88 h 97"/>
                <a:gd name="T32" fmla="*/ 45 w 77"/>
                <a:gd name="T33" fmla="*/ 69 h 97"/>
                <a:gd name="T34" fmla="*/ 50 w 77"/>
                <a:gd name="T35" fmla="*/ 58 h 97"/>
                <a:gd name="T36" fmla="*/ 42 w 77"/>
                <a:gd name="T37" fmla="*/ 41 h 97"/>
                <a:gd name="T38" fmla="*/ 40 w 77"/>
                <a:gd name="T39" fmla="*/ 25 h 97"/>
                <a:gd name="T40" fmla="*/ 30 w 77"/>
                <a:gd name="T41" fmla="*/ 21 h 97"/>
                <a:gd name="T42" fmla="*/ 22 w 77"/>
                <a:gd name="T43" fmla="*/ 9 h 97"/>
                <a:gd name="T44" fmla="*/ 60 w 77"/>
                <a:gd name="T45" fmla="*/ 48 h 97"/>
                <a:gd name="T46" fmla="*/ 49 w 77"/>
                <a:gd name="T47" fmla="*/ 25 h 97"/>
                <a:gd name="T48" fmla="*/ 60 w 77"/>
                <a:gd name="T49" fmla="*/ 12 h 97"/>
                <a:gd name="T50" fmla="*/ 70 w 77"/>
                <a:gd name="T51" fmla="*/ 35 h 97"/>
                <a:gd name="T52" fmla="*/ 58 w 77"/>
                <a:gd name="T53" fmla="*/ 0 h 97"/>
                <a:gd name="T54" fmla="*/ 57 w 77"/>
                <a:gd name="T55" fmla="*/ 5 h 97"/>
                <a:gd name="T56" fmla="*/ 50 w 77"/>
                <a:gd name="T57" fmla="*/ 2 h 97"/>
                <a:gd name="T58" fmla="*/ 48 w 77"/>
                <a:gd name="T59" fmla="*/ 11 h 97"/>
                <a:gd name="T60" fmla="*/ 43 w 77"/>
                <a:gd name="T61" fmla="*/ 18 h 97"/>
                <a:gd name="T62" fmla="*/ 46 w 77"/>
                <a:gd name="T63" fmla="*/ 28 h 97"/>
                <a:gd name="T64" fmla="*/ 46 w 77"/>
                <a:gd name="T65" fmla="*/ 41 h 97"/>
                <a:gd name="T66" fmla="*/ 52 w 77"/>
                <a:gd name="T67" fmla="*/ 46 h 97"/>
                <a:gd name="T68" fmla="*/ 57 w 77"/>
                <a:gd name="T69" fmla="*/ 57 h 97"/>
                <a:gd name="T70" fmla="*/ 62 w 77"/>
                <a:gd name="T71" fmla="*/ 55 h 97"/>
                <a:gd name="T72" fmla="*/ 67 w 77"/>
                <a:gd name="T73" fmla="*/ 53 h 97"/>
                <a:gd name="T74" fmla="*/ 73 w 77"/>
                <a:gd name="T75" fmla="*/ 53 h 97"/>
                <a:gd name="T76" fmla="*/ 73 w 77"/>
                <a:gd name="T77" fmla="*/ 41 h 97"/>
                <a:gd name="T78" fmla="*/ 77 w 77"/>
                <a:gd name="T79" fmla="*/ 33 h 97"/>
                <a:gd name="T80" fmla="*/ 72 w 77"/>
                <a:gd name="T81" fmla="*/ 22 h 97"/>
                <a:gd name="T82" fmla="*/ 70 w 77"/>
                <a:gd name="T83" fmla="*/ 11 h 97"/>
                <a:gd name="T84" fmla="*/ 63 w 77"/>
                <a:gd name="T85" fmla="*/ 8 h 97"/>
                <a:gd name="T86" fmla="*/ 58 w 77"/>
                <a:gd name="T8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7">
                  <a:moveTo>
                    <a:pt x="29" y="81"/>
                  </a:moveTo>
                  <a:cubicBezTo>
                    <a:pt x="28" y="81"/>
                    <a:pt x="26" y="81"/>
                    <a:pt x="25" y="80"/>
                  </a:cubicBezTo>
                  <a:cubicBezTo>
                    <a:pt x="25" y="80"/>
                    <a:pt x="25" y="80"/>
                    <a:pt x="25" y="80"/>
                  </a:cubicBezTo>
                  <a:cubicBezTo>
                    <a:pt x="16" y="76"/>
                    <a:pt x="9" y="61"/>
                    <a:pt x="9" y="46"/>
                  </a:cubicBezTo>
                  <a:cubicBezTo>
                    <a:pt x="10" y="34"/>
                    <a:pt x="15" y="26"/>
                    <a:pt x="22" y="26"/>
                  </a:cubicBezTo>
                  <a:cubicBezTo>
                    <a:pt x="23" y="26"/>
                    <a:pt x="24" y="26"/>
                    <a:pt x="25" y="26"/>
                  </a:cubicBezTo>
                  <a:cubicBezTo>
                    <a:pt x="26" y="27"/>
                    <a:pt x="26" y="27"/>
                    <a:pt x="26" y="27"/>
                  </a:cubicBezTo>
                  <a:cubicBezTo>
                    <a:pt x="34" y="30"/>
                    <a:pt x="41" y="46"/>
                    <a:pt x="41" y="60"/>
                  </a:cubicBezTo>
                  <a:cubicBezTo>
                    <a:pt x="41" y="73"/>
                    <a:pt x="36" y="81"/>
                    <a:pt x="29" y="81"/>
                  </a:cubicBezTo>
                  <a:moveTo>
                    <a:pt x="22" y="9"/>
                  </a:moveTo>
                  <a:cubicBezTo>
                    <a:pt x="22" y="17"/>
                    <a:pt x="22" y="17"/>
                    <a:pt x="22" y="17"/>
                  </a:cubicBezTo>
                  <a:cubicBezTo>
                    <a:pt x="21" y="17"/>
                    <a:pt x="21" y="17"/>
                    <a:pt x="20" y="17"/>
                  </a:cubicBezTo>
                  <a:cubicBezTo>
                    <a:pt x="18" y="17"/>
                    <a:pt x="16" y="18"/>
                    <a:pt x="14" y="19"/>
                  </a:cubicBezTo>
                  <a:cubicBezTo>
                    <a:pt x="11" y="12"/>
                    <a:pt x="11" y="12"/>
                    <a:pt x="11" y="12"/>
                  </a:cubicBezTo>
                  <a:cubicBezTo>
                    <a:pt x="5" y="19"/>
                    <a:pt x="5" y="19"/>
                    <a:pt x="5" y="19"/>
                  </a:cubicBezTo>
                  <a:cubicBezTo>
                    <a:pt x="8" y="26"/>
                    <a:pt x="8" y="26"/>
                    <a:pt x="8" y="26"/>
                  </a:cubicBezTo>
                  <a:cubicBezTo>
                    <a:pt x="7" y="29"/>
                    <a:pt x="6" y="33"/>
                    <a:pt x="5" y="38"/>
                  </a:cubicBezTo>
                  <a:cubicBezTo>
                    <a:pt x="0" y="36"/>
                    <a:pt x="0" y="36"/>
                    <a:pt x="0" y="36"/>
                  </a:cubicBezTo>
                  <a:cubicBezTo>
                    <a:pt x="0" y="49"/>
                    <a:pt x="0" y="49"/>
                    <a:pt x="0" y="49"/>
                  </a:cubicBezTo>
                  <a:cubicBezTo>
                    <a:pt x="5" y="51"/>
                    <a:pt x="5" y="51"/>
                    <a:pt x="5" y="51"/>
                  </a:cubicBezTo>
                  <a:cubicBezTo>
                    <a:pt x="5" y="56"/>
                    <a:pt x="6" y="61"/>
                    <a:pt x="8" y="65"/>
                  </a:cubicBezTo>
                  <a:cubicBezTo>
                    <a:pt x="5" y="70"/>
                    <a:pt x="5" y="70"/>
                    <a:pt x="5" y="70"/>
                  </a:cubicBezTo>
                  <a:cubicBezTo>
                    <a:pt x="10" y="81"/>
                    <a:pt x="10" y="81"/>
                    <a:pt x="10" y="81"/>
                  </a:cubicBezTo>
                  <a:cubicBezTo>
                    <a:pt x="13" y="77"/>
                    <a:pt x="13" y="77"/>
                    <a:pt x="13" y="77"/>
                  </a:cubicBezTo>
                  <a:cubicBezTo>
                    <a:pt x="16" y="81"/>
                    <a:pt x="18" y="84"/>
                    <a:pt x="21" y="86"/>
                  </a:cubicBezTo>
                  <a:cubicBezTo>
                    <a:pt x="21" y="94"/>
                    <a:pt x="21" y="94"/>
                    <a:pt x="21" y="94"/>
                  </a:cubicBezTo>
                  <a:cubicBezTo>
                    <a:pt x="29" y="97"/>
                    <a:pt x="29" y="97"/>
                    <a:pt x="29" y="97"/>
                  </a:cubicBezTo>
                  <a:cubicBezTo>
                    <a:pt x="29" y="89"/>
                    <a:pt x="29" y="89"/>
                    <a:pt x="29" y="89"/>
                  </a:cubicBezTo>
                  <a:cubicBezTo>
                    <a:pt x="29" y="90"/>
                    <a:pt x="30" y="90"/>
                    <a:pt x="30" y="90"/>
                  </a:cubicBezTo>
                  <a:cubicBezTo>
                    <a:pt x="32" y="90"/>
                    <a:pt x="34" y="89"/>
                    <a:pt x="36" y="87"/>
                  </a:cubicBezTo>
                  <a:cubicBezTo>
                    <a:pt x="40" y="94"/>
                    <a:pt x="40" y="94"/>
                    <a:pt x="40" y="94"/>
                  </a:cubicBezTo>
                  <a:cubicBezTo>
                    <a:pt x="45" y="88"/>
                    <a:pt x="45" y="88"/>
                    <a:pt x="45" y="88"/>
                  </a:cubicBezTo>
                  <a:cubicBezTo>
                    <a:pt x="42" y="81"/>
                    <a:pt x="42" y="81"/>
                    <a:pt x="42" y="81"/>
                  </a:cubicBezTo>
                  <a:cubicBezTo>
                    <a:pt x="44" y="77"/>
                    <a:pt x="45" y="73"/>
                    <a:pt x="45" y="69"/>
                  </a:cubicBezTo>
                  <a:cubicBezTo>
                    <a:pt x="50" y="71"/>
                    <a:pt x="50" y="71"/>
                    <a:pt x="50" y="71"/>
                  </a:cubicBezTo>
                  <a:cubicBezTo>
                    <a:pt x="50" y="58"/>
                    <a:pt x="50" y="58"/>
                    <a:pt x="50" y="58"/>
                  </a:cubicBezTo>
                  <a:cubicBezTo>
                    <a:pt x="45" y="56"/>
                    <a:pt x="45" y="56"/>
                    <a:pt x="45" y="56"/>
                  </a:cubicBezTo>
                  <a:cubicBezTo>
                    <a:pt x="45" y="51"/>
                    <a:pt x="44" y="46"/>
                    <a:pt x="42" y="41"/>
                  </a:cubicBezTo>
                  <a:cubicBezTo>
                    <a:pt x="46" y="37"/>
                    <a:pt x="46" y="37"/>
                    <a:pt x="46" y="37"/>
                  </a:cubicBezTo>
                  <a:cubicBezTo>
                    <a:pt x="40" y="25"/>
                    <a:pt x="40" y="25"/>
                    <a:pt x="40" y="25"/>
                  </a:cubicBezTo>
                  <a:cubicBezTo>
                    <a:pt x="37" y="29"/>
                    <a:pt x="37" y="29"/>
                    <a:pt x="37" y="29"/>
                  </a:cubicBezTo>
                  <a:cubicBezTo>
                    <a:pt x="35" y="26"/>
                    <a:pt x="32" y="23"/>
                    <a:pt x="30" y="21"/>
                  </a:cubicBezTo>
                  <a:cubicBezTo>
                    <a:pt x="30" y="13"/>
                    <a:pt x="30" y="13"/>
                    <a:pt x="30" y="13"/>
                  </a:cubicBezTo>
                  <a:cubicBezTo>
                    <a:pt x="22" y="9"/>
                    <a:pt x="22" y="9"/>
                    <a:pt x="22" y="9"/>
                  </a:cubicBezTo>
                  <a:moveTo>
                    <a:pt x="62" y="49"/>
                  </a:moveTo>
                  <a:cubicBezTo>
                    <a:pt x="61" y="49"/>
                    <a:pt x="61" y="49"/>
                    <a:pt x="60" y="48"/>
                  </a:cubicBezTo>
                  <a:cubicBezTo>
                    <a:pt x="60" y="48"/>
                    <a:pt x="60" y="48"/>
                    <a:pt x="60" y="48"/>
                  </a:cubicBezTo>
                  <a:cubicBezTo>
                    <a:pt x="54" y="46"/>
                    <a:pt x="49" y="35"/>
                    <a:pt x="49" y="25"/>
                  </a:cubicBezTo>
                  <a:cubicBezTo>
                    <a:pt x="49" y="17"/>
                    <a:pt x="53" y="11"/>
                    <a:pt x="57" y="11"/>
                  </a:cubicBezTo>
                  <a:cubicBezTo>
                    <a:pt x="58" y="11"/>
                    <a:pt x="59" y="11"/>
                    <a:pt x="60" y="12"/>
                  </a:cubicBezTo>
                  <a:cubicBezTo>
                    <a:pt x="60" y="12"/>
                    <a:pt x="60" y="12"/>
                    <a:pt x="60" y="12"/>
                  </a:cubicBezTo>
                  <a:cubicBezTo>
                    <a:pt x="66" y="14"/>
                    <a:pt x="71" y="25"/>
                    <a:pt x="70" y="35"/>
                  </a:cubicBezTo>
                  <a:cubicBezTo>
                    <a:pt x="70" y="43"/>
                    <a:pt x="67" y="49"/>
                    <a:pt x="62" y="49"/>
                  </a:cubicBezTo>
                  <a:moveTo>
                    <a:pt x="58" y="0"/>
                  </a:moveTo>
                  <a:cubicBezTo>
                    <a:pt x="57" y="5"/>
                    <a:pt x="57" y="5"/>
                    <a:pt x="57" y="5"/>
                  </a:cubicBezTo>
                  <a:cubicBezTo>
                    <a:pt x="57" y="5"/>
                    <a:pt x="57" y="5"/>
                    <a:pt x="57" y="5"/>
                  </a:cubicBezTo>
                  <a:cubicBezTo>
                    <a:pt x="55" y="5"/>
                    <a:pt x="54" y="6"/>
                    <a:pt x="52" y="7"/>
                  </a:cubicBezTo>
                  <a:cubicBezTo>
                    <a:pt x="50" y="2"/>
                    <a:pt x="50" y="2"/>
                    <a:pt x="50" y="2"/>
                  </a:cubicBezTo>
                  <a:cubicBezTo>
                    <a:pt x="46" y="7"/>
                    <a:pt x="46" y="7"/>
                    <a:pt x="46" y="7"/>
                  </a:cubicBezTo>
                  <a:cubicBezTo>
                    <a:pt x="48" y="11"/>
                    <a:pt x="48" y="11"/>
                    <a:pt x="48" y="11"/>
                  </a:cubicBezTo>
                  <a:cubicBezTo>
                    <a:pt x="47" y="14"/>
                    <a:pt x="47" y="16"/>
                    <a:pt x="46" y="19"/>
                  </a:cubicBezTo>
                  <a:cubicBezTo>
                    <a:pt x="43" y="18"/>
                    <a:pt x="43" y="18"/>
                    <a:pt x="43" y="18"/>
                  </a:cubicBezTo>
                  <a:cubicBezTo>
                    <a:pt x="43" y="27"/>
                    <a:pt x="43" y="27"/>
                    <a:pt x="43" y="27"/>
                  </a:cubicBezTo>
                  <a:cubicBezTo>
                    <a:pt x="46" y="28"/>
                    <a:pt x="46" y="28"/>
                    <a:pt x="46" y="28"/>
                  </a:cubicBezTo>
                  <a:cubicBezTo>
                    <a:pt x="46" y="32"/>
                    <a:pt x="47" y="35"/>
                    <a:pt x="48" y="38"/>
                  </a:cubicBezTo>
                  <a:cubicBezTo>
                    <a:pt x="46" y="41"/>
                    <a:pt x="46" y="41"/>
                    <a:pt x="46" y="41"/>
                  </a:cubicBezTo>
                  <a:cubicBezTo>
                    <a:pt x="49" y="49"/>
                    <a:pt x="49" y="49"/>
                    <a:pt x="49" y="49"/>
                  </a:cubicBezTo>
                  <a:cubicBezTo>
                    <a:pt x="52" y="46"/>
                    <a:pt x="52" y="46"/>
                    <a:pt x="52" y="46"/>
                  </a:cubicBezTo>
                  <a:cubicBezTo>
                    <a:pt x="53" y="49"/>
                    <a:pt x="55" y="51"/>
                    <a:pt x="57" y="52"/>
                  </a:cubicBezTo>
                  <a:cubicBezTo>
                    <a:pt x="57" y="57"/>
                    <a:pt x="57" y="57"/>
                    <a:pt x="57" y="57"/>
                  </a:cubicBezTo>
                  <a:cubicBezTo>
                    <a:pt x="62" y="60"/>
                    <a:pt x="62" y="60"/>
                    <a:pt x="62" y="60"/>
                  </a:cubicBezTo>
                  <a:cubicBezTo>
                    <a:pt x="62" y="55"/>
                    <a:pt x="62" y="55"/>
                    <a:pt x="62" y="55"/>
                  </a:cubicBezTo>
                  <a:cubicBezTo>
                    <a:pt x="62" y="55"/>
                    <a:pt x="63" y="55"/>
                    <a:pt x="63" y="55"/>
                  </a:cubicBezTo>
                  <a:cubicBezTo>
                    <a:pt x="65" y="55"/>
                    <a:pt x="66" y="54"/>
                    <a:pt x="67" y="53"/>
                  </a:cubicBezTo>
                  <a:cubicBezTo>
                    <a:pt x="70" y="58"/>
                    <a:pt x="70" y="58"/>
                    <a:pt x="70" y="58"/>
                  </a:cubicBezTo>
                  <a:cubicBezTo>
                    <a:pt x="73" y="53"/>
                    <a:pt x="73" y="53"/>
                    <a:pt x="73" y="53"/>
                  </a:cubicBezTo>
                  <a:cubicBezTo>
                    <a:pt x="71" y="48"/>
                    <a:pt x="71" y="48"/>
                    <a:pt x="71" y="48"/>
                  </a:cubicBezTo>
                  <a:cubicBezTo>
                    <a:pt x="72" y="46"/>
                    <a:pt x="73" y="44"/>
                    <a:pt x="73" y="41"/>
                  </a:cubicBezTo>
                  <a:cubicBezTo>
                    <a:pt x="77" y="42"/>
                    <a:pt x="77" y="42"/>
                    <a:pt x="77" y="42"/>
                  </a:cubicBezTo>
                  <a:cubicBezTo>
                    <a:pt x="77" y="33"/>
                    <a:pt x="77" y="33"/>
                    <a:pt x="77" y="33"/>
                  </a:cubicBezTo>
                  <a:cubicBezTo>
                    <a:pt x="74" y="32"/>
                    <a:pt x="74" y="32"/>
                    <a:pt x="74" y="32"/>
                  </a:cubicBezTo>
                  <a:cubicBezTo>
                    <a:pt x="73" y="28"/>
                    <a:pt x="73" y="25"/>
                    <a:pt x="72" y="22"/>
                  </a:cubicBezTo>
                  <a:cubicBezTo>
                    <a:pt x="74" y="19"/>
                    <a:pt x="74" y="19"/>
                    <a:pt x="74" y="19"/>
                  </a:cubicBezTo>
                  <a:cubicBezTo>
                    <a:pt x="70" y="11"/>
                    <a:pt x="70" y="11"/>
                    <a:pt x="70" y="11"/>
                  </a:cubicBezTo>
                  <a:cubicBezTo>
                    <a:pt x="68" y="14"/>
                    <a:pt x="68" y="14"/>
                    <a:pt x="68" y="14"/>
                  </a:cubicBezTo>
                  <a:cubicBezTo>
                    <a:pt x="66" y="11"/>
                    <a:pt x="65" y="9"/>
                    <a:pt x="63" y="8"/>
                  </a:cubicBezTo>
                  <a:cubicBezTo>
                    <a:pt x="63" y="2"/>
                    <a:pt x="63" y="2"/>
                    <a:pt x="63" y="2"/>
                  </a:cubicBezTo>
                  <a:cubicBezTo>
                    <a:pt x="58" y="0"/>
                    <a:pt x="58" y="0"/>
                    <a:pt x="58"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400"/>
            </a:p>
          </p:txBody>
        </p:sp>
        <p:sp>
          <p:nvSpPr>
            <p:cNvPr id="46" name="文本框 129"/>
            <p:cNvSpPr txBox="1"/>
            <p:nvPr/>
          </p:nvSpPr>
          <p:spPr>
            <a:xfrm>
              <a:off x="1795473" y="3487852"/>
              <a:ext cx="420628" cy="438582"/>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01</a:t>
              </a:r>
              <a:endParaRPr lang="zh-CN" altLang="en-US" sz="2400" dirty="0">
                <a:solidFill>
                  <a:srgbClr val="605E5E"/>
                </a:solidFill>
                <a:latin typeface="Impact" panose="020B0806030902050204" pitchFamily="34" charset="0"/>
                <a:cs typeface="Aharoni" panose="02010803020104030203" pitchFamily="2" charset="-79"/>
              </a:endParaRPr>
            </a:p>
          </p:txBody>
        </p:sp>
        <p:sp>
          <p:nvSpPr>
            <p:cNvPr id="47" name="文本框 130"/>
            <p:cNvSpPr txBox="1"/>
            <p:nvPr/>
          </p:nvSpPr>
          <p:spPr>
            <a:xfrm>
              <a:off x="1223306" y="4059023"/>
              <a:ext cx="1157305" cy="284693"/>
            </a:xfrm>
            <a:prstGeom prst="rect">
              <a:avLst/>
            </a:prstGeom>
            <a:noFill/>
          </p:spPr>
          <p:txBody>
            <a:bodyPr wrap="none" lIns="68580" tIns="34290" rIns="68580" bIns="34290" rtlCol="0">
              <a:spAutoFit/>
            </a:bodyPr>
            <a:lstStyle/>
            <a:p>
              <a:r>
                <a:rPr lang="en-US" altLang="zh-CN" sz="1400" dirty="0">
                  <a:solidFill>
                    <a:srgbClr val="605E5E"/>
                  </a:solidFill>
                  <a:latin typeface="Tahoma" panose="020B0604030504040204" pitchFamily="34" charset="0"/>
                  <a:ea typeface="Tahoma" panose="020B0604030504040204" pitchFamily="34" charset="0"/>
                  <a:cs typeface="Tahoma" panose="020B0604030504040204" pitchFamily="34" charset="0"/>
                </a:rPr>
                <a:t>Sample</a:t>
              </a:r>
              <a:r>
                <a:rPr lang="en-US" altLang="zh-CN" sz="1400" dirty="0" smtClean="0">
                  <a:solidFill>
                    <a:srgbClr val="859291"/>
                  </a:solidFill>
                  <a:latin typeface="Tahoma" panose="020B0604030504040204" pitchFamily="34" charset="0"/>
                  <a:ea typeface="Tahoma" panose="020B0604030504040204" pitchFamily="34" charset="0"/>
                  <a:cs typeface="Tahoma" panose="020B0604030504040204" pitchFamily="34" charset="0"/>
                </a:rPr>
                <a:t> </a:t>
              </a:r>
              <a:r>
                <a:rPr lang="en-US" altLang="zh-CN" sz="1400" dirty="0">
                  <a:solidFill>
                    <a:srgbClr val="605E5E"/>
                  </a:solidFill>
                  <a:latin typeface="Tahoma" panose="020B0604030504040204" pitchFamily="34" charset="0"/>
                  <a:ea typeface="Tahoma" panose="020B0604030504040204" pitchFamily="34" charset="0"/>
                  <a:cs typeface="Tahoma" panose="020B0604030504040204" pitchFamily="34" charset="0"/>
                </a:rPr>
                <a:t>Text.</a:t>
              </a:r>
              <a:endParaRPr lang="zh-CN" altLang="en-US" sz="1400" dirty="0">
                <a:solidFill>
                  <a:srgbClr val="605E5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2" name="组合 51"/>
          <p:cNvGrpSpPr/>
          <p:nvPr/>
        </p:nvGrpSpPr>
        <p:grpSpPr>
          <a:xfrm>
            <a:off x="2193342" y="2307447"/>
            <a:ext cx="2669766" cy="1046118"/>
            <a:chOff x="2445048" y="2666172"/>
            <a:chExt cx="2669766" cy="1046118"/>
          </a:xfrm>
        </p:grpSpPr>
        <p:sp>
          <p:nvSpPr>
            <p:cNvPr id="7" name="Freeform 10"/>
            <p:cNvSpPr>
              <a:spLocks/>
            </p:cNvSpPr>
            <p:nvPr/>
          </p:nvSpPr>
          <p:spPr bwMode="auto">
            <a:xfrm>
              <a:off x="3102026" y="3026305"/>
              <a:ext cx="656979" cy="685985"/>
            </a:xfrm>
            <a:custGeom>
              <a:avLst/>
              <a:gdLst>
                <a:gd name="T0" fmla="*/ 453 w 453"/>
                <a:gd name="T1" fmla="*/ 0 h 473"/>
                <a:gd name="T2" fmla="*/ 0 w 453"/>
                <a:gd name="T3" fmla="*/ 194 h 473"/>
                <a:gd name="T4" fmla="*/ 0 w 453"/>
                <a:gd name="T5" fmla="*/ 473 h 473"/>
                <a:gd name="T6" fmla="*/ 453 w 453"/>
                <a:gd name="T7" fmla="*/ 277 h 473"/>
                <a:gd name="T8" fmla="*/ 453 w 453"/>
                <a:gd name="T9" fmla="*/ 0 h 473"/>
              </a:gdLst>
              <a:ahLst/>
              <a:cxnLst>
                <a:cxn ang="0">
                  <a:pos x="T0" y="T1"/>
                </a:cxn>
                <a:cxn ang="0">
                  <a:pos x="T2" y="T3"/>
                </a:cxn>
                <a:cxn ang="0">
                  <a:pos x="T4" y="T5"/>
                </a:cxn>
                <a:cxn ang="0">
                  <a:pos x="T6" y="T7"/>
                </a:cxn>
                <a:cxn ang="0">
                  <a:pos x="T8" y="T9"/>
                </a:cxn>
              </a:cxnLst>
              <a:rect l="0" t="0" r="r" b="b"/>
              <a:pathLst>
                <a:path w="453" h="473">
                  <a:moveTo>
                    <a:pt x="453" y="0"/>
                  </a:moveTo>
                  <a:lnTo>
                    <a:pt x="0" y="194"/>
                  </a:lnTo>
                  <a:lnTo>
                    <a:pt x="0" y="473"/>
                  </a:lnTo>
                  <a:lnTo>
                    <a:pt x="453" y="277"/>
                  </a:lnTo>
                  <a:lnTo>
                    <a:pt x="453" y="0"/>
                  </a:lnTo>
                  <a:close/>
                </a:path>
              </a:pathLst>
            </a:custGeom>
            <a:solidFill>
              <a:srgbClr val="45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8" name="Freeform 11"/>
            <p:cNvSpPr>
              <a:spLocks/>
            </p:cNvSpPr>
            <p:nvPr/>
          </p:nvSpPr>
          <p:spPr bwMode="auto">
            <a:xfrm>
              <a:off x="2445048" y="3026305"/>
              <a:ext cx="656979" cy="685985"/>
            </a:xfrm>
            <a:custGeom>
              <a:avLst/>
              <a:gdLst>
                <a:gd name="T0" fmla="*/ 0 w 453"/>
                <a:gd name="T1" fmla="*/ 0 h 473"/>
                <a:gd name="T2" fmla="*/ 453 w 453"/>
                <a:gd name="T3" fmla="*/ 194 h 473"/>
                <a:gd name="T4" fmla="*/ 453 w 453"/>
                <a:gd name="T5" fmla="*/ 473 h 473"/>
                <a:gd name="T6" fmla="*/ 0 w 453"/>
                <a:gd name="T7" fmla="*/ 277 h 473"/>
                <a:gd name="T8" fmla="*/ 0 w 453"/>
                <a:gd name="T9" fmla="*/ 0 h 473"/>
              </a:gdLst>
              <a:ahLst/>
              <a:cxnLst>
                <a:cxn ang="0">
                  <a:pos x="T0" y="T1"/>
                </a:cxn>
                <a:cxn ang="0">
                  <a:pos x="T2" y="T3"/>
                </a:cxn>
                <a:cxn ang="0">
                  <a:pos x="T4" y="T5"/>
                </a:cxn>
                <a:cxn ang="0">
                  <a:pos x="T6" y="T7"/>
                </a:cxn>
                <a:cxn ang="0">
                  <a:pos x="T8" y="T9"/>
                </a:cxn>
              </a:cxnLst>
              <a:rect l="0" t="0" r="r" b="b"/>
              <a:pathLst>
                <a:path w="453" h="473">
                  <a:moveTo>
                    <a:pt x="0" y="0"/>
                  </a:moveTo>
                  <a:lnTo>
                    <a:pt x="453" y="194"/>
                  </a:lnTo>
                  <a:lnTo>
                    <a:pt x="453" y="473"/>
                  </a:lnTo>
                  <a:lnTo>
                    <a:pt x="0" y="277"/>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9" name="Freeform 12"/>
            <p:cNvSpPr>
              <a:spLocks/>
            </p:cNvSpPr>
            <p:nvPr/>
          </p:nvSpPr>
          <p:spPr bwMode="auto">
            <a:xfrm>
              <a:off x="2445049" y="2744951"/>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a:extLst/>
          </p:spPr>
          <p:txBody>
            <a:bodyPr vert="horz" wrap="square" lIns="68580" tIns="34290" rIns="68580" bIns="34290" numCol="1" anchor="t" anchorCtr="0" compatLnSpc="1">
              <a:prstTxWarp prst="textNoShape">
                <a:avLst/>
              </a:prstTxWarp>
            </a:bodyPr>
            <a:lstStyle/>
            <a:p>
              <a:endParaRPr lang="zh-CN" altLang="en-US" sz="1400"/>
            </a:p>
          </p:txBody>
        </p:sp>
        <p:sp>
          <p:nvSpPr>
            <p:cNvPr id="33" name="Oval 36"/>
            <p:cNvSpPr>
              <a:spLocks noChangeArrowheads="1"/>
            </p:cNvSpPr>
            <p:nvPr/>
          </p:nvSpPr>
          <p:spPr bwMode="auto">
            <a:xfrm>
              <a:off x="3856174" y="3139427"/>
              <a:ext cx="140678" cy="140678"/>
            </a:xfrm>
            <a:prstGeom prst="ellipse">
              <a:avLst/>
            </a:prstGeom>
            <a:solidFill>
              <a:srgbClr val="45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34" name="Freeform 37"/>
            <p:cNvSpPr>
              <a:spLocks/>
            </p:cNvSpPr>
            <p:nvPr/>
          </p:nvSpPr>
          <p:spPr bwMode="auto">
            <a:xfrm>
              <a:off x="3992502" y="3187287"/>
              <a:ext cx="268303" cy="44959"/>
            </a:xfrm>
            <a:custGeom>
              <a:avLst/>
              <a:gdLst>
                <a:gd name="T0" fmla="*/ 78 w 78"/>
                <a:gd name="T1" fmla="*/ 0 h 13"/>
                <a:gd name="T2" fmla="*/ 0 w 78"/>
                <a:gd name="T3" fmla="*/ 0 h 13"/>
                <a:gd name="T4" fmla="*/ 1 w 78"/>
                <a:gd name="T5" fmla="*/ 6 h 13"/>
                <a:gd name="T6" fmla="*/ 0 w 78"/>
                <a:gd name="T7" fmla="*/ 13 h 13"/>
                <a:gd name="T8" fmla="*/ 78 w 78"/>
                <a:gd name="T9" fmla="*/ 13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2"/>
                    <a:pt x="1" y="4"/>
                    <a:pt x="1" y="6"/>
                  </a:cubicBezTo>
                  <a:cubicBezTo>
                    <a:pt x="1" y="9"/>
                    <a:pt x="0" y="11"/>
                    <a:pt x="0" y="13"/>
                  </a:cubicBezTo>
                  <a:cubicBezTo>
                    <a:pt x="78" y="13"/>
                    <a:pt x="78" y="13"/>
                    <a:pt x="78" y="13"/>
                  </a:cubicBezTo>
                  <a:cubicBezTo>
                    <a:pt x="78" y="0"/>
                    <a:pt x="78" y="0"/>
                    <a:pt x="78"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35" name="Freeform 38"/>
            <p:cNvSpPr>
              <a:spLocks/>
            </p:cNvSpPr>
            <p:nvPr/>
          </p:nvSpPr>
          <p:spPr bwMode="auto">
            <a:xfrm>
              <a:off x="3924337" y="3187287"/>
              <a:ext cx="72515" cy="44959"/>
            </a:xfrm>
            <a:custGeom>
              <a:avLst/>
              <a:gdLst>
                <a:gd name="T0" fmla="*/ 20 w 21"/>
                <a:gd name="T1" fmla="*/ 0 h 13"/>
                <a:gd name="T2" fmla="*/ 0 w 21"/>
                <a:gd name="T3" fmla="*/ 0 h 13"/>
                <a:gd name="T4" fmla="*/ 0 w 21"/>
                <a:gd name="T5" fmla="*/ 13 h 13"/>
                <a:gd name="T6" fmla="*/ 20 w 21"/>
                <a:gd name="T7" fmla="*/ 13 h 13"/>
                <a:gd name="T8" fmla="*/ 21 w 21"/>
                <a:gd name="T9" fmla="*/ 6 h 13"/>
                <a:gd name="T10" fmla="*/ 20 w 21"/>
                <a:gd name="T11" fmla="*/ 0 h 13"/>
              </a:gdLst>
              <a:ahLst/>
              <a:cxnLst>
                <a:cxn ang="0">
                  <a:pos x="T0" y="T1"/>
                </a:cxn>
                <a:cxn ang="0">
                  <a:pos x="T2" y="T3"/>
                </a:cxn>
                <a:cxn ang="0">
                  <a:pos x="T4" y="T5"/>
                </a:cxn>
                <a:cxn ang="0">
                  <a:pos x="T6" y="T7"/>
                </a:cxn>
                <a:cxn ang="0">
                  <a:pos x="T8" y="T9"/>
                </a:cxn>
                <a:cxn ang="0">
                  <a:pos x="T10" y="T11"/>
                </a:cxn>
              </a:cxnLst>
              <a:rect l="0" t="0" r="r" b="b"/>
              <a:pathLst>
                <a:path w="21" h="13">
                  <a:moveTo>
                    <a:pt x="20" y="0"/>
                  </a:moveTo>
                  <a:cubicBezTo>
                    <a:pt x="0" y="0"/>
                    <a:pt x="0" y="0"/>
                    <a:pt x="0" y="0"/>
                  </a:cubicBezTo>
                  <a:cubicBezTo>
                    <a:pt x="0" y="13"/>
                    <a:pt x="0" y="13"/>
                    <a:pt x="0" y="13"/>
                  </a:cubicBezTo>
                  <a:cubicBezTo>
                    <a:pt x="20" y="13"/>
                    <a:pt x="20" y="13"/>
                    <a:pt x="20" y="13"/>
                  </a:cubicBezTo>
                  <a:cubicBezTo>
                    <a:pt x="20" y="11"/>
                    <a:pt x="21" y="9"/>
                    <a:pt x="21" y="6"/>
                  </a:cubicBezTo>
                  <a:cubicBezTo>
                    <a:pt x="21" y="4"/>
                    <a:pt x="20" y="2"/>
                    <a:pt x="20" y="0"/>
                  </a:cubicBezTo>
                </a:path>
              </a:pathLst>
            </a:custGeom>
            <a:solidFill>
              <a:srgbClr val="37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36" name="Oval 39"/>
            <p:cNvSpPr>
              <a:spLocks noChangeArrowheads="1"/>
            </p:cNvSpPr>
            <p:nvPr/>
          </p:nvSpPr>
          <p:spPr bwMode="auto">
            <a:xfrm>
              <a:off x="3893882" y="3177135"/>
              <a:ext cx="60912" cy="62363"/>
            </a:xfrm>
            <a:prstGeom prst="ellipse">
              <a:avLst/>
            </a:prstGeom>
            <a:solidFill>
              <a:srgbClr val="E6E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37" name="Oval 40"/>
            <p:cNvSpPr>
              <a:spLocks noChangeArrowheads="1"/>
            </p:cNvSpPr>
            <p:nvPr/>
          </p:nvSpPr>
          <p:spPr bwMode="auto">
            <a:xfrm>
              <a:off x="4230347" y="3180035"/>
              <a:ext cx="62363" cy="59462"/>
            </a:xfrm>
            <a:prstGeom prst="ellipse">
              <a:avLst/>
            </a:prstGeom>
            <a:solidFill>
              <a:srgbClr val="45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40" name="Freeform 43"/>
            <p:cNvSpPr>
              <a:spLocks noEditPoints="1"/>
            </p:cNvSpPr>
            <p:nvPr/>
          </p:nvSpPr>
          <p:spPr bwMode="auto">
            <a:xfrm>
              <a:off x="2655339" y="3180035"/>
              <a:ext cx="240747" cy="364022"/>
            </a:xfrm>
            <a:custGeom>
              <a:avLst/>
              <a:gdLst>
                <a:gd name="T0" fmla="*/ 63 w 70"/>
                <a:gd name="T1" fmla="*/ 23 h 106"/>
                <a:gd name="T2" fmla="*/ 51 w 70"/>
                <a:gd name="T3" fmla="*/ 38 h 106"/>
                <a:gd name="T4" fmla="*/ 42 w 70"/>
                <a:gd name="T5" fmla="*/ 25 h 106"/>
                <a:gd name="T6" fmla="*/ 42 w 70"/>
                <a:gd name="T7" fmla="*/ 24 h 106"/>
                <a:gd name="T8" fmla="*/ 41 w 70"/>
                <a:gd name="T9" fmla="*/ 25 h 106"/>
                <a:gd name="T10" fmla="*/ 33 w 70"/>
                <a:gd name="T11" fmla="*/ 35 h 106"/>
                <a:gd name="T12" fmla="*/ 34 w 70"/>
                <a:gd name="T13" fmla="*/ 37 h 106"/>
                <a:gd name="T14" fmla="*/ 42 w 70"/>
                <a:gd name="T15" fmla="*/ 28 h 106"/>
                <a:gd name="T16" fmla="*/ 51 w 70"/>
                <a:gd name="T17" fmla="*/ 40 h 106"/>
                <a:gd name="T18" fmla="*/ 51 w 70"/>
                <a:gd name="T19" fmla="*/ 41 h 106"/>
                <a:gd name="T20" fmla="*/ 52 w 70"/>
                <a:gd name="T21" fmla="*/ 41 h 106"/>
                <a:gd name="T22" fmla="*/ 64 w 70"/>
                <a:gd name="T23" fmla="*/ 26 h 106"/>
                <a:gd name="T24" fmla="*/ 63 w 70"/>
                <a:gd name="T25" fmla="*/ 23 h 106"/>
                <a:gd name="T26" fmla="*/ 18 w 70"/>
                <a:gd name="T27" fmla="*/ 13 h 106"/>
                <a:gd name="T28" fmla="*/ 8 w 70"/>
                <a:gd name="T29" fmla="*/ 26 h 106"/>
                <a:gd name="T30" fmla="*/ 13 w 70"/>
                <a:gd name="T31" fmla="*/ 43 h 106"/>
                <a:gd name="T32" fmla="*/ 5 w 70"/>
                <a:gd name="T33" fmla="*/ 52 h 106"/>
                <a:gd name="T34" fmla="*/ 29 w 70"/>
                <a:gd name="T35" fmla="*/ 62 h 106"/>
                <a:gd name="T36" fmla="*/ 29 w 70"/>
                <a:gd name="T37" fmla="*/ 98 h 106"/>
                <a:gd name="T38" fmla="*/ 47 w 70"/>
                <a:gd name="T39" fmla="*/ 78 h 106"/>
                <a:gd name="T40" fmla="*/ 47 w 70"/>
                <a:gd name="T41" fmla="*/ 68 h 106"/>
                <a:gd name="T42" fmla="*/ 44 w 70"/>
                <a:gd name="T43" fmla="*/ 66 h 106"/>
                <a:gd name="T44" fmla="*/ 41 w 70"/>
                <a:gd name="T45" fmla="*/ 67 h 106"/>
                <a:gd name="T46" fmla="*/ 33 w 70"/>
                <a:gd name="T47" fmla="*/ 73 h 106"/>
                <a:gd name="T48" fmla="*/ 24 w 70"/>
                <a:gd name="T49" fmla="*/ 48 h 106"/>
                <a:gd name="T50" fmla="*/ 29 w 70"/>
                <a:gd name="T51" fmla="*/ 35 h 106"/>
                <a:gd name="T52" fmla="*/ 18 w 70"/>
                <a:gd name="T53" fmla="*/ 13 h 106"/>
                <a:gd name="T54" fmla="*/ 28 w 70"/>
                <a:gd name="T55" fmla="*/ 64 h 106"/>
                <a:gd name="T56" fmla="*/ 0 w 70"/>
                <a:gd name="T57" fmla="*/ 52 h 106"/>
                <a:gd name="T58" fmla="*/ 0 w 70"/>
                <a:gd name="T59" fmla="*/ 94 h 106"/>
                <a:gd name="T60" fmla="*/ 3 w 70"/>
                <a:gd name="T61" fmla="*/ 96 h 106"/>
                <a:gd name="T62" fmla="*/ 3 w 70"/>
                <a:gd name="T63" fmla="*/ 59 h 106"/>
                <a:gd name="T64" fmla="*/ 25 w 70"/>
                <a:gd name="T65" fmla="*/ 68 h 106"/>
                <a:gd name="T66" fmla="*/ 25 w 70"/>
                <a:gd name="T67" fmla="*/ 105 h 106"/>
                <a:gd name="T68" fmla="*/ 28 w 70"/>
                <a:gd name="T69" fmla="*/ 106 h 106"/>
                <a:gd name="T70" fmla="*/ 28 w 70"/>
                <a:gd name="T71" fmla="*/ 64 h 106"/>
                <a:gd name="T72" fmla="*/ 70 w 70"/>
                <a:gd name="T73" fmla="*/ 17 h 106"/>
                <a:gd name="T74" fmla="*/ 27 w 70"/>
                <a:gd name="T75" fmla="*/ 0 h 106"/>
                <a:gd name="T76" fmla="*/ 27 w 70"/>
                <a:gd name="T77" fmla="*/ 16 h 106"/>
                <a:gd name="T78" fmla="*/ 30 w 70"/>
                <a:gd name="T79" fmla="*/ 23 h 106"/>
                <a:gd name="T80" fmla="*/ 30 w 70"/>
                <a:gd name="T81" fmla="*/ 6 h 106"/>
                <a:gd name="T82" fmla="*/ 67 w 70"/>
                <a:gd name="T83" fmla="*/ 21 h 106"/>
                <a:gd name="T84" fmla="*/ 67 w 70"/>
                <a:gd name="T85" fmla="*/ 53 h 106"/>
                <a:gd name="T86" fmla="*/ 32 w 70"/>
                <a:gd name="T87" fmla="*/ 39 h 106"/>
                <a:gd name="T88" fmla="*/ 31 w 70"/>
                <a:gd name="T89" fmla="*/ 44 h 106"/>
                <a:gd name="T90" fmla="*/ 47 w 70"/>
                <a:gd name="T91" fmla="*/ 50 h 106"/>
                <a:gd name="T92" fmla="*/ 47 w 70"/>
                <a:gd name="T93" fmla="*/ 54 h 106"/>
                <a:gd name="T94" fmla="*/ 43 w 70"/>
                <a:gd name="T95" fmla="*/ 52 h 106"/>
                <a:gd name="T96" fmla="*/ 43 w 70"/>
                <a:gd name="T97" fmla="*/ 57 h 106"/>
                <a:gd name="T98" fmla="*/ 55 w 70"/>
                <a:gd name="T99" fmla="*/ 63 h 106"/>
                <a:gd name="T100" fmla="*/ 55 w 70"/>
                <a:gd name="T101" fmla="*/ 57 h 106"/>
                <a:gd name="T102" fmla="*/ 50 w 70"/>
                <a:gd name="T103" fmla="*/ 55 h 106"/>
                <a:gd name="T104" fmla="*/ 50 w 70"/>
                <a:gd name="T105" fmla="*/ 52 h 106"/>
                <a:gd name="T106" fmla="*/ 70 w 70"/>
                <a:gd name="T107" fmla="*/ 60 h 106"/>
                <a:gd name="T108" fmla="*/ 70 w 70"/>
                <a:gd name="T109" fmla="*/ 1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106">
                  <a:moveTo>
                    <a:pt x="63" y="23"/>
                  </a:moveTo>
                  <a:cubicBezTo>
                    <a:pt x="51" y="38"/>
                    <a:pt x="51" y="38"/>
                    <a:pt x="51" y="38"/>
                  </a:cubicBezTo>
                  <a:cubicBezTo>
                    <a:pt x="42" y="25"/>
                    <a:pt x="42" y="25"/>
                    <a:pt x="42" y="25"/>
                  </a:cubicBezTo>
                  <a:cubicBezTo>
                    <a:pt x="42" y="24"/>
                    <a:pt x="42" y="24"/>
                    <a:pt x="42" y="24"/>
                  </a:cubicBezTo>
                  <a:cubicBezTo>
                    <a:pt x="41" y="25"/>
                    <a:pt x="41" y="25"/>
                    <a:pt x="41" y="25"/>
                  </a:cubicBezTo>
                  <a:cubicBezTo>
                    <a:pt x="33" y="35"/>
                    <a:pt x="33" y="35"/>
                    <a:pt x="33" y="35"/>
                  </a:cubicBezTo>
                  <a:cubicBezTo>
                    <a:pt x="34" y="37"/>
                    <a:pt x="34" y="37"/>
                    <a:pt x="34" y="37"/>
                  </a:cubicBezTo>
                  <a:cubicBezTo>
                    <a:pt x="42" y="28"/>
                    <a:pt x="42" y="28"/>
                    <a:pt x="42" y="28"/>
                  </a:cubicBezTo>
                  <a:cubicBezTo>
                    <a:pt x="51" y="40"/>
                    <a:pt x="51" y="40"/>
                    <a:pt x="51" y="40"/>
                  </a:cubicBezTo>
                  <a:cubicBezTo>
                    <a:pt x="51" y="41"/>
                    <a:pt x="51" y="41"/>
                    <a:pt x="51" y="41"/>
                  </a:cubicBezTo>
                  <a:cubicBezTo>
                    <a:pt x="52" y="41"/>
                    <a:pt x="52" y="41"/>
                    <a:pt x="52" y="41"/>
                  </a:cubicBezTo>
                  <a:cubicBezTo>
                    <a:pt x="64" y="26"/>
                    <a:pt x="64" y="26"/>
                    <a:pt x="64" y="26"/>
                  </a:cubicBezTo>
                  <a:lnTo>
                    <a:pt x="63" y="23"/>
                  </a:lnTo>
                  <a:close/>
                  <a:moveTo>
                    <a:pt x="18" y="13"/>
                  </a:moveTo>
                  <a:cubicBezTo>
                    <a:pt x="13" y="10"/>
                    <a:pt x="8" y="16"/>
                    <a:pt x="8" y="26"/>
                  </a:cubicBezTo>
                  <a:cubicBezTo>
                    <a:pt x="8" y="33"/>
                    <a:pt x="10" y="39"/>
                    <a:pt x="13" y="43"/>
                  </a:cubicBezTo>
                  <a:cubicBezTo>
                    <a:pt x="10" y="45"/>
                    <a:pt x="7" y="48"/>
                    <a:pt x="5" y="52"/>
                  </a:cubicBezTo>
                  <a:cubicBezTo>
                    <a:pt x="29" y="62"/>
                    <a:pt x="29" y="62"/>
                    <a:pt x="29" y="62"/>
                  </a:cubicBezTo>
                  <a:cubicBezTo>
                    <a:pt x="29" y="98"/>
                    <a:pt x="29" y="98"/>
                    <a:pt x="29" y="98"/>
                  </a:cubicBezTo>
                  <a:cubicBezTo>
                    <a:pt x="47" y="78"/>
                    <a:pt x="47" y="78"/>
                    <a:pt x="47" y="78"/>
                  </a:cubicBezTo>
                  <a:cubicBezTo>
                    <a:pt x="49" y="76"/>
                    <a:pt x="48" y="72"/>
                    <a:pt x="47" y="68"/>
                  </a:cubicBezTo>
                  <a:cubicBezTo>
                    <a:pt x="46" y="67"/>
                    <a:pt x="45" y="66"/>
                    <a:pt x="44" y="66"/>
                  </a:cubicBezTo>
                  <a:cubicBezTo>
                    <a:pt x="43" y="65"/>
                    <a:pt x="42" y="65"/>
                    <a:pt x="41" y="67"/>
                  </a:cubicBezTo>
                  <a:cubicBezTo>
                    <a:pt x="33" y="73"/>
                    <a:pt x="33" y="73"/>
                    <a:pt x="33" y="73"/>
                  </a:cubicBezTo>
                  <a:cubicBezTo>
                    <a:pt x="32" y="65"/>
                    <a:pt x="29" y="56"/>
                    <a:pt x="24" y="48"/>
                  </a:cubicBezTo>
                  <a:cubicBezTo>
                    <a:pt x="27" y="46"/>
                    <a:pt x="29" y="41"/>
                    <a:pt x="29" y="35"/>
                  </a:cubicBezTo>
                  <a:cubicBezTo>
                    <a:pt x="29" y="25"/>
                    <a:pt x="24" y="15"/>
                    <a:pt x="18" y="13"/>
                  </a:cubicBezTo>
                  <a:close/>
                  <a:moveTo>
                    <a:pt x="28" y="64"/>
                  </a:moveTo>
                  <a:cubicBezTo>
                    <a:pt x="0" y="52"/>
                    <a:pt x="0" y="52"/>
                    <a:pt x="0" y="52"/>
                  </a:cubicBezTo>
                  <a:cubicBezTo>
                    <a:pt x="0" y="94"/>
                    <a:pt x="0" y="94"/>
                    <a:pt x="0" y="94"/>
                  </a:cubicBezTo>
                  <a:cubicBezTo>
                    <a:pt x="3" y="96"/>
                    <a:pt x="3" y="96"/>
                    <a:pt x="3" y="96"/>
                  </a:cubicBezTo>
                  <a:cubicBezTo>
                    <a:pt x="3" y="59"/>
                    <a:pt x="3" y="59"/>
                    <a:pt x="3" y="59"/>
                  </a:cubicBezTo>
                  <a:cubicBezTo>
                    <a:pt x="25" y="68"/>
                    <a:pt x="25" y="68"/>
                    <a:pt x="25" y="68"/>
                  </a:cubicBezTo>
                  <a:cubicBezTo>
                    <a:pt x="25" y="105"/>
                    <a:pt x="25" y="105"/>
                    <a:pt x="25" y="105"/>
                  </a:cubicBezTo>
                  <a:cubicBezTo>
                    <a:pt x="28" y="106"/>
                    <a:pt x="28" y="106"/>
                    <a:pt x="28" y="106"/>
                  </a:cubicBezTo>
                  <a:lnTo>
                    <a:pt x="28" y="64"/>
                  </a:lnTo>
                  <a:close/>
                  <a:moveTo>
                    <a:pt x="70" y="17"/>
                  </a:moveTo>
                  <a:cubicBezTo>
                    <a:pt x="27" y="0"/>
                    <a:pt x="27" y="0"/>
                    <a:pt x="27" y="0"/>
                  </a:cubicBezTo>
                  <a:cubicBezTo>
                    <a:pt x="27" y="16"/>
                    <a:pt x="27" y="16"/>
                    <a:pt x="27" y="16"/>
                  </a:cubicBezTo>
                  <a:cubicBezTo>
                    <a:pt x="28" y="18"/>
                    <a:pt x="29" y="21"/>
                    <a:pt x="30" y="23"/>
                  </a:cubicBezTo>
                  <a:cubicBezTo>
                    <a:pt x="30" y="6"/>
                    <a:pt x="30" y="6"/>
                    <a:pt x="30" y="6"/>
                  </a:cubicBezTo>
                  <a:cubicBezTo>
                    <a:pt x="67" y="21"/>
                    <a:pt x="67" y="21"/>
                    <a:pt x="67" y="21"/>
                  </a:cubicBezTo>
                  <a:cubicBezTo>
                    <a:pt x="67" y="53"/>
                    <a:pt x="67" y="53"/>
                    <a:pt x="67" y="53"/>
                  </a:cubicBezTo>
                  <a:cubicBezTo>
                    <a:pt x="32" y="39"/>
                    <a:pt x="32" y="39"/>
                    <a:pt x="32" y="39"/>
                  </a:cubicBezTo>
                  <a:cubicBezTo>
                    <a:pt x="32" y="40"/>
                    <a:pt x="31" y="42"/>
                    <a:pt x="31" y="44"/>
                  </a:cubicBezTo>
                  <a:cubicBezTo>
                    <a:pt x="47" y="50"/>
                    <a:pt x="47" y="50"/>
                    <a:pt x="47" y="50"/>
                  </a:cubicBezTo>
                  <a:cubicBezTo>
                    <a:pt x="47" y="54"/>
                    <a:pt x="47" y="54"/>
                    <a:pt x="47" y="54"/>
                  </a:cubicBezTo>
                  <a:cubicBezTo>
                    <a:pt x="43" y="52"/>
                    <a:pt x="43" y="52"/>
                    <a:pt x="43" y="52"/>
                  </a:cubicBezTo>
                  <a:cubicBezTo>
                    <a:pt x="43" y="57"/>
                    <a:pt x="43" y="57"/>
                    <a:pt x="43" y="57"/>
                  </a:cubicBezTo>
                  <a:cubicBezTo>
                    <a:pt x="55" y="63"/>
                    <a:pt x="55" y="63"/>
                    <a:pt x="55" y="63"/>
                  </a:cubicBezTo>
                  <a:cubicBezTo>
                    <a:pt x="55" y="57"/>
                    <a:pt x="55" y="57"/>
                    <a:pt x="55" y="57"/>
                  </a:cubicBezTo>
                  <a:cubicBezTo>
                    <a:pt x="50" y="55"/>
                    <a:pt x="50" y="55"/>
                    <a:pt x="50" y="55"/>
                  </a:cubicBezTo>
                  <a:cubicBezTo>
                    <a:pt x="50" y="52"/>
                    <a:pt x="50" y="52"/>
                    <a:pt x="50" y="52"/>
                  </a:cubicBezTo>
                  <a:cubicBezTo>
                    <a:pt x="70" y="60"/>
                    <a:pt x="70" y="60"/>
                    <a:pt x="70" y="60"/>
                  </a:cubicBezTo>
                  <a:lnTo>
                    <a:pt x="70" y="1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400"/>
            </a:p>
          </p:txBody>
        </p:sp>
        <p:sp>
          <p:nvSpPr>
            <p:cNvPr id="48" name="文本框 131"/>
            <p:cNvSpPr txBox="1"/>
            <p:nvPr/>
          </p:nvSpPr>
          <p:spPr>
            <a:xfrm>
              <a:off x="3941741" y="2666172"/>
              <a:ext cx="457498" cy="438582"/>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02</a:t>
              </a:r>
              <a:endParaRPr lang="zh-CN" altLang="en-US" sz="2400" dirty="0">
                <a:solidFill>
                  <a:srgbClr val="605E5E"/>
                </a:solidFill>
                <a:latin typeface="Impact" panose="020B0806030902050204" pitchFamily="34" charset="0"/>
                <a:cs typeface="Aharoni" panose="02010803020104030203" pitchFamily="2" charset="-79"/>
              </a:endParaRPr>
            </a:p>
          </p:txBody>
        </p:sp>
        <p:sp>
          <p:nvSpPr>
            <p:cNvPr id="49" name="文本框 132"/>
            <p:cNvSpPr txBox="1"/>
            <p:nvPr/>
          </p:nvSpPr>
          <p:spPr>
            <a:xfrm>
              <a:off x="3957509" y="3250052"/>
              <a:ext cx="1157305" cy="284693"/>
            </a:xfrm>
            <a:prstGeom prst="rect">
              <a:avLst/>
            </a:prstGeom>
            <a:noFill/>
          </p:spPr>
          <p:txBody>
            <a:bodyPr wrap="none" lIns="68580" tIns="34290" rIns="68580" bIns="34290" rtlCol="0">
              <a:spAutoFit/>
            </a:bodyPr>
            <a:lstStyle/>
            <a:p>
              <a:r>
                <a:rPr lang="en-US" altLang="zh-CN" sz="1400" dirty="0" smtClean="0">
                  <a:solidFill>
                    <a:srgbClr val="605E5E"/>
                  </a:solidFill>
                  <a:latin typeface="Tahoma" panose="020B0604030504040204" pitchFamily="34" charset="0"/>
                  <a:ea typeface="Tahoma" panose="020B0604030504040204" pitchFamily="34" charset="0"/>
                  <a:cs typeface="Tahoma" panose="020B0604030504040204" pitchFamily="34" charset="0"/>
                </a:rPr>
                <a:t>Sample Text.</a:t>
              </a:r>
              <a:endParaRPr lang="zh-CN" altLang="en-US" sz="1400" dirty="0">
                <a:solidFill>
                  <a:srgbClr val="605E5E"/>
                </a:solidFill>
                <a:latin typeface="Tahoma" panose="020B0604030504040204" pitchFamily="34" charset="0"/>
                <a:cs typeface="Tahoma" panose="020B0604030504040204" pitchFamily="34" charset="0"/>
              </a:endParaRPr>
            </a:p>
          </p:txBody>
        </p:sp>
      </p:grpSp>
      <p:grpSp>
        <p:nvGrpSpPr>
          <p:cNvPr id="51" name="组合 50"/>
          <p:cNvGrpSpPr/>
          <p:nvPr/>
        </p:nvGrpSpPr>
        <p:grpSpPr>
          <a:xfrm>
            <a:off x="982581" y="1559196"/>
            <a:ext cx="2524719" cy="998163"/>
            <a:chOff x="1234287" y="1917921"/>
            <a:chExt cx="2524719" cy="998163"/>
          </a:xfrm>
        </p:grpSpPr>
        <p:sp>
          <p:nvSpPr>
            <p:cNvPr id="10" name="Freeform 13"/>
            <p:cNvSpPr>
              <a:spLocks/>
            </p:cNvSpPr>
            <p:nvPr/>
          </p:nvSpPr>
          <p:spPr bwMode="auto">
            <a:xfrm>
              <a:off x="3102026" y="2228649"/>
              <a:ext cx="656979" cy="687435"/>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F046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11" name="Freeform 14"/>
            <p:cNvSpPr>
              <a:spLocks/>
            </p:cNvSpPr>
            <p:nvPr/>
          </p:nvSpPr>
          <p:spPr bwMode="auto">
            <a:xfrm>
              <a:off x="2445048" y="2228649"/>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F369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12" name="Freeform 15"/>
            <p:cNvSpPr>
              <a:spLocks/>
            </p:cNvSpPr>
            <p:nvPr/>
          </p:nvSpPr>
          <p:spPr bwMode="auto">
            <a:xfrm>
              <a:off x="2445048" y="2228649"/>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13" name="Freeform 16"/>
            <p:cNvSpPr>
              <a:spLocks/>
            </p:cNvSpPr>
            <p:nvPr/>
          </p:nvSpPr>
          <p:spPr bwMode="auto">
            <a:xfrm>
              <a:off x="2445049" y="1947294"/>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a:extLst/>
          </p:spPr>
          <p:txBody>
            <a:bodyPr vert="horz" wrap="square" lIns="68580" tIns="34290" rIns="68580" bIns="34290" numCol="1" anchor="t" anchorCtr="0" compatLnSpc="1">
              <a:prstTxWarp prst="textNoShape">
                <a:avLst/>
              </a:prstTxWarp>
            </a:bodyPr>
            <a:lstStyle/>
            <a:p>
              <a:endParaRPr lang="zh-CN" altLang="en-US" sz="1400"/>
            </a:p>
          </p:txBody>
        </p:sp>
        <p:sp>
          <p:nvSpPr>
            <p:cNvPr id="18" name="Oval 21"/>
            <p:cNvSpPr>
              <a:spLocks noChangeArrowheads="1"/>
            </p:cNvSpPr>
            <p:nvPr/>
          </p:nvSpPr>
          <p:spPr bwMode="auto">
            <a:xfrm>
              <a:off x="2236207" y="2369326"/>
              <a:ext cx="140678" cy="140678"/>
            </a:xfrm>
            <a:prstGeom prst="ellipse">
              <a:avLst/>
            </a:prstGeom>
            <a:solidFill>
              <a:srgbClr val="D167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19" name="Freeform 22"/>
            <p:cNvSpPr>
              <a:spLocks/>
            </p:cNvSpPr>
            <p:nvPr/>
          </p:nvSpPr>
          <p:spPr bwMode="auto">
            <a:xfrm>
              <a:off x="1970805" y="2418637"/>
              <a:ext cx="268303" cy="43508"/>
            </a:xfrm>
            <a:custGeom>
              <a:avLst/>
              <a:gdLst>
                <a:gd name="T0" fmla="*/ 78 w 78"/>
                <a:gd name="T1" fmla="*/ 0 h 13"/>
                <a:gd name="T2" fmla="*/ 0 w 78"/>
                <a:gd name="T3" fmla="*/ 0 h 13"/>
                <a:gd name="T4" fmla="*/ 0 w 78"/>
                <a:gd name="T5" fmla="*/ 13 h 13"/>
                <a:gd name="T6" fmla="*/ 78 w 78"/>
                <a:gd name="T7" fmla="*/ 13 h 13"/>
                <a:gd name="T8" fmla="*/ 77 w 78"/>
                <a:gd name="T9" fmla="*/ 6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13"/>
                    <a:pt x="0" y="13"/>
                    <a:pt x="0" y="13"/>
                  </a:cubicBezTo>
                  <a:cubicBezTo>
                    <a:pt x="78" y="13"/>
                    <a:pt x="78" y="13"/>
                    <a:pt x="78" y="13"/>
                  </a:cubicBezTo>
                  <a:cubicBezTo>
                    <a:pt x="78" y="11"/>
                    <a:pt x="77" y="9"/>
                    <a:pt x="77" y="6"/>
                  </a:cubicBezTo>
                  <a:cubicBezTo>
                    <a:pt x="77" y="4"/>
                    <a:pt x="78" y="2"/>
                    <a:pt x="78"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20" name="Freeform 23"/>
            <p:cNvSpPr>
              <a:spLocks/>
            </p:cNvSpPr>
            <p:nvPr/>
          </p:nvSpPr>
          <p:spPr bwMode="auto">
            <a:xfrm>
              <a:off x="2236207" y="2418637"/>
              <a:ext cx="68163" cy="43508"/>
            </a:xfrm>
            <a:custGeom>
              <a:avLst/>
              <a:gdLst>
                <a:gd name="T0" fmla="*/ 20 w 20"/>
                <a:gd name="T1" fmla="*/ 0 h 13"/>
                <a:gd name="T2" fmla="*/ 1 w 20"/>
                <a:gd name="T3" fmla="*/ 0 h 13"/>
                <a:gd name="T4" fmla="*/ 0 w 20"/>
                <a:gd name="T5" fmla="*/ 6 h 13"/>
                <a:gd name="T6" fmla="*/ 1 w 20"/>
                <a:gd name="T7" fmla="*/ 13 h 13"/>
                <a:gd name="T8" fmla="*/ 20 w 20"/>
                <a:gd name="T9" fmla="*/ 13 h 13"/>
                <a:gd name="T10" fmla="*/ 20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20" y="0"/>
                  </a:moveTo>
                  <a:cubicBezTo>
                    <a:pt x="1" y="0"/>
                    <a:pt x="1" y="0"/>
                    <a:pt x="1" y="0"/>
                  </a:cubicBezTo>
                  <a:cubicBezTo>
                    <a:pt x="1" y="2"/>
                    <a:pt x="0" y="4"/>
                    <a:pt x="0" y="6"/>
                  </a:cubicBezTo>
                  <a:cubicBezTo>
                    <a:pt x="0" y="9"/>
                    <a:pt x="1" y="11"/>
                    <a:pt x="1" y="13"/>
                  </a:cubicBezTo>
                  <a:cubicBezTo>
                    <a:pt x="20" y="13"/>
                    <a:pt x="20" y="13"/>
                    <a:pt x="20" y="13"/>
                  </a:cubicBezTo>
                  <a:cubicBezTo>
                    <a:pt x="20" y="0"/>
                    <a:pt x="20" y="0"/>
                    <a:pt x="20" y="0"/>
                  </a:cubicBezTo>
                </a:path>
              </a:pathLst>
            </a:custGeom>
            <a:solidFill>
              <a:srgbClr val="A95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21" name="Oval 24"/>
            <p:cNvSpPr>
              <a:spLocks noChangeArrowheads="1"/>
            </p:cNvSpPr>
            <p:nvPr/>
          </p:nvSpPr>
          <p:spPr bwMode="auto">
            <a:xfrm>
              <a:off x="2273915" y="2407034"/>
              <a:ext cx="65263" cy="62363"/>
            </a:xfrm>
            <a:prstGeom prst="ellipse">
              <a:avLst/>
            </a:prstGeom>
            <a:solidFill>
              <a:srgbClr val="E6E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22" name="Oval 25"/>
            <p:cNvSpPr>
              <a:spLocks noChangeArrowheads="1"/>
            </p:cNvSpPr>
            <p:nvPr/>
          </p:nvSpPr>
          <p:spPr bwMode="auto">
            <a:xfrm>
              <a:off x="1940349" y="2411385"/>
              <a:ext cx="60912" cy="58011"/>
            </a:xfrm>
            <a:prstGeom prst="ellipse">
              <a:avLst/>
            </a:prstGeom>
            <a:solidFill>
              <a:srgbClr val="45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39" name="Freeform 42"/>
            <p:cNvSpPr>
              <a:spLocks noEditPoints="1"/>
            </p:cNvSpPr>
            <p:nvPr/>
          </p:nvSpPr>
          <p:spPr bwMode="auto">
            <a:xfrm>
              <a:off x="2672743" y="2366426"/>
              <a:ext cx="195788" cy="401729"/>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400"/>
            </a:p>
          </p:txBody>
        </p:sp>
        <p:sp>
          <p:nvSpPr>
            <p:cNvPr id="42" name="文本框 117"/>
            <p:cNvSpPr txBox="1"/>
            <p:nvPr/>
          </p:nvSpPr>
          <p:spPr>
            <a:xfrm>
              <a:off x="1806453" y="1917921"/>
              <a:ext cx="467116" cy="438582"/>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03</a:t>
              </a:r>
              <a:endParaRPr lang="zh-CN" altLang="en-US" sz="2400" dirty="0">
                <a:solidFill>
                  <a:srgbClr val="605E5E"/>
                </a:solidFill>
                <a:latin typeface="Impact" panose="020B0806030902050204" pitchFamily="34" charset="0"/>
                <a:cs typeface="Aharoni" panose="02010803020104030203" pitchFamily="2" charset="-79"/>
              </a:endParaRPr>
            </a:p>
          </p:txBody>
        </p:sp>
        <p:sp>
          <p:nvSpPr>
            <p:cNvPr id="43" name="文本框 118"/>
            <p:cNvSpPr txBox="1"/>
            <p:nvPr/>
          </p:nvSpPr>
          <p:spPr>
            <a:xfrm>
              <a:off x="1234287" y="2489093"/>
              <a:ext cx="1157305" cy="284693"/>
            </a:xfrm>
            <a:prstGeom prst="rect">
              <a:avLst/>
            </a:prstGeom>
            <a:noFill/>
          </p:spPr>
          <p:txBody>
            <a:bodyPr wrap="none" lIns="68580" tIns="34290" rIns="68580" bIns="34290" rtlCol="0">
              <a:spAutoFit/>
            </a:bodyPr>
            <a:lstStyle/>
            <a:p>
              <a:r>
                <a:rPr lang="en-US" altLang="zh-CN" sz="1400" dirty="0">
                  <a:solidFill>
                    <a:srgbClr val="605E5E"/>
                  </a:solidFill>
                  <a:latin typeface="Tahoma" panose="020B0604030504040204" pitchFamily="34" charset="0"/>
                  <a:ea typeface="Tahoma" panose="020B0604030504040204" pitchFamily="34" charset="0"/>
                  <a:cs typeface="Tahoma" panose="020B0604030504040204" pitchFamily="34" charset="0"/>
                </a:rPr>
                <a:t>Sample</a:t>
              </a:r>
              <a:r>
                <a:rPr lang="en-US" altLang="zh-CN" sz="1400" dirty="0" smtClean="0">
                  <a:solidFill>
                    <a:srgbClr val="859291"/>
                  </a:solidFill>
                  <a:latin typeface="Tahoma" panose="020B0604030504040204" pitchFamily="34" charset="0"/>
                  <a:ea typeface="Tahoma" panose="020B0604030504040204" pitchFamily="34" charset="0"/>
                  <a:cs typeface="Tahoma" panose="020B0604030504040204" pitchFamily="34" charset="0"/>
                </a:rPr>
                <a:t> </a:t>
              </a:r>
              <a:r>
                <a:rPr lang="en-US" altLang="zh-CN" sz="1400" dirty="0">
                  <a:solidFill>
                    <a:srgbClr val="605E5E"/>
                  </a:solidFill>
                  <a:latin typeface="Tahoma" panose="020B0604030504040204" pitchFamily="34" charset="0"/>
                  <a:ea typeface="Tahoma" panose="020B0604030504040204" pitchFamily="34" charset="0"/>
                  <a:cs typeface="Tahoma" panose="020B0604030504040204" pitchFamily="34" charset="0"/>
                </a:rPr>
                <a:t>Text.</a:t>
              </a:r>
              <a:endParaRPr lang="zh-CN" altLang="en-US" sz="1400" dirty="0">
                <a:solidFill>
                  <a:srgbClr val="605E5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0" name="组合 49"/>
          <p:cNvGrpSpPr/>
          <p:nvPr/>
        </p:nvGrpSpPr>
        <p:grpSpPr>
          <a:xfrm>
            <a:off x="2193342" y="771550"/>
            <a:ext cx="2669766" cy="989603"/>
            <a:chOff x="2445048" y="1130275"/>
            <a:chExt cx="2669766" cy="989603"/>
          </a:xfrm>
        </p:grpSpPr>
        <p:sp>
          <p:nvSpPr>
            <p:cNvPr id="14" name="Freeform 17"/>
            <p:cNvSpPr>
              <a:spLocks/>
            </p:cNvSpPr>
            <p:nvPr/>
          </p:nvSpPr>
          <p:spPr bwMode="auto">
            <a:xfrm>
              <a:off x="3102026" y="1432443"/>
              <a:ext cx="656979" cy="687435"/>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F49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tLang="zh-CN" sz="1400" dirty="0" smtClean="0"/>
            </a:p>
          </p:txBody>
        </p:sp>
        <p:sp>
          <p:nvSpPr>
            <p:cNvPr id="15" name="Freeform 18"/>
            <p:cNvSpPr>
              <a:spLocks/>
            </p:cNvSpPr>
            <p:nvPr/>
          </p:nvSpPr>
          <p:spPr bwMode="auto">
            <a:xfrm>
              <a:off x="2445048" y="1432443"/>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F6A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16" name="Freeform 19"/>
            <p:cNvSpPr>
              <a:spLocks/>
            </p:cNvSpPr>
            <p:nvPr/>
          </p:nvSpPr>
          <p:spPr bwMode="auto">
            <a:xfrm>
              <a:off x="2445048" y="1432443"/>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17" name="Freeform 20"/>
            <p:cNvSpPr>
              <a:spLocks/>
            </p:cNvSpPr>
            <p:nvPr/>
          </p:nvSpPr>
          <p:spPr bwMode="auto">
            <a:xfrm>
              <a:off x="2445049" y="1151088"/>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a:extLst/>
          </p:spPr>
          <p:txBody>
            <a:bodyPr vert="horz" wrap="square" lIns="68580" tIns="34290" rIns="68580" bIns="34290" numCol="1" anchor="t" anchorCtr="0" compatLnSpc="1">
              <a:prstTxWarp prst="textNoShape">
                <a:avLst/>
              </a:prstTxWarp>
            </a:bodyPr>
            <a:lstStyle/>
            <a:p>
              <a:endParaRPr lang="zh-CN" altLang="en-US" sz="1400"/>
            </a:p>
          </p:txBody>
        </p:sp>
        <p:sp>
          <p:nvSpPr>
            <p:cNvPr id="28" name="Oval 31"/>
            <p:cNvSpPr>
              <a:spLocks noChangeArrowheads="1"/>
            </p:cNvSpPr>
            <p:nvPr/>
          </p:nvSpPr>
          <p:spPr bwMode="auto">
            <a:xfrm>
              <a:off x="3856174" y="1580373"/>
              <a:ext cx="140678" cy="136327"/>
            </a:xfrm>
            <a:prstGeom prst="ellipse">
              <a:avLst/>
            </a:prstGeom>
            <a:solidFill>
              <a:srgbClr val="EAA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29" name="Freeform 32"/>
            <p:cNvSpPr>
              <a:spLocks/>
            </p:cNvSpPr>
            <p:nvPr/>
          </p:nvSpPr>
          <p:spPr bwMode="auto">
            <a:xfrm>
              <a:off x="3992502" y="1623880"/>
              <a:ext cx="268303" cy="49310"/>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30" name="Freeform 33"/>
            <p:cNvSpPr>
              <a:spLocks/>
            </p:cNvSpPr>
            <p:nvPr/>
          </p:nvSpPr>
          <p:spPr bwMode="auto">
            <a:xfrm>
              <a:off x="3924337" y="1623880"/>
              <a:ext cx="72515" cy="49310"/>
            </a:xfrm>
            <a:custGeom>
              <a:avLst/>
              <a:gdLst>
                <a:gd name="T0" fmla="*/ 20 w 21"/>
                <a:gd name="T1" fmla="*/ 0 h 14"/>
                <a:gd name="T2" fmla="*/ 0 w 21"/>
                <a:gd name="T3" fmla="*/ 0 h 14"/>
                <a:gd name="T4" fmla="*/ 0 w 21"/>
                <a:gd name="T5" fmla="*/ 14 h 14"/>
                <a:gd name="T6" fmla="*/ 20 w 21"/>
                <a:gd name="T7" fmla="*/ 14 h 14"/>
                <a:gd name="T8" fmla="*/ 21 w 21"/>
                <a:gd name="T9" fmla="*/ 7 h 14"/>
                <a:gd name="T10" fmla="*/ 20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20" y="0"/>
                  </a:moveTo>
                  <a:cubicBezTo>
                    <a:pt x="0" y="0"/>
                    <a:pt x="0" y="0"/>
                    <a:pt x="0" y="0"/>
                  </a:cubicBezTo>
                  <a:cubicBezTo>
                    <a:pt x="0" y="14"/>
                    <a:pt x="0" y="14"/>
                    <a:pt x="0" y="14"/>
                  </a:cubicBezTo>
                  <a:cubicBezTo>
                    <a:pt x="20" y="14"/>
                    <a:pt x="20" y="14"/>
                    <a:pt x="20" y="14"/>
                  </a:cubicBezTo>
                  <a:cubicBezTo>
                    <a:pt x="20" y="12"/>
                    <a:pt x="21" y="9"/>
                    <a:pt x="21" y="7"/>
                  </a:cubicBezTo>
                  <a:cubicBezTo>
                    <a:pt x="21" y="5"/>
                    <a:pt x="20" y="2"/>
                    <a:pt x="20" y="0"/>
                  </a:cubicBezTo>
                </a:path>
              </a:pathLst>
            </a:custGeom>
            <a:solidFill>
              <a:srgbClr val="BA8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31" name="Oval 34"/>
            <p:cNvSpPr>
              <a:spLocks noChangeArrowheads="1"/>
            </p:cNvSpPr>
            <p:nvPr/>
          </p:nvSpPr>
          <p:spPr bwMode="auto">
            <a:xfrm>
              <a:off x="3893882" y="1618079"/>
              <a:ext cx="60912" cy="60912"/>
            </a:xfrm>
            <a:prstGeom prst="ellipse">
              <a:avLst/>
            </a:prstGeom>
            <a:solidFill>
              <a:srgbClr val="E6E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32" name="Oval 35"/>
            <p:cNvSpPr>
              <a:spLocks noChangeArrowheads="1"/>
            </p:cNvSpPr>
            <p:nvPr/>
          </p:nvSpPr>
          <p:spPr bwMode="auto">
            <a:xfrm>
              <a:off x="4230347" y="1618079"/>
              <a:ext cx="62363" cy="60912"/>
            </a:xfrm>
            <a:prstGeom prst="ellipse">
              <a:avLst/>
            </a:prstGeom>
            <a:solidFill>
              <a:srgbClr val="45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p>
          </p:txBody>
        </p:sp>
        <p:sp>
          <p:nvSpPr>
            <p:cNvPr id="41" name="Freeform 44"/>
            <p:cNvSpPr>
              <a:spLocks noEditPoints="1"/>
            </p:cNvSpPr>
            <p:nvPr/>
          </p:nvSpPr>
          <p:spPr bwMode="auto">
            <a:xfrm>
              <a:off x="2627784" y="1600676"/>
              <a:ext cx="316162" cy="353870"/>
            </a:xfrm>
            <a:custGeom>
              <a:avLst/>
              <a:gdLst>
                <a:gd name="T0" fmla="*/ 62 w 92"/>
                <a:gd name="T1" fmla="*/ 36 h 103"/>
                <a:gd name="T2" fmla="*/ 52 w 92"/>
                <a:gd name="T3" fmla="*/ 48 h 103"/>
                <a:gd name="T4" fmla="*/ 50 w 92"/>
                <a:gd name="T5" fmla="*/ 51 h 103"/>
                <a:gd name="T6" fmla="*/ 62 w 92"/>
                <a:gd name="T7" fmla="*/ 77 h 103"/>
                <a:gd name="T8" fmla="*/ 66 w 92"/>
                <a:gd name="T9" fmla="*/ 71 h 103"/>
                <a:gd name="T10" fmla="*/ 62 w 92"/>
                <a:gd name="T11" fmla="*/ 62 h 103"/>
                <a:gd name="T12" fmla="*/ 92 w 92"/>
                <a:gd name="T13" fmla="*/ 74 h 103"/>
                <a:gd name="T14" fmla="*/ 92 w 92"/>
                <a:gd name="T15" fmla="*/ 63 h 103"/>
                <a:gd name="T16" fmla="*/ 62 w 92"/>
                <a:gd name="T17" fmla="*/ 51 h 103"/>
                <a:gd name="T18" fmla="*/ 66 w 92"/>
                <a:gd name="T19" fmla="*/ 45 h 103"/>
                <a:gd name="T20" fmla="*/ 62 w 92"/>
                <a:gd name="T21" fmla="*/ 36 h 103"/>
                <a:gd name="T22" fmla="*/ 35 w 92"/>
                <a:gd name="T23" fmla="*/ 0 h 103"/>
                <a:gd name="T24" fmla="*/ 22 w 92"/>
                <a:gd name="T25" fmla="*/ 21 h 103"/>
                <a:gd name="T26" fmla="*/ 22 w 92"/>
                <a:gd name="T27" fmla="*/ 35 h 103"/>
                <a:gd name="T28" fmla="*/ 13 w 92"/>
                <a:gd name="T29" fmla="*/ 31 h 103"/>
                <a:gd name="T30" fmla="*/ 17 w 92"/>
                <a:gd name="T31" fmla="*/ 25 h 103"/>
                <a:gd name="T32" fmla="*/ 12 w 92"/>
                <a:gd name="T33" fmla="*/ 16 h 103"/>
                <a:gd name="T34" fmla="*/ 3 w 92"/>
                <a:gd name="T35" fmla="*/ 28 h 103"/>
                <a:gd name="T36" fmla="*/ 3 w 92"/>
                <a:gd name="T37" fmla="*/ 28 h 103"/>
                <a:gd name="T38" fmla="*/ 0 w 92"/>
                <a:gd name="T39" fmla="*/ 31 h 103"/>
                <a:gd name="T40" fmla="*/ 12 w 92"/>
                <a:gd name="T41" fmla="*/ 56 h 103"/>
                <a:gd name="T42" fmla="*/ 17 w 92"/>
                <a:gd name="T43" fmla="*/ 51 h 103"/>
                <a:gd name="T44" fmla="*/ 13 w 92"/>
                <a:gd name="T45" fmla="*/ 42 h 103"/>
                <a:gd name="T46" fmla="*/ 22 w 92"/>
                <a:gd name="T47" fmla="*/ 46 h 103"/>
                <a:gd name="T48" fmla="*/ 22 w 92"/>
                <a:gd name="T49" fmla="*/ 59 h 103"/>
                <a:gd name="T50" fmla="*/ 38 w 92"/>
                <a:gd name="T51" fmla="*/ 93 h 103"/>
                <a:gd name="T52" fmla="*/ 61 w 92"/>
                <a:gd name="T53" fmla="*/ 102 h 103"/>
                <a:gd name="T54" fmla="*/ 65 w 92"/>
                <a:gd name="T55" fmla="*/ 103 h 103"/>
                <a:gd name="T56" fmla="*/ 77 w 92"/>
                <a:gd name="T57" fmla="*/ 82 h 103"/>
                <a:gd name="T58" fmla="*/ 77 w 92"/>
                <a:gd name="T59" fmla="*/ 77 h 103"/>
                <a:gd name="T60" fmla="*/ 71 w 92"/>
                <a:gd name="T61" fmla="*/ 74 h 103"/>
                <a:gd name="T62" fmla="*/ 71 w 92"/>
                <a:gd name="T63" fmla="*/ 79 h 103"/>
                <a:gd name="T64" fmla="*/ 63 w 92"/>
                <a:gd name="T65" fmla="*/ 92 h 103"/>
                <a:gd name="T66" fmla="*/ 61 w 92"/>
                <a:gd name="T67" fmla="*/ 91 h 103"/>
                <a:gd name="T68" fmla="*/ 38 w 92"/>
                <a:gd name="T69" fmla="*/ 82 h 103"/>
                <a:gd name="T70" fmla="*/ 29 w 92"/>
                <a:gd name="T71" fmla="*/ 62 h 103"/>
                <a:gd name="T72" fmla="*/ 29 w 92"/>
                <a:gd name="T73" fmla="*/ 24 h 103"/>
                <a:gd name="T74" fmla="*/ 36 w 92"/>
                <a:gd name="T75" fmla="*/ 11 h 103"/>
                <a:gd name="T76" fmla="*/ 38 w 92"/>
                <a:gd name="T77" fmla="*/ 11 h 103"/>
                <a:gd name="T78" fmla="*/ 61 w 92"/>
                <a:gd name="T79" fmla="*/ 21 h 103"/>
                <a:gd name="T80" fmla="*/ 71 w 92"/>
                <a:gd name="T81" fmla="*/ 41 h 103"/>
                <a:gd name="T82" fmla="*/ 71 w 92"/>
                <a:gd name="T83" fmla="*/ 46 h 103"/>
                <a:gd name="T84" fmla="*/ 77 w 92"/>
                <a:gd name="T85" fmla="*/ 48 h 103"/>
                <a:gd name="T86" fmla="*/ 77 w 92"/>
                <a:gd name="T87" fmla="*/ 44 h 103"/>
                <a:gd name="T88" fmla="*/ 61 w 92"/>
                <a:gd name="T89" fmla="*/ 10 h 103"/>
                <a:gd name="T90" fmla="*/ 38 w 92"/>
                <a:gd name="T91" fmla="*/ 0 h 103"/>
                <a:gd name="T92" fmla="*/ 35 w 92"/>
                <a:gd name="T9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400"/>
            </a:p>
          </p:txBody>
        </p:sp>
        <p:sp>
          <p:nvSpPr>
            <p:cNvPr id="44" name="文本框 119"/>
            <p:cNvSpPr txBox="1"/>
            <p:nvPr/>
          </p:nvSpPr>
          <p:spPr>
            <a:xfrm>
              <a:off x="3941742" y="1130275"/>
              <a:ext cx="457498" cy="438582"/>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04</a:t>
              </a:r>
              <a:endParaRPr lang="zh-CN" altLang="en-US" sz="2400" dirty="0">
                <a:solidFill>
                  <a:srgbClr val="605E5E"/>
                </a:solidFill>
                <a:latin typeface="Impact" panose="020B0806030902050204" pitchFamily="34" charset="0"/>
                <a:cs typeface="Aharoni" panose="02010803020104030203" pitchFamily="2" charset="-79"/>
              </a:endParaRPr>
            </a:p>
          </p:txBody>
        </p:sp>
        <p:sp>
          <p:nvSpPr>
            <p:cNvPr id="45" name="文本框 120"/>
            <p:cNvSpPr txBox="1"/>
            <p:nvPr/>
          </p:nvSpPr>
          <p:spPr>
            <a:xfrm>
              <a:off x="3957509" y="1714155"/>
              <a:ext cx="1157305" cy="284693"/>
            </a:xfrm>
            <a:prstGeom prst="rect">
              <a:avLst/>
            </a:prstGeom>
            <a:noFill/>
          </p:spPr>
          <p:txBody>
            <a:bodyPr wrap="none" lIns="68580" tIns="34290" rIns="68580" bIns="34290" rtlCol="0">
              <a:spAutoFit/>
            </a:bodyPr>
            <a:lstStyle/>
            <a:p>
              <a:r>
                <a:rPr lang="en-US" altLang="zh-CN" sz="1400" dirty="0" smtClean="0">
                  <a:solidFill>
                    <a:srgbClr val="605E5E"/>
                  </a:solidFill>
                  <a:latin typeface="Tahoma" panose="020B0604030504040204" pitchFamily="34" charset="0"/>
                  <a:ea typeface="Tahoma" panose="020B0604030504040204" pitchFamily="34" charset="0"/>
                  <a:cs typeface="Tahoma" panose="020B0604030504040204" pitchFamily="34" charset="0"/>
                </a:rPr>
                <a:t>Sample Text.</a:t>
              </a:r>
              <a:endParaRPr lang="zh-CN" altLang="en-US" sz="1400" dirty="0">
                <a:solidFill>
                  <a:srgbClr val="605E5E"/>
                </a:solidFill>
                <a:latin typeface="Tahoma" panose="020B0604030504040204" pitchFamily="34" charset="0"/>
                <a:cs typeface="Tahoma" panose="020B0604030504040204" pitchFamily="34" charset="0"/>
              </a:endParaRPr>
            </a:p>
          </p:txBody>
        </p:sp>
      </p:grpSp>
      <p:grpSp>
        <p:nvGrpSpPr>
          <p:cNvPr id="54" name="组合 69"/>
          <p:cNvGrpSpPr>
            <a:grpSpLocks/>
          </p:cNvGrpSpPr>
          <p:nvPr/>
        </p:nvGrpSpPr>
        <p:grpSpPr bwMode="auto">
          <a:xfrm>
            <a:off x="5154765" y="2054237"/>
            <a:ext cx="476250" cy="479425"/>
            <a:chOff x="758797" y="1504730"/>
            <a:chExt cx="405000" cy="405000"/>
          </a:xfrm>
        </p:grpSpPr>
        <p:sp>
          <p:nvSpPr>
            <p:cNvPr id="55" name="矩形 54"/>
            <p:cNvSpPr/>
            <p:nvPr/>
          </p:nvSpPr>
          <p:spPr>
            <a:xfrm>
              <a:off x="758797" y="1504730"/>
              <a:ext cx="405000" cy="405000"/>
            </a:xfrm>
            <a:prstGeom prst="rect">
              <a:avLst/>
            </a:prstGeom>
            <a:solidFill>
              <a:srgbClr val="F36F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zh-CN" altLang="en-US">
                <a:solidFill>
                  <a:schemeClr val="tx1">
                    <a:lumMod val="75000"/>
                    <a:lumOff val="25000"/>
                  </a:schemeClr>
                </a:solidFill>
              </a:endParaRPr>
            </a:p>
          </p:txBody>
        </p:sp>
        <p:sp>
          <p:nvSpPr>
            <p:cNvPr id="56" name="Freeform 34"/>
            <p:cNvSpPr>
              <a:spLocks noChangeAspect="1" noEditPoints="1"/>
            </p:cNvSpPr>
            <p:nvPr/>
          </p:nvSpPr>
          <p:spPr bwMode="auto">
            <a:xfrm>
              <a:off x="881647" y="1573124"/>
              <a:ext cx="159300" cy="268212"/>
            </a:xfrm>
            <a:custGeom>
              <a:avLst/>
              <a:gdLst>
                <a:gd name="T0" fmla="*/ 203 w 203"/>
                <a:gd name="T1" fmla="*/ 179 h 340"/>
                <a:gd name="T2" fmla="*/ 104 w 203"/>
                <a:gd name="T3" fmla="*/ 179 h 340"/>
                <a:gd name="T4" fmla="*/ 191 w 203"/>
                <a:gd name="T5" fmla="*/ 80 h 340"/>
                <a:gd name="T6" fmla="*/ 123 w 203"/>
                <a:gd name="T7" fmla="*/ 80 h 340"/>
                <a:gd name="T8" fmla="*/ 123 w 203"/>
                <a:gd name="T9" fmla="*/ 0 h 340"/>
                <a:gd name="T10" fmla="*/ 79 w 203"/>
                <a:gd name="T11" fmla="*/ 0 h 340"/>
                <a:gd name="T12" fmla="*/ 79 w 203"/>
                <a:gd name="T13" fmla="*/ 80 h 340"/>
                <a:gd name="T14" fmla="*/ 11 w 203"/>
                <a:gd name="T15" fmla="*/ 80 h 340"/>
                <a:gd name="T16" fmla="*/ 98 w 203"/>
                <a:gd name="T17" fmla="*/ 179 h 340"/>
                <a:gd name="T18" fmla="*/ 0 w 203"/>
                <a:gd name="T19" fmla="*/ 179 h 340"/>
                <a:gd name="T20" fmla="*/ 0 w 203"/>
                <a:gd name="T21" fmla="*/ 317 h 340"/>
                <a:gd name="T22" fmla="*/ 87 w 203"/>
                <a:gd name="T23" fmla="*/ 317 h 340"/>
                <a:gd name="T24" fmla="*/ 64 w 203"/>
                <a:gd name="T25" fmla="*/ 340 h 340"/>
                <a:gd name="T26" fmla="*/ 140 w 203"/>
                <a:gd name="T27" fmla="*/ 340 h 340"/>
                <a:gd name="T28" fmla="*/ 116 w 203"/>
                <a:gd name="T29" fmla="*/ 317 h 340"/>
                <a:gd name="T30" fmla="*/ 203 w 203"/>
                <a:gd name="T31" fmla="*/ 317 h 340"/>
                <a:gd name="T32" fmla="*/ 203 w 203"/>
                <a:gd name="T33" fmla="*/ 179 h 340"/>
                <a:gd name="T34" fmla="*/ 178 w 203"/>
                <a:gd name="T35" fmla="*/ 293 h 340"/>
                <a:gd name="T36" fmla="*/ 26 w 203"/>
                <a:gd name="T37" fmla="*/ 293 h 340"/>
                <a:gd name="T38" fmla="*/ 26 w 203"/>
                <a:gd name="T39" fmla="*/ 204 h 340"/>
                <a:gd name="T40" fmla="*/ 178 w 203"/>
                <a:gd name="T41" fmla="*/ 204 h 340"/>
                <a:gd name="T42" fmla="*/ 178 w 203"/>
                <a:gd name="T43" fmla="*/ 29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340">
                  <a:moveTo>
                    <a:pt x="203" y="179"/>
                  </a:moveTo>
                  <a:lnTo>
                    <a:pt x="104" y="179"/>
                  </a:lnTo>
                  <a:lnTo>
                    <a:pt x="191" y="80"/>
                  </a:lnTo>
                  <a:lnTo>
                    <a:pt x="123" y="80"/>
                  </a:lnTo>
                  <a:lnTo>
                    <a:pt x="123" y="0"/>
                  </a:lnTo>
                  <a:lnTo>
                    <a:pt x="79" y="0"/>
                  </a:lnTo>
                  <a:lnTo>
                    <a:pt x="79" y="80"/>
                  </a:lnTo>
                  <a:lnTo>
                    <a:pt x="11" y="80"/>
                  </a:lnTo>
                  <a:lnTo>
                    <a:pt x="98" y="179"/>
                  </a:lnTo>
                  <a:lnTo>
                    <a:pt x="0" y="179"/>
                  </a:lnTo>
                  <a:lnTo>
                    <a:pt x="0" y="317"/>
                  </a:lnTo>
                  <a:lnTo>
                    <a:pt x="87" y="317"/>
                  </a:lnTo>
                  <a:lnTo>
                    <a:pt x="64" y="340"/>
                  </a:lnTo>
                  <a:lnTo>
                    <a:pt x="140" y="340"/>
                  </a:lnTo>
                  <a:lnTo>
                    <a:pt x="116" y="317"/>
                  </a:lnTo>
                  <a:lnTo>
                    <a:pt x="203" y="317"/>
                  </a:lnTo>
                  <a:lnTo>
                    <a:pt x="203" y="179"/>
                  </a:lnTo>
                  <a:close/>
                  <a:moveTo>
                    <a:pt x="178" y="293"/>
                  </a:moveTo>
                  <a:lnTo>
                    <a:pt x="26" y="293"/>
                  </a:lnTo>
                  <a:lnTo>
                    <a:pt x="26" y="204"/>
                  </a:lnTo>
                  <a:lnTo>
                    <a:pt x="178" y="204"/>
                  </a:lnTo>
                  <a:lnTo>
                    <a:pt x="178" y="293"/>
                  </a:lnTo>
                  <a:close/>
                </a:path>
              </a:pathLst>
            </a:custGeom>
            <a:solidFill>
              <a:schemeClr val="bg1"/>
            </a:solidFill>
            <a:ln>
              <a:noFill/>
            </a:ln>
          </p:spPr>
          <p:txBody>
            <a:bodyPr lIns="68580" tIns="34290" rIns="68580" bIns="34290"/>
            <a:lstStyle/>
            <a:p>
              <a:pPr>
                <a:defRPr/>
              </a:pPr>
              <a:endParaRPr lang="zh-CN" altLang="en-US">
                <a:solidFill>
                  <a:schemeClr val="tx1">
                    <a:lumMod val="75000"/>
                    <a:lumOff val="25000"/>
                  </a:schemeClr>
                </a:solidFill>
              </a:endParaRPr>
            </a:p>
          </p:txBody>
        </p:sp>
      </p:grpSp>
      <p:sp>
        <p:nvSpPr>
          <p:cNvPr id="57" name="矩形 56"/>
          <p:cNvSpPr/>
          <p:nvPr/>
        </p:nvSpPr>
        <p:spPr>
          <a:xfrm>
            <a:off x="5061104" y="2548811"/>
            <a:ext cx="3384376" cy="1031051"/>
          </a:xfrm>
          <a:prstGeom prst="rect">
            <a:avLst/>
          </a:prstGeom>
        </p:spPr>
        <p:txBody>
          <a:bodyPr wrap="square" lIns="68580" tIns="34290" rIns="68580" bIns="34290">
            <a:spAutoFit/>
          </a:bodyPr>
          <a:lstStyle/>
          <a:p>
            <a:pPr>
              <a:lnSpc>
                <a:spcPts val="1500"/>
              </a:lnSpc>
              <a:spcBef>
                <a:spcPts val="838"/>
              </a:spcBef>
              <a:spcAft>
                <a:spcPts val="838"/>
              </a:spcAft>
            </a:pPr>
            <a:r>
              <a:rPr lang="zh-CN" altLang="en-US" sz="1000" b="1" dirty="0" smtClean="0">
                <a:solidFill>
                  <a:schemeClr val="tx1">
                    <a:lumMod val="65000"/>
                    <a:lumOff val="35000"/>
                  </a:schemeClr>
                </a:solidFill>
                <a:latin typeface="微软雅黑" pitchFamily="34" charset="-122"/>
                <a:ea typeface="微软雅黑" pitchFamily="34" charset="-122"/>
              </a:rPr>
              <a:t>请在此处输入您的文本，或者复制您的文本粘贴到此处请在此处请在此处输入您的文本，或者复制您的文本粘贴到此处请在此处或者复制您的文本粘贴到此处请在</a:t>
            </a:r>
            <a:r>
              <a:rPr lang="zh-CN" altLang="en-US" sz="1000" b="1" dirty="0">
                <a:solidFill>
                  <a:schemeClr val="tx1">
                    <a:lumMod val="65000"/>
                    <a:lumOff val="35000"/>
                  </a:schemeClr>
                </a:solidFill>
                <a:latin typeface="微软雅黑" pitchFamily="34" charset="-122"/>
                <a:ea typeface="微软雅黑" pitchFamily="34" charset="-122"/>
              </a:rPr>
              <a:t>此处。或者复制您的文本粘贴到此处请在此处或者复制您的文本粘贴到此处请在</a:t>
            </a:r>
            <a:r>
              <a:rPr lang="zh-CN" altLang="en-US" sz="1000" b="1" dirty="0" smtClean="0">
                <a:solidFill>
                  <a:schemeClr val="tx1">
                    <a:lumMod val="65000"/>
                    <a:lumOff val="35000"/>
                  </a:schemeClr>
                </a:solidFill>
                <a:latin typeface="微软雅黑" pitchFamily="34" charset="-122"/>
                <a:ea typeface="微软雅黑" pitchFamily="34" charset="-122"/>
              </a:rPr>
              <a:t>此处</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58" name="矩形 57"/>
          <p:cNvSpPr/>
          <p:nvPr/>
        </p:nvSpPr>
        <p:spPr>
          <a:xfrm>
            <a:off x="5709174" y="2077389"/>
            <a:ext cx="2646878" cy="461665"/>
          </a:xfrm>
          <a:prstGeom prst="rect">
            <a:avLst/>
          </a:prstGeom>
        </p:spPr>
        <p:txBody>
          <a:bodyPr wrap="none">
            <a:spAutoFit/>
          </a:bodyPr>
          <a:lstStyle/>
          <a:p>
            <a:pPr>
              <a:defRPr/>
            </a:pPr>
            <a:r>
              <a:rPr lang="zh-CN" altLang="en-US" sz="2400" b="1" dirty="0">
                <a:solidFill>
                  <a:srgbClr val="F36F00"/>
                </a:solidFill>
                <a:latin typeface="微软雅黑" panose="020B0503020204020204" pitchFamily="34" charset="-122"/>
                <a:ea typeface="微软雅黑" panose="020B0503020204020204" pitchFamily="34" charset="-122"/>
              </a:rPr>
              <a:t>在此</a:t>
            </a:r>
            <a:r>
              <a:rPr lang="zh-CN" altLang="en-US" sz="2400" b="1" dirty="0" smtClean="0">
                <a:solidFill>
                  <a:srgbClr val="F36F00"/>
                </a:solidFill>
                <a:latin typeface="微软雅黑" panose="020B0503020204020204" pitchFamily="34" charset="-122"/>
                <a:ea typeface="微软雅黑" panose="020B0503020204020204" pitchFamily="34" charset="-122"/>
              </a:rPr>
              <a:t>输入你的标题</a:t>
            </a:r>
            <a:endParaRPr lang="zh-CN" altLang="en-US" sz="2400" b="1" dirty="0">
              <a:solidFill>
                <a:srgbClr val="F36F00"/>
              </a:solidFill>
              <a:latin typeface="微软雅黑" panose="020B0503020204020204" pitchFamily="34" charset="-122"/>
              <a:ea typeface="微软雅黑" panose="020B0503020204020204" pitchFamily="34" charset="-122"/>
            </a:endParaRPr>
          </a:p>
        </p:txBody>
      </p:sp>
      <p:sp>
        <p:nvSpPr>
          <p:cNvPr id="60"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26901882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ppt_x"/>
                                          </p:val>
                                        </p:tav>
                                        <p:tav tm="100000">
                                          <p:val>
                                            <p:strVal val="#ppt_x"/>
                                          </p:val>
                                        </p:tav>
                                      </p:tavLst>
                                    </p:anim>
                                    <p:anim calcmode="lin" valueType="num">
                                      <p:cBhvr additive="base">
                                        <p:cTn id="13" dur="500" fill="hold"/>
                                        <p:tgtEl>
                                          <p:spTgt spid="5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fill="hold"/>
                                        <p:tgtEl>
                                          <p:spTgt spid="51"/>
                                        </p:tgtEl>
                                        <p:attrNameLst>
                                          <p:attrName>ppt_x</p:attrName>
                                        </p:attrNameLst>
                                      </p:cBhvr>
                                      <p:tavLst>
                                        <p:tav tm="0">
                                          <p:val>
                                            <p:strVal val="#ppt_x"/>
                                          </p:val>
                                        </p:tav>
                                        <p:tav tm="100000">
                                          <p:val>
                                            <p:strVal val="#ppt_x"/>
                                          </p:val>
                                        </p:tav>
                                      </p:tavLst>
                                    </p:anim>
                                    <p:anim calcmode="lin" valueType="num">
                                      <p:cBhvr additive="base">
                                        <p:cTn id="18" dur="500" fill="hold"/>
                                        <p:tgtEl>
                                          <p:spTgt spid="5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ppt_x"/>
                                          </p:val>
                                        </p:tav>
                                        <p:tav tm="100000">
                                          <p:val>
                                            <p:strVal val="#ppt_x"/>
                                          </p:val>
                                        </p:tav>
                                      </p:tavLst>
                                    </p:anim>
                                    <p:anim calcmode="lin" valueType="num">
                                      <p:cBhvr additive="base">
                                        <p:cTn id="23" dur="500" fill="hold"/>
                                        <p:tgtEl>
                                          <p:spTgt spid="5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115745-2F8B-4195-AD23-8A2542AF7C2C}" type="slidenum">
              <a:rPr lang="zh-CN" altLang="en-US" smtClean="0"/>
              <a:t>9</a:t>
            </a:fld>
            <a:endParaRPr lang="zh-CN" altLang="en-US"/>
          </a:p>
        </p:txBody>
      </p:sp>
      <p:sp>
        <p:nvSpPr>
          <p:cNvPr id="8" name="Freeform 48"/>
          <p:cNvSpPr>
            <a:spLocks noEditPoints="1"/>
          </p:cNvSpPr>
          <p:nvPr/>
        </p:nvSpPr>
        <p:spPr bwMode="auto">
          <a:xfrm>
            <a:off x="3562739" y="1520324"/>
            <a:ext cx="2011757" cy="2011757"/>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rgbClr val="C00000"/>
          </a:solidFill>
          <a:ln w="19050">
            <a:solidFill>
              <a:srgbClr val="F36F00"/>
            </a:solidFill>
          </a:ln>
        </p:spPr>
        <p:txBody>
          <a:bodyPr vert="horz" wrap="square" lIns="68580" tIns="34290" rIns="68580" bIns="34290" numCol="1" anchor="t" anchorCtr="0" compatLnSpc="1">
            <a:prstTxWarp prst="textNoShape">
              <a:avLst/>
            </a:prstTxWarp>
          </a:bodyPr>
          <a:lstStyle/>
          <a:p>
            <a:endParaRPr lang="zh-CN" altLang="en-US" sz="1000"/>
          </a:p>
        </p:txBody>
      </p:sp>
      <p:grpSp>
        <p:nvGrpSpPr>
          <p:cNvPr id="66" name="组合 65"/>
          <p:cNvGrpSpPr/>
          <p:nvPr/>
        </p:nvGrpSpPr>
        <p:grpSpPr>
          <a:xfrm>
            <a:off x="4189515" y="734014"/>
            <a:ext cx="735079" cy="747433"/>
            <a:chOff x="4189515" y="1203598"/>
            <a:chExt cx="735079" cy="747433"/>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9515" y="1203598"/>
              <a:ext cx="735079" cy="747433"/>
            </a:xfrm>
            <a:prstGeom prst="rect">
              <a:avLst/>
            </a:prstGeom>
            <a:effectLst>
              <a:outerShdw blurRad="50800" dist="38100" dir="8100000" algn="tr" rotWithShape="0">
                <a:prstClr val="black">
                  <a:alpha val="40000"/>
                </a:prstClr>
              </a:outerShdw>
            </a:effectLst>
          </p:spPr>
        </p:pic>
        <p:grpSp>
          <p:nvGrpSpPr>
            <p:cNvPr id="16" name="组合 15"/>
            <p:cNvGrpSpPr/>
            <p:nvPr/>
          </p:nvGrpSpPr>
          <p:grpSpPr>
            <a:xfrm>
              <a:off x="4420811" y="1404138"/>
              <a:ext cx="294404" cy="163289"/>
              <a:chOff x="2282826" y="1428750"/>
              <a:chExt cx="581025" cy="322262"/>
            </a:xfrm>
            <a:solidFill>
              <a:srgbClr val="005A9E"/>
            </a:solidFill>
          </p:grpSpPr>
          <p:sp>
            <p:nvSpPr>
              <p:cNvPr id="17" name="Freeform 58"/>
              <p:cNvSpPr>
                <a:spLocks noEditPoints="1"/>
              </p:cNvSpPr>
              <p:nvPr/>
            </p:nvSpPr>
            <p:spPr bwMode="auto">
              <a:xfrm>
                <a:off x="2282826" y="1431925"/>
                <a:ext cx="173038" cy="311150"/>
              </a:xfrm>
              <a:custGeom>
                <a:avLst/>
                <a:gdLst>
                  <a:gd name="T0" fmla="*/ 36 w 46"/>
                  <a:gd name="T1" fmla="*/ 0 h 82"/>
                  <a:gd name="T2" fmla="*/ 10 w 46"/>
                  <a:gd name="T3" fmla="*/ 0 h 82"/>
                  <a:gd name="T4" fmla="*/ 0 w 46"/>
                  <a:gd name="T5" fmla="*/ 9 h 82"/>
                  <a:gd name="T6" fmla="*/ 0 w 46"/>
                  <a:gd name="T7" fmla="*/ 73 h 82"/>
                  <a:gd name="T8" fmla="*/ 10 w 46"/>
                  <a:gd name="T9" fmla="*/ 82 h 82"/>
                  <a:gd name="T10" fmla="*/ 36 w 46"/>
                  <a:gd name="T11" fmla="*/ 82 h 82"/>
                  <a:gd name="T12" fmla="*/ 46 w 46"/>
                  <a:gd name="T13" fmla="*/ 73 h 82"/>
                  <a:gd name="T14" fmla="*/ 46 w 46"/>
                  <a:gd name="T15" fmla="*/ 9 h 82"/>
                  <a:gd name="T16" fmla="*/ 36 w 46"/>
                  <a:gd name="T17" fmla="*/ 0 h 82"/>
                  <a:gd name="T18" fmla="*/ 24 w 46"/>
                  <a:gd name="T19" fmla="*/ 71 h 82"/>
                  <a:gd name="T20" fmla="*/ 23 w 46"/>
                  <a:gd name="T21" fmla="*/ 71 h 82"/>
                  <a:gd name="T22" fmla="*/ 19 w 46"/>
                  <a:gd name="T23" fmla="*/ 67 h 82"/>
                  <a:gd name="T24" fmla="*/ 23 w 46"/>
                  <a:gd name="T25" fmla="*/ 63 h 82"/>
                  <a:gd name="T26" fmla="*/ 24 w 46"/>
                  <a:gd name="T27" fmla="*/ 63 h 82"/>
                  <a:gd name="T28" fmla="*/ 28 w 46"/>
                  <a:gd name="T29" fmla="*/ 67 h 82"/>
                  <a:gd name="T30" fmla="*/ 24 w 46"/>
                  <a:gd name="T31" fmla="*/ 71 h 82"/>
                  <a:gd name="T32" fmla="*/ 36 w 46"/>
                  <a:gd name="T33" fmla="*/ 26 h 82"/>
                  <a:gd name="T34" fmla="*/ 10 w 46"/>
                  <a:gd name="T35" fmla="*/ 26 h 82"/>
                  <a:gd name="T36" fmla="*/ 7 w 46"/>
                  <a:gd name="T37" fmla="*/ 23 h 82"/>
                  <a:gd name="T38" fmla="*/ 10 w 46"/>
                  <a:gd name="T39" fmla="*/ 20 h 82"/>
                  <a:gd name="T40" fmla="*/ 36 w 46"/>
                  <a:gd name="T41" fmla="*/ 20 h 82"/>
                  <a:gd name="T42" fmla="*/ 39 w 46"/>
                  <a:gd name="T43" fmla="*/ 23 h 82"/>
                  <a:gd name="T44" fmla="*/ 36 w 46"/>
                  <a:gd name="T45" fmla="*/ 26 h 82"/>
                  <a:gd name="T46" fmla="*/ 36 w 46"/>
                  <a:gd name="T47" fmla="*/ 16 h 82"/>
                  <a:gd name="T48" fmla="*/ 10 w 46"/>
                  <a:gd name="T49" fmla="*/ 16 h 82"/>
                  <a:gd name="T50" fmla="*/ 7 w 46"/>
                  <a:gd name="T51" fmla="*/ 13 h 82"/>
                  <a:gd name="T52" fmla="*/ 10 w 46"/>
                  <a:gd name="T53" fmla="*/ 10 h 82"/>
                  <a:gd name="T54" fmla="*/ 36 w 46"/>
                  <a:gd name="T55" fmla="*/ 10 h 82"/>
                  <a:gd name="T56" fmla="*/ 39 w 46"/>
                  <a:gd name="T57" fmla="*/ 13 h 82"/>
                  <a:gd name="T58" fmla="*/ 36 w 46"/>
                  <a:gd name="T59"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82">
                    <a:moveTo>
                      <a:pt x="36" y="0"/>
                    </a:moveTo>
                    <a:cubicBezTo>
                      <a:pt x="10" y="0"/>
                      <a:pt x="10" y="0"/>
                      <a:pt x="10" y="0"/>
                    </a:cubicBezTo>
                    <a:cubicBezTo>
                      <a:pt x="5" y="0"/>
                      <a:pt x="0" y="4"/>
                      <a:pt x="0" y="9"/>
                    </a:cubicBezTo>
                    <a:cubicBezTo>
                      <a:pt x="0" y="73"/>
                      <a:pt x="0" y="73"/>
                      <a:pt x="0" y="73"/>
                    </a:cubicBezTo>
                    <a:cubicBezTo>
                      <a:pt x="0" y="78"/>
                      <a:pt x="5" y="82"/>
                      <a:pt x="10" y="82"/>
                    </a:cubicBezTo>
                    <a:cubicBezTo>
                      <a:pt x="36" y="82"/>
                      <a:pt x="36" y="82"/>
                      <a:pt x="36" y="82"/>
                    </a:cubicBezTo>
                    <a:cubicBezTo>
                      <a:pt x="41" y="82"/>
                      <a:pt x="46" y="78"/>
                      <a:pt x="46" y="73"/>
                    </a:cubicBezTo>
                    <a:cubicBezTo>
                      <a:pt x="46" y="9"/>
                      <a:pt x="46" y="9"/>
                      <a:pt x="46" y="9"/>
                    </a:cubicBezTo>
                    <a:cubicBezTo>
                      <a:pt x="46" y="4"/>
                      <a:pt x="41" y="0"/>
                      <a:pt x="36" y="0"/>
                    </a:cubicBezTo>
                    <a:close/>
                    <a:moveTo>
                      <a:pt x="24" y="71"/>
                    </a:moveTo>
                    <a:cubicBezTo>
                      <a:pt x="23" y="71"/>
                      <a:pt x="23" y="71"/>
                      <a:pt x="23" y="71"/>
                    </a:cubicBezTo>
                    <a:cubicBezTo>
                      <a:pt x="21" y="71"/>
                      <a:pt x="19" y="69"/>
                      <a:pt x="19" y="67"/>
                    </a:cubicBezTo>
                    <a:cubicBezTo>
                      <a:pt x="19" y="65"/>
                      <a:pt x="21" y="63"/>
                      <a:pt x="23" y="63"/>
                    </a:cubicBezTo>
                    <a:cubicBezTo>
                      <a:pt x="24" y="63"/>
                      <a:pt x="24" y="63"/>
                      <a:pt x="24" y="63"/>
                    </a:cubicBezTo>
                    <a:cubicBezTo>
                      <a:pt x="26" y="63"/>
                      <a:pt x="28" y="65"/>
                      <a:pt x="28" y="67"/>
                    </a:cubicBezTo>
                    <a:cubicBezTo>
                      <a:pt x="28" y="69"/>
                      <a:pt x="26" y="71"/>
                      <a:pt x="24" y="71"/>
                    </a:cubicBezTo>
                    <a:close/>
                    <a:moveTo>
                      <a:pt x="36" y="26"/>
                    </a:moveTo>
                    <a:cubicBezTo>
                      <a:pt x="10" y="26"/>
                      <a:pt x="10" y="26"/>
                      <a:pt x="10" y="26"/>
                    </a:cubicBezTo>
                    <a:cubicBezTo>
                      <a:pt x="8" y="26"/>
                      <a:pt x="7" y="25"/>
                      <a:pt x="7" y="23"/>
                    </a:cubicBezTo>
                    <a:cubicBezTo>
                      <a:pt x="7" y="21"/>
                      <a:pt x="8" y="20"/>
                      <a:pt x="10" y="20"/>
                    </a:cubicBezTo>
                    <a:cubicBezTo>
                      <a:pt x="36" y="20"/>
                      <a:pt x="36" y="20"/>
                      <a:pt x="36" y="20"/>
                    </a:cubicBezTo>
                    <a:cubicBezTo>
                      <a:pt x="37" y="20"/>
                      <a:pt x="39" y="21"/>
                      <a:pt x="39" y="23"/>
                    </a:cubicBezTo>
                    <a:cubicBezTo>
                      <a:pt x="39" y="25"/>
                      <a:pt x="37" y="26"/>
                      <a:pt x="36" y="26"/>
                    </a:cubicBezTo>
                    <a:close/>
                    <a:moveTo>
                      <a:pt x="36" y="16"/>
                    </a:moveTo>
                    <a:cubicBezTo>
                      <a:pt x="10" y="16"/>
                      <a:pt x="10" y="16"/>
                      <a:pt x="10" y="16"/>
                    </a:cubicBezTo>
                    <a:cubicBezTo>
                      <a:pt x="8" y="16"/>
                      <a:pt x="7" y="15"/>
                      <a:pt x="7" y="13"/>
                    </a:cubicBezTo>
                    <a:cubicBezTo>
                      <a:pt x="7" y="11"/>
                      <a:pt x="8" y="10"/>
                      <a:pt x="10" y="10"/>
                    </a:cubicBezTo>
                    <a:cubicBezTo>
                      <a:pt x="36" y="10"/>
                      <a:pt x="36" y="10"/>
                      <a:pt x="36" y="10"/>
                    </a:cubicBezTo>
                    <a:cubicBezTo>
                      <a:pt x="37" y="10"/>
                      <a:pt x="39" y="11"/>
                      <a:pt x="39" y="13"/>
                    </a:cubicBezTo>
                    <a:cubicBezTo>
                      <a:pt x="39" y="15"/>
                      <a:pt x="37" y="16"/>
                      <a:pt x="36" y="16"/>
                    </a:cubicBezTo>
                    <a:close/>
                  </a:path>
                </a:pathLst>
              </a:custGeom>
              <a:solidFill>
                <a:srgbClr val="F36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18" name="Freeform 59"/>
              <p:cNvSpPr>
                <a:spLocks noEditPoints="1"/>
              </p:cNvSpPr>
              <p:nvPr/>
            </p:nvSpPr>
            <p:spPr bwMode="auto">
              <a:xfrm>
                <a:off x="2478088" y="1428750"/>
                <a:ext cx="385763" cy="261937"/>
              </a:xfrm>
              <a:custGeom>
                <a:avLst/>
                <a:gdLst>
                  <a:gd name="T0" fmla="*/ 90 w 102"/>
                  <a:gd name="T1" fmla="*/ 0 h 69"/>
                  <a:gd name="T2" fmla="*/ 12 w 102"/>
                  <a:gd name="T3" fmla="*/ 0 h 69"/>
                  <a:gd name="T4" fmla="*/ 0 w 102"/>
                  <a:gd name="T5" fmla="*/ 12 h 69"/>
                  <a:gd name="T6" fmla="*/ 0 w 102"/>
                  <a:gd name="T7" fmla="*/ 56 h 69"/>
                  <a:gd name="T8" fmla="*/ 12 w 102"/>
                  <a:gd name="T9" fmla="*/ 69 h 69"/>
                  <a:gd name="T10" fmla="*/ 90 w 102"/>
                  <a:gd name="T11" fmla="*/ 69 h 69"/>
                  <a:gd name="T12" fmla="*/ 102 w 102"/>
                  <a:gd name="T13" fmla="*/ 56 h 69"/>
                  <a:gd name="T14" fmla="*/ 102 w 102"/>
                  <a:gd name="T15" fmla="*/ 12 h 69"/>
                  <a:gd name="T16" fmla="*/ 90 w 102"/>
                  <a:gd name="T17" fmla="*/ 0 h 69"/>
                  <a:gd name="T18" fmla="*/ 98 w 102"/>
                  <a:gd name="T19" fmla="*/ 56 h 69"/>
                  <a:gd name="T20" fmla="*/ 90 w 102"/>
                  <a:gd name="T21" fmla="*/ 64 h 69"/>
                  <a:gd name="T22" fmla="*/ 12 w 102"/>
                  <a:gd name="T23" fmla="*/ 64 h 69"/>
                  <a:gd name="T24" fmla="*/ 5 w 102"/>
                  <a:gd name="T25" fmla="*/ 56 h 69"/>
                  <a:gd name="T26" fmla="*/ 5 w 102"/>
                  <a:gd name="T27" fmla="*/ 12 h 69"/>
                  <a:gd name="T28" fmla="*/ 12 w 102"/>
                  <a:gd name="T29" fmla="*/ 5 h 69"/>
                  <a:gd name="T30" fmla="*/ 90 w 102"/>
                  <a:gd name="T31" fmla="*/ 5 h 69"/>
                  <a:gd name="T32" fmla="*/ 98 w 102"/>
                  <a:gd name="T33" fmla="*/ 12 h 69"/>
                  <a:gd name="T34" fmla="*/ 98 w 102"/>
                  <a:gd name="T35" fmla="*/ 5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9">
                    <a:moveTo>
                      <a:pt x="90" y="0"/>
                    </a:moveTo>
                    <a:cubicBezTo>
                      <a:pt x="12" y="0"/>
                      <a:pt x="12" y="0"/>
                      <a:pt x="12" y="0"/>
                    </a:cubicBezTo>
                    <a:cubicBezTo>
                      <a:pt x="5" y="0"/>
                      <a:pt x="0" y="6"/>
                      <a:pt x="0" y="12"/>
                    </a:cubicBezTo>
                    <a:cubicBezTo>
                      <a:pt x="0" y="56"/>
                      <a:pt x="0" y="56"/>
                      <a:pt x="0" y="56"/>
                    </a:cubicBezTo>
                    <a:cubicBezTo>
                      <a:pt x="0" y="63"/>
                      <a:pt x="5" y="69"/>
                      <a:pt x="12" y="69"/>
                    </a:cubicBezTo>
                    <a:cubicBezTo>
                      <a:pt x="90" y="69"/>
                      <a:pt x="90" y="69"/>
                      <a:pt x="90" y="69"/>
                    </a:cubicBezTo>
                    <a:cubicBezTo>
                      <a:pt x="97" y="69"/>
                      <a:pt x="102" y="63"/>
                      <a:pt x="102" y="56"/>
                    </a:cubicBezTo>
                    <a:cubicBezTo>
                      <a:pt x="102" y="12"/>
                      <a:pt x="102" y="12"/>
                      <a:pt x="102" y="12"/>
                    </a:cubicBezTo>
                    <a:cubicBezTo>
                      <a:pt x="102" y="6"/>
                      <a:pt x="97" y="0"/>
                      <a:pt x="90" y="0"/>
                    </a:cubicBezTo>
                    <a:close/>
                    <a:moveTo>
                      <a:pt x="98" y="56"/>
                    </a:moveTo>
                    <a:cubicBezTo>
                      <a:pt x="98" y="60"/>
                      <a:pt x="94" y="64"/>
                      <a:pt x="90" y="64"/>
                    </a:cubicBezTo>
                    <a:cubicBezTo>
                      <a:pt x="12" y="64"/>
                      <a:pt x="12" y="64"/>
                      <a:pt x="12" y="64"/>
                    </a:cubicBezTo>
                    <a:cubicBezTo>
                      <a:pt x="8" y="64"/>
                      <a:pt x="5" y="60"/>
                      <a:pt x="5" y="56"/>
                    </a:cubicBezTo>
                    <a:cubicBezTo>
                      <a:pt x="5" y="12"/>
                      <a:pt x="5" y="12"/>
                      <a:pt x="5" y="12"/>
                    </a:cubicBezTo>
                    <a:cubicBezTo>
                      <a:pt x="5" y="8"/>
                      <a:pt x="8" y="5"/>
                      <a:pt x="12" y="5"/>
                    </a:cubicBezTo>
                    <a:cubicBezTo>
                      <a:pt x="90" y="5"/>
                      <a:pt x="90" y="5"/>
                      <a:pt x="90" y="5"/>
                    </a:cubicBezTo>
                    <a:cubicBezTo>
                      <a:pt x="94" y="5"/>
                      <a:pt x="98" y="8"/>
                      <a:pt x="98" y="12"/>
                    </a:cubicBezTo>
                    <a:lnTo>
                      <a:pt x="98" y="56"/>
                    </a:lnTo>
                    <a:close/>
                  </a:path>
                </a:pathLst>
              </a:custGeom>
              <a:solidFill>
                <a:srgbClr val="F36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19" name="Freeform 60"/>
              <p:cNvSpPr>
                <a:spLocks/>
              </p:cNvSpPr>
              <p:nvPr/>
            </p:nvSpPr>
            <p:spPr bwMode="auto">
              <a:xfrm>
                <a:off x="2633663" y="1701800"/>
                <a:ext cx="68263" cy="49212"/>
              </a:xfrm>
              <a:custGeom>
                <a:avLst/>
                <a:gdLst>
                  <a:gd name="T0" fmla="*/ 12 w 18"/>
                  <a:gd name="T1" fmla="*/ 0 h 13"/>
                  <a:gd name="T2" fmla="*/ 7 w 18"/>
                  <a:gd name="T3" fmla="*/ 0 h 13"/>
                  <a:gd name="T4" fmla="*/ 0 w 18"/>
                  <a:gd name="T5" fmla="*/ 7 h 13"/>
                  <a:gd name="T6" fmla="*/ 7 w 18"/>
                  <a:gd name="T7" fmla="*/ 13 h 13"/>
                  <a:gd name="T8" fmla="*/ 12 w 18"/>
                  <a:gd name="T9" fmla="*/ 13 h 13"/>
                  <a:gd name="T10" fmla="*/ 18 w 18"/>
                  <a:gd name="T11" fmla="*/ 7 h 13"/>
                  <a:gd name="T12" fmla="*/ 12 w 18"/>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12" y="0"/>
                    </a:moveTo>
                    <a:cubicBezTo>
                      <a:pt x="7" y="0"/>
                      <a:pt x="7" y="0"/>
                      <a:pt x="7" y="0"/>
                    </a:cubicBezTo>
                    <a:cubicBezTo>
                      <a:pt x="3" y="0"/>
                      <a:pt x="0" y="3"/>
                      <a:pt x="0" y="7"/>
                    </a:cubicBezTo>
                    <a:cubicBezTo>
                      <a:pt x="0" y="10"/>
                      <a:pt x="3" y="13"/>
                      <a:pt x="7" y="13"/>
                    </a:cubicBezTo>
                    <a:cubicBezTo>
                      <a:pt x="12" y="13"/>
                      <a:pt x="12" y="13"/>
                      <a:pt x="12" y="13"/>
                    </a:cubicBezTo>
                    <a:cubicBezTo>
                      <a:pt x="15" y="13"/>
                      <a:pt x="18" y="10"/>
                      <a:pt x="18" y="7"/>
                    </a:cubicBezTo>
                    <a:cubicBezTo>
                      <a:pt x="18" y="3"/>
                      <a:pt x="15"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grpSp>
        <p:sp>
          <p:nvSpPr>
            <p:cNvPr id="53" name="文本框 134"/>
            <p:cNvSpPr txBox="1"/>
            <p:nvPr/>
          </p:nvSpPr>
          <p:spPr>
            <a:xfrm>
              <a:off x="4401445" y="1614544"/>
              <a:ext cx="427040" cy="223138"/>
            </a:xfrm>
            <a:prstGeom prst="rect">
              <a:avLst/>
            </a:prstGeom>
            <a:noFill/>
          </p:spPr>
          <p:txBody>
            <a:bodyPr wrap="none" lIns="68580" tIns="34290" rIns="68580" bIns="34290" rtlCol="0">
              <a:spAutoFit/>
            </a:bodyPr>
            <a:lstStyle/>
            <a:p>
              <a:r>
                <a:rPr lang="en-US" altLang="zh-CN" sz="1000" dirty="0" smtClean="0">
                  <a:solidFill>
                    <a:srgbClr val="605E5E"/>
                  </a:solidFill>
                  <a:latin typeface="Tahoma" panose="020B0604030504040204" pitchFamily="34" charset="0"/>
                  <a:ea typeface="Tahoma" panose="020B0604030504040204" pitchFamily="34" charset="0"/>
                  <a:cs typeface="Tahoma" panose="020B0604030504040204" pitchFamily="34" charset="0"/>
                </a:rPr>
                <a:t>Text</a:t>
              </a:r>
              <a:r>
                <a:rPr lang="en-US" altLang="zh-CN" sz="1000" dirty="0" smtClean="0">
                  <a:solidFill>
                    <a:srgbClr val="859291"/>
                  </a:solidFill>
                  <a:latin typeface="Tahoma" panose="020B0604030504040204" pitchFamily="34" charset="0"/>
                  <a:ea typeface="Tahoma" panose="020B0604030504040204" pitchFamily="34" charset="0"/>
                  <a:cs typeface="Tahoma" panose="020B0604030504040204" pitchFamily="34" charset="0"/>
                </a:rPr>
                <a:t>.</a:t>
              </a:r>
              <a:endParaRPr lang="zh-CN" altLang="en-US" sz="1000" dirty="0">
                <a:solidFill>
                  <a:srgbClr val="859291"/>
                </a:solidFill>
                <a:latin typeface="Tahoma" panose="020B0604030504040204" pitchFamily="34" charset="0"/>
                <a:cs typeface="Tahoma" panose="020B0604030504040204" pitchFamily="34" charset="0"/>
              </a:endParaRPr>
            </a:p>
          </p:txBody>
        </p:sp>
      </p:grpSp>
      <p:grpSp>
        <p:nvGrpSpPr>
          <p:cNvPr id="65" name="组合 64"/>
          <p:cNvGrpSpPr/>
          <p:nvPr/>
        </p:nvGrpSpPr>
        <p:grpSpPr>
          <a:xfrm>
            <a:off x="3145881" y="1295468"/>
            <a:ext cx="735079" cy="747433"/>
            <a:chOff x="3145881" y="1765052"/>
            <a:chExt cx="735079" cy="747433"/>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5881" y="1765052"/>
              <a:ext cx="735079" cy="747433"/>
            </a:xfrm>
            <a:prstGeom prst="rect">
              <a:avLst/>
            </a:prstGeom>
            <a:effectLst>
              <a:outerShdw blurRad="50800" dist="38100" dir="8100000" algn="tr" rotWithShape="0">
                <a:prstClr val="black">
                  <a:alpha val="40000"/>
                </a:prstClr>
              </a:outerShdw>
            </a:effectLst>
          </p:spPr>
        </p:pic>
        <p:grpSp>
          <p:nvGrpSpPr>
            <p:cNvPr id="20" name="组合 19"/>
            <p:cNvGrpSpPr/>
            <p:nvPr/>
          </p:nvGrpSpPr>
          <p:grpSpPr>
            <a:xfrm>
              <a:off x="3396338" y="1946069"/>
              <a:ext cx="217987" cy="221205"/>
              <a:chOff x="2946401" y="1379538"/>
              <a:chExt cx="430212" cy="436562"/>
            </a:xfrm>
            <a:solidFill>
              <a:srgbClr val="F36F00"/>
            </a:solidFill>
          </p:grpSpPr>
          <p:sp>
            <p:nvSpPr>
              <p:cNvPr id="21" name="Freeform 61"/>
              <p:cNvSpPr>
                <a:spLocks/>
              </p:cNvSpPr>
              <p:nvPr/>
            </p:nvSpPr>
            <p:spPr bwMode="auto">
              <a:xfrm>
                <a:off x="3097213" y="1450975"/>
                <a:ext cx="279400" cy="327025"/>
              </a:xfrm>
              <a:custGeom>
                <a:avLst/>
                <a:gdLst>
                  <a:gd name="T0" fmla="*/ 53 w 74"/>
                  <a:gd name="T1" fmla="*/ 0 h 86"/>
                  <a:gd name="T2" fmla="*/ 20 w 74"/>
                  <a:gd name="T3" fmla="*/ 0 h 86"/>
                  <a:gd name="T4" fmla="*/ 0 w 74"/>
                  <a:gd name="T5" fmla="*/ 20 h 86"/>
                  <a:gd name="T6" fmla="*/ 0 w 74"/>
                  <a:gd name="T7" fmla="*/ 36 h 86"/>
                  <a:gd name="T8" fmla="*/ 20 w 74"/>
                  <a:gd name="T9" fmla="*/ 56 h 86"/>
                  <a:gd name="T10" fmla="*/ 46 w 74"/>
                  <a:gd name="T11" fmla="*/ 56 h 86"/>
                  <a:gd name="T12" fmla="*/ 62 w 74"/>
                  <a:gd name="T13" fmla="*/ 86 h 86"/>
                  <a:gd name="T14" fmla="*/ 57 w 74"/>
                  <a:gd name="T15" fmla="*/ 56 h 86"/>
                  <a:gd name="T16" fmla="*/ 74 w 74"/>
                  <a:gd name="T17" fmla="*/ 36 h 86"/>
                  <a:gd name="T18" fmla="*/ 74 w 74"/>
                  <a:gd name="T19" fmla="*/ 20 h 86"/>
                  <a:gd name="T20" fmla="*/ 53 w 74"/>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6">
                    <a:moveTo>
                      <a:pt x="53" y="0"/>
                    </a:moveTo>
                    <a:cubicBezTo>
                      <a:pt x="20" y="0"/>
                      <a:pt x="20" y="0"/>
                      <a:pt x="20" y="0"/>
                    </a:cubicBezTo>
                    <a:cubicBezTo>
                      <a:pt x="9" y="0"/>
                      <a:pt x="0" y="9"/>
                      <a:pt x="0" y="20"/>
                    </a:cubicBezTo>
                    <a:cubicBezTo>
                      <a:pt x="0" y="36"/>
                      <a:pt x="0" y="36"/>
                      <a:pt x="0" y="36"/>
                    </a:cubicBezTo>
                    <a:cubicBezTo>
                      <a:pt x="0" y="47"/>
                      <a:pt x="9" y="56"/>
                      <a:pt x="20" y="56"/>
                    </a:cubicBezTo>
                    <a:cubicBezTo>
                      <a:pt x="46" y="56"/>
                      <a:pt x="46" y="56"/>
                      <a:pt x="46" y="56"/>
                    </a:cubicBezTo>
                    <a:cubicBezTo>
                      <a:pt x="47" y="63"/>
                      <a:pt x="50" y="83"/>
                      <a:pt x="62" y="86"/>
                    </a:cubicBezTo>
                    <a:cubicBezTo>
                      <a:pt x="62" y="86"/>
                      <a:pt x="55" y="66"/>
                      <a:pt x="57" y="56"/>
                    </a:cubicBezTo>
                    <a:cubicBezTo>
                      <a:pt x="66" y="54"/>
                      <a:pt x="74" y="46"/>
                      <a:pt x="74" y="36"/>
                    </a:cubicBezTo>
                    <a:cubicBezTo>
                      <a:pt x="74" y="20"/>
                      <a:pt x="74" y="20"/>
                      <a:pt x="74" y="20"/>
                    </a:cubicBezTo>
                    <a:cubicBezTo>
                      <a:pt x="74" y="9"/>
                      <a:pt x="64" y="0"/>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22" name="Freeform 62"/>
              <p:cNvSpPr>
                <a:spLocks/>
              </p:cNvSpPr>
              <p:nvPr/>
            </p:nvSpPr>
            <p:spPr bwMode="auto">
              <a:xfrm>
                <a:off x="2946401" y="1379538"/>
                <a:ext cx="369888" cy="436562"/>
              </a:xfrm>
              <a:custGeom>
                <a:avLst/>
                <a:gdLst>
                  <a:gd name="T0" fmla="*/ 36 w 98"/>
                  <a:gd name="T1" fmla="*/ 55 h 115"/>
                  <a:gd name="T2" fmla="*/ 36 w 98"/>
                  <a:gd name="T3" fmla="*/ 38 h 115"/>
                  <a:gd name="T4" fmla="*/ 59 w 98"/>
                  <a:gd name="T5" fmla="*/ 15 h 115"/>
                  <a:gd name="T6" fmla="*/ 95 w 98"/>
                  <a:gd name="T7" fmla="*/ 15 h 115"/>
                  <a:gd name="T8" fmla="*/ 98 w 98"/>
                  <a:gd name="T9" fmla="*/ 16 h 115"/>
                  <a:gd name="T10" fmla="*/ 78 w 98"/>
                  <a:gd name="T11" fmla="*/ 0 h 115"/>
                  <a:gd name="T12" fmla="*/ 21 w 98"/>
                  <a:gd name="T13" fmla="*/ 0 h 115"/>
                  <a:gd name="T14" fmla="*/ 0 w 98"/>
                  <a:gd name="T15" fmla="*/ 20 h 115"/>
                  <a:gd name="T16" fmla="*/ 0 w 98"/>
                  <a:gd name="T17" fmla="*/ 55 h 115"/>
                  <a:gd name="T18" fmla="*/ 21 w 98"/>
                  <a:gd name="T19" fmla="*/ 76 h 115"/>
                  <a:gd name="T20" fmla="*/ 30 w 98"/>
                  <a:gd name="T21" fmla="*/ 76 h 115"/>
                  <a:gd name="T22" fmla="*/ 11 w 98"/>
                  <a:gd name="T23" fmla="*/ 110 h 115"/>
                  <a:gd name="T24" fmla="*/ 50 w 98"/>
                  <a:gd name="T25" fmla="*/ 76 h 115"/>
                  <a:gd name="T26" fmla="*/ 36 w 98"/>
                  <a:gd name="T27" fmla="*/ 5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5">
                    <a:moveTo>
                      <a:pt x="36" y="55"/>
                    </a:moveTo>
                    <a:cubicBezTo>
                      <a:pt x="36" y="38"/>
                      <a:pt x="36" y="38"/>
                      <a:pt x="36" y="38"/>
                    </a:cubicBezTo>
                    <a:cubicBezTo>
                      <a:pt x="36" y="25"/>
                      <a:pt x="46" y="15"/>
                      <a:pt x="59" y="15"/>
                    </a:cubicBezTo>
                    <a:cubicBezTo>
                      <a:pt x="95" y="15"/>
                      <a:pt x="95" y="15"/>
                      <a:pt x="95" y="15"/>
                    </a:cubicBezTo>
                    <a:cubicBezTo>
                      <a:pt x="96" y="15"/>
                      <a:pt x="97" y="16"/>
                      <a:pt x="98" y="16"/>
                    </a:cubicBezTo>
                    <a:cubicBezTo>
                      <a:pt x="96" y="7"/>
                      <a:pt x="88" y="0"/>
                      <a:pt x="78" y="0"/>
                    </a:cubicBezTo>
                    <a:cubicBezTo>
                      <a:pt x="21" y="0"/>
                      <a:pt x="21" y="0"/>
                      <a:pt x="21" y="0"/>
                    </a:cubicBezTo>
                    <a:cubicBezTo>
                      <a:pt x="9" y="0"/>
                      <a:pt x="0" y="9"/>
                      <a:pt x="0" y="20"/>
                    </a:cubicBezTo>
                    <a:cubicBezTo>
                      <a:pt x="0" y="55"/>
                      <a:pt x="0" y="55"/>
                      <a:pt x="0" y="55"/>
                    </a:cubicBezTo>
                    <a:cubicBezTo>
                      <a:pt x="0" y="67"/>
                      <a:pt x="9" y="76"/>
                      <a:pt x="21" y="76"/>
                    </a:cubicBezTo>
                    <a:cubicBezTo>
                      <a:pt x="30" y="76"/>
                      <a:pt x="30" y="76"/>
                      <a:pt x="30" y="76"/>
                    </a:cubicBezTo>
                    <a:cubicBezTo>
                      <a:pt x="29" y="85"/>
                      <a:pt x="26" y="106"/>
                      <a:pt x="11" y="110"/>
                    </a:cubicBezTo>
                    <a:cubicBezTo>
                      <a:pt x="11" y="110"/>
                      <a:pt x="40" y="115"/>
                      <a:pt x="50" y="76"/>
                    </a:cubicBezTo>
                    <a:cubicBezTo>
                      <a:pt x="42" y="73"/>
                      <a:pt x="36" y="65"/>
                      <a:pt x="3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grpSp>
        <p:sp>
          <p:nvSpPr>
            <p:cNvPr id="54" name="文本框 135"/>
            <p:cNvSpPr txBox="1"/>
            <p:nvPr/>
          </p:nvSpPr>
          <p:spPr>
            <a:xfrm>
              <a:off x="3340937" y="2133050"/>
              <a:ext cx="427040" cy="223138"/>
            </a:xfrm>
            <a:prstGeom prst="rect">
              <a:avLst/>
            </a:prstGeom>
            <a:noFill/>
          </p:spPr>
          <p:txBody>
            <a:bodyPr wrap="none" lIns="68580" tIns="34290" rIns="68580" bIns="34290" rtlCol="0">
              <a:spAutoFit/>
            </a:bodyPr>
            <a:lstStyle/>
            <a:p>
              <a:r>
                <a:rPr lang="en-US" altLang="zh-CN" sz="1000" dirty="0" smtClean="0">
                  <a:solidFill>
                    <a:srgbClr val="605E5E"/>
                  </a:solidFill>
                  <a:latin typeface="Tahoma" panose="020B0604030504040204" pitchFamily="34" charset="0"/>
                  <a:ea typeface="Tahoma" panose="020B0604030504040204" pitchFamily="34" charset="0"/>
                  <a:cs typeface="Tahoma" panose="020B0604030504040204" pitchFamily="34" charset="0"/>
                </a:rPr>
                <a:t>Text</a:t>
              </a:r>
              <a:r>
                <a:rPr lang="en-US" altLang="zh-CN" sz="1000" dirty="0" smtClean="0">
                  <a:solidFill>
                    <a:srgbClr val="859291"/>
                  </a:solidFill>
                  <a:latin typeface="Tahoma" panose="020B0604030504040204" pitchFamily="34" charset="0"/>
                  <a:ea typeface="Tahoma" panose="020B0604030504040204" pitchFamily="34" charset="0"/>
                  <a:cs typeface="Tahoma" panose="020B0604030504040204" pitchFamily="34" charset="0"/>
                </a:rPr>
                <a:t>.</a:t>
              </a:r>
              <a:endParaRPr lang="zh-CN" altLang="en-US" sz="1000" dirty="0">
                <a:solidFill>
                  <a:srgbClr val="859291"/>
                </a:solidFill>
                <a:latin typeface="Tahoma" panose="020B0604030504040204" pitchFamily="34" charset="0"/>
                <a:cs typeface="Tahoma" panose="020B0604030504040204" pitchFamily="34" charset="0"/>
              </a:endParaRPr>
            </a:p>
          </p:txBody>
        </p:sp>
      </p:grpSp>
      <p:grpSp>
        <p:nvGrpSpPr>
          <p:cNvPr id="67" name="组合 66"/>
          <p:cNvGrpSpPr/>
          <p:nvPr/>
        </p:nvGrpSpPr>
        <p:grpSpPr>
          <a:xfrm>
            <a:off x="5339593" y="1338533"/>
            <a:ext cx="735079" cy="747433"/>
            <a:chOff x="5339593" y="1808117"/>
            <a:chExt cx="735079" cy="747433"/>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9593" y="1808117"/>
              <a:ext cx="735079" cy="747433"/>
            </a:xfrm>
            <a:prstGeom prst="rect">
              <a:avLst/>
            </a:prstGeom>
            <a:effectLst>
              <a:outerShdw blurRad="50800" dist="38100" dir="8100000" algn="tr" rotWithShape="0">
                <a:prstClr val="black">
                  <a:alpha val="40000"/>
                </a:prstClr>
              </a:outerShdw>
            </a:effectLst>
          </p:spPr>
        </p:pic>
        <p:grpSp>
          <p:nvGrpSpPr>
            <p:cNvPr id="23" name="组合 22"/>
            <p:cNvGrpSpPr/>
            <p:nvPr/>
          </p:nvGrpSpPr>
          <p:grpSpPr>
            <a:xfrm>
              <a:off x="5624299" y="1989908"/>
              <a:ext cx="250967" cy="188225"/>
              <a:chOff x="1716088" y="1390650"/>
              <a:chExt cx="495300" cy="371475"/>
            </a:xfrm>
          </p:grpSpPr>
          <p:sp>
            <p:nvSpPr>
              <p:cNvPr id="24" name="Freeform 63"/>
              <p:cNvSpPr>
                <a:spLocks noEditPoints="1"/>
              </p:cNvSpPr>
              <p:nvPr/>
            </p:nvSpPr>
            <p:spPr bwMode="auto">
              <a:xfrm>
                <a:off x="1716088" y="1390650"/>
                <a:ext cx="106363" cy="368300"/>
              </a:xfrm>
              <a:custGeom>
                <a:avLst/>
                <a:gdLst>
                  <a:gd name="T0" fmla="*/ 27 w 28"/>
                  <a:gd name="T1" fmla="*/ 0 h 97"/>
                  <a:gd name="T2" fmla="*/ 1 w 28"/>
                  <a:gd name="T3" fmla="*/ 0 h 97"/>
                  <a:gd name="T4" fmla="*/ 0 w 28"/>
                  <a:gd name="T5" fmla="*/ 1 h 97"/>
                  <a:gd name="T6" fmla="*/ 0 w 28"/>
                  <a:gd name="T7" fmla="*/ 96 h 97"/>
                  <a:gd name="T8" fmla="*/ 1 w 28"/>
                  <a:gd name="T9" fmla="*/ 97 h 97"/>
                  <a:gd name="T10" fmla="*/ 27 w 28"/>
                  <a:gd name="T11" fmla="*/ 97 h 97"/>
                  <a:gd name="T12" fmla="*/ 28 w 28"/>
                  <a:gd name="T13" fmla="*/ 96 h 97"/>
                  <a:gd name="T14" fmla="*/ 28 w 28"/>
                  <a:gd name="T15" fmla="*/ 1 h 97"/>
                  <a:gd name="T16" fmla="*/ 27 w 28"/>
                  <a:gd name="T17" fmla="*/ 0 h 97"/>
                  <a:gd name="T18" fmla="*/ 14 w 28"/>
                  <a:gd name="T19" fmla="*/ 94 h 97"/>
                  <a:gd name="T20" fmla="*/ 7 w 28"/>
                  <a:gd name="T21" fmla="*/ 87 h 97"/>
                  <a:gd name="T22" fmla="*/ 14 w 28"/>
                  <a:gd name="T23" fmla="*/ 80 h 97"/>
                  <a:gd name="T24" fmla="*/ 21 w 28"/>
                  <a:gd name="T25" fmla="*/ 87 h 97"/>
                  <a:gd name="T26" fmla="*/ 14 w 28"/>
                  <a:gd name="T27" fmla="*/ 94 h 97"/>
                  <a:gd name="T28" fmla="*/ 24 w 28"/>
                  <a:gd name="T29" fmla="*/ 54 h 97"/>
                  <a:gd name="T30" fmla="*/ 23 w 28"/>
                  <a:gd name="T31" fmla="*/ 55 h 97"/>
                  <a:gd name="T32" fmla="*/ 5 w 28"/>
                  <a:gd name="T33" fmla="*/ 55 h 97"/>
                  <a:gd name="T34" fmla="*/ 4 w 28"/>
                  <a:gd name="T35" fmla="*/ 54 h 97"/>
                  <a:gd name="T36" fmla="*/ 4 w 28"/>
                  <a:gd name="T37" fmla="*/ 6 h 97"/>
                  <a:gd name="T38" fmla="*/ 5 w 28"/>
                  <a:gd name="T39" fmla="*/ 5 h 97"/>
                  <a:gd name="T40" fmla="*/ 23 w 28"/>
                  <a:gd name="T41" fmla="*/ 5 h 97"/>
                  <a:gd name="T42" fmla="*/ 24 w 28"/>
                  <a:gd name="T43" fmla="*/ 6 h 97"/>
                  <a:gd name="T44" fmla="*/ 24 w 28"/>
                  <a:gd name="T45"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97">
                    <a:moveTo>
                      <a:pt x="27" y="0"/>
                    </a:moveTo>
                    <a:cubicBezTo>
                      <a:pt x="1" y="0"/>
                      <a:pt x="1" y="0"/>
                      <a:pt x="1" y="0"/>
                    </a:cubicBezTo>
                    <a:cubicBezTo>
                      <a:pt x="1" y="0"/>
                      <a:pt x="0" y="1"/>
                      <a:pt x="0" y="1"/>
                    </a:cubicBezTo>
                    <a:cubicBezTo>
                      <a:pt x="0" y="96"/>
                      <a:pt x="0" y="96"/>
                      <a:pt x="0" y="96"/>
                    </a:cubicBezTo>
                    <a:cubicBezTo>
                      <a:pt x="0" y="97"/>
                      <a:pt x="1" y="97"/>
                      <a:pt x="1" y="97"/>
                    </a:cubicBezTo>
                    <a:cubicBezTo>
                      <a:pt x="27" y="97"/>
                      <a:pt x="27" y="97"/>
                      <a:pt x="27" y="97"/>
                    </a:cubicBezTo>
                    <a:cubicBezTo>
                      <a:pt x="27" y="97"/>
                      <a:pt x="28" y="97"/>
                      <a:pt x="28" y="96"/>
                    </a:cubicBezTo>
                    <a:cubicBezTo>
                      <a:pt x="28" y="1"/>
                      <a:pt x="28" y="1"/>
                      <a:pt x="28" y="1"/>
                    </a:cubicBezTo>
                    <a:cubicBezTo>
                      <a:pt x="28" y="1"/>
                      <a:pt x="27" y="0"/>
                      <a:pt x="27" y="0"/>
                    </a:cubicBezTo>
                    <a:close/>
                    <a:moveTo>
                      <a:pt x="14" y="94"/>
                    </a:moveTo>
                    <a:cubicBezTo>
                      <a:pt x="10" y="94"/>
                      <a:pt x="7" y="91"/>
                      <a:pt x="7" y="87"/>
                    </a:cubicBezTo>
                    <a:cubicBezTo>
                      <a:pt x="7" y="83"/>
                      <a:pt x="10" y="80"/>
                      <a:pt x="14" y="80"/>
                    </a:cubicBezTo>
                    <a:cubicBezTo>
                      <a:pt x="18" y="80"/>
                      <a:pt x="21" y="83"/>
                      <a:pt x="21" y="87"/>
                    </a:cubicBezTo>
                    <a:cubicBezTo>
                      <a:pt x="21" y="91"/>
                      <a:pt x="18" y="94"/>
                      <a:pt x="14" y="94"/>
                    </a:cubicBezTo>
                    <a:close/>
                    <a:moveTo>
                      <a:pt x="24" y="54"/>
                    </a:moveTo>
                    <a:cubicBezTo>
                      <a:pt x="24" y="55"/>
                      <a:pt x="24" y="55"/>
                      <a:pt x="23" y="55"/>
                    </a:cubicBezTo>
                    <a:cubicBezTo>
                      <a:pt x="5" y="55"/>
                      <a:pt x="5" y="55"/>
                      <a:pt x="5" y="55"/>
                    </a:cubicBezTo>
                    <a:cubicBezTo>
                      <a:pt x="5" y="55"/>
                      <a:pt x="4" y="55"/>
                      <a:pt x="4" y="54"/>
                    </a:cubicBezTo>
                    <a:cubicBezTo>
                      <a:pt x="4" y="6"/>
                      <a:pt x="4" y="6"/>
                      <a:pt x="4" y="6"/>
                    </a:cubicBezTo>
                    <a:cubicBezTo>
                      <a:pt x="4" y="6"/>
                      <a:pt x="5" y="5"/>
                      <a:pt x="5" y="5"/>
                    </a:cubicBezTo>
                    <a:cubicBezTo>
                      <a:pt x="23" y="5"/>
                      <a:pt x="23" y="5"/>
                      <a:pt x="23" y="5"/>
                    </a:cubicBezTo>
                    <a:cubicBezTo>
                      <a:pt x="24" y="5"/>
                      <a:pt x="24" y="6"/>
                      <a:pt x="24" y="6"/>
                    </a:cubicBezTo>
                    <a:lnTo>
                      <a:pt x="24" y="54"/>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25" name="Freeform 64"/>
              <p:cNvSpPr>
                <a:spLocks/>
              </p:cNvSpPr>
              <p:nvPr/>
            </p:nvSpPr>
            <p:spPr bwMode="auto">
              <a:xfrm>
                <a:off x="1743076" y="1436688"/>
                <a:ext cx="55563" cy="14287"/>
              </a:xfrm>
              <a:custGeom>
                <a:avLst/>
                <a:gdLst>
                  <a:gd name="T0" fmla="*/ 15 w 15"/>
                  <a:gd name="T1" fmla="*/ 3 h 4"/>
                  <a:gd name="T2" fmla="*/ 14 w 15"/>
                  <a:gd name="T3" fmla="*/ 4 h 4"/>
                  <a:gd name="T4" fmla="*/ 0 w 15"/>
                  <a:gd name="T5" fmla="*/ 4 h 4"/>
                  <a:gd name="T6" fmla="*/ 0 w 15"/>
                  <a:gd name="T7" fmla="*/ 3 h 4"/>
                  <a:gd name="T8" fmla="*/ 0 w 15"/>
                  <a:gd name="T9" fmla="*/ 1 h 4"/>
                  <a:gd name="T10" fmla="*/ 0 w 15"/>
                  <a:gd name="T11" fmla="*/ 0 h 4"/>
                  <a:gd name="T12" fmla="*/ 14 w 15"/>
                  <a:gd name="T13" fmla="*/ 0 h 4"/>
                  <a:gd name="T14" fmla="*/ 15 w 15"/>
                  <a:gd name="T15" fmla="*/ 1 h 4"/>
                  <a:gd name="T16" fmla="*/ 15 w 1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5" y="3"/>
                    </a:moveTo>
                    <a:cubicBezTo>
                      <a:pt x="15" y="3"/>
                      <a:pt x="14" y="4"/>
                      <a:pt x="14" y="4"/>
                    </a:cubicBezTo>
                    <a:cubicBezTo>
                      <a:pt x="0" y="4"/>
                      <a:pt x="0" y="4"/>
                      <a:pt x="0" y="4"/>
                    </a:cubicBezTo>
                    <a:cubicBezTo>
                      <a:pt x="0" y="4"/>
                      <a:pt x="0" y="3"/>
                      <a:pt x="0" y="3"/>
                    </a:cubicBezTo>
                    <a:cubicBezTo>
                      <a:pt x="0" y="1"/>
                      <a:pt x="0" y="1"/>
                      <a:pt x="0" y="1"/>
                    </a:cubicBezTo>
                    <a:cubicBezTo>
                      <a:pt x="0" y="0"/>
                      <a:pt x="0" y="0"/>
                      <a:pt x="0" y="0"/>
                    </a:cubicBezTo>
                    <a:cubicBezTo>
                      <a:pt x="14" y="0"/>
                      <a:pt x="14" y="0"/>
                      <a:pt x="14" y="0"/>
                    </a:cubicBezTo>
                    <a:cubicBezTo>
                      <a:pt x="14" y="0"/>
                      <a:pt x="15" y="0"/>
                      <a:pt x="15" y="1"/>
                    </a:cubicBezTo>
                    <a:lnTo>
                      <a:pt x="15" y="3"/>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26" name="Freeform 65"/>
              <p:cNvSpPr>
                <a:spLocks/>
              </p:cNvSpPr>
              <p:nvPr/>
            </p:nvSpPr>
            <p:spPr bwMode="auto">
              <a:xfrm>
                <a:off x="1743076" y="1455738"/>
                <a:ext cx="55563" cy="14287"/>
              </a:xfrm>
              <a:custGeom>
                <a:avLst/>
                <a:gdLst>
                  <a:gd name="T0" fmla="*/ 15 w 15"/>
                  <a:gd name="T1" fmla="*/ 3 h 4"/>
                  <a:gd name="T2" fmla="*/ 14 w 15"/>
                  <a:gd name="T3" fmla="*/ 4 h 4"/>
                  <a:gd name="T4" fmla="*/ 1 w 15"/>
                  <a:gd name="T5" fmla="*/ 4 h 4"/>
                  <a:gd name="T6" fmla="*/ 0 w 15"/>
                  <a:gd name="T7" fmla="*/ 3 h 4"/>
                  <a:gd name="T8" fmla="*/ 0 w 15"/>
                  <a:gd name="T9" fmla="*/ 1 h 4"/>
                  <a:gd name="T10" fmla="*/ 1 w 15"/>
                  <a:gd name="T11" fmla="*/ 0 h 4"/>
                  <a:gd name="T12" fmla="*/ 14 w 15"/>
                  <a:gd name="T13" fmla="*/ 0 h 4"/>
                  <a:gd name="T14" fmla="*/ 15 w 15"/>
                  <a:gd name="T15" fmla="*/ 1 h 4"/>
                  <a:gd name="T16" fmla="*/ 15 w 1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5" y="3"/>
                    </a:moveTo>
                    <a:cubicBezTo>
                      <a:pt x="15" y="3"/>
                      <a:pt x="14" y="4"/>
                      <a:pt x="14" y="4"/>
                    </a:cubicBezTo>
                    <a:cubicBezTo>
                      <a:pt x="1" y="4"/>
                      <a:pt x="1" y="4"/>
                      <a:pt x="1" y="4"/>
                    </a:cubicBezTo>
                    <a:cubicBezTo>
                      <a:pt x="0" y="4"/>
                      <a:pt x="0" y="3"/>
                      <a:pt x="0" y="3"/>
                    </a:cubicBezTo>
                    <a:cubicBezTo>
                      <a:pt x="0" y="1"/>
                      <a:pt x="0" y="1"/>
                      <a:pt x="0" y="1"/>
                    </a:cubicBezTo>
                    <a:cubicBezTo>
                      <a:pt x="0" y="0"/>
                      <a:pt x="0" y="0"/>
                      <a:pt x="1" y="0"/>
                    </a:cubicBezTo>
                    <a:cubicBezTo>
                      <a:pt x="14" y="0"/>
                      <a:pt x="14" y="0"/>
                      <a:pt x="14" y="0"/>
                    </a:cubicBezTo>
                    <a:cubicBezTo>
                      <a:pt x="14" y="0"/>
                      <a:pt x="15" y="0"/>
                      <a:pt x="15" y="1"/>
                    </a:cubicBezTo>
                    <a:lnTo>
                      <a:pt x="15" y="3"/>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27" name="Freeform 66"/>
              <p:cNvSpPr>
                <a:spLocks noEditPoints="1"/>
              </p:cNvSpPr>
              <p:nvPr/>
            </p:nvSpPr>
            <p:spPr bwMode="auto">
              <a:xfrm>
                <a:off x="1841501" y="1390650"/>
                <a:ext cx="101600" cy="368300"/>
              </a:xfrm>
              <a:custGeom>
                <a:avLst/>
                <a:gdLst>
                  <a:gd name="T0" fmla="*/ 27 w 27"/>
                  <a:gd name="T1" fmla="*/ 0 h 97"/>
                  <a:gd name="T2" fmla="*/ 1 w 27"/>
                  <a:gd name="T3" fmla="*/ 0 h 97"/>
                  <a:gd name="T4" fmla="*/ 0 w 27"/>
                  <a:gd name="T5" fmla="*/ 1 h 97"/>
                  <a:gd name="T6" fmla="*/ 0 w 27"/>
                  <a:gd name="T7" fmla="*/ 96 h 97"/>
                  <a:gd name="T8" fmla="*/ 1 w 27"/>
                  <a:gd name="T9" fmla="*/ 97 h 97"/>
                  <a:gd name="T10" fmla="*/ 27 w 27"/>
                  <a:gd name="T11" fmla="*/ 97 h 97"/>
                  <a:gd name="T12" fmla="*/ 27 w 27"/>
                  <a:gd name="T13" fmla="*/ 96 h 97"/>
                  <a:gd name="T14" fmla="*/ 27 w 27"/>
                  <a:gd name="T15" fmla="*/ 1 h 97"/>
                  <a:gd name="T16" fmla="*/ 27 w 27"/>
                  <a:gd name="T17" fmla="*/ 0 h 97"/>
                  <a:gd name="T18" fmla="*/ 14 w 27"/>
                  <a:gd name="T19" fmla="*/ 94 h 97"/>
                  <a:gd name="T20" fmla="*/ 7 w 27"/>
                  <a:gd name="T21" fmla="*/ 87 h 97"/>
                  <a:gd name="T22" fmla="*/ 14 w 27"/>
                  <a:gd name="T23" fmla="*/ 80 h 97"/>
                  <a:gd name="T24" fmla="*/ 21 w 27"/>
                  <a:gd name="T25" fmla="*/ 87 h 97"/>
                  <a:gd name="T26" fmla="*/ 14 w 27"/>
                  <a:gd name="T27" fmla="*/ 94 h 97"/>
                  <a:gd name="T28" fmla="*/ 24 w 27"/>
                  <a:gd name="T29" fmla="*/ 54 h 97"/>
                  <a:gd name="T30" fmla="*/ 23 w 27"/>
                  <a:gd name="T31" fmla="*/ 55 h 97"/>
                  <a:gd name="T32" fmla="*/ 5 w 27"/>
                  <a:gd name="T33" fmla="*/ 55 h 97"/>
                  <a:gd name="T34" fmla="*/ 4 w 27"/>
                  <a:gd name="T35" fmla="*/ 54 h 97"/>
                  <a:gd name="T36" fmla="*/ 4 w 27"/>
                  <a:gd name="T37" fmla="*/ 6 h 97"/>
                  <a:gd name="T38" fmla="*/ 5 w 27"/>
                  <a:gd name="T39" fmla="*/ 5 h 97"/>
                  <a:gd name="T40" fmla="*/ 23 w 27"/>
                  <a:gd name="T41" fmla="*/ 5 h 97"/>
                  <a:gd name="T42" fmla="*/ 24 w 27"/>
                  <a:gd name="T43" fmla="*/ 6 h 97"/>
                  <a:gd name="T44" fmla="*/ 24 w 27"/>
                  <a:gd name="T45"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97">
                    <a:moveTo>
                      <a:pt x="27" y="0"/>
                    </a:moveTo>
                    <a:cubicBezTo>
                      <a:pt x="1" y="0"/>
                      <a:pt x="1" y="0"/>
                      <a:pt x="1" y="0"/>
                    </a:cubicBezTo>
                    <a:cubicBezTo>
                      <a:pt x="1" y="0"/>
                      <a:pt x="0" y="1"/>
                      <a:pt x="0" y="1"/>
                    </a:cubicBezTo>
                    <a:cubicBezTo>
                      <a:pt x="0" y="96"/>
                      <a:pt x="0" y="96"/>
                      <a:pt x="0" y="96"/>
                    </a:cubicBezTo>
                    <a:cubicBezTo>
                      <a:pt x="0" y="97"/>
                      <a:pt x="1" y="97"/>
                      <a:pt x="1" y="97"/>
                    </a:cubicBezTo>
                    <a:cubicBezTo>
                      <a:pt x="27" y="97"/>
                      <a:pt x="27" y="97"/>
                      <a:pt x="27" y="97"/>
                    </a:cubicBezTo>
                    <a:cubicBezTo>
                      <a:pt x="27" y="97"/>
                      <a:pt x="27" y="97"/>
                      <a:pt x="27" y="96"/>
                    </a:cubicBezTo>
                    <a:cubicBezTo>
                      <a:pt x="27" y="1"/>
                      <a:pt x="27" y="1"/>
                      <a:pt x="27" y="1"/>
                    </a:cubicBezTo>
                    <a:cubicBezTo>
                      <a:pt x="27" y="1"/>
                      <a:pt x="27" y="0"/>
                      <a:pt x="27" y="0"/>
                    </a:cubicBezTo>
                    <a:close/>
                    <a:moveTo>
                      <a:pt x="14" y="94"/>
                    </a:moveTo>
                    <a:cubicBezTo>
                      <a:pt x="10" y="94"/>
                      <a:pt x="7" y="91"/>
                      <a:pt x="7" y="87"/>
                    </a:cubicBezTo>
                    <a:cubicBezTo>
                      <a:pt x="7" y="83"/>
                      <a:pt x="10" y="80"/>
                      <a:pt x="14" y="80"/>
                    </a:cubicBezTo>
                    <a:cubicBezTo>
                      <a:pt x="18" y="80"/>
                      <a:pt x="21" y="83"/>
                      <a:pt x="21" y="87"/>
                    </a:cubicBezTo>
                    <a:cubicBezTo>
                      <a:pt x="21" y="91"/>
                      <a:pt x="18" y="94"/>
                      <a:pt x="14" y="94"/>
                    </a:cubicBezTo>
                    <a:close/>
                    <a:moveTo>
                      <a:pt x="24" y="54"/>
                    </a:moveTo>
                    <a:cubicBezTo>
                      <a:pt x="24" y="55"/>
                      <a:pt x="24" y="55"/>
                      <a:pt x="23" y="55"/>
                    </a:cubicBezTo>
                    <a:cubicBezTo>
                      <a:pt x="5" y="55"/>
                      <a:pt x="5" y="55"/>
                      <a:pt x="5" y="55"/>
                    </a:cubicBezTo>
                    <a:cubicBezTo>
                      <a:pt x="5" y="55"/>
                      <a:pt x="4" y="55"/>
                      <a:pt x="4" y="54"/>
                    </a:cubicBezTo>
                    <a:cubicBezTo>
                      <a:pt x="4" y="6"/>
                      <a:pt x="4" y="6"/>
                      <a:pt x="4" y="6"/>
                    </a:cubicBezTo>
                    <a:cubicBezTo>
                      <a:pt x="4" y="6"/>
                      <a:pt x="5" y="5"/>
                      <a:pt x="5" y="5"/>
                    </a:cubicBezTo>
                    <a:cubicBezTo>
                      <a:pt x="23" y="5"/>
                      <a:pt x="23" y="5"/>
                      <a:pt x="23" y="5"/>
                    </a:cubicBezTo>
                    <a:cubicBezTo>
                      <a:pt x="24" y="5"/>
                      <a:pt x="24" y="6"/>
                      <a:pt x="24" y="6"/>
                    </a:cubicBezTo>
                    <a:lnTo>
                      <a:pt x="24" y="54"/>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28" name="Freeform 67"/>
              <p:cNvSpPr>
                <a:spLocks/>
              </p:cNvSpPr>
              <p:nvPr/>
            </p:nvSpPr>
            <p:spPr bwMode="auto">
              <a:xfrm>
                <a:off x="1866901" y="1436688"/>
                <a:ext cx="53975" cy="14287"/>
              </a:xfrm>
              <a:custGeom>
                <a:avLst/>
                <a:gdLst>
                  <a:gd name="T0" fmla="*/ 14 w 14"/>
                  <a:gd name="T1" fmla="*/ 3 h 4"/>
                  <a:gd name="T2" fmla="*/ 14 w 14"/>
                  <a:gd name="T3" fmla="*/ 4 h 4"/>
                  <a:gd name="T4" fmla="*/ 0 w 14"/>
                  <a:gd name="T5" fmla="*/ 4 h 4"/>
                  <a:gd name="T6" fmla="*/ 0 w 14"/>
                  <a:gd name="T7" fmla="*/ 3 h 4"/>
                  <a:gd name="T8" fmla="*/ 0 w 14"/>
                  <a:gd name="T9" fmla="*/ 1 h 4"/>
                  <a:gd name="T10" fmla="*/ 0 w 14"/>
                  <a:gd name="T11" fmla="*/ 0 h 4"/>
                  <a:gd name="T12" fmla="*/ 14 w 14"/>
                  <a:gd name="T13" fmla="*/ 0 h 4"/>
                  <a:gd name="T14" fmla="*/ 14 w 14"/>
                  <a:gd name="T15" fmla="*/ 1 h 4"/>
                  <a:gd name="T16" fmla="*/ 14 w 1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3"/>
                    </a:moveTo>
                    <a:cubicBezTo>
                      <a:pt x="14" y="3"/>
                      <a:pt x="14" y="4"/>
                      <a:pt x="14" y="4"/>
                    </a:cubicBezTo>
                    <a:cubicBezTo>
                      <a:pt x="0" y="4"/>
                      <a:pt x="0" y="4"/>
                      <a:pt x="0" y="4"/>
                    </a:cubicBezTo>
                    <a:cubicBezTo>
                      <a:pt x="0" y="4"/>
                      <a:pt x="0" y="3"/>
                      <a:pt x="0" y="3"/>
                    </a:cubicBezTo>
                    <a:cubicBezTo>
                      <a:pt x="0" y="1"/>
                      <a:pt x="0" y="1"/>
                      <a:pt x="0" y="1"/>
                    </a:cubicBezTo>
                    <a:cubicBezTo>
                      <a:pt x="0" y="0"/>
                      <a:pt x="0" y="0"/>
                      <a:pt x="0" y="0"/>
                    </a:cubicBezTo>
                    <a:cubicBezTo>
                      <a:pt x="14" y="0"/>
                      <a:pt x="14" y="0"/>
                      <a:pt x="14" y="0"/>
                    </a:cubicBezTo>
                    <a:cubicBezTo>
                      <a:pt x="14" y="0"/>
                      <a:pt x="14" y="0"/>
                      <a:pt x="14" y="1"/>
                    </a:cubicBezTo>
                    <a:lnTo>
                      <a:pt x="14" y="3"/>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29" name="Freeform 68"/>
              <p:cNvSpPr>
                <a:spLocks/>
              </p:cNvSpPr>
              <p:nvPr/>
            </p:nvSpPr>
            <p:spPr bwMode="auto">
              <a:xfrm>
                <a:off x="1866901" y="1455738"/>
                <a:ext cx="57150" cy="14287"/>
              </a:xfrm>
              <a:custGeom>
                <a:avLst/>
                <a:gdLst>
                  <a:gd name="T0" fmla="*/ 15 w 15"/>
                  <a:gd name="T1" fmla="*/ 3 h 4"/>
                  <a:gd name="T2" fmla="*/ 14 w 15"/>
                  <a:gd name="T3" fmla="*/ 4 h 4"/>
                  <a:gd name="T4" fmla="*/ 0 w 15"/>
                  <a:gd name="T5" fmla="*/ 4 h 4"/>
                  <a:gd name="T6" fmla="*/ 0 w 15"/>
                  <a:gd name="T7" fmla="*/ 3 h 4"/>
                  <a:gd name="T8" fmla="*/ 0 w 15"/>
                  <a:gd name="T9" fmla="*/ 1 h 4"/>
                  <a:gd name="T10" fmla="*/ 0 w 15"/>
                  <a:gd name="T11" fmla="*/ 0 h 4"/>
                  <a:gd name="T12" fmla="*/ 14 w 15"/>
                  <a:gd name="T13" fmla="*/ 0 h 4"/>
                  <a:gd name="T14" fmla="*/ 15 w 15"/>
                  <a:gd name="T15" fmla="*/ 1 h 4"/>
                  <a:gd name="T16" fmla="*/ 15 w 1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5" y="3"/>
                    </a:moveTo>
                    <a:cubicBezTo>
                      <a:pt x="15" y="3"/>
                      <a:pt x="14" y="4"/>
                      <a:pt x="14" y="4"/>
                    </a:cubicBezTo>
                    <a:cubicBezTo>
                      <a:pt x="0" y="4"/>
                      <a:pt x="0" y="4"/>
                      <a:pt x="0" y="4"/>
                    </a:cubicBezTo>
                    <a:cubicBezTo>
                      <a:pt x="0" y="4"/>
                      <a:pt x="0" y="3"/>
                      <a:pt x="0" y="3"/>
                    </a:cubicBezTo>
                    <a:cubicBezTo>
                      <a:pt x="0" y="1"/>
                      <a:pt x="0" y="1"/>
                      <a:pt x="0" y="1"/>
                    </a:cubicBezTo>
                    <a:cubicBezTo>
                      <a:pt x="0" y="0"/>
                      <a:pt x="0" y="0"/>
                      <a:pt x="0" y="0"/>
                    </a:cubicBezTo>
                    <a:cubicBezTo>
                      <a:pt x="14" y="0"/>
                      <a:pt x="14" y="0"/>
                      <a:pt x="14" y="0"/>
                    </a:cubicBezTo>
                    <a:cubicBezTo>
                      <a:pt x="14" y="0"/>
                      <a:pt x="15" y="0"/>
                      <a:pt x="15" y="1"/>
                    </a:cubicBezTo>
                    <a:lnTo>
                      <a:pt x="15" y="3"/>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30" name="Freeform 69"/>
              <p:cNvSpPr>
                <a:spLocks noEditPoints="1"/>
              </p:cNvSpPr>
              <p:nvPr/>
            </p:nvSpPr>
            <p:spPr bwMode="auto">
              <a:xfrm>
                <a:off x="1954213" y="1390650"/>
                <a:ext cx="257175" cy="371475"/>
              </a:xfrm>
              <a:custGeom>
                <a:avLst/>
                <a:gdLst>
                  <a:gd name="T0" fmla="*/ 23 w 68"/>
                  <a:gd name="T1" fmla="*/ 0 h 98"/>
                  <a:gd name="T2" fmla="*/ 0 w 68"/>
                  <a:gd name="T3" fmla="*/ 12 h 98"/>
                  <a:gd name="T4" fmla="*/ 0 w 68"/>
                  <a:gd name="T5" fmla="*/ 13 h 98"/>
                  <a:gd name="T6" fmla="*/ 44 w 68"/>
                  <a:gd name="T7" fmla="*/ 97 h 98"/>
                  <a:gd name="T8" fmla="*/ 45 w 68"/>
                  <a:gd name="T9" fmla="*/ 98 h 98"/>
                  <a:gd name="T10" fmla="*/ 67 w 68"/>
                  <a:gd name="T11" fmla="*/ 86 h 98"/>
                  <a:gd name="T12" fmla="*/ 68 w 68"/>
                  <a:gd name="T13" fmla="*/ 85 h 98"/>
                  <a:gd name="T14" fmla="*/ 24 w 68"/>
                  <a:gd name="T15" fmla="*/ 0 h 98"/>
                  <a:gd name="T16" fmla="*/ 23 w 68"/>
                  <a:gd name="T17" fmla="*/ 0 h 98"/>
                  <a:gd name="T18" fmla="*/ 54 w 68"/>
                  <a:gd name="T19" fmla="*/ 89 h 98"/>
                  <a:gd name="T20" fmla="*/ 45 w 68"/>
                  <a:gd name="T21" fmla="*/ 86 h 98"/>
                  <a:gd name="T22" fmla="*/ 48 w 68"/>
                  <a:gd name="T23" fmla="*/ 77 h 98"/>
                  <a:gd name="T24" fmla="*/ 57 w 68"/>
                  <a:gd name="T25" fmla="*/ 80 h 98"/>
                  <a:gd name="T26" fmla="*/ 54 w 68"/>
                  <a:gd name="T27" fmla="*/ 89 h 98"/>
                  <a:gd name="T28" fmla="*/ 45 w 68"/>
                  <a:gd name="T29" fmla="*/ 49 h 98"/>
                  <a:gd name="T30" fmla="*/ 45 w 68"/>
                  <a:gd name="T31" fmla="*/ 50 h 98"/>
                  <a:gd name="T32" fmla="*/ 29 w 68"/>
                  <a:gd name="T33" fmla="*/ 59 h 98"/>
                  <a:gd name="T34" fmla="*/ 28 w 68"/>
                  <a:gd name="T35" fmla="*/ 58 h 98"/>
                  <a:gd name="T36" fmla="*/ 6 w 68"/>
                  <a:gd name="T37" fmla="*/ 15 h 98"/>
                  <a:gd name="T38" fmla="*/ 6 w 68"/>
                  <a:gd name="T39" fmla="*/ 14 h 98"/>
                  <a:gd name="T40" fmla="*/ 22 w 68"/>
                  <a:gd name="T41" fmla="*/ 6 h 98"/>
                  <a:gd name="T42" fmla="*/ 23 w 68"/>
                  <a:gd name="T43" fmla="*/ 6 h 98"/>
                  <a:gd name="T44" fmla="*/ 45 w 68"/>
                  <a:gd name="T4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98">
                    <a:moveTo>
                      <a:pt x="23" y="0"/>
                    </a:moveTo>
                    <a:cubicBezTo>
                      <a:pt x="0" y="12"/>
                      <a:pt x="0" y="12"/>
                      <a:pt x="0" y="12"/>
                    </a:cubicBezTo>
                    <a:cubicBezTo>
                      <a:pt x="0" y="12"/>
                      <a:pt x="0" y="12"/>
                      <a:pt x="0" y="13"/>
                    </a:cubicBezTo>
                    <a:cubicBezTo>
                      <a:pt x="44" y="97"/>
                      <a:pt x="44" y="97"/>
                      <a:pt x="44" y="97"/>
                    </a:cubicBezTo>
                    <a:cubicBezTo>
                      <a:pt x="44" y="98"/>
                      <a:pt x="44" y="98"/>
                      <a:pt x="45" y="98"/>
                    </a:cubicBezTo>
                    <a:cubicBezTo>
                      <a:pt x="67" y="86"/>
                      <a:pt x="67" y="86"/>
                      <a:pt x="67" y="86"/>
                    </a:cubicBezTo>
                    <a:cubicBezTo>
                      <a:pt x="68" y="86"/>
                      <a:pt x="68" y="85"/>
                      <a:pt x="68" y="85"/>
                    </a:cubicBezTo>
                    <a:cubicBezTo>
                      <a:pt x="24" y="0"/>
                      <a:pt x="24" y="0"/>
                      <a:pt x="24" y="0"/>
                    </a:cubicBezTo>
                    <a:cubicBezTo>
                      <a:pt x="24" y="0"/>
                      <a:pt x="23" y="0"/>
                      <a:pt x="23" y="0"/>
                    </a:cubicBezTo>
                    <a:close/>
                    <a:moveTo>
                      <a:pt x="54" y="89"/>
                    </a:moveTo>
                    <a:cubicBezTo>
                      <a:pt x="51" y="90"/>
                      <a:pt x="47" y="89"/>
                      <a:pt x="45" y="86"/>
                    </a:cubicBezTo>
                    <a:cubicBezTo>
                      <a:pt x="44" y="83"/>
                      <a:pt x="45" y="79"/>
                      <a:pt x="48" y="77"/>
                    </a:cubicBezTo>
                    <a:cubicBezTo>
                      <a:pt x="52" y="75"/>
                      <a:pt x="56" y="76"/>
                      <a:pt x="57" y="80"/>
                    </a:cubicBezTo>
                    <a:cubicBezTo>
                      <a:pt x="59" y="83"/>
                      <a:pt x="58" y="87"/>
                      <a:pt x="54" y="89"/>
                    </a:cubicBezTo>
                    <a:close/>
                    <a:moveTo>
                      <a:pt x="45" y="49"/>
                    </a:moveTo>
                    <a:cubicBezTo>
                      <a:pt x="46" y="50"/>
                      <a:pt x="45" y="50"/>
                      <a:pt x="45" y="50"/>
                    </a:cubicBezTo>
                    <a:cubicBezTo>
                      <a:pt x="29" y="59"/>
                      <a:pt x="29" y="59"/>
                      <a:pt x="29" y="59"/>
                    </a:cubicBezTo>
                    <a:cubicBezTo>
                      <a:pt x="29" y="59"/>
                      <a:pt x="28" y="59"/>
                      <a:pt x="28" y="58"/>
                    </a:cubicBezTo>
                    <a:cubicBezTo>
                      <a:pt x="6" y="15"/>
                      <a:pt x="6" y="15"/>
                      <a:pt x="6" y="15"/>
                    </a:cubicBezTo>
                    <a:cubicBezTo>
                      <a:pt x="6" y="15"/>
                      <a:pt x="6" y="14"/>
                      <a:pt x="6" y="14"/>
                    </a:cubicBezTo>
                    <a:cubicBezTo>
                      <a:pt x="22" y="6"/>
                      <a:pt x="22" y="6"/>
                      <a:pt x="22" y="6"/>
                    </a:cubicBezTo>
                    <a:cubicBezTo>
                      <a:pt x="22" y="6"/>
                      <a:pt x="23" y="6"/>
                      <a:pt x="23" y="6"/>
                    </a:cubicBezTo>
                    <a:lnTo>
                      <a:pt x="45" y="49"/>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31" name="Freeform 70"/>
              <p:cNvSpPr>
                <a:spLocks/>
              </p:cNvSpPr>
              <p:nvPr/>
            </p:nvSpPr>
            <p:spPr bwMode="auto">
              <a:xfrm>
                <a:off x="1995488" y="1439863"/>
                <a:ext cx="52388" cy="38100"/>
              </a:xfrm>
              <a:custGeom>
                <a:avLst/>
                <a:gdLst>
                  <a:gd name="T0" fmla="*/ 14 w 14"/>
                  <a:gd name="T1" fmla="*/ 2 h 10"/>
                  <a:gd name="T2" fmla="*/ 14 w 14"/>
                  <a:gd name="T3" fmla="*/ 3 h 10"/>
                  <a:gd name="T4" fmla="*/ 2 w 14"/>
                  <a:gd name="T5" fmla="*/ 9 h 10"/>
                  <a:gd name="T6" fmla="*/ 1 w 14"/>
                  <a:gd name="T7" fmla="*/ 9 h 10"/>
                  <a:gd name="T8" fmla="*/ 0 w 14"/>
                  <a:gd name="T9" fmla="*/ 7 h 10"/>
                  <a:gd name="T10" fmla="*/ 0 w 14"/>
                  <a:gd name="T11" fmla="*/ 6 h 10"/>
                  <a:gd name="T12" fmla="*/ 12 w 14"/>
                  <a:gd name="T13" fmla="*/ 0 h 10"/>
                  <a:gd name="T14" fmla="*/ 13 w 14"/>
                  <a:gd name="T15" fmla="*/ 0 h 10"/>
                  <a:gd name="T16" fmla="*/ 14 w 14"/>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14" y="2"/>
                    </a:moveTo>
                    <a:cubicBezTo>
                      <a:pt x="14" y="3"/>
                      <a:pt x="14" y="3"/>
                      <a:pt x="14" y="3"/>
                    </a:cubicBezTo>
                    <a:cubicBezTo>
                      <a:pt x="2" y="9"/>
                      <a:pt x="2" y="9"/>
                      <a:pt x="2" y="9"/>
                    </a:cubicBezTo>
                    <a:cubicBezTo>
                      <a:pt x="1" y="10"/>
                      <a:pt x="1" y="9"/>
                      <a:pt x="1" y="9"/>
                    </a:cubicBezTo>
                    <a:cubicBezTo>
                      <a:pt x="0" y="7"/>
                      <a:pt x="0" y="7"/>
                      <a:pt x="0" y="7"/>
                    </a:cubicBezTo>
                    <a:cubicBezTo>
                      <a:pt x="0" y="7"/>
                      <a:pt x="0" y="6"/>
                      <a:pt x="0" y="6"/>
                    </a:cubicBezTo>
                    <a:cubicBezTo>
                      <a:pt x="12" y="0"/>
                      <a:pt x="12" y="0"/>
                      <a:pt x="12" y="0"/>
                    </a:cubicBezTo>
                    <a:cubicBezTo>
                      <a:pt x="12" y="0"/>
                      <a:pt x="13" y="0"/>
                      <a:pt x="13" y="0"/>
                    </a:cubicBezTo>
                    <a:lnTo>
                      <a:pt x="14" y="2"/>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32" name="Freeform 71"/>
              <p:cNvSpPr>
                <a:spLocks/>
              </p:cNvSpPr>
              <p:nvPr/>
            </p:nvSpPr>
            <p:spPr bwMode="auto">
              <a:xfrm>
                <a:off x="2003426" y="1455738"/>
                <a:ext cx="57150" cy="38100"/>
              </a:xfrm>
              <a:custGeom>
                <a:avLst/>
                <a:gdLst>
                  <a:gd name="T0" fmla="*/ 14 w 15"/>
                  <a:gd name="T1" fmla="*/ 3 h 10"/>
                  <a:gd name="T2" fmla="*/ 14 w 15"/>
                  <a:gd name="T3" fmla="*/ 4 h 10"/>
                  <a:gd name="T4" fmla="*/ 2 w 15"/>
                  <a:gd name="T5" fmla="*/ 10 h 10"/>
                  <a:gd name="T6" fmla="*/ 1 w 15"/>
                  <a:gd name="T7" fmla="*/ 9 h 10"/>
                  <a:gd name="T8" fmla="*/ 0 w 15"/>
                  <a:gd name="T9" fmla="*/ 8 h 10"/>
                  <a:gd name="T10" fmla="*/ 1 w 15"/>
                  <a:gd name="T11" fmla="*/ 6 h 10"/>
                  <a:gd name="T12" fmla="*/ 12 w 15"/>
                  <a:gd name="T13" fmla="*/ 0 h 10"/>
                  <a:gd name="T14" fmla="*/ 13 w 15"/>
                  <a:gd name="T15" fmla="*/ 1 h 10"/>
                  <a:gd name="T16" fmla="*/ 14 w 1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4" y="3"/>
                    </a:moveTo>
                    <a:cubicBezTo>
                      <a:pt x="15" y="3"/>
                      <a:pt x="14" y="3"/>
                      <a:pt x="14" y="4"/>
                    </a:cubicBezTo>
                    <a:cubicBezTo>
                      <a:pt x="2" y="10"/>
                      <a:pt x="2" y="10"/>
                      <a:pt x="2" y="10"/>
                    </a:cubicBezTo>
                    <a:cubicBezTo>
                      <a:pt x="2" y="10"/>
                      <a:pt x="1" y="10"/>
                      <a:pt x="1" y="9"/>
                    </a:cubicBezTo>
                    <a:cubicBezTo>
                      <a:pt x="0" y="8"/>
                      <a:pt x="0" y="8"/>
                      <a:pt x="0" y="8"/>
                    </a:cubicBezTo>
                    <a:cubicBezTo>
                      <a:pt x="0" y="7"/>
                      <a:pt x="0" y="7"/>
                      <a:pt x="1" y="6"/>
                    </a:cubicBezTo>
                    <a:cubicBezTo>
                      <a:pt x="12" y="0"/>
                      <a:pt x="12" y="0"/>
                      <a:pt x="12" y="0"/>
                    </a:cubicBezTo>
                    <a:cubicBezTo>
                      <a:pt x="13" y="0"/>
                      <a:pt x="13" y="0"/>
                      <a:pt x="13" y="1"/>
                    </a:cubicBezTo>
                    <a:lnTo>
                      <a:pt x="14" y="3"/>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grpSp>
        <p:sp>
          <p:nvSpPr>
            <p:cNvPr id="55" name="文本框 136"/>
            <p:cNvSpPr txBox="1"/>
            <p:nvPr/>
          </p:nvSpPr>
          <p:spPr>
            <a:xfrm>
              <a:off x="5562830" y="2203069"/>
              <a:ext cx="427040" cy="223138"/>
            </a:xfrm>
            <a:prstGeom prst="rect">
              <a:avLst/>
            </a:prstGeom>
            <a:noFill/>
          </p:spPr>
          <p:txBody>
            <a:bodyPr wrap="none" lIns="68580" tIns="34290" rIns="68580" bIns="34290" rtlCol="0">
              <a:spAutoFit/>
            </a:bodyPr>
            <a:lstStyle/>
            <a:p>
              <a:r>
                <a:rPr lang="en-US" altLang="zh-CN" sz="1000" dirty="0" smtClean="0">
                  <a:solidFill>
                    <a:srgbClr val="605E5E"/>
                  </a:solidFill>
                  <a:latin typeface="Tahoma" panose="020B0604030504040204" pitchFamily="34" charset="0"/>
                  <a:ea typeface="Tahoma" panose="020B0604030504040204" pitchFamily="34" charset="0"/>
                  <a:cs typeface="Tahoma" panose="020B0604030504040204" pitchFamily="34" charset="0"/>
                </a:rPr>
                <a:t>Text</a:t>
              </a:r>
              <a:r>
                <a:rPr lang="en-US" altLang="zh-CN" sz="1000" dirty="0" smtClean="0">
                  <a:solidFill>
                    <a:srgbClr val="859291"/>
                  </a:solidFill>
                  <a:latin typeface="Tahoma" panose="020B0604030504040204" pitchFamily="34" charset="0"/>
                  <a:ea typeface="Tahoma" panose="020B0604030504040204" pitchFamily="34" charset="0"/>
                  <a:cs typeface="Tahoma" panose="020B0604030504040204" pitchFamily="34" charset="0"/>
                </a:rPr>
                <a:t>.</a:t>
              </a:r>
              <a:endParaRPr lang="zh-CN" altLang="en-US" sz="1000" dirty="0">
                <a:solidFill>
                  <a:srgbClr val="859291"/>
                </a:solidFill>
                <a:latin typeface="Tahoma" panose="020B0604030504040204" pitchFamily="34" charset="0"/>
                <a:cs typeface="Tahoma" panose="020B0604030504040204" pitchFamily="34" charset="0"/>
              </a:endParaRPr>
            </a:p>
          </p:txBody>
        </p:sp>
      </p:grpSp>
      <p:grpSp>
        <p:nvGrpSpPr>
          <p:cNvPr id="69" name="组合 68"/>
          <p:cNvGrpSpPr/>
          <p:nvPr/>
        </p:nvGrpSpPr>
        <p:grpSpPr>
          <a:xfrm>
            <a:off x="2857463" y="2401254"/>
            <a:ext cx="735079" cy="747433"/>
            <a:chOff x="2857463" y="2870838"/>
            <a:chExt cx="735079" cy="747433"/>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463" y="2870838"/>
              <a:ext cx="735079" cy="747433"/>
            </a:xfrm>
            <a:prstGeom prst="rect">
              <a:avLst/>
            </a:prstGeom>
            <a:effectLst>
              <a:outerShdw blurRad="50800" dist="38100" dir="8100000" algn="tr" rotWithShape="0">
                <a:prstClr val="black">
                  <a:alpha val="40000"/>
                </a:prstClr>
              </a:outerShdw>
            </a:effectLst>
          </p:spPr>
        </p:pic>
        <p:grpSp>
          <p:nvGrpSpPr>
            <p:cNvPr id="33" name="组合 32"/>
            <p:cNvGrpSpPr/>
            <p:nvPr/>
          </p:nvGrpSpPr>
          <p:grpSpPr>
            <a:xfrm>
              <a:off x="3125366" y="3024736"/>
              <a:ext cx="193052" cy="238097"/>
              <a:chOff x="1674813" y="1797050"/>
              <a:chExt cx="381001" cy="469900"/>
            </a:xfrm>
            <a:solidFill>
              <a:srgbClr val="F36F00"/>
            </a:solidFill>
          </p:grpSpPr>
          <p:sp>
            <p:nvSpPr>
              <p:cNvPr id="34" name="Freeform 72"/>
              <p:cNvSpPr>
                <a:spLocks noEditPoints="1"/>
              </p:cNvSpPr>
              <p:nvPr/>
            </p:nvSpPr>
            <p:spPr bwMode="auto">
              <a:xfrm>
                <a:off x="1674813" y="1978025"/>
                <a:ext cx="90488" cy="288925"/>
              </a:xfrm>
              <a:custGeom>
                <a:avLst/>
                <a:gdLst>
                  <a:gd name="T0" fmla="*/ 2 w 24"/>
                  <a:gd name="T1" fmla="*/ 0 h 76"/>
                  <a:gd name="T2" fmla="*/ 0 w 24"/>
                  <a:gd name="T3" fmla="*/ 75 h 76"/>
                  <a:gd name="T4" fmla="*/ 2 w 24"/>
                  <a:gd name="T5" fmla="*/ 76 h 76"/>
                  <a:gd name="T6" fmla="*/ 8 w 24"/>
                  <a:gd name="T7" fmla="*/ 66 h 76"/>
                  <a:gd name="T8" fmla="*/ 22 w 24"/>
                  <a:gd name="T9" fmla="*/ 76 h 76"/>
                  <a:gd name="T10" fmla="*/ 24 w 24"/>
                  <a:gd name="T11" fmla="*/ 1 h 76"/>
                  <a:gd name="T12" fmla="*/ 11 w 24"/>
                  <a:gd name="T13" fmla="*/ 60 h 76"/>
                  <a:gd name="T14" fmla="*/ 3 w 24"/>
                  <a:gd name="T15" fmla="*/ 55 h 76"/>
                  <a:gd name="T16" fmla="*/ 11 w 24"/>
                  <a:gd name="T17" fmla="*/ 60 h 76"/>
                  <a:gd name="T18" fmla="*/ 3 w 24"/>
                  <a:gd name="T19" fmla="*/ 51 h 76"/>
                  <a:gd name="T20" fmla="*/ 11 w 24"/>
                  <a:gd name="T21" fmla="*/ 46 h 76"/>
                  <a:gd name="T22" fmla="*/ 11 w 24"/>
                  <a:gd name="T23" fmla="*/ 43 h 76"/>
                  <a:gd name="T24" fmla="*/ 3 w 24"/>
                  <a:gd name="T25" fmla="*/ 38 h 76"/>
                  <a:gd name="T26" fmla="*/ 11 w 24"/>
                  <a:gd name="T27" fmla="*/ 43 h 76"/>
                  <a:gd name="T28" fmla="*/ 3 w 24"/>
                  <a:gd name="T29" fmla="*/ 34 h 76"/>
                  <a:gd name="T30" fmla="*/ 11 w 24"/>
                  <a:gd name="T31" fmla="*/ 29 h 76"/>
                  <a:gd name="T32" fmla="*/ 11 w 24"/>
                  <a:gd name="T33" fmla="*/ 26 h 76"/>
                  <a:gd name="T34" fmla="*/ 3 w 24"/>
                  <a:gd name="T35" fmla="*/ 21 h 76"/>
                  <a:gd name="T36" fmla="*/ 11 w 24"/>
                  <a:gd name="T37" fmla="*/ 26 h 76"/>
                  <a:gd name="T38" fmla="*/ 3 w 24"/>
                  <a:gd name="T39" fmla="*/ 17 h 76"/>
                  <a:gd name="T40" fmla="*/ 11 w 24"/>
                  <a:gd name="T41" fmla="*/ 12 h 76"/>
                  <a:gd name="T42" fmla="*/ 11 w 24"/>
                  <a:gd name="T43" fmla="*/ 9 h 76"/>
                  <a:gd name="T44" fmla="*/ 3 w 24"/>
                  <a:gd name="T45" fmla="*/ 3 h 76"/>
                  <a:gd name="T46" fmla="*/ 11 w 24"/>
                  <a:gd name="T47" fmla="*/ 9 h 76"/>
                  <a:gd name="T48" fmla="*/ 13 w 24"/>
                  <a:gd name="T49" fmla="*/ 60 h 76"/>
                  <a:gd name="T50" fmla="*/ 21 w 24"/>
                  <a:gd name="T51" fmla="*/ 55 h 76"/>
                  <a:gd name="T52" fmla="*/ 21 w 24"/>
                  <a:gd name="T53" fmla="*/ 51 h 76"/>
                  <a:gd name="T54" fmla="*/ 13 w 24"/>
                  <a:gd name="T55" fmla="*/ 46 h 76"/>
                  <a:gd name="T56" fmla="*/ 21 w 24"/>
                  <a:gd name="T57" fmla="*/ 51 h 76"/>
                  <a:gd name="T58" fmla="*/ 13 w 24"/>
                  <a:gd name="T59" fmla="*/ 43 h 76"/>
                  <a:gd name="T60" fmla="*/ 21 w 24"/>
                  <a:gd name="T61" fmla="*/ 38 h 76"/>
                  <a:gd name="T62" fmla="*/ 21 w 24"/>
                  <a:gd name="T63" fmla="*/ 34 h 76"/>
                  <a:gd name="T64" fmla="*/ 13 w 24"/>
                  <a:gd name="T65" fmla="*/ 29 h 76"/>
                  <a:gd name="T66" fmla="*/ 21 w 24"/>
                  <a:gd name="T67" fmla="*/ 34 h 76"/>
                  <a:gd name="T68" fmla="*/ 13 w 24"/>
                  <a:gd name="T69" fmla="*/ 26 h 76"/>
                  <a:gd name="T70" fmla="*/ 21 w 24"/>
                  <a:gd name="T71" fmla="*/ 21 h 76"/>
                  <a:gd name="T72" fmla="*/ 21 w 24"/>
                  <a:gd name="T73" fmla="*/ 17 h 76"/>
                  <a:gd name="T74" fmla="*/ 13 w 24"/>
                  <a:gd name="T75" fmla="*/ 12 h 76"/>
                  <a:gd name="T76" fmla="*/ 21 w 24"/>
                  <a:gd name="T77" fmla="*/ 17 h 76"/>
                  <a:gd name="T78" fmla="*/ 13 w 24"/>
                  <a:gd name="T79" fmla="*/ 9 h 76"/>
                  <a:gd name="T80" fmla="*/ 21 w 24"/>
                  <a:gd name="T81"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76">
                    <a:moveTo>
                      <a:pt x="22" y="0"/>
                    </a:moveTo>
                    <a:cubicBezTo>
                      <a:pt x="2" y="0"/>
                      <a:pt x="2" y="0"/>
                      <a:pt x="2" y="0"/>
                    </a:cubicBezTo>
                    <a:cubicBezTo>
                      <a:pt x="1" y="0"/>
                      <a:pt x="0" y="1"/>
                      <a:pt x="0" y="1"/>
                    </a:cubicBezTo>
                    <a:cubicBezTo>
                      <a:pt x="0" y="75"/>
                      <a:pt x="0" y="75"/>
                      <a:pt x="0" y="75"/>
                    </a:cubicBezTo>
                    <a:cubicBezTo>
                      <a:pt x="0" y="75"/>
                      <a:pt x="1" y="76"/>
                      <a:pt x="2" y="76"/>
                    </a:cubicBezTo>
                    <a:cubicBezTo>
                      <a:pt x="2" y="76"/>
                      <a:pt x="2" y="76"/>
                      <a:pt x="2" y="76"/>
                    </a:cubicBezTo>
                    <a:cubicBezTo>
                      <a:pt x="2" y="66"/>
                      <a:pt x="2" y="66"/>
                      <a:pt x="2" y="66"/>
                    </a:cubicBezTo>
                    <a:cubicBezTo>
                      <a:pt x="8" y="66"/>
                      <a:pt x="8" y="66"/>
                      <a:pt x="8" y="66"/>
                    </a:cubicBezTo>
                    <a:cubicBezTo>
                      <a:pt x="8" y="76"/>
                      <a:pt x="8" y="76"/>
                      <a:pt x="8" y="76"/>
                    </a:cubicBezTo>
                    <a:cubicBezTo>
                      <a:pt x="22" y="76"/>
                      <a:pt x="22" y="76"/>
                      <a:pt x="22" y="76"/>
                    </a:cubicBezTo>
                    <a:cubicBezTo>
                      <a:pt x="23" y="76"/>
                      <a:pt x="24" y="75"/>
                      <a:pt x="24" y="75"/>
                    </a:cubicBezTo>
                    <a:cubicBezTo>
                      <a:pt x="24" y="1"/>
                      <a:pt x="24" y="1"/>
                      <a:pt x="24" y="1"/>
                    </a:cubicBezTo>
                    <a:cubicBezTo>
                      <a:pt x="24" y="1"/>
                      <a:pt x="23" y="0"/>
                      <a:pt x="22" y="0"/>
                    </a:cubicBezTo>
                    <a:close/>
                    <a:moveTo>
                      <a:pt x="11" y="60"/>
                    </a:moveTo>
                    <a:cubicBezTo>
                      <a:pt x="3" y="60"/>
                      <a:pt x="3" y="60"/>
                      <a:pt x="3" y="60"/>
                    </a:cubicBezTo>
                    <a:cubicBezTo>
                      <a:pt x="3" y="55"/>
                      <a:pt x="3" y="55"/>
                      <a:pt x="3" y="55"/>
                    </a:cubicBezTo>
                    <a:cubicBezTo>
                      <a:pt x="11" y="55"/>
                      <a:pt x="11" y="55"/>
                      <a:pt x="11" y="55"/>
                    </a:cubicBezTo>
                    <a:lnTo>
                      <a:pt x="11" y="60"/>
                    </a:lnTo>
                    <a:close/>
                    <a:moveTo>
                      <a:pt x="11" y="51"/>
                    </a:moveTo>
                    <a:cubicBezTo>
                      <a:pt x="3" y="51"/>
                      <a:pt x="3" y="51"/>
                      <a:pt x="3" y="51"/>
                    </a:cubicBezTo>
                    <a:cubicBezTo>
                      <a:pt x="3" y="46"/>
                      <a:pt x="3" y="46"/>
                      <a:pt x="3" y="46"/>
                    </a:cubicBezTo>
                    <a:cubicBezTo>
                      <a:pt x="11" y="46"/>
                      <a:pt x="11" y="46"/>
                      <a:pt x="11" y="46"/>
                    </a:cubicBezTo>
                    <a:lnTo>
                      <a:pt x="11" y="51"/>
                    </a:lnTo>
                    <a:close/>
                    <a:moveTo>
                      <a:pt x="11" y="43"/>
                    </a:moveTo>
                    <a:cubicBezTo>
                      <a:pt x="3" y="43"/>
                      <a:pt x="3" y="43"/>
                      <a:pt x="3" y="43"/>
                    </a:cubicBezTo>
                    <a:cubicBezTo>
                      <a:pt x="3" y="38"/>
                      <a:pt x="3" y="38"/>
                      <a:pt x="3" y="38"/>
                    </a:cubicBezTo>
                    <a:cubicBezTo>
                      <a:pt x="11" y="38"/>
                      <a:pt x="11" y="38"/>
                      <a:pt x="11" y="38"/>
                    </a:cubicBezTo>
                    <a:lnTo>
                      <a:pt x="11" y="43"/>
                    </a:lnTo>
                    <a:close/>
                    <a:moveTo>
                      <a:pt x="11" y="34"/>
                    </a:moveTo>
                    <a:cubicBezTo>
                      <a:pt x="3" y="34"/>
                      <a:pt x="3" y="34"/>
                      <a:pt x="3" y="34"/>
                    </a:cubicBezTo>
                    <a:cubicBezTo>
                      <a:pt x="3" y="29"/>
                      <a:pt x="3" y="29"/>
                      <a:pt x="3" y="29"/>
                    </a:cubicBezTo>
                    <a:cubicBezTo>
                      <a:pt x="11" y="29"/>
                      <a:pt x="11" y="29"/>
                      <a:pt x="11" y="29"/>
                    </a:cubicBezTo>
                    <a:lnTo>
                      <a:pt x="11" y="34"/>
                    </a:lnTo>
                    <a:close/>
                    <a:moveTo>
                      <a:pt x="11" y="26"/>
                    </a:moveTo>
                    <a:cubicBezTo>
                      <a:pt x="3" y="26"/>
                      <a:pt x="3" y="26"/>
                      <a:pt x="3" y="26"/>
                    </a:cubicBezTo>
                    <a:cubicBezTo>
                      <a:pt x="3" y="21"/>
                      <a:pt x="3" y="21"/>
                      <a:pt x="3" y="21"/>
                    </a:cubicBezTo>
                    <a:cubicBezTo>
                      <a:pt x="11" y="21"/>
                      <a:pt x="11" y="21"/>
                      <a:pt x="11" y="21"/>
                    </a:cubicBezTo>
                    <a:lnTo>
                      <a:pt x="11" y="26"/>
                    </a:lnTo>
                    <a:close/>
                    <a:moveTo>
                      <a:pt x="11" y="17"/>
                    </a:moveTo>
                    <a:cubicBezTo>
                      <a:pt x="3" y="17"/>
                      <a:pt x="3" y="17"/>
                      <a:pt x="3" y="17"/>
                    </a:cubicBezTo>
                    <a:cubicBezTo>
                      <a:pt x="3" y="12"/>
                      <a:pt x="3" y="12"/>
                      <a:pt x="3" y="12"/>
                    </a:cubicBezTo>
                    <a:cubicBezTo>
                      <a:pt x="11" y="12"/>
                      <a:pt x="11" y="12"/>
                      <a:pt x="11" y="12"/>
                    </a:cubicBezTo>
                    <a:lnTo>
                      <a:pt x="11" y="17"/>
                    </a:lnTo>
                    <a:close/>
                    <a:moveTo>
                      <a:pt x="11" y="9"/>
                    </a:moveTo>
                    <a:cubicBezTo>
                      <a:pt x="3" y="9"/>
                      <a:pt x="3" y="9"/>
                      <a:pt x="3" y="9"/>
                    </a:cubicBezTo>
                    <a:cubicBezTo>
                      <a:pt x="3" y="3"/>
                      <a:pt x="3" y="3"/>
                      <a:pt x="3" y="3"/>
                    </a:cubicBezTo>
                    <a:cubicBezTo>
                      <a:pt x="11" y="3"/>
                      <a:pt x="11" y="3"/>
                      <a:pt x="11" y="3"/>
                    </a:cubicBezTo>
                    <a:lnTo>
                      <a:pt x="11" y="9"/>
                    </a:lnTo>
                    <a:close/>
                    <a:moveTo>
                      <a:pt x="21" y="60"/>
                    </a:moveTo>
                    <a:cubicBezTo>
                      <a:pt x="13" y="60"/>
                      <a:pt x="13" y="60"/>
                      <a:pt x="13" y="60"/>
                    </a:cubicBezTo>
                    <a:cubicBezTo>
                      <a:pt x="13" y="55"/>
                      <a:pt x="13" y="55"/>
                      <a:pt x="13" y="55"/>
                    </a:cubicBezTo>
                    <a:cubicBezTo>
                      <a:pt x="21" y="55"/>
                      <a:pt x="21" y="55"/>
                      <a:pt x="21" y="55"/>
                    </a:cubicBezTo>
                    <a:lnTo>
                      <a:pt x="21" y="60"/>
                    </a:lnTo>
                    <a:close/>
                    <a:moveTo>
                      <a:pt x="21" y="51"/>
                    </a:moveTo>
                    <a:cubicBezTo>
                      <a:pt x="13" y="51"/>
                      <a:pt x="13" y="51"/>
                      <a:pt x="13" y="51"/>
                    </a:cubicBezTo>
                    <a:cubicBezTo>
                      <a:pt x="13" y="46"/>
                      <a:pt x="13" y="46"/>
                      <a:pt x="13" y="46"/>
                    </a:cubicBezTo>
                    <a:cubicBezTo>
                      <a:pt x="21" y="46"/>
                      <a:pt x="21" y="46"/>
                      <a:pt x="21" y="46"/>
                    </a:cubicBezTo>
                    <a:lnTo>
                      <a:pt x="21" y="51"/>
                    </a:lnTo>
                    <a:close/>
                    <a:moveTo>
                      <a:pt x="21" y="43"/>
                    </a:moveTo>
                    <a:cubicBezTo>
                      <a:pt x="13" y="43"/>
                      <a:pt x="13" y="43"/>
                      <a:pt x="13" y="43"/>
                    </a:cubicBezTo>
                    <a:cubicBezTo>
                      <a:pt x="13" y="38"/>
                      <a:pt x="13" y="38"/>
                      <a:pt x="13" y="38"/>
                    </a:cubicBezTo>
                    <a:cubicBezTo>
                      <a:pt x="21" y="38"/>
                      <a:pt x="21" y="38"/>
                      <a:pt x="21" y="38"/>
                    </a:cubicBezTo>
                    <a:lnTo>
                      <a:pt x="21" y="43"/>
                    </a:lnTo>
                    <a:close/>
                    <a:moveTo>
                      <a:pt x="21" y="34"/>
                    </a:moveTo>
                    <a:cubicBezTo>
                      <a:pt x="13" y="34"/>
                      <a:pt x="13" y="34"/>
                      <a:pt x="13" y="34"/>
                    </a:cubicBezTo>
                    <a:cubicBezTo>
                      <a:pt x="13" y="29"/>
                      <a:pt x="13" y="29"/>
                      <a:pt x="13" y="29"/>
                    </a:cubicBezTo>
                    <a:cubicBezTo>
                      <a:pt x="21" y="29"/>
                      <a:pt x="21" y="29"/>
                      <a:pt x="21" y="29"/>
                    </a:cubicBezTo>
                    <a:lnTo>
                      <a:pt x="21" y="34"/>
                    </a:lnTo>
                    <a:close/>
                    <a:moveTo>
                      <a:pt x="21" y="26"/>
                    </a:moveTo>
                    <a:cubicBezTo>
                      <a:pt x="13" y="26"/>
                      <a:pt x="13" y="26"/>
                      <a:pt x="13" y="26"/>
                    </a:cubicBezTo>
                    <a:cubicBezTo>
                      <a:pt x="13" y="21"/>
                      <a:pt x="13" y="21"/>
                      <a:pt x="13" y="21"/>
                    </a:cubicBezTo>
                    <a:cubicBezTo>
                      <a:pt x="21" y="21"/>
                      <a:pt x="21" y="21"/>
                      <a:pt x="21" y="21"/>
                    </a:cubicBezTo>
                    <a:lnTo>
                      <a:pt x="21" y="26"/>
                    </a:lnTo>
                    <a:close/>
                    <a:moveTo>
                      <a:pt x="21" y="17"/>
                    </a:moveTo>
                    <a:cubicBezTo>
                      <a:pt x="13" y="17"/>
                      <a:pt x="13" y="17"/>
                      <a:pt x="13" y="17"/>
                    </a:cubicBezTo>
                    <a:cubicBezTo>
                      <a:pt x="13" y="12"/>
                      <a:pt x="13" y="12"/>
                      <a:pt x="13" y="12"/>
                    </a:cubicBezTo>
                    <a:cubicBezTo>
                      <a:pt x="21" y="12"/>
                      <a:pt x="21" y="12"/>
                      <a:pt x="21" y="12"/>
                    </a:cubicBezTo>
                    <a:lnTo>
                      <a:pt x="21" y="17"/>
                    </a:lnTo>
                    <a:close/>
                    <a:moveTo>
                      <a:pt x="21" y="9"/>
                    </a:moveTo>
                    <a:cubicBezTo>
                      <a:pt x="13" y="9"/>
                      <a:pt x="13" y="9"/>
                      <a:pt x="13" y="9"/>
                    </a:cubicBezTo>
                    <a:cubicBezTo>
                      <a:pt x="13" y="3"/>
                      <a:pt x="13" y="3"/>
                      <a:pt x="13" y="3"/>
                    </a:cubicBezTo>
                    <a:cubicBezTo>
                      <a:pt x="21" y="3"/>
                      <a:pt x="21" y="3"/>
                      <a:pt x="21" y="3"/>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35" name="Freeform 73"/>
              <p:cNvSpPr>
                <a:spLocks noEditPoints="1"/>
              </p:cNvSpPr>
              <p:nvPr/>
            </p:nvSpPr>
            <p:spPr bwMode="auto">
              <a:xfrm>
                <a:off x="1927226" y="2100263"/>
                <a:ext cx="128588" cy="166687"/>
              </a:xfrm>
              <a:custGeom>
                <a:avLst/>
                <a:gdLst>
                  <a:gd name="T0" fmla="*/ 33 w 34"/>
                  <a:gd name="T1" fmla="*/ 0 h 44"/>
                  <a:gd name="T2" fmla="*/ 1 w 34"/>
                  <a:gd name="T3" fmla="*/ 0 h 44"/>
                  <a:gd name="T4" fmla="*/ 0 w 34"/>
                  <a:gd name="T5" fmla="*/ 1 h 44"/>
                  <a:gd name="T6" fmla="*/ 0 w 34"/>
                  <a:gd name="T7" fmla="*/ 43 h 44"/>
                  <a:gd name="T8" fmla="*/ 1 w 34"/>
                  <a:gd name="T9" fmla="*/ 44 h 44"/>
                  <a:gd name="T10" fmla="*/ 33 w 34"/>
                  <a:gd name="T11" fmla="*/ 44 h 44"/>
                  <a:gd name="T12" fmla="*/ 34 w 34"/>
                  <a:gd name="T13" fmla="*/ 43 h 44"/>
                  <a:gd name="T14" fmla="*/ 34 w 34"/>
                  <a:gd name="T15" fmla="*/ 1 h 44"/>
                  <a:gd name="T16" fmla="*/ 33 w 34"/>
                  <a:gd name="T17" fmla="*/ 0 h 44"/>
                  <a:gd name="T18" fmla="*/ 15 w 34"/>
                  <a:gd name="T19" fmla="*/ 37 h 44"/>
                  <a:gd name="T20" fmla="*/ 2 w 34"/>
                  <a:gd name="T21" fmla="*/ 37 h 44"/>
                  <a:gd name="T22" fmla="*/ 2 w 34"/>
                  <a:gd name="T23" fmla="*/ 32 h 44"/>
                  <a:gd name="T24" fmla="*/ 15 w 34"/>
                  <a:gd name="T25" fmla="*/ 32 h 44"/>
                  <a:gd name="T26" fmla="*/ 15 w 34"/>
                  <a:gd name="T27" fmla="*/ 37 h 44"/>
                  <a:gd name="T28" fmla="*/ 15 w 34"/>
                  <a:gd name="T29" fmla="*/ 28 h 44"/>
                  <a:gd name="T30" fmla="*/ 2 w 34"/>
                  <a:gd name="T31" fmla="*/ 28 h 44"/>
                  <a:gd name="T32" fmla="*/ 2 w 34"/>
                  <a:gd name="T33" fmla="*/ 22 h 44"/>
                  <a:gd name="T34" fmla="*/ 15 w 34"/>
                  <a:gd name="T35" fmla="*/ 22 h 44"/>
                  <a:gd name="T36" fmla="*/ 15 w 34"/>
                  <a:gd name="T37" fmla="*/ 28 h 44"/>
                  <a:gd name="T38" fmla="*/ 15 w 34"/>
                  <a:gd name="T39" fmla="*/ 18 h 44"/>
                  <a:gd name="T40" fmla="*/ 2 w 34"/>
                  <a:gd name="T41" fmla="*/ 18 h 44"/>
                  <a:gd name="T42" fmla="*/ 2 w 34"/>
                  <a:gd name="T43" fmla="*/ 13 h 44"/>
                  <a:gd name="T44" fmla="*/ 15 w 34"/>
                  <a:gd name="T45" fmla="*/ 13 h 44"/>
                  <a:gd name="T46" fmla="*/ 15 w 34"/>
                  <a:gd name="T47" fmla="*/ 18 h 44"/>
                  <a:gd name="T48" fmla="*/ 15 w 34"/>
                  <a:gd name="T49" fmla="*/ 9 h 44"/>
                  <a:gd name="T50" fmla="*/ 2 w 34"/>
                  <a:gd name="T51" fmla="*/ 9 h 44"/>
                  <a:gd name="T52" fmla="*/ 2 w 34"/>
                  <a:gd name="T53" fmla="*/ 3 h 44"/>
                  <a:gd name="T54" fmla="*/ 15 w 34"/>
                  <a:gd name="T55" fmla="*/ 3 h 44"/>
                  <a:gd name="T56" fmla="*/ 15 w 34"/>
                  <a:gd name="T57" fmla="*/ 9 h 44"/>
                  <a:gd name="T58" fmla="*/ 32 w 34"/>
                  <a:gd name="T59" fmla="*/ 37 h 44"/>
                  <a:gd name="T60" fmla="*/ 19 w 34"/>
                  <a:gd name="T61" fmla="*/ 37 h 44"/>
                  <a:gd name="T62" fmla="*/ 19 w 34"/>
                  <a:gd name="T63" fmla="*/ 32 h 44"/>
                  <a:gd name="T64" fmla="*/ 32 w 34"/>
                  <a:gd name="T65" fmla="*/ 32 h 44"/>
                  <a:gd name="T66" fmla="*/ 32 w 34"/>
                  <a:gd name="T67" fmla="*/ 37 h 44"/>
                  <a:gd name="T68" fmla="*/ 32 w 34"/>
                  <a:gd name="T69" fmla="*/ 28 h 44"/>
                  <a:gd name="T70" fmla="*/ 19 w 34"/>
                  <a:gd name="T71" fmla="*/ 28 h 44"/>
                  <a:gd name="T72" fmla="*/ 19 w 34"/>
                  <a:gd name="T73" fmla="*/ 22 h 44"/>
                  <a:gd name="T74" fmla="*/ 32 w 34"/>
                  <a:gd name="T75" fmla="*/ 22 h 44"/>
                  <a:gd name="T76" fmla="*/ 32 w 34"/>
                  <a:gd name="T77" fmla="*/ 28 h 44"/>
                  <a:gd name="T78" fmla="*/ 32 w 34"/>
                  <a:gd name="T79" fmla="*/ 18 h 44"/>
                  <a:gd name="T80" fmla="*/ 19 w 34"/>
                  <a:gd name="T81" fmla="*/ 18 h 44"/>
                  <a:gd name="T82" fmla="*/ 19 w 34"/>
                  <a:gd name="T83" fmla="*/ 13 h 44"/>
                  <a:gd name="T84" fmla="*/ 32 w 34"/>
                  <a:gd name="T85" fmla="*/ 13 h 44"/>
                  <a:gd name="T86" fmla="*/ 32 w 34"/>
                  <a:gd name="T87" fmla="*/ 18 h 44"/>
                  <a:gd name="T88" fmla="*/ 32 w 34"/>
                  <a:gd name="T89" fmla="*/ 9 h 44"/>
                  <a:gd name="T90" fmla="*/ 19 w 34"/>
                  <a:gd name="T91" fmla="*/ 9 h 44"/>
                  <a:gd name="T92" fmla="*/ 19 w 34"/>
                  <a:gd name="T93" fmla="*/ 3 h 44"/>
                  <a:gd name="T94" fmla="*/ 32 w 34"/>
                  <a:gd name="T95" fmla="*/ 3 h 44"/>
                  <a:gd name="T96" fmla="*/ 32 w 34"/>
                  <a:gd name="T97"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 h="44">
                    <a:moveTo>
                      <a:pt x="33" y="0"/>
                    </a:moveTo>
                    <a:cubicBezTo>
                      <a:pt x="1" y="0"/>
                      <a:pt x="1" y="0"/>
                      <a:pt x="1" y="0"/>
                    </a:cubicBezTo>
                    <a:cubicBezTo>
                      <a:pt x="1" y="0"/>
                      <a:pt x="0" y="1"/>
                      <a:pt x="0" y="1"/>
                    </a:cubicBezTo>
                    <a:cubicBezTo>
                      <a:pt x="0" y="43"/>
                      <a:pt x="0" y="43"/>
                      <a:pt x="0" y="43"/>
                    </a:cubicBezTo>
                    <a:cubicBezTo>
                      <a:pt x="0" y="44"/>
                      <a:pt x="1" y="44"/>
                      <a:pt x="1" y="44"/>
                    </a:cubicBezTo>
                    <a:cubicBezTo>
                      <a:pt x="33" y="44"/>
                      <a:pt x="33" y="44"/>
                      <a:pt x="33" y="44"/>
                    </a:cubicBezTo>
                    <a:cubicBezTo>
                      <a:pt x="33" y="44"/>
                      <a:pt x="34" y="44"/>
                      <a:pt x="34" y="43"/>
                    </a:cubicBezTo>
                    <a:cubicBezTo>
                      <a:pt x="34" y="1"/>
                      <a:pt x="34" y="1"/>
                      <a:pt x="34" y="1"/>
                    </a:cubicBezTo>
                    <a:cubicBezTo>
                      <a:pt x="34" y="1"/>
                      <a:pt x="33" y="0"/>
                      <a:pt x="33" y="0"/>
                    </a:cubicBezTo>
                    <a:close/>
                    <a:moveTo>
                      <a:pt x="15" y="37"/>
                    </a:moveTo>
                    <a:cubicBezTo>
                      <a:pt x="2" y="37"/>
                      <a:pt x="2" y="37"/>
                      <a:pt x="2" y="37"/>
                    </a:cubicBezTo>
                    <a:cubicBezTo>
                      <a:pt x="2" y="32"/>
                      <a:pt x="2" y="32"/>
                      <a:pt x="2" y="32"/>
                    </a:cubicBezTo>
                    <a:cubicBezTo>
                      <a:pt x="15" y="32"/>
                      <a:pt x="15" y="32"/>
                      <a:pt x="15" y="32"/>
                    </a:cubicBezTo>
                    <a:lnTo>
                      <a:pt x="15" y="37"/>
                    </a:lnTo>
                    <a:close/>
                    <a:moveTo>
                      <a:pt x="15" y="28"/>
                    </a:moveTo>
                    <a:cubicBezTo>
                      <a:pt x="2" y="28"/>
                      <a:pt x="2" y="28"/>
                      <a:pt x="2" y="28"/>
                    </a:cubicBezTo>
                    <a:cubicBezTo>
                      <a:pt x="2" y="22"/>
                      <a:pt x="2" y="22"/>
                      <a:pt x="2" y="22"/>
                    </a:cubicBezTo>
                    <a:cubicBezTo>
                      <a:pt x="15" y="22"/>
                      <a:pt x="15" y="22"/>
                      <a:pt x="15" y="22"/>
                    </a:cubicBezTo>
                    <a:lnTo>
                      <a:pt x="15" y="28"/>
                    </a:lnTo>
                    <a:close/>
                    <a:moveTo>
                      <a:pt x="15" y="18"/>
                    </a:moveTo>
                    <a:cubicBezTo>
                      <a:pt x="2" y="18"/>
                      <a:pt x="2" y="18"/>
                      <a:pt x="2" y="18"/>
                    </a:cubicBezTo>
                    <a:cubicBezTo>
                      <a:pt x="2" y="13"/>
                      <a:pt x="2" y="13"/>
                      <a:pt x="2" y="13"/>
                    </a:cubicBezTo>
                    <a:cubicBezTo>
                      <a:pt x="15" y="13"/>
                      <a:pt x="15" y="13"/>
                      <a:pt x="15" y="13"/>
                    </a:cubicBezTo>
                    <a:lnTo>
                      <a:pt x="15" y="18"/>
                    </a:lnTo>
                    <a:close/>
                    <a:moveTo>
                      <a:pt x="15" y="9"/>
                    </a:moveTo>
                    <a:cubicBezTo>
                      <a:pt x="2" y="9"/>
                      <a:pt x="2" y="9"/>
                      <a:pt x="2" y="9"/>
                    </a:cubicBezTo>
                    <a:cubicBezTo>
                      <a:pt x="2" y="3"/>
                      <a:pt x="2" y="3"/>
                      <a:pt x="2" y="3"/>
                    </a:cubicBezTo>
                    <a:cubicBezTo>
                      <a:pt x="15" y="3"/>
                      <a:pt x="15" y="3"/>
                      <a:pt x="15" y="3"/>
                    </a:cubicBezTo>
                    <a:lnTo>
                      <a:pt x="15" y="9"/>
                    </a:lnTo>
                    <a:close/>
                    <a:moveTo>
                      <a:pt x="32" y="37"/>
                    </a:moveTo>
                    <a:cubicBezTo>
                      <a:pt x="19" y="37"/>
                      <a:pt x="19" y="37"/>
                      <a:pt x="19" y="37"/>
                    </a:cubicBezTo>
                    <a:cubicBezTo>
                      <a:pt x="19" y="32"/>
                      <a:pt x="19" y="32"/>
                      <a:pt x="19" y="32"/>
                    </a:cubicBezTo>
                    <a:cubicBezTo>
                      <a:pt x="32" y="32"/>
                      <a:pt x="32" y="32"/>
                      <a:pt x="32" y="32"/>
                    </a:cubicBezTo>
                    <a:lnTo>
                      <a:pt x="32" y="37"/>
                    </a:lnTo>
                    <a:close/>
                    <a:moveTo>
                      <a:pt x="32" y="28"/>
                    </a:moveTo>
                    <a:cubicBezTo>
                      <a:pt x="19" y="28"/>
                      <a:pt x="19" y="28"/>
                      <a:pt x="19" y="28"/>
                    </a:cubicBezTo>
                    <a:cubicBezTo>
                      <a:pt x="19" y="22"/>
                      <a:pt x="19" y="22"/>
                      <a:pt x="19" y="22"/>
                    </a:cubicBezTo>
                    <a:cubicBezTo>
                      <a:pt x="32" y="22"/>
                      <a:pt x="32" y="22"/>
                      <a:pt x="32" y="22"/>
                    </a:cubicBezTo>
                    <a:lnTo>
                      <a:pt x="32" y="28"/>
                    </a:lnTo>
                    <a:close/>
                    <a:moveTo>
                      <a:pt x="32" y="18"/>
                    </a:moveTo>
                    <a:cubicBezTo>
                      <a:pt x="19" y="18"/>
                      <a:pt x="19" y="18"/>
                      <a:pt x="19" y="18"/>
                    </a:cubicBezTo>
                    <a:cubicBezTo>
                      <a:pt x="19" y="13"/>
                      <a:pt x="19" y="13"/>
                      <a:pt x="19" y="13"/>
                    </a:cubicBezTo>
                    <a:cubicBezTo>
                      <a:pt x="32" y="13"/>
                      <a:pt x="32" y="13"/>
                      <a:pt x="32" y="13"/>
                    </a:cubicBezTo>
                    <a:lnTo>
                      <a:pt x="32" y="18"/>
                    </a:lnTo>
                    <a:close/>
                    <a:moveTo>
                      <a:pt x="32" y="9"/>
                    </a:moveTo>
                    <a:cubicBezTo>
                      <a:pt x="19" y="9"/>
                      <a:pt x="19" y="9"/>
                      <a:pt x="19" y="9"/>
                    </a:cubicBezTo>
                    <a:cubicBezTo>
                      <a:pt x="19" y="3"/>
                      <a:pt x="19" y="3"/>
                      <a:pt x="19" y="3"/>
                    </a:cubicBezTo>
                    <a:cubicBezTo>
                      <a:pt x="32" y="3"/>
                      <a:pt x="32" y="3"/>
                      <a:pt x="32" y="3"/>
                    </a:cubicBezTo>
                    <a:lnTo>
                      <a:pt x="3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36" name="Freeform 74"/>
              <p:cNvSpPr>
                <a:spLocks noEditPoints="1"/>
              </p:cNvSpPr>
              <p:nvPr/>
            </p:nvSpPr>
            <p:spPr bwMode="auto">
              <a:xfrm>
                <a:off x="1781176" y="1797050"/>
                <a:ext cx="131763" cy="469900"/>
              </a:xfrm>
              <a:custGeom>
                <a:avLst/>
                <a:gdLst>
                  <a:gd name="T0" fmla="*/ 23 w 35"/>
                  <a:gd name="T1" fmla="*/ 11 h 124"/>
                  <a:gd name="T2" fmla="*/ 22 w 35"/>
                  <a:gd name="T3" fmla="*/ 0 h 124"/>
                  <a:gd name="T4" fmla="*/ 21 w 35"/>
                  <a:gd name="T5" fmla="*/ 11 h 124"/>
                  <a:gd name="T6" fmla="*/ 8 w 35"/>
                  <a:gd name="T7" fmla="*/ 9 h 124"/>
                  <a:gd name="T8" fmla="*/ 4 w 35"/>
                  <a:gd name="T9" fmla="*/ 7 h 124"/>
                  <a:gd name="T10" fmla="*/ 3 w 35"/>
                  <a:gd name="T11" fmla="*/ 11 h 124"/>
                  <a:gd name="T12" fmla="*/ 0 w 35"/>
                  <a:gd name="T13" fmla="*/ 13 h 124"/>
                  <a:gd name="T14" fmla="*/ 2 w 35"/>
                  <a:gd name="T15" fmla="*/ 124 h 124"/>
                  <a:gd name="T16" fmla="*/ 3 w 35"/>
                  <a:gd name="T17" fmla="*/ 109 h 124"/>
                  <a:gd name="T18" fmla="*/ 12 w 35"/>
                  <a:gd name="T19" fmla="*/ 124 h 124"/>
                  <a:gd name="T20" fmla="*/ 35 w 35"/>
                  <a:gd name="T21" fmla="*/ 122 h 124"/>
                  <a:gd name="T22" fmla="*/ 32 w 35"/>
                  <a:gd name="T23" fmla="*/ 11 h 124"/>
                  <a:gd name="T24" fmla="*/ 4 w 35"/>
                  <a:gd name="T25" fmla="*/ 100 h 124"/>
                  <a:gd name="T26" fmla="*/ 16 w 35"/>
                  <a:gd name="T27" fmla="*/ 93 h 124"/>
                  <a:gd name="T28" fmla="*/ 16 w 35"/>
                  <a:gd name="T29" fmla="*/ 87 h 124"/>
                  <a:gd name="T30" fmla="*/ 4 w 35"/>
                  <a:gd name="T31" fmla="*/ 80 h 124"/>
                  <a:gd name="T32" fmla="*/ 16 w 35"/>
                  <a:gd name="T33" fmla="*/ 87 h 124"/>
                  <a:gd name="T34" fmla="*/ 4 w 35"/>
                  <a:gd name="T35" fmla="*/ 75 h 124"/>
                  <a:gd name="T36" fmla="*/ 16 w 35"/>
                  <a:gd name="T37" fmla="*/ 67 h 124"/>
                  <a:gd name="T38" fmla="*/ 16 w 35"/>
                  <a:gd name="T39" fmla="*/ 62 h 124"/>
                  <a:gd name="T40" fmla="*/ 4 w 35"/>
                  <a:gd name="T41" fmla="*/ 54 h 124"/>
                  <a:gd name="T42" fmla="*/ 16 w 35"/>
                  <a:gd name="T43" fmla="*/ 62 h 124"/>
                  <a:gd name="T44" fmla="*/ 4 w 35"/>
                  <a:gd name="T45" fmla="*/ 49 h 124"/>
                  <a:gd name="T46" fmla="*/ 16 w 35"/>
                  <a:gd name="T47" fmla="*/ 41 h 124"/>
                  <a:gd name="T48" fmla="*/ 16 w 35"/>
                  <a:gd name="T49" fmla="*/ 36 h 124"/>
                  <a:gd name="T50" fmla="*/ 4 w 35"/>
                  <a:gd name="T51" fmla="*/ 29 h 124"/>
                  <a:gd name="T52" fmla="*/ 16 w 35"/>
                  <a:gd name="T53" fmla="*/ 36 h 124"/>
                  <a:gd name="T54" fmla="*/ 4 w 35"/>
                  <a:gd name="T55" fmla="*/ 24 h 124"/>
                  <a:gd name="T56" fmla="*/ 16 w 35"/>
                  <a:gd name="T57" fmla="*/ 16 h 124"/>
                  <a:gd name="T58" fmla="*/ 30 w 35"/>
                  <a:gd name="T59" fmla="*/ 100 h 124"/>
                  <a:gd name="T60" fmla="*/ 18 w 35"/>
                  <a:gd name="T61" fmla="*/ 93 h 124"/>
                  <a:gd name="T62" fmla="*/ 30 w 35"/>
                  <a:gd name="T63" fmla="*/ 100 h 124"/>
                  <a:gd name="T64" fmla="*/ 18 w 35"/>
                  <a:gd name="T65" fmla="*/ 87 h 124"/>
                  <a:gd name="T66" fmla="*/ 30 w 35"/>
                  <a:gd name="T67" fmla="*/ 80 h 124"/>
                  <a:gd name="T68" fmla="*/ 30 w 35"/>
                  <a:gd name="T69" fmla="*/ 75 h 124"/>
                  <a:gd name="T70" fmla="*/ 18 w 35"/>
                  <a:gd name="T71" fmla="*/ 67 h 124"/>
                  <a:gd name="T72" fmla="*/ 30 w 35"/>
                  <a:gd name="T73" fmla="*/ 75 h 124"/>
                  <a:gd name="T74" fmla="*/ 18 w 35"/>
                  <a:gd name="T75" fmla="*/ 62 h 124"/>
                  <a:gd name="T76" fmla="*/ 30 w 35"/>
                  <a:gd name="T77" fmla="*/ 54 h 124"/>
                  <a:gd name="T78" fmla="*/ 30 w 35"/>
                  <a:gd name="T79" fmla="*/ 49 h 124"/>
                  <a:gd name="T80" fmla="*/ 18 w 35"/>
                  <a:gd name="T81" fmla="*/ 41 h 124"/>
                  <a:gd name="T82" fmla="*/ 30 w 35"/>
                  <a:gd name="T83" fmla="*/ 49 h 124"/>
                  <a:gd name="T84" fmla="*/ 18 w 35"/>
                  <a:gd name="T85" fmla="*/ 36 h 124"/>
                  <a:gd name="T86" fmla="*/ 30 w 35"/>
                  <a:gd name="T87" fmla="*/ 29 h 124"/>
                  <a:gd name="T88" fmla="*/ 30 w 35"/>
                  <a:gd name="T89" fmla="*/ 24 h 124"/>
                  <a:gd name="T90" fmla="*/ 18 w 35"/>
                  <a:gd name="T91" fmla="*/ 16 h 124"/>
                  <a:gd name="T92" fmla="*/ 30 w 35"/>
                  <a:gd name="T93" fmla="*/ 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 h="124">
                    <a:moveTo>
                      <a:pt x="32" y="11"/>
                    </a:moveTo>
                    <a:cubicBezTo>
                      <a:pt x="23" y="11"/>
                      <a:pt x="23" y="11"/>
                      <a:pt x="23" y="11"/>
                    </a:cubicBezTo>
                    <a:cubicBezTo>
                      <a:pt x="23" y="1"/>
                      <a:pt x="23" y="1"/>
                      <a:pt x="23" y="1"/>
                    </a:cubicBezTo>
                    <a:cubicBezTo>
                      <a:pt x="23" y="1"/>
                      <a:pt x="22" y="0"/>
                      <a:pt x="22" y="0"/>
                    </a:cubicBezTo>
                    <a:cubicBezTo>
                      <a:pt x="21" y="0"/>
                      <a:pt x="21" y="1"/>
                      <a:pt x="21" y="1"/>
                    </a:cubicBezTo>
                    <a:cubicBezTo>
                      <a:pt x="21" y="11"/>
                      <a:pt x="21" y="11"/>
                      <a:pt x="21" y="11"/>
                    </a:cubicBezTo>
                    <a:cubicBezTo>
                      <a:pt x="8" y="11"/>
                      <a:pt x="8" y="11"/>
                      <a:pt x="8" y="11"/>
                    </a:cubicBezTo>
                    <a:cubicBezTo>
                      <a:pt x="8" y="9"/>
                      <a:pt x="8" y="9"/>
                      <a:pt x="8" y="9"/>
                    </a:cubicBezTo>
                    <a:cubicBezTo>
                      <a:pt x="8" y="8"/>
                      <a:pt x="7" y="7"/>
                      <a:pt x="6" y="7"/>
                    </a:cubicBezTo>
                    <a:cubicBezTo>
                      <a:pt x="4" y="7"/>
                      <a:pt x="4" y="7"/>
                      <a:pt x="4" y="7"/>
                    </a:cubicBezTo>
                    <a:cubicBezTo>
                      <a:pt x="3" y="7"/>
                      <a:pt x="3" y="8"/>
                      <a:pt x="3" y="9"/>
                    </a:cubicBezTo>
                    <a:cubicBezTo>
                      <a:pt x="3" y="11"/>
                      <a:pt x="3" y="11"/>
                      <a:pt x="3" y="11"/>
                    </a:cubicBezTo>
                    <a:cubicBezTo>
                      <a:pt x="2" y="11"/>
                      <a:pt x="2" y="11"/>
                      <a:pt x="2" y="11"/>
                    </a:cubicBezTo>
                    <a:cubicBezTo>
                      <a:pt x="1" y="11"/>
                      <a:pt x="0" y="12"/>
                      <a:pt x="0" y="13"/>
                    </a:cubicBezTo>
                    <a:cubicBezTo>
                      <a:pt x="0" y="122"/>
                      <a:pt x="0" y="122"/>
                      <a:pt x="0" y="122"/>
                    </a:cubicBezTo>
                    <a:cubicBezTo>
                      <a:pt x="0" y="123"/>
                      <a:pt x="1" y="124"/>
                      <a:pt x="2" y="124"/>
                    </a:cubicBezTo>
                    <a:cubicBezTo>
                      <a:pt x="3" y="124"/>
                      <a:pt x="3" y="124"/>
                      <a:pt x="3" y="124"/>
                    </a:cubicBezTo>
                    <a:cubicBezTo>
                      <a:pt x="3" y="109"/>
                      <a:pt x="3" y="109"/>
                      <a:pt x="3" y="109"/>
                    </a:cubicBezTo>
                    <a:cubicBezTo>
                      <a:pt x="12" y="109"/>
                      <a:pt x="12" y="109"/>
                      <a:pt x="12" y="109"/>
                    </a:cubicBezTo>
                    <a:cubicBezTo>
                      <a:pt x="12" y="124"/>
                      <a:pt x="12" y="124"/>
                      <a:pt x="12" y="124"/>
                    </a:cubicBezTo>
                    <a:cubicBezTo>
                      <a:pt x="32" y="124"/>
                      <a:pt x="32" y="124"/>
                      <a:pt x="32" y="124"/>
                    </a:cubicBezTo>
                    <a:cubicBezTo>
                      <a:pt x="34" y="124"/>
                      <a:pt x="35" y="123"/>
                      <a:pt x="35" y="122"/>
                    </a:cubicBezTo>
                    <a:cubicBezTo>
                      <a:pt x="35" y="13"/>
                      <a:pt x="35" y="13"/>
                      <a:pt x="35" y="13"/>
                    </a:cubicBezTo>
                    <a:cubicBezTo>
                      <a:pt x="35" y="12"/>
                      <a:pt x="34" y="11"/>
                      <a:pt x="32" y="11"/>
                    </a:cubicBezTo>
                    <a:close/>
                    <a:moveTo>
                      <a:pt x="16" y="100"/>
                    </a:moveTo>
                    <a:cubicBezTo>
                      <a:pt x="4" y="100"/>
                      <a:pt x="4" y="100"/>
                      <a:pt x="4" y="100"/>
                    </a:cubicBezTo>
                    <a:cubicBezTo>
                      <a:pt x="4" y="93"/>
                      <a:pt x="4" y="93"/>
                      <a:pt x="4" y="93"/>
                    </a:cubicBezTo>
                    <a:cubicBezTo>
                      <a:pt x="16" y="93"/>
                      <a:pt x="16" y="93"/>
                      <a:pt x="16" y="93"/>
                    </a:cubicBezTo>
                    <a:lnTo>
                      <a:pt x="16" y="100"/>
                    </a:lnTo>
                    <a:close/>
                    <a:moveTo>
                      <a:pt x="16" y="87"/>
                    </a:moveTo>
                    <a:cubicBezTo>
                      <a:pt x="4" y="87"/>
                      <a:pt x="4" y="87"/>
                      <a:pt x="4" y="87"/>
                    </a:cubicBezTo>
                    <a:cubicBezTo>
                      <a:pt x="4" y="80"/>
                      <a:pt x="4" y="80"/>
                      <a:pt x="4" y="80"/>
                    </a:cubicBezTo>
                    <a:cubicBezTo>
                      <a:pt x="16" y="80"/>
                      <a:pt x="16" y="80"/>
                      <a:pt x="16" y="80"/>
                    </a:cubicBezTo>
                    <a:lnTo>
                      <a:pt x="16" y="87"/>
                    </a:lnTo>
                    <a:close/>
                    <a:moveTo>
                      <a:pt x="16" y="75"/>
                    </a:moveTo>
                    <a:cubicBezTo>
                      <a:pt x="4" y="75"/>
                      <a:pt x="4" y="75"/>
                      <a:pt x="4" y="75"/>
                    </a:cubicBezTo>
                    <a:cubicBezTo>
                      <a:pt x="4" y="67"/>
                      <a:pt x="4" y="67"/>
                      <a:pt x="4" y="67"/>
                    </a:cubicBezTo>
                    <a:cubicBezTo>
                      <a:pt x="16" y="67"/>
                      <a:pt x="16" y="67"/>
                      <a:pt x="16" y="67"/>
                    </a:cubicBezTo>
                    <a:lnTo>
                      <a:pt x="16" y="75"/>
                    </a:lnTo>
                    <a:close/>
                    <a:moveTo>
                      <a:pt x="16" y="62"/>
                    </a:moveTo>
                    <a:cubicBezTo>
                      <a:pt x="4" y="62"/>
                      <a:pt x="4" y="62"/>
                      <a:pt x="4" y="62"/>
                    </a:cubicBezTo>
                    <a:cubicBezTo>
                      <a:pt x="4" y="54"/>
                      <a:pt x="4" y="54"/>
                      <a:pt x="4" y="54"/>
                    </a:cubicBezTo>
                    <a:cubicBezTo>
                      <a:pt x="16" y="54"/>
                      <a:pt x="16" y="54"/>
                      <a:pt x="16" y="54"/>
                    </a:cubicBezTo>
                    <a:lnTo>
                      <a:pt x="16" y="62"/>
                    </a:lnTo>
                    <a:close/>
                    <a:moveTo>
                      <a:pt x="16" y="49"/>
                    </a:moveTo>
                    <a:cubicBezTo>
                      <a:pt x="4" y="49"/>
                      <a:pt x="4" y="49"/>
                      <a:pt x="4" y="49"/>
                    </a:cubicBezTo>
                    <a:cubicBezTo>
                      <a:pt x="4" y="41"/>
                      <a:pt x="4" y="41"/>
                      <a:pt x="4" y="41"/>
                    </a:cubicBezTo>
                    <a:cubicBezTo>
                      <a:pt x="16" y="41"/>
                      <a:pt x="16" y="41"/>
                      <a:pt x="16" y="41"/>
                    </a:cubicBezTo>
                    <a:lnTo>
                      <a:pt x="16" y="49"/>
                    </a:lnTo>
                    <a:close/>
                    <a:moveTo>
                      <a:pt x="16" y="36"/>
                    </a:moveTo>
                    <a:cubicBezTo>
                      <a:pt x="4" y="36"/>
                      <a:pt x="4" y="36"/>
                      <a:pt x="4" y="36"/>
                    </a:cubicBezTo>
                    <a:cubicBezTo>
                      <a:pt x="4" y="29"/>
                      <a:pt x="4" y="29"/>
                      <a:pt x="4" y="29"/>
                    </a:cubicBezTo>
                    <a:cubicBezTo>
                      <a:pt x="16" y="29"/>
                      <a:pt x="16" y="29"/>
                      <a:pt x="16" y="29"/>
                    </a:cubicBezTo>
                    <a:lnTo>
                      <a:pt x="16" y="36"/>
                    </a:lnTo>
                    <a:close/>
                    <a:moveTo>
                      <a:pt x="16" y="24"/>
                    </a:moveTo>
                    <a:cubicBezTo>
                      <a:pt x="4" y="24"/>
                      <a:pt x="4" y="24"/>
                      <a:pt x="4" y="24"/>
                    </a:cubicBezTo>
                    <a:cubicBezTo>
                      <a:pt x="4" y="16"/>
                      <a:pt x="4" y="16"/>
                      <a:pt x="4" y="16"/>
                    </a:cubicBezTo>
                    <a:cubicBezTo>
                      <a:pt x="16" y="16"/>
                      <a:pt x="16" y="16"/>
                      <a:pt x="16" y="16"/>
                    </a:cubicBezTo>
                    <a:lnTo>
                      <a:pt x="16" y="24"/>
                    </a:lnTo>
                    <a:close/>
                    <a:moveTo>
                      <a:pt x="30" y="100"/>
                    </a:moveTo>
                    <a:cubicBezTo>
                      <a:pt x="18" y="100"/>
                      <a:pt x="18" y="100"/>
                      <a:pt x="18" y="100"/>
                    </a:cubicBezTo>
                    <a:cubicBezTo>
                      <a:pt x="18" y="93"/>
                      <a:pt x="18" y="93"/>
                      <a:pt x="18" y="93"/>
                    </a:cubicBezTo>
                    <a:cubicBezTo>
                      <a:pt x="30" y="93"/>
                      <a:pt x="30" y="93"/>
                      <a:pt x="30" y="93"/>
                    </a:cubicBezTo>
                    <a:lnTo>
                      <a:pt x="30" y="100"/>
                    </a:lnTo>
                    <a:close/>
                    <a:moveTo>
                      <a:pt x="30" y="87"/>
                    </a:moveTo>
                    <a:cubicBezTo>
                      <a:pt x="18" y="87"/>
                      <a:pt x="18" y="87"/>
                      <a:pt x="18" y="87"/>
                    </a:cubicBezTo>
                    <a:cubicBezTo>
                      <a:pt x="18" y="80"/>
                      <a:pt x="18" y="80"/>
                      <a:pt x="18" y="80"/>
                    </a:cubicBezTo>
                    <a:cubicBezTo>
                      <a:pt x="30" y="80"/>
                      <a:pt x="30" y="80"/>
                      <a:pt x="30" y="80"/>
                    </a:cubicBezTo>
                    <a:lnTo>
                      <a:pt x="30" y="87"/>
                    </a:lnTo>
                    <a:close/>
                    <a:moveTo>
                      <a:pt x="30" y="75"/>
                    </a:moveTo>
                    <a:cubicBezTo>
                      <a:pt x="18" y="75"/>
                      <a:pt x="18" y="75"/>
                      <a:pt x="18" y="75"/>
                    </a:cubicBezTo>
                    <a:cubicBezTo>
                      <a:pt x="18" y="67"/>
                      <a:pt x="18" y="67"/>
                      <a:pt x="18" y="67"/>
                    </a:cubicBezTo>
                    <a:cubicBezTo>
                      <a:pt x="30" y="67"/>
                      <a:pt x="30" y="67"/>
                      <a:pt x="30" y="67"/>
                    </a:cubicBezTo>
                    <a:lnTo>
                      <a:pt x="30" y="75"/>
                    </a:lnTo>
                    <a:close/>
                    <a:moveTo>
                      <a:pt x="30" y="62"/>
                    </a:moveTo>
                    <a:cubicBezTo>
                      <a:pt x="18" y="62"/>
                      <a:pt x="18" y="62"/>
                      <a:pt x="18" y="62"/>
                    </a:cubicBezTo>
                    <a:cubicBezTo>
                      <a:pt x="18" y="54"/>
                      <a:pt x="18" y="54"/>
                      <a:pt x="18" y="54"/>
                    </a:cubicBezTo>
                    <a:cubicBezTo>
                      <a:pt x="30" y="54"/>
                      <a:pt x="30" y="54"/>
                      <a:pt x="30" y="54"/>
                    </a:cubicBezTo>
                    <a:lnTo>
                      <a:pt x="30" y="62"/>
                    </a:lnTo>
                    <a:close/>
                    <a:moveTo>
                      <a:pt x="30" y="49"/>
                    </a:moveTo>
                    <a:cubicBezTo>
                      <a:pt x="18" y="49"/>
                      <a:pt x="18" y="49"/>
                      <a:pt x="18" y="49"/>
                    </a:cubicBezTo>
                    <a:cubicBezTo>
                      <a:pt x="18" y="41"/>
                      <a:pt x="18" y="41"/>
                      <a:pt x="18" y="41"/>
                    </a:cubicBezTo>
                    <a:cubicBezTo>
                      <a:pt x="30" y="41"/>
                      <a:pt x="30" y="41"/>
                      <a:pt x="30" y="41"/>
                    </a:cubicBezTo>
                    <a:lnTo>
                      <a:pt x="30" y="49"/>
                    </a:lnTo>
                    <a:close/>
                    <a:moveTo>
                      <a:pt x="30" y="36"/>
                    </a:moveTo>
                    <a:cubicBezTo>
                      <a:pt x="18" y="36"/>
                      <a:pt x="18" y="36"/>
                      <a:pt x="18" y="36"/>
                    </a:cubicBezTo>
                    <a:cubicBezTo>
                      <a:pt x="18" y="29"/>
                      <a:pt x="18" y="29"/>
                      <a:pt x="18" y="29"/>
                    </a:cubicBezTo>
                    <a:cubicBezTo>
                      <a:pt x="30" y="29"/>
                      <a:pt x="30" y="29"/>
                      <a:pt x="30" y="29"/>
                    </a:cubicBezTo>
                    <a:lnTo>
                      <a:pt x="30" y="36"/>
                    </a:lnTo>
                    <a:close/>
                    <a:moveTo>
                      <a:pt x="30" y="24"/>
                    </a:moveTo>
                    <a:cubicBezTo>
                      <a:pt x="18" y="24"/>
                      <a:pt x="18" y="24"/>
                      <a:pt x="18" y="24"/>
                    </a:cubicBezTo>
                    <a:cubicBezTo>
                      <a:pt x="18" y="16"/>
                      <a:pt x="18" y="16"/>
                      <a:pt x="18" y="16"/>
                    </a:cubicBezTo>
                    <a:cubicBezTo>
                      <a:pt x="30" y="16"/>
                      <a:pt x="30" y="16"/>
                      <a:pt x="30" y="16"/>
                    </a:cubicBezTo>
                    <a:lnTo>
                      <a:pt x="3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37" name="Freeform 75"/>
              <p:cNvSpPr>
                <a:spLocks/>
              </p:cNvSpPr>
              <p:nvPr/>
            </p:nvSpPr>
            <p:spPr bwMode="auto">
              <a:xfrm>
                <a:off x="1927226" y="2035175"/>
                <a:ext cx="128588" cy="60325"/>
              </a:xfrm>
              <a:custGeom>
                <a:avLst/>
                <a:gdLst>
                  <a:gd name="T0" fmla="*/ 33 w 34"/>
                  <a:gd name="T1" fmla="*/ 15 h 16"/>
                  <a:gd name="T2" fmla="*/ 28 w 34"/>
                  <a:gd name="T3" fmla="*/ 10 h 16"/>
                  <a:gd name="T4" fmla="*/ 28 w 34"/>
                  <a:gd name="T5" fmla="*/ 3 h 16"/>
                  <a:gd name="T6" fmla="*/ 26 w 34"/>
                  <a:gd name="T7" fmla="*/ 2 h 16"/>
                  <a:gd name="T8" fmla="*/ 24 w 34"/>
                  <a:gd name="T9" fmla="*/ 2 h 16"/>
                  <a:gd name="T10" fmla="*/ 22 w 34"/>
                  <a:gd name="T11" fmla="*/ 3 h 16"/>
                  <a:gd name="T12" fmla="*/ 22 w 34"/>
                  <a:gd name="T13" fmla="*/ 5 h 16"/>
                  <a:gd name="T14" fmla="*/ 18 w 34"/>
                  <a:gd name="T15" fmla="*/ 0 h 16"/>
                  <a:gd name="T16" fmla="*/ 16 w 34"/>
                  <a:gd name="T17" fmla="*/ 0 h 16"/>
                  <a:gd name="T18" fmla="*/ 1 w 34"/>
                  <a:gd name="T19" fmla="*/ 15 h 16"/>
                  <a:gd name="T20" fmla="*/ 1 w 34"/>
                  <a:gd name="T21" fmla="*/ 16 h 16"/>
                  <a:gd name="T22" fmla="*/ 33 w 34"/>
                  <a:gd name="T23" fmla="*/ 16 h 16"/>
                  <a:gd name="T24" fmla="*/ 33 w 34"/>
                  <a:gd name="T2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6">
                    <a:moveTo>
                      <a:pt x="33" y="15"/>
                    </a:moveTo>
                    <a:cubicBezTo>
                      <a:pt x="28" y="10"/>
                      <a:pt x="28" y="10"/>
                      <a:pt x="28" y="10"/>
                    </a:cubicBezTo>
                    <a:cubicBezTo>
                      <a:pt x="28" y="3"/>
                      <a:pt x="28" y="3"/>
                      <a:pt x="28" y="3"/>
                    </a:cubicBezTo>
                    <a:cubicBezTo>
                      <a:pt x="28" y="2"/>
                      <a:pt x="27" y="2"/>
                      <a:pt x="26" y="2"/>
                    </a:cubicBezTo>
                    <a:cubicBezTo>
                      <a:pt x="24" y="2"/>
                      <a:pt x="24" y="2"/>
                      <a:pt x="24" y="2"/>
                    </a:cubicBezTo>
                    <a:cubicBezTo>
                      <a:pt x="23" y="2"/>
                      <a:pt x="22" y="2"/>
                      <a:pt x="22" y="3"/>
                    </a:cubicBezTo>
                    <a:cubicBezTo>
                      <a:pt x="22" y="5"/>
                      <a:pt x="22" y="5"/>
                      <a:pt x="22" y="5"/>
                    </a:cubicBezTo>
                    <a:cubicBezTo>
                      <a:pt x="18" y="0"/>
                      <a:pt x="18" y="0"/>
                      <a:pt x="18" y="0"/>
                    </a:cubicBezTo>
                    <a:cubicBezTo>
                      <a:pt x="17" y="0"/>
                      <a:pt x="17" y="0"/>
                      <a:pt x="16" y="0"/>
                    </a:cubicBezTo>
                    <a:cubicBezTo>
                      <a:pt x="1" y="15"/>
                      <a:pt x="1" y="15"/>
                      <a:pt x="1" y="15"/>
                    </a:cubicBezTo>
                    <a:cubicBezTo>
                      <a:pt x="0" y="16"/>
                      <a:pt x="0" y="16"/>
                      <a:pt x="1" y="16"/>
                    </a:cubicBezTo>
                    <a:cubicBezTo>
                      <a:pt x="33" y="16"/>
                      <a:pt x="33" y="16"/>
                      <a:pt x="33" y="16"/>
                    </a:cubicBezTo>
                    <a:cubicBezTo>
                      <a:pt x="34" y="16"/>
                      <a:pt x="34" y="16"/>
                      <a:pt x="3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grpSp>
        <p:sp>
          <p:nvSpPr>
            <p:cNvPr id="56" name="文本框 137"/>
            <p:cNvSpPr txBox="1"/>
            <p:nvPr/>
          </p:nvSpPr>
          <p:spPr>
            <a:xfrm>
              <a:off x="3047132" y="3272651"/>
              <a:ext cx="427040" cy="223138"/>
            </a:xfrm>
            <a:prstGeom prst="rect">
              <a:avLst/>
            </a:prstGeom>
            <a:noFill/>
          </p:spPr>
          <p:txBody>
            <a:bodyPr wrap="none" lIns="68580" tIns="34290" rIns="68580" bIns="34290" rtlCol="0">
              <a:spAutoFit/>
            </a:bodyPr>
            <a:lstStyle/>
            <a:p>
              <a:r>
                <a:rPr lang="en-US" altLang="zh-CN" sz="1000" dirty="0" smtClean="0">
                  <a:solidFill>
                    <a:srgbClr val="605E5E"/>
                  </a:solidFill>
                  <a:latin typeface="Tahoma" panose="020B0604030504040204" pitchFamily="34" charset="0"/>
                  <a:ea typeface="Tahoma" panose="020B0604030504040204" pitchFamily="34" charset="0"/>
                  <a:cs typeface="Tahoma" panose="020B0604030504040204" pitchFamily="34" charset="0"/>
                </a:rPr>
                <a:t>Text</a:t>
              </a:r>
              <a:r>
                <a:rPr lang="en-US" altLang="zh-CN" sz="1000" dirty="0" smtClean="0">
                  <a:solidFill>
                    <a:srgbClr val="859291"/>
                  </a:solidFill>
                  <a:latin typeface="Tahoma" panose="020B0604030504040204" pitchFamily="34" charset="0"/>
                  <a:ea typeface="Tahoma" panose="020B0604030504040204" pitchFamily="34" charset="0"/>
                  <a:cs typeface="Tahoma" panose="020B0604030504040204" pitchFamily="34" charset="0"/>
                </a:rPr>
                <a:t>.</a:t>
              </a:r>
              <a:endParaRPr lang="zh-CN" altLang="en-US" sz="1000" dirty="0">
                <a:solidFill>
                  <a:srgbClr val="859291"/>
                </a:solidFill>
                <a:latin typeface="Tahoma" panose="020B0604030504040204" pitchFamily="34" charset="0"/>
                <a:cs typeface="Tahoma" panose="020B0604030504040204" pitchFamily="34" charset="0"/>
              </a:endParaRPr>
            </a:p>
          </p:txBody>
        </p:sp>
      </p:grpSp>
      <p:grpSp>
        <p:nvGrpSpPr>
          <p:cNvPr id="68" name="组合 67"/>
          <p:cNvGrpSpPr/>
          <p:nvPr/>
        </p:nvGrpSpPr>
        <p:grpSpPr>
          <a:xfrm>
            <a:off x="5560538" y="2423316"/>
            <a:ext cx="735079" cy="747433"/>
            <a:chOff x="5560538" y="2892900"/>
            <a:chExt cx="735079" cy="747433"/>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0538" y="2892900"/>
              <a:ext cx="735079" cy="747433"/>
            </a:xfrm>
            <a:prstGeom prst="rect">
              <a:avLst/>
            </a:prstGeom>
            <a:effectLst>
              <a:outerShdw blurRad="50800" dist="38100" dir="8100000" algn="tr" rotWithShape="0">
                <a:prstClr val="black">
                  <a:alpha val="40000"/>
                </a:prstClr>
              </a:outerShdw>
            </a:effectLst>
          </p:spPr>
        </p:pic>
        <p:grpSp>
          <p:nvGrpSpPr>
            <p:cNvPr id="44" name="组合 43"/>
            <p:cNvGrpSpPr/>
            <p:nvPr/>
          </p:nvGrpSpPr>
          <p:grpSpPr>
            <a:xfrm>
              <a:off x="5800527" y="3063109"/>
              <a:ext cx="213965" cy="203508"/>
              <a:chOff x="2921001" y="1944688"/>
              <a:chExt cx="422275" cy="401637"/>
            </a:xfrm>
            <a:solidFill>
              <a:srgbClr val="F36F00"/>
            </a:solidFill>
          </p:grpSpPr>
          <p:sp>
            <p:nvSpPr>
              <p:cNvPr id="45" name="Oval 81"/>
              <p:cNvSpPr>
                <a:spLocks noChangeArrowheads="1"/>
              </p:cNvSpPr>
              <p:nvPr/>
            </p:nvSpPr>
            <p:spPr bwMode="auto">
              <a:xfrm>
                <a:off x="3082926" y="2281238"/>
                <a:ext cx="63500" cy="650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46" name="Oval 82"/>
              <p:cNvSpPr>
                <a:spLocks noChangeArrowheads="1"/>
              </p:cNvSpPr>
              <p:nvPr/>
            </p:nvSpPr>
            <p:spPr bwMode="auto">
              <a:xfrm>
                <a:off x="3244851" y="2281238"/>
                <a:ext cx="63500" cy="650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47" name="Oval 83"/>
              <p:cNvSpPr>
                <a:spLocks noChangeArrowheads="1"/>
              </p:cNvSpPr>
              <p:nvPr/>
            </p:nvSpPr>
            <p:spPr bwMode="auto">
              <a:xfrm>
                <a:off x="3101976" y="2092325"/>
                <a:ext cx="41275" cy="41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48" name="Oval 84"/>
              <p:cNvSpPr>
                <a:spLocks noChangeArrowheads="1"/>
              </p:cNvSpPr>
              <p:nvPr/>
            </p:nvSpPr>
            <p:spPr bwMode="auto">
              <a:xfrm>
                <a:off x="3241676" y="2092325"/>
                <a:ext cx="41275" cy="41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49" name="Oval 85"/>
              <p:cNvSpPr>
                <a:spLocks noChangeArrowheads="1"/>
              </p:cNvSpPr>
              <p:nvPr/>
            </p:nvSpPr>
            <p:spPr bwMode="auto">
              <a:xfrm>
                <a:off x="3138488" y="2160588"/>
                <a:ext cx="42863"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50" name="Oval 86"/>
              <p:cNvSpPr>
                <a:spLocks noChangeArrowheads="1"/>
              </p:cNvSpPr>
              <p:nvPr/>
            </p:nvSpPr>
            <p:spPr bwMode="auto">
              <a:xfrm>
                <a:off x="3206751" y="2160588"/>
                <a:ext cx="41275"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51" name="Freeform 87"/>
              <p:cNvSpPr>
                <a:spLocks/>
              </p:cNvSpPr>
              <p:nvPr/>
            </p:nvSpPr>
            <p:spPr bwMode="auto">
              <a:xfrm>
                <a:off x="2921001" y="2012950"/>
                <a:ext cx="422275" cy="246062"/>
              </a:xfrm>
              <a:custGeom>
                <a:avLst/>
                <a:gdLst>
                  <a:gd name="T0" fmla="*/ 111 w 112"/>
                  <a:gd name="T1" fmla="*/ 24 h 65"/>
                  <a:gd name="T2" fmla="*/ 112 w 112"/>
                  <a:gd name="T3" fmla="*/ 25 h 65"/>
                  <a:gd name="T4" fmla="*/ 98 w 112"/>
                  <a:gd name="T5" fmla="*/ 64 h 65"/>
                  <a:gd name="T6" fmla="*/ 98 w 112"/>
                  <a:gd name="T7" fmla="*/ 65 h 65"/>
                  <a:gd name="T8" fmla="*/ 47 w 112"/>
                  <a:gd name="T9" fmla="*/ 65 h 65"/>
                  <a:gd name="T10" fmla="*/ 47 w 112"/>
                  <a:gd name="T11" fmla="*/ 64 h 65"/>
                  <a:gd name="T12" fmla="*/ 25 w 112"/>
                  <a:gd name="T13" fmla="*/ 9 h 65"/>
                  <a:gd name="T14" fmla="*/ 24 w 112"/>
                  <a:gd name="T15" fmla="*/ 9 h 65"/>
                  <a:gd name="T16" fmla="*/ 2 w 112"/>
                  <a:gd name="T17" fmla="*/ 9 h 65"/>
                  <a:gd name="T18" fmla="*/ 0 w 112"/>
                  <a:gd name="T19" fmla="*/ 8 h 65"/>
                  <a:gd name="T20" fmla="*/ 1 w 112"/>
                  <a:gd name="T21" fmla="*/ 0 h 65"/>
                  <a:gd name="T22" fmla="*/ 2 w 112"/>
                  <a:gd name="T23" fmla="*/ 0 h 65"/>
                  <a:gd name="T24" fmla="*/ 30 w 112"/>
                  <a:gd name="T25" fmla="*/ 0 h 65"/>
                  <a:gd name="T26" fmla="*/ 31 w 112"/>
                  <a:gd name="T27" fmla="*/ 0 h 65"/>
                  <a:gd name="T28" fmla="*/ 53 w 112"/>
                  <a:gd name="T29" fmla="*/ 55 h 65"/>
                  <a:gd name="T30" fmla="*/ 54 w 112"/>
                  <a:gd name="T31" fmla="*/ 56 h 65"/>
                  <a:gd name="T32" fmla="*/ 91 w 112"/>
                  <a:gd name="T33" fmla="*/ 56 h 65"/>
                  <a:gd name="T34" fmla="*/ 92 w 112"/>
                  <a:gd name="T35" fmla="*/ 55 h 65"/>
                  <a:gd name="T36" fmla="*/ 103 w 112"/>
                  <a:gd name="T37" fmla="*/ 22 h 65"/>
                  <a:gd name="T38" fmla="*/ 104 w 112"/>
                  <a:gd name="T39" fmla="*/ 21 h 65"/>
                  <a:gd name="T40" fmla="*/ 111 w 112"/>
                  <a:gd name="T41"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65">
                    <a:moveTo>
                      <a:pt x="111" y="24"/>
                    </a:moveTo>
                    <a:cubicBezTo>
                      <a:pt x="112" y="24"/>
                      <a:pt x="112" y="24"/>
                      <a:pt x="112" y="25"/>
                    </a:cubicBezTo>
                    <a:cubicBezTo>
                      <a:pt x="98" y="64"/>
                      <a:pt x="98" y="64"/>
                      <a:pt x="98" y="64"/>
                    </a:cubicBezTo>
                    <a:cubicBezTo>
                      <a:pt x="98" y="64"/>
                      <a:pt x="98" y="65"/>
                      <a:pt x="98" y="65"/>
                    </a:cubicBezTo>
                    <a:cubicBezTo>
                      <a:pt x="47" y="65"/>
                      <a:pt x="47" y="65"/>
                      <a:pt x="47" y="65"/>
                    </a:cubicBezTo>
                    <a:cubicBezTo>
                      <a:pt x="47" y="65"/>
                      <a:pt x="47" y="64"/>
                      <a:pt x="47" y="64"/>
                    </a:cubicBezTo>
                    <a:cubicBezTo>
                      <a:pt x="25" y="9"/>
                      <a:pt x="25" y="9"/>
                      <a:pt x="25" y="9"/>
                    </a:cubicBezTo>
                    <a:cubicBezTo>
                      <a:pt x="24" y="9"/>
                      <a:pt x="24" y="9"/>
                      <a:pt x="24" y="9"/>
                    </a:cubicBezTo>
                    <a:cubicBezTo>
                      <a:pt x="2" y="9"/>
                      <a:pt x="2" y="9"/>
                      <a:pt x="2" y="9"/>
                    </a:cubicBezTo>
                    <a:cubicBezTo>
                      <a:pt x="1" y="9"/>
                      <a:pt x="1" y="9"/>
                      <a:pt x="0" y="8"/>
                    </a:cubicBezTo>
                    <a:cubicBezTo>
                      <a:pt x="1" y="0"/>
                      <a:pt x="1" y="0"/>
                      <a:pt x="1" y="0"/>
                    </a:cubicBezTo>
                    <a:cubicBezTo>
                      <a:pt x="1" y="0"/>
                      <a:pt x="1" y="0"/>
                      <a:pt x="2" y="0"/>
                    </a:cubicBezTo>
                    <a:cubicBezTo>
                      <a:pt x="30" y="0"/>
                      <a:pt x="30" y="0"/>
                      <a:pt x="30" y="0"/>
                    </a:cubicBezTo>
                    <a:cubicBezTo>
                      <a:pt x="30" y="0"/>
                      <a:pt x="31" y="0"/>
                      <a:pt x="31" y="0"/>
                    </a:cubicBezTo>
                    <a:cubicBezTo>
                      <a:pt x="53" y="55"/>
                      <a:pt x="53" y="55"/>
                      <a:pt x="53" y="55"/>
                    </a:cubicBezTo>
                    <a:cubicBezTo>
                      <a:pt x="53" y="55"/>
                      <a:pt x="53" y="56"/>
                      <a:pt x="54" y="56"/>
                    </a:cubicBezTo>
                    <a:cubicBezTo>
                      <a:pt x="91" y="56"/>
                      <a:pt x="91" y="56"/>
                      <a:pt x="91" y="56"/>
                    </a:cubicBezTo>
                    <a:cubicBezTo>
                      <a:pt x="91" y="56"/>
                      <a:pt x="92" y="55"/>
                      <a:pt x="92" y="55"/>
                    </a:cubicBezTo>
                    <a:cubicBezTo>
                      <a:pt x="103" y="22"/>
                      <a:pt x="103" y="22"/>
                      <a:pt x="103" y="22"/>
                    </a:cubicBezTo>
                    <a:cubicBezTo>
                      <a:pt x="103" y="21"/>
                      <a:pt x="104" y="21"/>
                      <a:pt x="104" y="21"/>
                    </a:cubicBezTo>
                    <a:lnTo>
                      <a:pt x="11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52" name="Freeform 88"/>
              <p:cNvSpPr>
                <a:spLocks/>
              </p:cNvSpPr>
              <p:nvPr/>
            </p:nvSpPr>
            <p:spPr bwMode="auto">
              <a:xfrm>
                <a:off x="3151188" y="1944688"/>
                <a:ext cx="85725" cy="204787"/>
              </a:xfrm>
              <a:custGeom>
                <a:avLst/>
                <a:gdLst>
                  <a:gd name="T0" fmla="*/ 8 w 23"/>
                  <a:gd name="T1" fmla="*/ 54 h 54"/>
                  <a:gd name="T2" fmla="*/ 7 w 23"/>
                  <a:gd name="T3" fmla="*/ 53 h 54"/>
                  <a:gd name="T4" fmla="*/ 7 w 23"/>
                  <a:gd name="T5" fmla="*/ 19 h 54"/>
                  <a:gd name="T6" fmla="*/ 7 w 23"/>
                  <a:gd name="T7" fmla="*/ 19 h 54"/>
                  <a:gd name="T8" fmla="*/ 1 w 23"/>
                  <a:gd name="T9" fmla="*/ 19 h 54"/>
                  <a:gd name="T10" fmla="*/ 1 w 23"/>
                  <a:gd name="T11" fmla="*/ 18 h 54"/>
                  <a:gd name="T12" fmla="*/ 11 w 23"/>
                  <a:gd name="T13" fmla="*/ 1 h 54"/>
                  <a:gd name="T14" fmla="*/ 12 w 23"/>
                  <a:gd name="T15" fmla="*/ 1 h 54"/>
                  <a:gd name="T16" fmla="*/ 23 w 23"/>
                  <a:gd name="T17" fmla="*/ 18 h 54"/>
                  <a:gd name="T18" fmla="*/ 22 w 23"/>
                  <a:gd name="T19" fmla="*/ 19 h 54"/>
                  <a:gd name="T20" fmla="*/ 17 w 23"/>
                  <a:gd name="T21" fmla="*/ 19 h 54"/>
                  <a:gd name="T22" fmla="*/ 16 w 23"/>
                  <a:gd name="T23" fmla="*/ 19 h 54"/>
                  <a:gd name="T24" fmla="*/ 16 w 23"/>
                  <a:gd name="T25" fmla="*/ 53 h 54"/>
                  <a:gd name="T26" fmla="*/ 16 w 23"/>
                  <a:gd name="T27" fmla="*/ 54 h 54"/>
                  <a:gd name="T28" fmla="*/ 8 w 23"/>
                  <a:gd name="T2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54">
                    <a:moveTo>
                      <a:pt x="8" y="54"/>
                    </a:moveTo>
                    <a:cubicBezTo>
                      <a:pt x="7" y="54"/>
                      <a:pt x="7" y="54"/>
                      <a:pt x="7" y="53"/>
                    </a:cubicBezTo>
                    <a:cubicBezTo>
                      <a:pt x="7" y="19"/>
                      <a:pt x="7" y="19"/>
                      <a:pt x="7" y="19"/>
                    </a:cubicBezTo>
                    <a:cubicBezTo>
                      <a:pt x="7" y="19"/>
                      <a:pt x="7" y="19"/>
                      <a:pt x="7" y="19"/>
                    </a:cubicBezTo>
                    <a:cubicBezTo>
                      <a:pt x="1" y="19"/>
                      <a:pt x="1" y="19"/>
                      <a:pt x="1" y="19"/>
                    </a:cubicBezTo>
                    <a:cubicBezTo>
                      <a:pt x="1" y="19"/>
                      <a:pt x="0" y="19"/>
                      <a:pt x="1" y="18"/>
                    </a:cubicBezTo>
                    <a:cubicBezTo>
                      <a:pt x="11" y="1"/>
                      <a:pt x="11" y="1"/>
                      <a:pt x="11" y="1"/>
                    </a:cubicBezTo>
                    <a:cubicBezTo>
                      <a:pt x="12" y="0"/>
                      <a:pt x="12" y="0"/>
                      <a:pt x="12" y="1"/>
                    </a:cubicBezTo>
                    <a:cubicBezTo>
                      <a:pt x="23" y="18"/>
                      <a:pt x="23" y="18"/>
                      <a:pt x="23" y="18"/>
                    </a:cubicBezTo>
                    <a:cubicBezTo>
                      <a:pt x="23" y="19"/>
                      <a:pt x="23" y="19"/>
                      <a:pt x="22" y="19"/>
                    </a:cubicBezTo>
                    <a:cubicBezTo>
                      <a:pt x="17" y="19"/>
                      <a:pt x="17" y="19"/>
                      <a:pt x="17" y="19"/>
                    </a:cubicBezTo>
                    <a:cubicBezTo>
                      <a:pt x="16" y="19"/>
                      <a:pt x="16" y="19"/>
                      <a:pt x="16" y="19"/>
                    </a:cubicBezTo>
                    <a:cubicBezTo>
                      <a:pt x="16" y="53"/>
                      <a:pt x="16" y="53"/>
                      <a:pt x="16" y="53"/>
                    </a:cubicBezTo>
                    <a:cubicBezTo>
                      <a:pt x="16" y="54"/>
                      <a:pt x="16" y="54"/>
                      <a:pt x="16" y="54"/>
                    </a:cubicBezTo>
                    <a:lnTo>
                      <a:pt x="8"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grpSp>
        <p:sp>
          <p:nvSpPr>
            <p:cNvPr id="57" name="文本框 138"/>
            <p:cNvSpPr txBox="1"/>
            <p:nvPr/>
          </p:nvSpPr>
          <p:spPr>
            <a:xfrm>
              <a:off x="5754189" y="3272651"/>
              <a:ext cx="427040" cy="223138"/>
            </a:xfrm>
            <a:prstGeom prst="rect">
              <a:avLst/>
            </a:prstGeom>
            <a:noFill/>
          </p:spPr>
          <p:txBody>
            <a:bodyPr wrap="none" lIns="68580" tIns="34290" rIns="68580" bIns="34290" rtlCol="0">
              <a:spAutoFit/>
            </a:bodyPr>
            <a:lstStyle/>
            <a:p>
              <a:r>
                <a:rPr lang="en-US" altLang="zh-CN" sz="1000" dirty="0" smtClean="0">
                  <a:solidFill>
                    <a:srgbClr val="605E5E"/>
                  </a:solidFill>
                  <a:latin typeface="Tahoma" panose="020B0604030504040204" pitchFamily="34" charset="0"/>
                  <a:ea typeface="Tahoma" panose="020B0604030504040204" pitchFamily="34" charset="0"/>
                  <a:cs typeface="Tahoma" panose="020B0604030504040204" pitchFamily="34" charset="0"/>
                </a:rPr>
                <a:t>Text</a:t>
              </a:r>
              <a:r>
                <a:rPr lang="en-US" altLang="zh-CN" sz="1000" dirty="0" smtClean="0">
                  <a:solidFill>
                    <a:srgbClr val="859291"/>
                  </a:solidFill>
                  <a:latin typeface="Tahoma" panose="020B0604030504040204" pitchFamily="34" charset="0"/>
                  <a:ea typeface="Tahoma" panose="020B0604030504040204" pitchFamily="34" charset="0"/>
                  <a:cs typeface="Tahoma" panose="020B0604030504040204" pitchFamily="34" charset="0"/>
                </a:rPr>
                <a:t>.</a:t>
              </a:r>
              <a:endParaRPr lang="zh-CN" altLang="en-US" sz="1000" dirty="0">
                <a:solidFill>
                  <a:srgbClr val="859291"/>
                </a:solidFill>
                <a:latin typeface="Tahoma" panose="020B0604030504040204" pitchFamily="34" charset="0"/>
                <a:cs typeface="Tahoma" panose="020B0604030504040204" pitchFamily="34" charset="0"/>
              </a:endParaRPr>
            </a:p>
          </p:txBody>
        </p:sp>
      </p:grpSp>
      <p:grpSp>
        <p:nvGrpSpPr>
          <p:cNvPr id="64" name="组合 63"/>
          <p:cNvGrpSpPr/>
          <p:nvPr/>
        </p:nvGrpSpPr>
        <p:grpSpPr>
          <a:xfrm>
            <a:off x="3896558" y="1831619"/>
            <a:ext cx="1353773" cy="2108283"/>
            <a:chOff x="3896558" y="2301203"/>
            <a:chExt cx="1353773" cy="2108283"/>
          </a:xfrm>
        </p:grpSpPr>
        <p:grpSp>
          <p:nvGrpSpPr>
            <p:cNvPr id="9" name="组合 8"/>
            <p:cNvGrpSpPr/>
            <p:nvPr/>
          </p:nvGrpSpPr>
          <p:grpSpPr>
            <a:xfrm>
              <a:off x="3896558" y="2301203"/>
              <a:ext cx="1353773" cy="2108283"/>
              <a:chOff x="7056438" y="2401888"/>
              <a:chExt cx="2671763" cy="4160838"/>
            </a:xfrm>
            <a:effectLst>
              <a:outerShdw blurRad="254000" dist="101600" dir="8100000" sx="102000" sy="102000" algn="tr" rotWithShape="0">
                <a:prstClr val="black">
                  <a:alpha val="28000"/>
                </a:prstClr>
              </a:outerShdw>
            </a:effectLst>
          </p:grpSpPr>
          <p:sp>
            <p:nvSpPr>
              <p:cNvPr id="10" name="Freeform 49"/>
              <p:cNvSpPr>
                <a:spLocks/>
              </p:cNvSpPr>
              <p:nvPr/>
            </p:nvSpPr>
            <p:spPr bwMode="auto">
              <a:xfrm>
                <a:off x="7056438" y="2401888"/>
                <a:ext cx="2671763" cy="4160838"/>
              </a:xfrm>
              <a:custGeom>
                <a:avLst/>
                <a:gdLst>
                  <a:gd name="T0" fmla="*/ 388 w 842"/>
                  <a:gd name="T1" fmla="*/ 1312 h 1312"/>
                  <a:gd name="T2" fmla="*/ 340 w 842"/>
                  <a:gd name="T3" fmla="*/ 1265 h 1312"/>
                  <a:gd name="T4" fmla="*/ 343 w 842"/>
                  <a:gd name="T5" fmla="*/ 1249 h 1312"/>
                  <a:gd name="T6" fmla="*/ 278 w 842"/>
                  <a:gd name="T7" fmla="*/ 1249 h 1312"/>
                  <a:gd name="T8" fmla="*/ 228 w 842"/>
                  <a:gd name="T9" fmla="*/ 1199 h 1312"/>
                  <a:gd name="T10" fmla="*/ 241 w 842"/>
                  <a:gd name="T11" fmla="*/ 1164 h 1312"/>
                  <a:gd name="T12" fmla="*/ 219 w 842"/>
                  <a:gd name="T13" fmla="*/ 1121 h 1312"/>
                  <a:gd name="T14" fmla="*/ 232 w 842"/>
                  <a:gd name="T15" fmla="*/ 1086 h 1312"/>
                  <a:gd name="T16" fmla="*/ 196 w 842"/>
                  <a:gd name="T17" fmla="*/ 1022 h 1312"/>
                  <a:gd name="T18" fmla="*/ 196 w 842"/>
                  <a:gd name="T19" fmla="*/ 982 h 1312"/>
                  <a:gd name="T20" fmla="*/ 196 w 842"/>
                  <a:gd name="T21" fmla="*/ 982 h 1312"/>
                  <a:gd name="T22" fmla="*/ 196 w 842"/>
                  <a:gd name="T23" fmla="*/ 976 h 1312"/>
                  <a:gd name="T24" fmla="*/ 196 w 842"/>
                  <a:gd name="T25" fmla="*/ 947 h 1312"/>
                  <a:gd name="T26" fmla="*/ 197 w 842"/>
                  <a:gd name="T27" fmla="*/ 940 h 1312"/>
                  <a:gd name="T28" fmla="*/ 197 w 842"/>
                  <a:gd name="T29" fmla="*/ 917 h 1312"/>
                  <a:gd name="T30" fmla="*/ 180 w 842"/>
                  <a:gd name="T31" fmla="*/ 849 h 1312"/>
                  <a:gd name="T32" fmla="*/ 129 w 842"/>
                  <a:gd name="T33" fmla="*/ 779 h 1312"/>
                  <a:gd name="T34" fmla="*/ 0 w 842"/>
                  <a:gd name="T35" fmla="*/ 419 h 1312"/>
                  <a:gd name="T36" fmla="*/ 419 w 842"/>
                  <a:gd name="T37" fmla="*/ 0 h 1312"/>
                  <a:gd name="T38" fmla="*/ 423 w 842"/>
                  <a:gd name="T39" fmla="*/ 0 h 1312"/>
                  <a:gd name="T40" fmla="*/ 842 w 842"/>
                  <a:gd name="T41" fmla="*/ 419 h 1312"/>
                  <a:gd name="T42" fmla="*/ 713 w 842"/>
                  <a:gd name="T43" fmla="*/ 779 h 1312"/>
                  <a:gd name="T44" fmla="*/ 662 w 842"/>
                  <a:gd name="T45" fmla="*/ 849 h 1312"/>
                  <a:gd name="T46" fmla="*/ 647 w 842"/>
                  <a:gd name="T47" fmla="*/ 899 h 1312"/>
                  <a:gd name="T48" fmla="*/ 646 w 842"/>
                  <a:gd name="T49" fmla="*/ 1023 h 1312"/>
                  <a:gd name="T50" fmla="*/ 610 w 842"/>
                  <a:gd name="T51" fmla="*/ 1086 h 1312"/>
                  <a:gd name="T52" fmla="*/ 623 w 842"/>
                  <a:gd name="T53" fmla="*/ 1121 h 1312"/>
                  <a:gd name="T54" fmla="*/ 601 w 842"/>
                  <a:gd name="T55" fmla="*/ 1164 h 1312"/>
                  <a:gd name="T56" fmla="*/ 614 w 842"/>
                  <a:gd name="T57" fmla="*/ 1199 h 1312"/>
                  <a:gd name="T58" fmla="*/ 564 w 842"/>
                  <a:gd name="T59" fmla="*/ 1249 h 1312"/>
                  <a:gd name="T60" fmla="*/ 499 w 842"/>
                  <a:gd name="T61" fmla="*/ 1249 h 1312"/>
                  <a:gd name="T62" fmla="*/ 502 w 842"/>
                  <a:gd name="T63" fmla="*/ 1265 h 1312"/>
                  <a:gd name="T64" fmla="*/ 455 w 842"/>
                  <a:gd name="T65" fmla="*/ 1312 h 1312"/>
                  <a:gd name="T66" fmla="*/ 388 w 842"/>
                  <a:gd name="T67" fmla="*/ 131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11" name="Freeform 50"/>
              <p:cNvSpPr>
                <a:spLocks/>
              </p:cNvSpPr>
              <p:nvPr/>
            </p:nvSpPr>
            <p:spPr bwMode="auto">
              <a:xfrm>
                <a:off x="8247063" y="6384925"/>
                <a:ext cx="293688" cy="82550"/>
              </a:xfrm>
              <a:custGeom>
                <a:avLst/>
                <a:gdLst>
                  <a:gd name="T0" fmla="*/ 13 w 93"/>
                  <a:gd name="T1" fmla="*/ 26 h 26"/>
                  <a:gd name="T2" fmla="*/ 0 w 93"/>
                  <a:gd name="T3" fmla="*/ 13 h 26"/>
                  <a:gd name="T4" fmla="*/ 13 w 93"/>
                  <a:gd name="T5" fmla="*/ 0 h 26"/>
                  <a:gd name="T6" fmla="*/ 80 w 93"/>
                  <a:gd name="T7" fmla="*/ 0 h 26"/>
                  <a:gd name="T8" fmla="*/ 93 w 93"/>
                  <a:gd name="T9" fmla="*/ 13 h 26"/>
                  <a:gd name="T10" fmla="*/ 80 w 93"/>
                  <a:gd name="T11" fmla="*/ 26 h 26"/>
                  <a:gd name="T12" fmla="*/ 13 w 9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rgbClr val="858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12" name="Freeform 51"/>
              <p:cNvSpPr>
                <a:spLocks/>
              </p:cNvSpPr>
              <p:nvPr/>
            </p:nvSpPr>
            <p:spPr bwMode="auto">
              <a:xfrm>
                <a:off x="7888288" y="6162675"/>
                <a:ext cx="1008063" cy="104775"/>
              </a:xfrm>
              <a:custGeom>
                <a:avLst/>
                <a:gdLst>
                  <a:gd name="T0" fmla="*/ 16 w 318"/>
                  <a:gd name="T1" fmla="*/ 33 h 33"/>
                  <a:gd name="T2" fmla="*/ 0 w 318"/>
                  <a:gd name="T3" fmla="*/ 16 h 33"/>
                  <a:gd name="T4" fmla="*/ 16 w 318"/>
                  <a:gd name="T5" fmla="*/ 0 h 33"/>
                  <a:gd name="T6" fmla="*/ 302 w 318"/>
                  <a:gd name="T7" fmla="*/ 0 h 33"/>
                  <a:gd name="T8" fmla="*/ 318 w 318"/>
                  <a:gd name="T9" fmla="*/ 16 h 33"/>
                  <a:gd name="T10" fmla="*/ 302 w 318"/>
                  <a:gd name="T11" fmla="*/ 33 h 33"/>
                  <a:gd name="T12" fmla="*/ 16 w 31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rgbClr val="858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13" name="Freeform 52"/>
              <p:cNvSpPr>
                <a:spLocks/>
              </p:cNvSpPr>
              <p:nvPr/>
            </p:nvSpPr>
            <p:spPr bwMode="auto">
              <a:xfrm>
                <a:off x="7856538" y="5897563"/>
                <a:ext cx="1052513" cy="107950"/>
              </a:xfrm>
              <a:custGeom>
                <a:avLst/>
                <a:gdLst>
                  <a:gd name="T0" fmla="*/ 17 w 332"/>
                  <a:gd name="T1" fmla="*/ 34 h 34"/>
                  <a:gd name="T2" fmla="*/ 0 w 332"/>
                  <a:gd name="T3" fmla="*/ 17 h 34"/>
                  <a:gd name="T4" fmla="*/ 17 w 332"/>
                  <a:gd name="T5" fmla="*/ 0 h 34"/>
                  <a:gd name="T6" fmla="*/ 315 w 332"/>
                  <a:gd name="T7" fmla="*/ 0 h 34"/>
                  <a:gd name="T8" fmla="*/ 332 w 332"/>
                  <a:gd name="T9" fmla="*/ 17 h 34"/>
                  <a:gd name="T10" fmla="*/ 315 w 332"/>
                  <a:gd name="T11" fmla="*/ 34 h 34"/>
                  <a:gd name="T12" fmla="*/ 17 w 33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rgbClr val="858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14" name="Freeform 53"/>
              <p:cNvSpPr>
                <a:spLocks/>
              </p:cNvSpPr>
              <p:nvPr/>
            </p:nvSpPr>
            <p:spPr bwMode="auto">
              <a:xfrm>
                <a:off x="7780338" y="5211763"/>
                <a:ext cx="1223963" cy="552450"/>
              </a:xfrm>
              <a:custGeom>
                <a:avLst/>
                <a:gdLst>
                  <a:gd name="T0" fmla="*/ 3 w 386"/>
                  <a:gd name="T1" fmla="*/ 30 h 174"/>
                  <a:gd name="T2" fmla="*/ 3 w 386"/>
                  <a:gd name="T3" fmla="*/ 30 h 174"/>
                  <a:gd name="T4" fmla="*/ 3 w 386"/>
                  <a:gd name="T5" fmla="*/ 54 h 174"/>
                  <a:gd name="T6" fmla="*/ 2 w 386"/>
                  <a:gd name="T7" fmla="*/ 62 h 174"/>
                  <a:gd name="T8" fmla="*/ 3 w 386"/>
                  <a:gd name="T9" fmla="*/ 62 h 174"/>
                  <a:gd name="T10" fmla="*/ 2 w 386"/>
                  <a:gd name="T11" fmla="*/ 137 h 174"/>
                  <a:gd name="T12" fmla="*/ 27 w 386"/>
                  <a:gd name="T13" fmla="*/ 174 h 174"/>
                  <a:gd name="T14" fmla="*/ 359 w 386"/>
                  <a:gd name="T15" fmla="*/ 174 h 174"/>
                  <a:gd name="T16" fmla="*/ 384 w 386"/>
                  <a:gd name="T17" fmla="*/ 136 h 174"/>
                  <a:gd name="T18" fmla="*/ 385 w 386"/>
                  <a:gd name="T19" fmla="*/ 11 h 174"/>
                  <a:gd name="T20" fmla="*/ 385 w 386"/>
                  <a:gd name="T21" fmla="*/ 10 h 174"/>
                  <a:gd name="T22" fmla="*/ 386 w 386"/>
                  <a:gd name="T23" fmla="*/ 0 h 174"/>
                  <a:gd name="T24" fmla="*/ 0 w 386"/>
                  <a:gd name="T25" fmla="*/ 0 h 174"/>
                  <a:gd name="T26" fmla="*/ 3 w 386"/>
                  <a:gd name="T27"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rgbClr val="F36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15" name="Freeform 54"/>
              <p:cNvSpPr>
                <a:spLocks/>
              </p:cNvSpPr>
              <p:nvPr/>
            </p:nvSpPr>
            <p:spPr bwMode="auto">
              <a:xfrm>
                <a:off x="7167563" y="2509838"/>
                <a:ext cx="2452688" cy="2578100"/>
              </a:xfrm>
              <a:custGeom>
                <a:avLst/>
                <a:gdLst>
                  <a:gd name="T0" fmla="*/ 597 w 773"/>
                  <a:gd name="T1" fmla="*/ 797 h 813"/>
                  <a:gd name="T2" fmla="*/ 652 w 773"/>
                  <a:gd name="T3" fmla="*/ 723 h 813"/>
                  <a:gd name="T4" fmla="*/ 773 w 773"/>
                  <a:gd name="T5" fmla="*/ 385 h 813"/>
                  <a:gd name="T6" fmla="*/ 388 w 773"/>
                  <a:gd name="T7" fmla="*/ 0 h 813"/>
                  <a:gd name="T8" fmla="*/ 384 w 773"/>
                  <a:gd name="T9" fmla="*/ 0 h 813"/>
                  <a:gd name="T10" fmla="*/ 0 w 773"/>
                  <a:gd name="T11" fmla="*/ 385 h 813"/>
                  <a:gd name="T12" fmla="*/ 120 w 773"/>
                  <a:gd name="T13" fmla="*/ 723 h 813"/>
                  <a:gd name="T14" fmla="*/ 175 w 773"/>
                  <a:gd name="T15" fmla="*/ 797 h 813"/>
                  <a:gd name="T16" fmla="*/ 183 w 773"/>
                  <a:gd name="T17" fmla="*/ 813 h 813"/>
                  <a:gd name="T18" fmla="*/ 589 w 773"/>
                  <a:gd name="T19" fmla="*/ 813 h 813"/>
                  <a:gd name="T20" fmla="*/ 597 w 773"/>
                  <a:gd name="T21" fmla="*/ 79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solidFill>
                <a:srgbClr val="F36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grpSp>
        <p:grpSp>
          <p:nvGrpSpPr>
            <p:cNvPr id="38" name="组合 37"/>
            <p:cNvGrpSpPr/>
            <p:nvPr/>
          </p:nvGrpSpPr>
          <p:grpSpPr>
            <a:xfrm>
              <a:off x="4420419" y="3212843"/>
              <a:ext cx="294092" cy="396812"/>
              <a:chOff x="2301876" y="1898650"/>
              <a:chExt cx="331788" cy="447675"/>
            </a:xfrm>
          </p:grpSpPr>
          <p:sp>
            <p:nvSpPr>
              <p:cNvPr id="39" name="Freeform 76"/>
              <p:cNvSpPr>
                <a:spLocks/>
              </p:cNvSpPr>
              <p:nvPr/>
            </p:nvSpPr>
            <p:spPr bwMode="auto">
              <a:xfrm>
                <a:off x="2308226" y="2266950"/>
                <a:ext cx="53975" cy="79375"/>
              </a:xfrm>
              <a:custGeom>
                <a:avLst/>
                <a:gdLst>
                  <a:gd name="T0" fmla="*/ 13 w 14"/>
                  <a:gd name="T1" fmla="*/ 0 h 21"/>
                  <a:gd name="T2" fmla="*/ 1 w 14"/>
                  <a:gd name="T3" fmla="*/ 0 h 21"/>
                  <a:gd name="T4" fmla="*/ 0 w 14"/>
                  <a:gd name="T5" fmla="*/ 1 h 21"/>
                  <a:gd name="T6" fmla="*/ 0 w 14"/>
                  <a:gd name="T7" fmla="*/ 20 h 21"/>
                  <a:gd name="T8" fmla="*/ 1 w 14"/>
                  <a:gd name="T9" fmla="*/ 21 h 21"/>
                  <a:gd name="T10" fmla="*/ 13 w 14"/>
                  <a:gd name="T11" fmla="*/ 21 h 21"/>
                  <a:gd name="T12" fmla="*/ 14 w 14"/>
                  <a:gd name="T13" fmla="*/ 20 h 21"/>
                  <a:gd name="T14" fmla="*/ 14 w 14"/>
                  <a:gd name="T15" fmla="*/ 1 h 21"/>
                  <a:gd name="T16" fmla="*/ 13 w 14"/>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1">
                    <a:moveTo>
                      <a:pt x="13" y="0"/>
                    </a:moveTo>
                    <a:cubicBezTo>
                      <a:pt x="1" y="0"/>
                      <a:pt x="1" y="0"/>
                      <a:pt x="1" y="0"/>
                    </a:cubicBezTo>
                    <a:cubicBezTo>
                      <a:pt x="1" y="0"/>
                      <a:pt x="0" y="0"/>
                      <a:pt x="0" y="1"/>
                    </a:cubicBezTo>
                    <a:cubicBezTo>
                      <a:pt x="0" y="20"/>
                      <a:pt x="0" y="20"/>
                      <a:pt x="0" y="20"/>
                    </a:cubicBezTo>
                    <a:cubicBezTo>
                      <a:pt x="0" y="21"/>
                      <a:pt x="1" y="21"/>
                      <a:pt x="1" y="21"/>
                    </a:cubicBezTo>
                    <a:cubicBezTo>
                      <a:pt x="13" y="21"/>
                      <a:pt x="13" y="21"/>
                      <a:pt x="13" y="21"/>
                    </a:cubicBezTo>
                    <a:cubicBezTo>
                      <a:pt x="14" y="21"/>
                      <a:pt x="14" y="21"/>
                      <a:pt x="14" y="20"/>
                    </a:cubicBezTo>
                    <a:cubicBezTo>
                      <a:pt x="14" y="1"/>
                      <a:pt x="14" y="1"/>
                      <a:pt x="14" y="1"/>
                    </a:cubicBezTo>
                    <a:cubicBezTo>
                      <a:pt x="14" y="0"/>
                      <a:pt x="14" y="0"/>
                      <a:pt x="13" y="0"/>
                    </a:cubicBez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40" name="Freeform 77"/>
              <p:cNvSpPr>
                <a:spLocks/>
              </p:cNvSpPr>
              <p:nvPr/>
            </p:nvSpPr>
            <p:spPr bwMode="auto">
              <a:xfrm>
                <a:off x="2398713" y="2300288"/>
                <a:ext cx="53975" cy="46037"/>
              </a:xfrm>
              <a:custGeom>
                <a:avLst/>
                <a:gdLst>
                  <a:gd name="T0" fmla="*/ 13 w 14"/>
                  <a:gd name="T1" fmla="*/ 0 h 12"/>
                  <a:gd name="T2" fmla="*/ 1 w 14"/>
                  <a:gd name="T3" fmla="*/ 0 h 12"/>
                  <a:gd name="T4" fmla="*/ 0 w 14"/>
                  <a:gd name="T5" fmla="*/ 0 h 12"/>
                  <a:gd name="T6" fmla="*/ 0 w 14"/>
                  <a:gd name="T7" fmla="*/ 12 h 12"/>
                  <a:gd name="T8" fmla="*/ 1 w 14"/>
                  <a:gd name="T9" fmla="*/ 12 h 12"/>
                  <a:gd name="T10" fmla="*/ 13 w 14"/>
                  <a:gd name="T11" fmla="*/ 12 h 12"/>
                  <a:gd name="T12" fmla="*/ 14 w 14"/>
                  <a:gd name="T13" fmla="*/ 12 h 12"/>
                  <a:gd name="T14" fmla="*/ 14 w 14"/>
                  <a:gd name="T15" fmla="*/ 0 h 12"/>
                  <a:gd name="T16" fmla="*/ 13 w 1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13" y="0"/>
                    </a:moveTo>
                    <a:cubicBezTo>
                      <a:pt x="1" y="0"/>
                      <a:pt x="1" y="0"/>
                      <a:pt x="1" y="0"/>
                    </a:cubicBezTo>
                    <a:cubicBezTo>
                      <a:pt x="0" y="0"/>
                      <a:pt x="0" y="0"/>
                      <a:pt x="0" y="0"/>
                    </a:cubicBezTo>
                    <a:cubicBezTo>
                      <a:pt x="0" y="12"/>
                      <a:pt x="0" y="12"/>
                      <a:pt x="0" y="12"/>
                    </a:cubicBezTo>
                    <a:cubicBezTo>
                      <a:pt x="0" y="12"/>
                      <a:pt x="0" y="12"/>
                      <a:pt x="1" y="12"/>
                    </a:cubicBezTo>
                    <a:cubicBezTo>
                      <a:pt x="13" y="12"/>
                      <a:pt x="13" y="12"/>
                      <a:pt x="13" y="12"/>
                    </a:cubicBezTo>
                    <a:cubicBezTo>
                      <a:pt x="13" y="12"/>
                      <a:pt x="14" y="12"/>
                      <a:pt x="14" y="12"/>
                    </a:cubicBezTo>
                    <a:cubicBezTo>
                      <a:pt x="14" y="0"/>
                      <a:pt x="14" y="0"/>
                      <a:pt x="14" y="0"/>
                    </a:cubicBezTo>
                    <a:cubicBezTo>
                      <a:pt x="14" y="0"/>
                      <a:pt x="13" y="0"/>
                      <a:pt x="13" y="0"/>
                    </a:cubicBez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41" name="Freeform 78"/>
              <p:cNvSpPr>
                <a:spLocks/>
              </p:cNvSpPr>
              <p:nvPr/>
            </p:nvSpPr>
            <p:spPr bwMode="auto">
              <a:xfrm>
                <a:off x="2486026" y="2206625"/>
                <a:ext cx="52388" cy="139700"/>
              </a:xfrm>
              <a:custGeom>
                <a:avLst/>
                <a:gdLst>
                  <a:gd name="T0" fmla="*/ 13 w 14"/>
                  <a:gd name="T1" fmla="*/ 0 h 37"/>
                  <a:gd name="T2" fmla="*/ 1 w 14"/>
                  <a:gd name="T3" fmla="*/ 0 h 37"/>
                  <a:gd name="T4" fmla="*/ 0 w 14"/>
                  <a:gd name="T5" fmla="*/ 2 h 37"/>
                  <a:gd name="T6" fmla="*/ 0 w 14"/>
                  <a:gd name="T7" fmla="*/ 35 h 37"/>
                  <a:gd name="T8" fmla="*/ 1 w 14"/>
                  <a:gd name="T9" fmla="*/ 37 h 37"/>
                  <a:gd name="T10" fmla="*/ 13 w 14"/>
                  <a:gd name="T11" fmla="*/ 37 h 37"/>
                  <a:gd name="T12" fmla="*/ 14 w 14"/>
                  <a:gd name="T13" fmla="*/ 35 h 37"/>
                  <a:gd name="T14" fmla="*/ 14 w 14"/>
                  <a:gd name="T15" fmla="*/ 2 h 37"/>
                  <a:gd name="T16" fmla="*/ 13 w 14"/>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7">
                    <a:moveTo>
                      <a:pt x="13" y="0"/>
                    </a:moveTo>
                    <a:cubicBezTo>
                      <a:pt x="1" y="0"/>
                      <a:pt x="1" y="0"/>
                      <a:pt x="1" y="0"/>
                    </a:cubicBezTo>
                    <a:cubicBezTo>
                      <a:pt x="1" y="0"/>
                      <a:pt x="0" y="1"/>
                      <a:pt x="0" y="2"/>
                    </a:cubicBezTo>
                    <a:cubicBezTo>
                      <a:pt x="0" y="35"/>
                      <a:pt x="0" y="35"/>
                      <a:pt x="0" y="35"/>
                    </a:cubicBezTo>
                    <a:cubicBezTo>
                      <a:pt x="0" y="36"/>
                      <a:pt x="1" y="37"/>
                      <a:pt x="1" y="37"/>
                    </a:cubicBezTo>
                    <a:cubicBezTo>
                      <a:pt x="13" y="37"/>
                      <a:pt x="13" y="37"/>
                      <a:pt x="13" y="37"/>
                    </a:cubicBezTo>
                    <a:cubicBezTo>
                      <a:pt x="14" y="37"/>
                      <a:pt x="14" y="36"/>
                      <a:pt x="14" y="35"/>
                    </a:cubicBezTo>
                    <a:cubicBezTo>
                      <a:pt x="14" y="2"/>
                      <a:pt x="14" y="2"/>
                      <a:pt x="14" y="2"/>
                    </a:cubicBezTo>
                    <a:cubicBezTo>
                      <a:pt x="14" y="1"/>
                      <a:pt x="14" y="0"/>
                      <a:pt x="13" y="0"/>
                    </a:cubicBez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42" name="Freeform 79"/>
              <p:cNvSpPr>
                <a:spLocks/>
              </p:cNvSpPr>
              <p:nvPr/>
            </p:nvSpPr>
            <p:spPr bwMode="auto">
              <a:xfrm>
                <a:off x="2576513" y="2073275"/>
                <a:ext cx="53975" cy="273050"/>
              </a:xfrm>
              <a:custGeom>
                <a:avLst/>
                <a:gdLst>
                  <a:gd name="T0" fmla="*/ 13 w 14"/>
                  <a:gd name="T1" fmla="*/ 0 h 72"/>
                  <a:gd name="T2" fmla="*/ 1 w 14"/>
                  <a:gd name="T3" fmla="*/ 0 h 72"/>
                  <a:gd name="T4" fmla="*/ 0 w 14"/>
                  <a:gd name="T5" fmla="*/ 4 h 72"/>
                  <a:gd name="T6" fmla="*/ 0 w 14"/>
                  <a:gd name="T7" fmla="*/ 68 h 72"/>
                  <a:gd name="T8" fmla="*/ 1 w 14"/>
                  <a:gd name="T9" fmla="*/ 72 h 72"/>
                  <a:gd name="T10" fmla="*/ 13 w 14"/>
                  <a:gd name="T11" fmla="*/ 72 h 72"/>
                  <a:gd name="T12" fmla="*/ 14 w 14"/>
                  <a:gd name="T13" fmla="*/ 68 h 72"/>
                  <a:gd name="T14" fmla="*/ 14 w 14"/>
                  <a:gd name="T15" fmla="*/ 4 h 72"/>
                  <a:gd name="T16" fmla="*/ 13 w 14"/>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2">
                    <a:moveTo>
                      <a:pt x="13" y="0"/>
                    </a:moveTo>
                    <a:cubicBezTo>
                      <a:pt x="1" y="0"/>
                      <a:pt x="1" y="0"/>
                      <a:pt x="1" y="0"/>
                    </a:cubicBezTo>
                    <a:cubicBezTo>
                      <a:pt x="1" y="0"/>
                      <a:pt x="0" y="2"/>
                      <a:pt x="0" y="4"/>
                    </a:cubicBezTo>
                    <a:cubicBezTo>
                      <a:pt x="0" y="68"/>
                      <a:pt x="0" y="68"/>
                      <a:pt x="0" y="68"/>
                    </a:cubicBezTo>
                    <a:cubicBezTo>
                      <a:pt x="0" y="70"/>
                      <a:pt x="1" y="72"/>
                      <a:pt x="1" y="72"/>
                    </a:cubicBezTo>
                    <a:cubicBezTo>
                      <a:pt x="13" y="72"/>
                      <a:pt x="13" y="72"/>
                      <a:pt x="13" y="72"/>
                    </a:cubicBezTo>
                    <a:cubicBezTo>
                      <a:pt x="14" y="72"/>
                      <a:pt x="14" y="70"/>
                      <a:pt x="14" y="68"/>
                    </a:cubicBezTo>
                    <a:cubicBezTo>
                      <a:pt x="14" y="4"/>
                      <a:pt x="14" y="4"/>
                      <a:pt x="14" y="4"/>
                    </a:cubicBezTo>
                    <a:cubicBezTo>
                      <a:pt x="14" y="2"/>
                      <a:pt x="14" y="0"/>
                      <a:pt x="13" y="0"/>
                    </a:cubicBez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sp>
            <p:nvSpPr>
              <p:cNvPr id="43" name="Freeform 80"/>
              <p:cNvSpPr>
                <a:spLocks/>
              </p:cNvSpPr>
              <p:nvPr/>
            </p:nvSpPr>
            <p:spPr bwMode="auto">
              <a:xfrm>
                <a:off x="2301876" y="1898650"/>
                <a:ext cx="331788" cy="346075"/>
              </a:xfrm>
              <a:custGeom>
                <a:avLst/>
                <a:gdLst>
                  <a:gd name="T0" fmla="*/ 147 w 209"/>
                  <a:gd name="T1" fmla="*/ 48 h 218"/>
                  <a:gd name="T2" fmla="*/ 159 w 209"/>
                  <a:gd name="T3" fmla="*/ 58 h 218"/>
                  <a:gd name="T4" fmla="*/ 71 w 209"/>
                  <a:gd name="T5" fmla="*/ 191 h 218"/>
                  <a:gd name="T6" fmla="*/ 19 w 209"/>
                  <a:gd name="T7" fmla="*/ 163 h 218"/>
                  <a:gd name="T8" fmla="*/ 0 w 209"/>
                  <a:gd name="T9" fmla="*/ 187 h 218"/>
                  <a:gd name="T10" fmla="*/ 14 w 209"/>
                  <a:gd name="T11" fmla="*/ 198 h 218"/>
                  <a:gd name="T12" fmla="*/ 23 w 209"/>
                  <a:gd name="T13" fmla="*/ 187 h 218"/>
                  <a:gd name="T14" fmla="*/ 78 w 209"/>
                  <a:gd name="T15" fmla="*/ 218 h 218"/>
                  <a:gd name="T16" fmla="*/ 176 w 209"/>
                  <a:gd name="T17" fmla="*/ 67 h 218"/>
                  <a:gd name="T18" fmla="*/ 188 w 209"/>
                  <a:gd name="T19" fmla="*/ 77 h 218"/>
                  <a:gd name="T20" fmla="*/ 197 w 209"/>
                  <a:gd name="T21" fmla="*/ 38 h 218"/>
                  <a:gd name="T22" fmla="*/ 209 w 209"/>
                  <a:gd name="T23" fmla="*/ 0 h 218"/>
                  <a:gd name="T24" fmla="*/ 178 w 209"/>
                  <a:gd name="T25" fmla="*/ 24 h 218"/>
                  <a:gd name="T26" fmla="*/ 147 w 209"/>
                  <a:gd name="T27" fmla="*/ 4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218">
                    <a:moveTo>
                      <a:pt x="147" y="48"/>
                    </a:moveTo>
                    <a:lnTo>
                      <a:pt x="159" y="58"/>
                    </a:lnTo>
                    <a:lnTo>
                      <a:pt x="71" y="191"/>
                    </a:lnTo>
                    <a:lnTo>
                      <a:pt x="19" y="163"/>
                    </a:lnTo>
                    <a:lnTo>
                      <a:pt x="0" y="187"/>
                    </a:lnTo>
                    <a:lnTo>
                      <a:pt x="14" y="198"/>
                    </a:lnTo>
                    <a:lnTo>
                      <a:pt x="23" y="187"/>
                    </a:lnTo>
                    <a:lnTo>
                      <a:pt x="78" y="218"/>
                    </a:lnTo>
                    <a:lnTo>
                      <a:pt x="176" y="67"/>
                    </a:lnTo>
                    <a:lnTo>
                      <a:pt x="188" y="77"/>
                    </a:lnTo>
                    <a:lnTo>
                      <a:pt x="197" y="38"/>
                    </a:lnTo>
                    <a:lnTo>
                      <a:pt x="209" y="0"/>
                    </a:lnTo>
                    <a:lnTo>
                      <a:pt x="178" y="24"/>
                    </a:lnTo>
                    <a:lnTo>
                      <a:pt x="147" y="48"/>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00"/>
              </a:p>
            </p:txBody>
          </p:sp>
        </p:grpSp>
        <p:sp>
          <p:nvSpPr>
            <p:cNvPr id="58" name="文本框 139"/>
            <p:cNvSpPr txBox="1"/>
            <p:nvPr/>
          </p:nvSpPr>
          <p:spPr>
            <a:xfrm>
              <a:off x="4087396" y="2892900"/>
              <a:ext cx="1060171" cy="253916"/>
            </a:xfrm>
            <a:prstGeom prst="rect">
              <a:avLst/>
            </a:prstGeom>
            <a:noFill/>
          </p:spPr>
          <p:txBody>
            <a:bodyPr wrap="square" lIns="68580" tIns="34290" rIns="68580" bIns="34290" rtlCol="0">
              <a:spAutoFit/>
            </a:bodyPr>
            <a:lstStyle/>
            <a:p>
              <a:pPr algn="ctr"/>
              <a:r>
                <a:rPr lang="zh-CN" altLang="en-US" sz="1200" b="1" dirty="0" smtClean="0">
                  <a:solidFill>
                    <a:schemeClr val="bg1"/>
                  </a:solidFill>
                  <a:latin typeface="微软雅黑" pitchFamily="34" charset="-122"/>
                  <a:ea typeface="微软雅黑" pitchFamily="34" charset="-122"/>
                  <a:cs typeface="Arial Unicode MS" panose="020B0604020202020204" pitchFamily="34" charset="-122"/>
                </a:rPr>
                <a:t>输入文字内容</a:t>
              </a:r>
              <a:endParaRPr lang="zh-CN" altLang="en-US" sz="1200" b="1" dirty="0">
                <a:solidFill>
                  <a:schemeClr val="bg1"/>
                </a:solidFill>
                <a:latin typeface="微软雅黑" pitchFamily="34" charset="-122"/>
                <a:ea typeface="微软雅黑" pitchFamily="34" charset="-122"/>
                <a:cs typeface="Arial Unicode MS" panose="020B0604020202020204" pitchFamily="34" charset="-122"/>
              </a:endParaRPr>
            </a:p>
          </p:txBody>
        </p:sp>
      </p:grpSp>
      <p:sp>
        <p:nvSpPr>
          <p:cNvPr id="59" name="文本框 8"/>
          <p:cNvSpPr txBox="1"/>
          <p:nvPr/>
        </p:nvSpPr>
        <p:spPr>
          <a:xfrm>
            <a:off x="4914811" y="665249"/>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60" name="文本框 8"/>
          <p:cNvSpPr txBox="1"/>
          <p:nvPr/>
        </p:nvSpPr>
        <p:spPr>
          <a:xfrm>
            <a:off x="6140637" y="1374241"/>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61" name="文本框 8"/>
          <p:cNvSpPr txBox="1"/>
          <p:nvPr/>
        </p:nvSpPr>
        <p:spPr>
          <a:xfrm>
            <a:off x="6253281" y="2540432"/>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62" name="文本框 8"/>
          <p:cNvSpPr txBox="1"/>
          <p:nvPr/>
        </p:nvSpPr>
        <p:spPr>
          <a:xfrm>
            <a:off x="971600" y="1420623"/>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63" name="文本框 8"/>
          <p:cNvSpPr txBox="1"/>
          <p:nvPr/>
        </p:nvSpPr>
        <p:spPr>
          <a:xfrm>
            <a:off x="755576" y="2586814"/>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smtClean="0">
                <a:solidFill>
                  <a:srgbClr val="EC3730"/>
                </a:solidFill>
                <a:latin typeface="微软雅黑" pitchFamily="34" charset="-122"/>
                <a:ea typeface="微软雅黑" pitchFamily="34" charset="-122"/>
              </a:rPr>
              <a:t>请在此输入你的标题</a:t>
            </a:r>
            <a:endParaRPr lang="en-US" altLang="zh-CN" sz="1050" b="1" dirty="0" smtClean="0">
              <a:solidFill>
                <a:srgbClr val="EC3730"/>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smtClean="0">
              <a:solidFill>
                <a:schemeClr val="tx1">
                  <a:lumMod val="65000"/>
                  <a:lumOff val="35000"/>
                </a:schemeClr>
              </a:solidFill>
              <a:latin typeface="微软雅黑" pitchFamily="34" charset="-122"/>
              <a:ea typeface="微软雅黑" pitchFamily="34" charset="-122"/>
            </a:endParaRPr>
          </a:p>
          <a:p>
            <a:r>
              <a:rPr lang="zh-CN" altLang="en-US" sz="1000" b="1"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b="1" dirty="0">
              <a:solidFill>
                <a:schemeClr val="tx1">
                  <a:lumMod val="65000"/>
                  <a:lumOff val="35000"/>
                </a:schemeClr>
              </a:solidFill>
              <a:latin typeface="微软雅黑" pitchFamily="34" charset="-122"/>
              <a:ea typeface="微软雅黑" pitchFamily="34" charset="-122"/>
            </a:endParaRPr>
          </a:p>
        </p:txBody>
      </p:sp>
      <p:sp>
        <p:nvSpPr>
          <p:cNvPr id="86" name="Freeform 66"/>
          <p:cNvSpPr>
            <a:spLocks noEditPoints="1"/>
          </p:cNvSpPr>
          <p:nvPr/>
        </p:nvSpPr>
        <p:spPr bwMode="auto">
          <a:xfrm>
            <a:off x="395536" y="232610"/>
            <a:ext cx="442888" cy="40641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rgbClr val="EC3730"/>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Tree>
    <p:extLst>
      <p:ext uri="{BB962C8B-B14F-4D97-AF65-F5344CB8AC3E}">
        <p14:creationId xmlns:p14="http://schemas.microsoft.com/office/powerpoint/2010/main" val="15430478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par>
                                <p:cTn id="10" presetID="8" presetClass="emph" presetSubtype="0" fill="hold" grpId="0" nodeType="withEffect">
                                  <p:stCondLst>
                                    <p:cond delay="0"/>
                                  </p:stCondLst>
                                  <p:childTnLst>
                                    <p:animRot by="21600000">
                                      <p:cBhvr>
                                        <p:cTn id="11" dur="2000" fill="hold"/>
                                        <p:tgtEl>
                                          <p:spTgt spid="8"/>
                                        </p:tgtEl>
                                        <p:attrNameLst>
                                          <p:attrName>r</p:attrName>
                                        </p:attrNameLst>
                                      </p:cBhvr>
                                    </p:animRot>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ppt_x"/>
                                          </p:val>
                                        </p:tav>
                                        <p:tav tm="100000">
                                          <p:val>
                                            <p:strVal val="#ppt_x"/>
                                          </p:val>
                                        </p:tav>
                                      </p:tavLst>
                                    </p:anim>
                                    <p:anim calcmode="lin" valueType="num">
                                      <p:cBhvr additive="base">
                                        <p:cTn id="24" dur="500" fill="hold"/>
                                        <p:tgtEl>
                                          <p:spTgt spid="67"/>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ppt_x"/>
                                          </p:val>
                                        </p:tav>
                                        <p:tav tm="100000">
                                          <p:val>
                                            <p:strVal val="#ppt_x"/>
                                          </p:val>
                                        </p:tav>
                                      </p:tavLst>
                                    </p:anim>
                                    <p:anim calcmode="lin" valueType="num">
                                      <p:cBhvr additive="base">
                                        <p:cTn id="32" dur="500" fill="hold"/>
                                        <p:tgtEl>
                                          <p:spTgt spid="69"/>
                                        </p:tgtEl>
                                        <p:attrNameLst>
                                          <p:attrName>ppt_y</p:attrName>
                                        </p:attrNameLst>
                                      </p:cBhvr>
                                      <p:tavLst>
                                        <p:tav tm="0">
                                          <p:val>
                                            <p:strVal val="0-#ppt_h/2"/>
                                          </p:val>
                                        </p:tav>
                                        <p:tav tm="100000">
                                          <p:val>
                                            <p:strVal val="#ppt_y"/>
                                          </p:val>
                                        </p:tav>
                                      </p:tavLst>
                                    </p:anim>
                                  </p:childTnLst>
                                </p:cTn>
                              </p:par>
                              <p:par>
                                <p:cTn id="33" presetID="8" presetClass="emph" presetSubtype="0" fill="hold" nodeType="withEffect">
                                  <p:stCondLst>
                                    <p:cond delay="0"/>
                                  </p:stCondLst>
                                  <p:childTnLst>
                                    <p:animRot by="21600000">
                                      <p:cBhvr>
                                        <p:cTn id="34" dur="2000" fill="hold"/>
                                        <p:tgtEl>
                                          <p:spTgt spid="65"/>
                                        </p:tgtEl>
                                        <p:attrNameLst>
                                          <p:attrName>r</p:attrName>
                                        </p:attrNameLst>
                                      </p:cBhvr>
                                    </p:animRot>
                                  </p:childTnLst>
                                </p:cTn>
                              </p:par>
                              <p:par>
                                <p:cTn id="35" presetID="8" presetClass="emph" presetSubtype="0" fill="hold" nodeType="withEffect">
                                  <p:stCondLst>
                                    <p:cond delay="0"/>
                                  </p:stCondLst>
                                  <p:childTnLst>
                                    <p:animRot by="21600000">
                                      <p:cBhvr>
                                        <p:cTn id="36" dur="2000" fill="hold"/>
                                        <p:tgtEl>
                                          <p:spTgt spid="66"/>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67"/>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68"/>
                                        </p:tgtEl>
                                        <p:attrNameLst>
                                          <p:attrName>r</p:attrName>
                                        </p:attrNameLst>
                                      </p:cBhvr>
                                    </p:animRot>
                                  </p:childTnLst>
                                </p:cTn>
                              </p:par>
                              <p:par>
                                <p:cTn id="41" presetID="8" presetClass="emph" presetSubtype="0" fill="hold" nodeType="withEffect">
                                  <p:stCondLst>
                                    <p:cond delay="0"/>
                                  </p:stCondLst>
                                  <p:childTnLst>
                                    <p:animRot by="21600000">
                                      <p:cBhvr>
                                        <p:cTn id="42" dur="2000" fill="hold"/>
                                        <p:tgtEl>
                                          <p:spTgt spid="69"/>
                                        </p:tgtEl>
                                        <p:attrNameLst>
                                          <p:attrName>r</p:attrName>
                                        </p:attrNameLst>
                                      </p:cBhvr>
                                    </p:animRot>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additive="base">
                                        <p:cTn id="46" dur="500" fill="hold"/>
                                        <p:tgtEl>
                                          <p:spTgt spid="59"/>
                                        </p:tgtEl>
                                        <p:attrNameLst>
                                          <p:attrName>ppt_x</p:attrName>
                                        </p:attrNameLst>
                                      </p:cBhvr>
                                      <p:tavLst>
                                        <p:tav tm="0">
                                          <p:val>
                                            <p:strVal val="0-#ppt_w/2"/>
                                          </p:val>
                                        </p:tav>
                                        <p:tav tm="100000">
                                          <p:val>
                                            <p:strVal val="#ppt_x"/>
                                          </p:val>
                                        </p:tav>
                                      </p:tavLst>
                                    </p:anim>
                                    <p:anim calcmode="lin" valueType="num">
                                      <p:cBhvr additive="base">
                                        <p:cTn id="47" dur="500" fill="hold"/>
                                        <p:tgtEl>
                                          <p:spTgt spid="59"/>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500" fill="hold"/>
                                        <p:tgtEl>
                                          <p:spTgt spid="60"/>
                                        </p:tgtEl>
                                        <p:attrNameLst>
                                          <p:attrName>ppt_x</p:attrName>
                                        </p:attrNameLst>
                                      </p:cBhvr>
                                      <p:tavLst>
                                        <p:tav tm="0">
                                          <p:val>
                                            <p:strVal val="0-#ppt_w/2"/>
                                          </p:val>
                                        </p:tav>
                                        <p:tav tm="100000">
                                          <p:val>
                                            <p:strVal val="#ppt_x"/>
                                          </p:val>
                                        </p:tav>
                                      </p:tavLst>
                                    </p:anim>
                                    <p:anim calcmode="lin" valueType="num">
                                      <p:cBhvr additive="base">
                                        <p:cTn id="52" dur="500" fill="hold"/>
                                        <p:tgtEl>
                                          <p:spTgt spid="60"/>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61"/>
                                        </p:tgtEl>
                                        <p:attrNameLst>
                                          <p:attrName>style.visibility</p:attrName>
                                        </p:attrNameLst>
                                      </p:cBhvr>
                                      <p:to>
                                        <p:strVal val="visible"/>
                                      </p:to>
                                    </p:set>
                                    <p:anim calcmode="lin" valueType="num">
                                      <p:cBhvr additive="base">
                                        <p:cTn id="56" dur="500" fill="hold"/>
                                        <p:tgtEl>
                                          <p:spTgt spid="61"/>
                                        </p:tgtEl>
                                        <p:attrNameLst>
                                          <p:attrName>ppt_x</p:attrName>
                                        </p:attrNameLst>
                                      </p:cBhvr>
                                      <p:tavLst>
                                        <p:tav tm="0">
                                          <p:val>
                                            <p:strVal val="0-#ppt_w/2"/>
                                          </p:val>
                                        </p:tav>
                                        <p:tav tm="100000">
                                          <p:val>
                                            <p:strVal val="#ppt_x"/>
                                          </p:val>
                                        </p:tav>
                                      </p:tavLst>
                                    </p:anim>
                                    <p:anim calcmode="lin" valueType="num">
                                      <p:cBhvr additive="base">
                                        <p:cTn id="57" dur="500" fill="hold"/>
                                        <p:tgtEl>
                                          <p:spTgt spid="6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500" fill="hold"/>
                                        <p:tgtEl>
                                          <p:spTgt spid="62"/>
                                        </p:tgtEl>
                                        <p:attrNameLst>
                                          <p:attrName>ppt_x</p:attrName>
                                        </p:attrNameLst>
                                      </p:cBhvr>
                                      <p:tavLst>
                                        <p:tav tm="0">
                                          <p:val>
                                            <p:strVal val="0-#ppt_w/2"/>
                                          </p:val>
                                        </p:tav>
                                        <p:tav tm="100000">
                                          <p:val>
                                            <p:strVal val="#ppt_x"/>
                                          </p:val>
                                        </p:tav>
                                      </p:tavLst>
                                    </p:anim>
                                    <p:anim calcmode="lin" valueType="num">
                                      <p:cBhvr additive="base">
                                        <p:cTn id="62" dur="500" fill="hold"/>
                                        <p:tgtEl>
                                          <p:spTgt spid="62"/>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8"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 calcmode="lin" valueType="num">
                                      <p:cBhvr additive="base">
                                        <p:cTn id="66" dur="500" fill="hold"/>
                                        <p:tgtEl>
                                          <p:spTgt spid="63"/>
                                        </p:tgtEl>
                                        <p:attrNameLst>
                                          <p:attrName>ppt_x</p:attrName>
                                        </p:attrNameLst>
                                      </p:cBhvr>
                                      <p:tavLst>
                                        <p:tav tm="0">
                                          <p:val>
                                            <p:strVal val="0-#ppt_w/2"/>
                                          </p:val>
                                        </p:tav>
                                        <p:tav tm="100000">
                                          <p:val>
                                            <p:strVal val="#ppt_x"/>
                                          </p:val>
                                        </p:tav>
                                      </p:tavLst>
                                    </p:anim>
                                    <p:anim calcmode="lin" valueType="num">
                                      <p:cBhvr additive="base">
                                        <p:cTn id="67"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9" grpId="0"/>
      <p:bldP spid="60" grpId="0"/>
      <p:bldP spid="61" grpId="0"/>
      <p:bldP spid="62" grpId="0"/>
      <p:bldP spid="6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3150</Words>
  <PresentationFormat>全屏显示(16:9)</PresentationFormat>
  <Paragraphs>494</Paragraphs>
  <Slides>31</Slides>
  <Notes>31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31</vt:i4>
      </vt:variant>
    </vt:vector>
  </HeadingPairs>
  <TitlesOfParts>
    <vt:vector size="50" baseType="lpstr">
      <vt:lpstr>Arial Unicode MS</vt:lpstr>
      <vt:lpstr>Gulim</vt:lpstr>
      <vt:lpstr>Gulim</vt:lpstr>
      <vt:lpstr>맑은 고딕</vt:lpstr>
      <vt:lpstr>Microsoft YaHei UI</vt:lpstr>
      <vt:lpstr>ＭＳ Ｐゴシック</vt:lpstr>
      <vt:lpstr>方正正准黑简体</vt:lpstr>
      <vt:lpstr>华文细黑</vt:lpstr>
      <vt:lpstr>宋体</vt:lpstr>
      <vt:lpstr>微软雅黑</vt:lpstr>
      <vt:lpstr>Aharoni</vt:lpstr>
      <vt:lpstr>Arial</vt:lpstr>
      <vt:lpstr>Arial Black</vt:lpstr>
      <vt:lpstr>Arial Rounded MT Bold</vt:lpstr>
      <vt:lpstr>Calibri</vt:lpstr>
      <vt:lpstr>Impact</vt:lpstr>
      <vt:lpstr>Tahoma</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2015-02-26T08:23:36Z</dcterms:created>
  <dcterms:modified xsi:type="dcterms:W3CDTF">2017-07-10T09:54:36Z</dcterms:modified>
</cp:coreProperties>
</file>