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KHAI TRƯỜNG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 bắt mặt mừng: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Hành động thể hiện niềm vui khi gặp nhau. 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Ronaldo tay bắt mặt mừng chào đón Bale | giaoduc.edu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319" y="2286000"/>
            <a:ext cx="7162800" cy="537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1042</cp:revision>
  <dcterms:created xsi:type="dcterms:W3CDTF">2008-09-09T22:52:10Z</dcterms:created>
  <dcterms:modified xsi:type="dcterms:W3CDTF">2022-07-29T07:07:21Z</dcterms:modified>
</cp:coreProperties>
</file>