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>
        <p:scale>
          <a:sx n="50" d="100"/>
          <a:sy n="50" d="100"/>
        </p:scale>
        <p:origin x="-1176" y="-466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2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4785519" y="1066800"/>
            <a:ext cx="601979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1: NGÀY KHAI TRƯỜNG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67969" y="3870960"/>
            <a:ext cx="759895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Tay bắt mặt mừng:</a:t>
            </a:r>
            <a:r>
              <a:rPr lang="en-US" sz="3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Hành động thể hiện niềm vui khi gặp nhau. </a:t>
            </a:r>
            <a:endParaRPr lang="en-US" sz="38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Ronaldo tay bắt mặt mừng chào đón Bale | giaoduc.edu.v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9319" y="2286000"/>
            <a:ext cx="7162800" cy="5372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9671</TotalTime>
  <Words>31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Admin</cp:lastModifiedBy>
  <cp:revision>1042</cp:revision>
  <dcterms:created xsi:type="dcterms:W3CDTF">2008-09-09T22:52:10Z</dcterms:created>
  <dcterms:modified xsi:type="dcterms:W3CDTF">2022-07-29T07:07:21Z</dcterms:modified>
</cp:coreProperties>
</file>