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77" r:id="rId17"/>
    <p:sldId id="292" r:id="rId18"/>
    <p:sldId id="271" r:id="rId19"/>
    <p:sldId id="272" r:id="rId20"/>
    <p:sldId id="273" r:id="rId21"/>
    <p:sldId id="274" r:id="rId22"/>
    <p:sldId id="275" r:id="rId23"/>
    <p:sldId id="276" r:id="rId24"/>
    <p:sldId id="293" r:id="rId25"/>
    <p:sldId id="296" r:id="rId26"/>
    <p:sldId id="295" r:id="rId27"/>
    <p:sldId id="297" r:id="rId28"/>
    <p:sldId id="298" r:id="rId29"/>
    <p:sldId id="299" r:id="rId30"/>
    <p:sldId id="300" r:id="rId31"/>
    <p:sldId id="301" r:id="rId32"/>
    <p:sldId id="303" r:id="rId33"/>
    <p:sldId id="302" r:id="rId34"/>
    <p:sldId id="306" r:id="rId35"/>
    <p:sldId id="307" r:id="rId36"/>
    <p:sldId id="308" r:id="rId37"/>
    <p:sldId id="309" r:id="rId38"/>
    <p:sldId id="310" r:id="rId39"/>
    <p:sldId id="311" r:id="rId40"/>
    <p:sldId id="314" r:id="rId41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Merriweather Sans" panose="020B060402020202020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Gantari ExtraBold" panose="020B0604020202020204" charset="0"/>
      <p:bold r:id="rId52"/>
      <p:boldItalic r:id="rId53"/>
    </p:embeddedFont>
    <p:embeddedFont>
      <p:font typeface="Malgun Gothic" panose="020B0503020000020004" pitchFamily="34" charset="-127"/>
      <p:regular r:id="rId54"/>
      <p:bold r:id="rId55"/>
    </p:embeddedFont>
    <p:embeddedFont>
      <p:font typeface="Gantari" panose="020B060402020202020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9482"/>
    <a:srgbClr val="FFFCF2"/>
    <a:srgbClr val="71C9B9"/>
    <a:srgbClr val="2F5E55"/>
    <a:srgbClr val="00EEAB"/>
    <a:srgbClr val="8A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62" autoAdjust="0"/>
    <p:restoredTop sz="94653" autoAdjust="0"/>
  </p:normalViewPr>
  <p:slideViewPr>
    <p:cSldViewPr>
      <p:cViewPr varScale="1">
        <p:scale>
          <a:sx n="40" d="100"/>
          <a:sy n="40" d="100"/>
        </p:scale>
        <p:origin x="5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AD24D-4660-1F4B-B3FB-966A387751FA}" type="datetimeFigureOut">
              <a:rPr lang="en-VN" smtClean="0"/>
              <a:t>06/05/2024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0406B-3AF0-8546-92C6-F4DB0074CA3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35293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3" name="Google Shape;9843;g1450b2fcb6e_0_3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4" name="Google Shape;9844;g1450b2fcb6e_0_3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3345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91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206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77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725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5089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601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từng </a:t>
            </a:r>
            <a:r>
              <a:rPr lang="en-VN"/>
              <a:t>loại </a:t>
            </a:r>
            <a:r>
              <a:rPr lang="en-VN" smtClean="0"/>
              <a:t>q</a:t>
            </a:r>
            <a:r>
              <a:rPr lang="en-US" baseline="0" smtClean="0"/>
              <a:t>uả</a:t>
            </a:r>
            <a:r>
              <a:rPr lang="en-VN" smtClean="0"/>
              <a:t> </a:t>
            </a:r>
            <a:r>
              <a:rPr lang="en-VN" dirty="0"/>
              <a:t>để đến câu hỏi</a:t>
            </a:r>
            <a:r>
              <a:rPr lang="en-VN"/>
              <a:t>. 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0406B-3AF0-8546-92C6-F4DB0074CA3A}" type="slidenum">
              <a:rPr lang="en-VN" smtClean="0"/>
              <a:t>17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13649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mặt cười góc phải để quay lại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0406B-3AF0-8546-92C6-F4DB0074CA3A}" type="slidenum">
              <a:rPr lang="en-VN" smtClean="0"/>
              <a:t>18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62603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mặt cười góc phải để quay lại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0406B-3AF0-8546-92C6-F4DB0074CA3A}" type="slidenum">
              <a:rPr lang="en-VN" smtClean="0"/>
              <a:t>19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8831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mặt cười góc phải để quay lại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0406B-3AF0-8546-92C6-F4DB0074CA3A}" type="slidenum">
              <a:rPr lang="en-VN" smtClean="0"/>
              <a:t>20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4685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539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mặt cười góc phải để quay lại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0406B-3AF0-8546-92C6-F4DB0074CA3A}" type="slidenum">
              <a:rPr lang="en-VN" smtClean="0"/>
              <a:t>21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80558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mặt cười góc phải để quay lại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0406B-3AF0-8546-92C6-F4DB0074CA3A}" type="slidenum">
              <a:rPr lang="en-VN" smtClean="0"/>
              <a:t>22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91110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từng </a:t>
            </a:r>
            <a:r>
              <a:rPr lang="en-VN"/>
              <a:t>loại </a:t>
            </a:r>
            <a:r>
              <a:rPr lang="en-VN" smtClean="0"/>
              <a:t>q</a:t>
            </a:r>
            <a:r>
              <a:rPr lang="en-US" baseline="0" smtClean="0"/>
              <a:t>uả</a:t>
            </a:r>
            <a:r>
              <a:rPr lang="en-VN" smtClean="0"/>
              <a:t> </a:t>
            </a:r>
            <a:r>
              <a:rPr lang="en-VN" dirty="0"/>
              <a:t>để đến câu hỏi. Sau khi chơi xong bấm vào đám mây để đến phần tiếp theo.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0406B-3AF0-8546-92C6-F4DB0074CA3A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211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202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9592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9557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9919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2003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3445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952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460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707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77632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5344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3283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39592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7320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55963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911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291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75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9518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3" name="Google Shape;9843;g1450b2fcb6e_0_39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4" name="Google Shape;9844;g1450b2fcb6e_0_39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412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12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7" name="Google Shape;9957;g143d23f59b0_1_2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8" name="Google Shape;9958;g143d23f59b0_1_2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677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" name="Google Shape;9831;g1450b2fcb6e_0_2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2" name="Google Shape;9832;g1450b2fcb6e_0_2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3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3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406" name="Google Shape;406;p3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6" name="Google Shape;766;p3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67" name="Google Shape;767;p3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768" name="Google Shape;768;p3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6" name="Google Shape;786;p3"/>
          <p:cNvSpPr txBox="1">
            <a:spLocks noGrp="1"/>
          </p:cNvSpPr>
          <p:nvPr>
            <p:ph type="title"/>
          </p:nvPr>
        </p:nvSpPr>
        <p:spPr>
          <a:xfrm>
            <a:off x="6233700" y="3761300"/>
            <a:ext cx="9082800" cy="27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787" name="Google Shape;787;p3"/>
          <p:cNvSpPr txBox="1">
            <a:spLocks noGrp="1"/>
          </p:cNvSpPr>
          <p:nvPr>
            <p:ph type="title" idx="2" hasCustomPrompt="1"/>
          </p:nvPr>
        </p:nvSpPr>
        <p:spPr>
          <a:xfrm>
            <a:off x="3621900" y="4301700"/>
            <a:ext cx="230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8" name="Google Shape;788;p3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9" name="Google Shape;789;p3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0" name="Google Shape;790;p3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1" name="Google Shape;791;p3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2" name="Google Shape;792;p3"/>
          <p:cNvSpPr/>
          <p:nvPr/>
        </p:nvSpPr>
        <p:spPr>
          <a:xfrm rot="-900008">
            <a:off x="3430549" y="8307477"/>
            <a:ext cx="1171586" cy="1246826"/>
          </a:xfrm>
          <a:custGeom>
            <a:avLst/>
            <a:gdLst/>
            <a:ahLst/>
            <a:cxnLst/>
            <a:rect l="l" t="t" r="r" b="b"/>
            <a:pathLst>
              <a:path w="27269" h="29017" extrusionOk="0">
                <a:moveTo>
                  <a:pt x="22507" y="0"/>
                </a:moveTo>
                <a:cubicBezTo>
                  <a:pt x="21719" y="0"/>
                  <a:pt x="20932" y="201"/>
                  <a:pt x="20248" y="603"/>
                </a:cubicBezTo>
                <a:cubicBezTo>
                  <a:pt x="20101" y="684"/>
                  <a:pt x="19960" y="774"/>
                  <a:pt x="19827" y="877"/>
                </a:cubicBezTo>
                <a:cubicBezTo>
                  <a:pt x="19689" y="973"/>
                  <a:pt x="19562" y="1080"/>
                  <a:pt x="19439" y="1195"/>
                </a:cubicBezTo>
                <a:cubicBezTo>
                  <a:pt x="19306" y="1313"/>
                  <a:pt x="19214" y="1408"/>
                  <a:pt x="19117" y="1505"/>
                </a:cubicBezTo>
                <a:lnTo>
                  <a:pt x="18821" y="1800"/>
                </a:lnTo>
                <a:lnTo>
                  <a:pt x="17642" y="2975"/>
                </a:lnTo>
                <a:lnTo>
                  <a:pt x="8210" y="12373"/>
                </a:lnTo>
                <a:lnTo>
                  <a:pt x="3494" y="17071"/>
                </a:lnTo>
                <a:lnTo>
                  <a:pt x="2315" y="18246"/>
                </a:lnTo>
                <a:lnTo>
                  <a:pt x="1721" y="18842"/>
                </a:lnTo>
                <a:cubicBezTo>
                  <a:pt x="1504" y="19073"/>
                  <a:pt x="1291" y="19311"/>
                  <a:pt x="1110" y="19576"/>
                </a:cubicBezTo>
                <a:cubicBezTo>
                  <a:pt x="744" y="20099"/>
                  <a:pt x="454" y="20675"/>
                  <a:pt x="267" y="21287"/>
                </a:cubicBezTo>
                <a:cubicBezTo>
                  <a:pt x="86" y="21900"/>
                  <a:pt x="1" y="22538"/>
                  <a:pt x="13" y="23174"/>
                </a:cubicBezTo>
                <a:cubicBezTo>
                  <a:pt x="35" y="24451"/>
                  <a:pt x="496" y="25713"/>
                  <a:pt x="1281" y="26719"/>
                </a:cubicBezTo>
                <a:cubicBezTo>
                  <a:pt x="1679" y="27216"/>
                  <a:pt x="2146" y="27657"/>
                  <a:pt x="2675" y="28015"/>
                </a:cubicBezTo>
                <a:cubicBezTo>
                  <a:pt x="3210" y="28365"/>
                  <a:pt x="3798" y="28634"/>
                  <a:pt x="4413" y="28805"/>
                </a:cubicBezTo>
                <a:cubicBezTo>
                  <a:pt x="4924" y="28947"/>
                  <a:pt x="5453" y="29016"/>
                  <a:pt x="5983" y="29016"/>
                </a:cubicBezTo>
                <a:cubicBezTo>
                  <a:pt x="6728" y="29016"/>
                  <a:pt x="7474" y="28878"/>
                  <a:pt x="8170" y="28610"/>
                </a:cubicBezTo>
                <a:cubicBezTo>
                  <a:pt x="8765" y="28375"/>
                  <a:pt x="9319" y="28045"/>
                  <a:pt x="9814" y="27642"/>
                </a:cubicBezTo>
                <a:lnTo>
                  <a:pt x="10170" y="27323"/>
                </a:lnTo>
                <a:cubicBezTo>
                  <a:pt x="10285" y="27216"/>
                  <a:pt x="10371" y="27125"/>
                  <a:pt x="10472" y="27025"/>
                </a:cubicBezTo>
                <a:lnTo>
                  <a:pt x="11063" y="26437"/>
                </a:lnTo>
                <a:lnTo>
                  <a:pt x="20495" y="17039"/>
                </a:lnTo>
                <a:cubicBezTo>
                  <a:pt x="21385" y="16152"/>
                  <a:pt x="21860" y="15184"/>
                  <a:pt x="21554" y="14878"/>
                </a:cubicBezTo>
                <a:cubicBezTo>
                  <a:pt x="21491" y="14814"/>
                  <a:pt x="21400" y="14784"/>
                  <a:pt x="21287" y="14784"/>
                </a:cubicBezTo>
                <a:cubicBezTo>
                  <a:pt x="20852" y="14784"/>
                  <a:pt x="20096" y="15227"/>
                  <a:pt x="19389" y="15931"/>
                </a:cubicBezTo>
                <a:lnTo>
                  <a:pt x="9957" y="25329"/>
                </a:lnTo>
                <a:lnTo>
                  <a:pt x="9369" y="25916"/>
                </a:lnTo>
                <a:cubicBezTo>
                  <a:pt x="9272" y="26009"/>
                  <a:pt x="9166" y="26121"/>
                  <a:pt x="9079" y="26200"/>
                </a:cubicBezTo>
                <a:lnTo>
                  <a:pt x="8814" y="26439"/>
                </a:lnTo>
                <a:cubicBezTo>
                  <a:pt x="8448" y="26735"/>
                  <a:pt x="8041" y="26978"/>
                  <a:pt x="7603" y="27152"/>
                </a:cubicBezTo>
                <a:cubicBezTo>
                  <a:pt x="7090" y="27349"/>
                  <a:pt x="6538" y="27451"/>
                  <a:pt x="5987" y="27451"/>
                </a:cubicBezTo>
                <a:cubicBezTo>
                  <a:pt x="5595" y="27451"/>
                  <a:pt x="5204" y="27399"/>
                  <a:pt x="4826" y="27294"/>
                </a:cubicBezTo>
                <a:cubicBezTo>
                  <a:pt x="4373" y="27166"/>
                  <a:pt x="3939" y="26970"/>
                  <a:pt x="3544" y="26715"/>
                </a:cubicBezTo>
                <a:cubicBezTo>
                  <a:pt x="3154" y="26449"/>
                  <a:pt x="2808" y="26121"/>
                  <a:pt x="2512" y="25753"/>
                </a:cubicBezTo>
                <a:cubicBezTo>
                  <a:pt x="1935" y="25011"/>
                  <a:pt x="1591" y="24083"/>
                  <a:pt x="1577" y="23138"/>
                </a:cubicBezTo>
                <a:cubicBezTo>
                  <a:pt x="1570" y="22667"/>
                  <a:pt x="1633" y="22194"/>
                  <a:pt x="1764" y="21743"/>
                </a:cubicBezTo>
                <a:cubicBezTo>
                  <a:pt x="1902" y="21291"/>
                  <a:pt x="2118" y="20866"/>
                  <a:pt x="2387" y="20480"/>
                </a:cubicBezTo>
                <a:cubicBezTo>
                  <a:pt x="2520" y="20285"/>
                  <a:pt x="2677" y="20110"/>
                  <a:pt x="2838" y="19937"/>
                </a:cubicBezTo>
                <a:lnTo>
                  <a:pt x="3418" y="19355"/>
                </a:lnTo>
                <a:lnTo>
                  <a:pt x="4597" y="18180"/>
                </a:lnTo>
                <a:lnTo>
                  <a:pt x="9313" y="13480"/>
                </a:lnTo>
                <a:lnTo>
                  <a:pt x="18747" y="4082"/>
                </a:lnTo>
                <a:lnTo>
                  <a:pt x="19926" y="2907"/>
                </a:lnTo>
                <a:lnTo>
                  <a:pt x="20220" y="2615"/>
                </a:lnTo>
                <a:cubicBezTo>
                  <a:pt x="20318" y="2515"/>
                  <a:pt x="20421" y="2412"/>
                  <a:pt x="20497" y="2348"/>
                </a:cubicBezTo>
                <a:cubicBezTo>
                  <a:pt x="20576" y="2273"/>
                  <a:pt x="20660" y="2201"/>
                  <a:pt x="20751" y="2140"/>
                </a:cubicBezTo>
                <a:cubicBezTo>
                  <a:pt x="20836" y="2070"/>
                  <a:pt x="20930" y="2014"/>
                  <a:pt x="21027" y="1961"/>
                </a:cubicBezTo>
                <a:cubicBezTo>
                  <a:pt x="21473" y="1696"/>
                  <a:pt x="21990" y="1565"/>
                  <a:pt x="22507" y="1565"/>
                </a:cubicBezTo>
                <a:cubicBezTo>
                  <a:pt x="22870" y="1565"/>
                  <a:pt x="23232" y="1629"/>
                  <a:pt x="23570" y="1758"/>
                </a:cubicBezTo>
                <a:cubicBezTo>
                  <a:pt x="24397" y="2056"/>
                  <a:pt x="25065" y="2764"/>
                  <a:pt x="25342" y="3593"/>
                </a:cubicBezTo>
                <a:cubicBezTo>
                  <a:pt x="25634" y="4424"/>
                  <a:pt x="25517" y="5384"/>
                  <a:pt x="25051" y="6128"/>
                </a:cubicBezTo>
                <a:cubicBezTo>
                  <a:pt x="24938" y="6315"/>
                  <a:pt x="24797" y="6486"/>
                  <a:pt x="24646" y="6647"/>
                </a:cubicBezTo>
                <a:lnTo>
                  <a:pt x="24063" y="7229"/>
                </a:lnTo>
                <a:lnTo>
                  <a:pt x="22884" y="8404"/>
                </a:lnTo>
                <a:lnTo>
                  <a:pt x="20526" y="10752"/>
                </a:lnTo>
                <a:lnTo>
                  <a:pt x="15811" y="15452"/>
                </a:lnTo>
                <a:lnTo>
                  <a:pt x="11095" y="20150"/>
                </a:lnTo>
                <a:lnTo>
                  <a:pt x="10506" y="20739"/>
                </a:lnTo>
                <a:cubicBezTo>
                  <a:pt x="10283" y="20961"/>
                  <a:pt x="10170" y="21073"/>
                  <a:pt x="10011" y="21174"/>
                </a:cubicBezTo>
                <a:cubicBezTo>
                  <a:pt x="9754" y="21340"/>
                  <a:pt x="9447" y="21423"/>
                  <a:pt x="9141" y="21423"/>
                </a:cubicBezTo>
                <a:cubicBezTo>
                  <a:pt x="9072" y="21423"/>
                  <a:pt x="9004" y="21419"/>
                  <a:pt x="8936" y="21411"/>
                </a:cubicBezTo>
                <a:cubicBezTo>
                  <a:pt x="8184" y="21331"/>
                  <a:pt x="7552" y="20653"/>
                  <a:pt x="7524" y="19898"/>
                </a:cubicBezTo>
                <a:cubicBezTo>
                  <a:pt x="7500" y="19524"/>
                  <a:pt x="7607" y="19142"/>
                  <a:pt x="7834" y="18846"/>
                </a:cubicBezTo>
                <a:cubicBezTo>
                  <a:pt x="7858" y="18806"/>
                  <a:pt x="7890" y="18770"/>
                  <a:pt x="7922" y="18737"/>
                </a:cubicBezTo>
                <a:cubicBezTo>
                  <a:pt x="7951" y="18701"/>
                  <a:pt x="7979" y="18667"/>
                  <a:pt x="8035" y="18611"/>
                </a:cubicBezTo>
                <a:lnTo>
                  <a:pt x="8325" y="18313"/>
                </a:lnTo>
                <a:lnTo>
                  <a:pt x="8906" y="17717"/>
                </a:lnTo>
                <a:lnTo>
                  <a:pt x="11224" y="15333"/>
                </a:lnTo>
                <a:lnTo>
                  <a:pt x="15864" y="10561"/>
                </a:lnTo>
                <a:cubicBezTo>
                  <a:pt x="16739" y="9661"/>
                  <a:pt x="17200" y="8685"/>
                  <a:pt x="16894" y="8380"/>
                </a:cubicBezTo>
                <a:cubicBezTo>
                  <a:pt x="16832" y="8319"/>
                  <a:pt x="16743" y="8290"/>
                  <a:pt x="16633" y="8290"/>
                </a:cubicBezTo>
                <a:cubicBezTo>
                  <a:pt x="16201" y="8290"/>
                  <a:pt x="15448" y="8744"/>
                  <a:pt x="14749" y="9464"/>
                </a:cubicBezTo>
                <a:lnTo>
                  <a:pt x="10105" y="14239"/>
                </a:lnTo>
                <a:lnTo>
                  <a:pt x="7784" y="16627"/>
                </a:lnTo>
                <a:lnTo>
                  <a:pt x="7204" y="17224"/>
                </a:lnTo>
                <a:lnTo>
                  <a:pt x="6914" y="17522"/>
                </a:lnTo>
                <a:cubicBezTo>
                  <a:pt x="6870" y="17566"/>
                  <a:pt x="6806" y="17635"/>
                  <a:pt x="6745" y="17705"/>
                </a:cubicBezTo>
                <a:cubicBezTo>
                  <a:pt x="6685" y="17774"/>
                  <a:pt x="6625" y="17844"/>
                  <a:pt x="6574" y="17920"/>
                </a:cubicBezTo>
                <a:cubicBezTo>
                  <a:pt x="6130" y="18510"/>
                  <a:pt x="5916" y="19262"/>
                  <a:pt x="5963" y="19993"/>
                </a:cubicBezTo>
                <a:cubicBezTo>
                  <a:pt x="6005" y="20725"/>
                  <a:pt x="6307" y="21448"/>
                  <a:pt x="6816" y="21979"/>
                </a:cubicBezTo>
                <a:cubicBezTo>
                  <a:pt x="7313" y="22514"/>
                  <a:pt x="8009" y="22878"/>
                  <a:pt x="8739" y="22963"/>
                </a:cubicBezTo>
                <a:cubicBezTo>
                  <a:pt x="8873" y="22981"/>
                  <a:pt x="9009" y="22989"/>
                  <a:pt x="9144" y="22989"/>
                </a:cubicBezTo>
                <a:cubicBezTo>
                  <a:pt x="9743" y="22989"/>
                  <a:pt x="10342" y="22822"/>
                  <a:pt x="10848" y="22496"/>
                </a:cubicBezTo>
                <a:cubicBezTo>
                  <a:pt x="11003" y="22395"/>
                  <a:pt x="11152" y="22287"/>
                  <a:pt x="11286" y="22162"/>
                </a:cubicBezTo>
                <a:cubicBezTo>
                  <a:pt x="11439" y="22025"/>
                  <a:pt x="11502" y="21951"/>
                  <a:pt x="11612" y="21848"/>
                </a:cubicBezTo>
                <a:lnTo>
                  <a:pt x="12200" y="21260"/>
                </a:lnTo>
                <a:lnTo>
                  <a:pt x="16916" y="16562"/>
                </a:lnTo>
                <a:lnTo>
                  <a:pt x="21632" y="11862"/>
                </a:lnTo>
                <a:lnTo>
                  <a:pt x="23990" y="9514"/>
                </a:lnTo>
                <a:lnTo>
                  <a:pt x="25169" y="8339"/>
                </a:lnTo>
                <a:lnTo>
                  <a:pt x="25763" y="7742"/>
                </a:lnTo>
                <a:cubicBezTo>
                  <a:pt x="25994" y="7502"/>
                  <a:pt x="26206" y="7241"/>
                  <a:pt x="26381" y="6955"/>
                </a:cubicBezTo>
                <a:cubicBezTo>
                  <a:pt x="27093" y="5816"/>
                  <a:pt x="27268" y="4360"/>
                  <a:pt x="26825" y="3092"/>
                </a:cubicBezTo>
                <a:cubicBezTo>
                  <a:pt x="26397" y="1820"/>
                  <a:pt x="25389" y="758"/>
                  <a:pt x="24125" y="295"/>
                </a:cubicBezTo>
                <a:cubicBezTo>
                  <a:pt x="23609" y="98"/>
                  <a:pt x="23058" y="0"/>
                  <a:pt x="22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3" name="Google Shape;793;p3"/>
          <p:cNvSpPr/>
          <p:nvPr/>
        </p:nvSpPr>
        <p:spPr>
          <a:xfrm>
            <a:off x="11176400" y="2128751"/>
            <a:ext cx="776800" cy="823850"/>
          </a:xfrm>
          <a:custGeom>
            <a:avLst/>
            <a:gdLst/>
            <a:ahLst/>
            <a:cxnLst/>
            <a:rect l="l" t="t" r="r" b="b"/>
            <a:pathLst>
              <a:path w="15536" h="16477" extrusionOk="0">
                <a:moveTo>
                  <a:pt x="6847" y="1663"/>
                </a:moveTo>
                <a:cubicBezTo>
                  <a:pt x="7694" y="2699"/>
                  <a:pt x="8474" y="3796"/>
                  <a:pt x="9217" y="4915"/>
                </a:cubicBezTo>
                <a:lnTo>
                  <a:pt x="9217" y="4915"/>
                </a:lnTo>
                <a:cubicBezTo>
                  <a:pt x="8312" y="5132"/>
                  <a:pt x="7406" y="5345"/>
                  <a:pt x="6499" y="5555"/>
                </a:cubicBezTo>
                <a:lnTo>
                  <a:pt x="6499" y="5555"/>
                </a:lnTo>
                <a:cubicBezTo>
                  <a:pt x="6577" y="4254"/>
                  <a:pt x="6686" y="2956"/>
                  <a:pt x="6847" y="1663"/>
                </a:cubicBezTo>
                <a:close/>
                <a:moveTo>
                  <a:pt x="13631" y="4832"/>
                </a:moveTo>
                <a:cubicBezTo>
                  <a:pt x="13054" y="5635"/>
                  <a:pt x="12464" y="6428"/>
                  <a:pt x="11865" y="7213"/>
                </a:cubicBezTo>
                <a:lnTo>
                  <a:pt x="11865" y="7213"/>
                </a:lnTo>
                <a:cubicBezTo>
                  <a:pt x="11783" y="7081"/>
                  <a:pt x="11700" y="6949"/>
                  <a:pt x="11617" y="6817"/>
                </a:cubicBezTo>
                <a:cubicBezTo>
                  <a:pt x="11353" y="6396"/>
                  <a:pt x="11086" y="5973"/>
                  <a:pt x="10816" y="5552"/>
                </a:cubicBezTo>
                <a:lnTo>
                  <a:pt x="10816" y="5552"/>
                </a:lnTo>
                <a:cubicBezTo>
                  <a:pt x="11756" y="5320"/>
                  <a:pt x="12695" y="5082"/>
                  <a:pt x="13631" y="4832"/>
                </a:cubicBezTo>
                <a:close/>
                <a:moveTo>
                  <a:pt x="5447" y="6821"/>
                </a:moveTo>
                <a:lnTo>
                  <a:pt x="5447" y="6821"/>
                </a:lnTo>
                <a:cubicBezTo>
                  <a:pt x="5412" y="7578"/>
                  <a:pt x="5383" y="8337"/>
                  <a:pt x="5358" y="9095"/>
                </a:cubicBezTo>
                <a:lnTo>
                  <a:pt x="5358" y="9095"/>
                </a:lnTo>
                <a:cubicBezTo>
                  <a:pt x="4278" y="8603"/>
                  <a:pt x="3200" y="8103"/>
                  <a:pt x="2127" y="7595"/>
                </a:cubicBezTo>
                <a:lnTo>
                  <a:pt x="2127" y="7595"/>
                </a:lnTo>
                <a:cubicBezTo>
                  <a:pt x="3233" y="7333"/>
                  <a:pt x="4340" y="7077"/>
                  <a:pt x="5447" y="6821"/>
                </a:cubicBezTo>
                <a:close/>
                <a:moveTo>
                  <a:pt x="9795" y="5801"/>
                </a:moveTo>
                <a:cubicBezTo>
                  <a:pt x="10147" y="6347"/>
                  <a:pt x="10492" y="6896"/>
                  <a:pt x="10833" y="7443"/>
                </a:cubicBezTo>
                <a:cubicBezTo>
                  <a:pt x="10961" y="7647"/>
                  <a:pt x="11089" y="7852"/>
                  <a:pt x="11216" y="8057"/>
                </a:cubicBezTo>
                <a:lnTo>
                  <a:pt x="11216" y="8057"/>
                </a:lnTo>
                <a:cubicBezTo>
                  <a:pt x="10515" y="8963"/>
                  <a:pt x="9804" y="9861"/>
                  <a:pt x="9090" y="10757"/>
                </a:cubicBezTo>
                <a:lnTo>
                  <a:pt x="9090" y="10757"/>
                </a:lnTo>
                <a:cubicBezTo>
                  <a:pt x="8168" y="10356"/>
                  <a:pt x="7249" y="9949"/>
                  <a:pt x="6332" y="9536"/>
                </a:cubicBezTo>
                <a:lnTo>
                  <a:pt x="6332" y="9536"/>
                </a:lnTo>
                <a:cubicBezTo>
                  <a:pt x="6362" y="8553"/>
                  <a:pt x="6396" y="7571"/>
                  <a:pt x="6443" y="6590"/>
                </a:cubicBezTo>
                <a:lnTo>
                  <a:pt x="6443" y="6590"/>
                </a:lnTo>
                <a:cubicBezTo>
                  <a:pt x="7562" y="6331"/>
                  <a:pt x="8679" y="6070"/>
                  <a:pt x="9795" y="5801"/>
                </a:cubicBezTo>
                <a:close/>
                <a:moveTo>
                  <a:pt x="11771" y="8958"/>
                </a:moveTo>
                <a:cubicBezTo>
                  <a:pt x="12536" y="10214"/>
                  <a:pt x="13278" y="11491"/>
                  <a:pt x="13947" y="12799"/>
                </a:cubicBezTo>
                <a:lnTo>
                  <a:pt x="13947" y="12799"/>
                </a:lnTo>
                <a:cubicBezTo>
                  <a:pt x="12637" y="12267"/>
                  <a:pt x="11332" y="11721"/>
                  <a:pt x="10032" y="11163"/>
                </a:cubicBezTo>
                <a:lnTo>
                  <a:pt x="10032" y="11163"/>
                </a:lnTo>
                <a:cubicBezTo>
                  <a:pt x="10616" y="10431"/>
                  <a:pt x="11196" y="9697"/>
                  <a:pt x="11771" y="8958"/>
                </a:cubicBezTo>
                <a:close/>
                <a:moveTo>
                  <a:pt x="6300" y="10607"/>
                </a:moveTo>
                <a:cubicBezTo>
                  <a:pt x="7016" y="10927"/>
                  <a:pt x="7732" y="11244"/>
                  <a:pt x="8451" y="11557"/>
                </a:cubicBezTo>
                <a:lnTo>
                  <a:pt x="8451" y="11557"/>
                </a:lnTo>
                <a:cubicBezTo>
                  <a:pt x="7691" y="12508"/>
                  <a:pt x="6929" y="13457"/>
                  <a:pt x="6174" y="14413"/>
                </a:cubicBezTo>
                <a:lnTo>
                  <a:pt x="6174" y="14413"/>
                </a:lnTo>
                <a:cubicBezTo>
                  <a:pt x="6229" y="13146"/>
                  <a:pt x="6264" y="11877"/>
                  <a:pt x="6300" y="10607"/>
                </a:cubicBezTo>
                <a:close/>
                <a:moveTo>
                  <a:pt x="6513" y="1"/>
                </a:moveTo>
                <a:cubicBezTo>
                  <a:pt x="6290" y="1"/>
                  <a:pt x="6060" y="131"/>
                  <a:pt x="6026" y="362"/>
                </a:cubicBezTo>
                <a:cubicBezTo>
                  <a:pt x="5760" y="2163"/>
                  <a:pt x="5604" y="3972"/>
                  <a:pt x="5501" y="5786"/>
                </a:cubicBezTo>
                <a:lnTo>
                  <a:pt x="5501" y="5786"/>
                </a:lnTo>
                <a:cubicBezTo>
                  <a:pt x="3837" y="6171"/>
                  <a:pt x="2172" y="6555"/>
                  <a:pt x="511" y="6958"/>
                </a:cubicBezTo>
                <a:cubicBezTo>
                  <a:pt x="115" y="7055"/>
                  <a:pt x="1" y="7681"/>
                  <a:pt x="393" y="7868"/>
                </a:cubicBezTo>
                <a:cubicBezTo>
                  <a:pt x="2028" y="8652"/>
                  <a:pt x="3672" y="9419"/>
                  <a:pt x="5324" y="10167"/>
                </a:cubicBezTo>
                <a:lnTo>
                  <a:pt x="5324" y="10167"/>
                </a:lnTo>
                <a:cubicBezTo>
                  <a:pt x="5265" y="12097"/>
                  <a:pt x="5213" y="14027"/>
                  <a:pt x="5099" y="15951"/>
                </a:cubicBezTo>
                <a:cubicBezTo>
                  <a:pt x="5085" y="16196"/>
                  <a:pt x="5221" y="16347"/>
                  <a:pt x="5397" y="16404"/>
                </a:cubicBezTo>
                <a:lnTo>
                  <a:pt x="5397" y="16404"/>
                </a:lnTo>
                <a:cubicBezTo>
                  <a:pt x="5468" y="16450"/>
                  <a:pt x="5548" y="16477"/>
                  <a:pt x="5628" y="16477"/>
                </a:cubicBezTo>
                <a:cubicBezTo>
                  <a:pt x="5740" y="16477"/>
                  <a:pt x="5853" y="16426"/>
                  <a:pt x="5948" y="16303"/>
                </a:cubicBezTo>
                <a:cubicBezTo>
                  <a:pt x="7084" y="14845"/>
                  <a:pt x="8241" y="13406"/>
                  <a:pt x="9393" y="11965"/>
                </a:cubicBezTo>
                <a:lnTo>
                  <a:pt x="9393" y="11965"/>
                </a:lnTo>
                <a:cubicBezTo>
                  <a:pt x="11196" y="12741"/>
                  <a:pt x="13009" y="13494"/>
                  <a:pt x="14832" y="14222"/>
                </a:cubicBezTo>
                <a:cubicBezTo>
                  <a:pt x="14891" y="14245"/>
                  <a:pt x="14947" y="14256"/>
                  <a:pt x="14999" y="14256"/>
                </a:cubicBezTo>
                <a:cubicBezTo>
                  <a:pt x="15344" y="14256"/>
                  <a:pt x="15535" y="13791"/>
                  <a:pt x="15394" y="13491"/>
                </a:cubicBezTo>
                <a:cubicBezTo>
                  <a:pt x="14529" y="11640"/>
                  <a:pt x="13496" y="9859"/>
                  <a:pt x="12424" y="8114"/>
                </a:cubicBezTo>
                <a:lnTo>
                  <a:pt x="12424" y="8114"/>
                </a:lnTo>
                <a:cubicBezTo>
                  <a:pt x="13397" y="6844"/>
                  <a:pt x="14350" y="5557"/>
                  <a:pt x="15264" y="4238"/>
                </a:cubicBezTo>
                <a:cubicBezTo>
                  <a:pt x="15493" y="3909"/>
                  <a:pt x="15177" y="3491"/>
                  <a:pt x="14822" y="3491"/>
                </a:cubicBezTo>
                <a:cubicBezTo>
                  <a:pt x="14782" y="3491"/>
                  <a:pt x="14741" y="3496"/>
                  <a:pt x="14701" y="3507"/>
                </a:cubicBezTo>
                <a:cubicBezTo>
                  <a:pt x="13221" y="3921"/>
                  <a:pt x="11733" y="4302"/>
                  <a:pt x="10242" y="4667"/>
                </a:cubicBezTo>
                <a:lnTo>
                  <a:pt x="10242" y="4667"/>
                </a:lnTo>
                <a:cubicBezTo>
                  <a:pt x="9206" y="3091"/>
                  <a:pt x="8105" y="1549"/>
                  <a:pt x="6860" y="143"/>
                </a:cubicBezTo>
                <a:cubicBezTo>
                  <a:pt x="6774" y="46"/>
                  <a:pt x="6645" y="1"/>
                  <a:pt x="65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794;p3"/>
          <p:cNvSpPr/>
          <p:nvPr/>
        </p:nvSpPr>
        <p:spPr>
          <a:xfrm>
            <a:off x="15948101" y="157390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5" name="Google Shape;795;p3"/>
          <p:cNvSpPr/>
          <p:nvPr/>
        </p:nvSpPr>
        <p:spPr>
          <a:xfrm>
            <a:off x="3289151" y="73426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6" name="Google Shape;796;p3"/>
          <p:cNvSpPr/>
          <p:nvPr/>
        </p:nvSpPr>
        <p:spPr>
          <a:xfrm>
            <a:off x="5691601" y="817710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97" name="Google Shape;797;p3"/>
          <p:cNvGrpSpPr/>
          <p:nvPr/>
        </p:nvGrpSpPr>
        <p:grpSpPr>
          <a:xfrm>
            <a:off x="12589676" y="8116062"/>
            <a:ext cx="2111520" cy="1507560"/>
            <a:chOff x="3308425" y="649500"/>
            <a:chExt cx="947975" cy="676825"/>
          </a:xfrm>
        </p:grpSpPr>
        <p:sp>
          <p:nvSpPr>
            <p:cNvPr id="798" name="Google Shape;798;p3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1" name="Google Shape;801;p3"/>
          <p:cNvGrpSpPr/>
          <p:nvPr/>
        </p:nvGrpSpPr>
        <p:grpSpPr>
          <a:xfrm rot="-6299880" flipH="1">
            <a:off x="3526181" y="952490"/>
            <a:ext cx="1416098" cy="888532"/>
            <a:chOff x="1445125" y="3867675"/>
            <a:chExt cx="803300" cy="502950"/>
          </a:xfrm>
        </p:grpSpPr>
        <p:sp>
          <p:nvSpPr>
            <p:cNvPr id="802" name="Google Shape;802;p3"/>
            <p:cNvSpPr/>
            <p:nvPr/>
          </p:nvSpPr>
          <p:spPr>
            <a:xfrm>
              <a:off x="1445125" y="3867675"/>
              <a:ext cx="535450" cy="502950"/>
            </a:xfrm>
            <a:custGeom>
              <a:avLst/>
              <a:gdLst/>
              <a:ahLst/>
              <a:cxnLst/>
              <a:rect l="l" t="t" r="r" b="b"/>
              <a:pathLst>
                <a:path w="21418" h="20118" extrusionOk="0">
                  <a:moveTo>
                    <a:pt x="5846" y="993"/>
                  </a:moveTo>
                  <a:cubicBezTo>
                    <a:pt x="6726" y="993"/>
                    <a:pt x="7300" y="1814"/>
                    <a:pt x="7545" y="2688"/>
                  </a:cubicBezTo>
                  <a:cubicBezTo>
                    <a:pt x="7686" y="3200"/>
                    <a:pt x="7749" y="3726"/>
                    <a:pt x="7770" y="4255"/>
                  </a:cubicBezTo>
                  <a:cubicBezTo>
                    <a:pt x="7787" y="4700"/>
                    <a:pt x="7676" y="5216"/>
                    <a:pt x="7812" y="5641"/>
                  </a:cubicBezTo>
                  <a:cubicBezTo>
                    <a:pt x="8017" y="6280"/>
                    <a:pt x="8790" y="6621"/>
                    <a:pt x="9352" y="6861"/>
                  </a:cubicBezTo>
                  <a:cubicBezTo>
                    <a:pt x="10899" y="7523"/>
                    <a:pt x="12588" y="7895"/>
                    <a:pt x="14238" y="8195"/>
                  </a:cubicBezTo>
                  <a:cubicBezTo>
                    <a:pt x="14279" y="8202"/>
                    <a:pt x="14320" y="8206"/>
                    <a:pt x="14360" y="8206"/>
                  </a:cubicBezTo>
                  <a:cubicBezTo>
                    <a:pt x="14538" y="8206"/>
                    <a:pt x="14697" y="8128"/>
                    <a:pt x="14800" y="7965"/>
                  </a:cubicBezTo>
                  <a:cubicBezTo>
                    <a:pt x="15658" y="6602"/>
                    <a:pt x="16673" y="5266"/>
                    <a:pt x="17868" y="4181"/>
                  </a:cubicBezTo>
                  <a:cubicBezTo>
                    <a:pt x="18246" y="3837"/>
                    <a:pt x="19055" y="3130"/>
                    <a:pt x="19662" y="3130"/>
                  </a:cubicBezTo>
                  <a:cubicBezTo>
                    <a:pt x="19761" y="3130"/>
                    <a:pt x="19855" y="3149"/>
                    <a:pt x="19941" y="3191"/>
                  </a:cubicBezTo>
                  <a:cubicBezTo>
                    <a:pt x="19972" y="3206"/>
                    <a:pt x="20042" y="3282"/>
                    <a:pt x="20078" y="3334"/>
                  </a:cubicBezTo>
                  <a:cubicBezTo>
                    <a:pt x="20170" y="3474"/>
                    <a:pt x="20200" y="3554"/>
                    <a:pt x="20244" y="3703"/>
                  </a:cubicBezTo>
                  <a:cubicBezTo>
                    <a:pt x="20356" y="4074"/>
                    <a:pt x="20385" y="4459"/>
                    <a:pt x="20391" y="4845"/>
                  </a:cubicBezTo>
                  <a:cubicBezTo>
                    <a:pt x="20434" y="7253"/>
                    <a:pt x="19715" y="9724"/>
                    <a:pt x="18959" y="11987"/>
                  </a:cubicBezTo>
                  <a:cubicBezTo>
                    <a:pt x="18546" y="13223"/>
                    <a:pt x="18074" y="14443"/>
                    <a:pt x="17505" y="15619"/>
                  </a:cubicBezTo>
                  <a:cubicBezTo>
                    <a:pt x="16974" y="16720"/>
                    <a:pt x="16385" y="17795"/>
                    <a:pt x="15472" y="18631"/>
                  </a:cubicBezTo>
                  <a:cubicBezTo>
                    <a:pt x="15279" y="18808"/>
                    <a:pt x="15055" y="19008"/>
                    <a:pt x="14800" y="19090"/>
                  </a:cubicBezTo>
                  <a:cubicBezTo>
                    <a:pt x="14731" y="19114"/>
                    <a:pt x="14679" y="19127"/>
                    <a:pt x="14633" y="19127"/>
                  </a:cubicBezTo>
                  <a:cubicBezTo>
                    <a:pt x="14584" y="19127"/>
                    <a:pt x="14541" y="19112"/>
                    <a:pt x="14491" y="19078"/>
                  </a:cubicBezTo>
                  <a:cubicBezTo>
                    <a:pt x="14179" y="18859"/>
                    <a:pt x="14040" y="18279"/>
                    <a:pt x="13943" y="17913"/>
                  </a:cubicBezTo>
                  <a:cubicBezTo>
                    <a:pt x="13496" y="16204"/>
                    <a:pt x="13420" y="14392"/>
                    <a:pt x="13231" y="12644"/>
                  </a:cubicBezTo>
                  <a:cubicBezTo>
                    <a:pt x="13231" y="12642"/>
                    <a:pt x="13231" y="12641"/>
                    <a:pt x="13230" y="12640"/>
                  </a:cubicBezTo>
                  <a:lnTo>
                    <a:pt x="13230" y="12640"/>
                  </a:lnTo>
                  <a:cubicBezTo>
                    <a:pt x="13241" y="12479"/>
                    <a:pt x="13172" y="12316"/>
                    <a:pt x="12984" y="12214"/>
                  </a:cubicBezTo>
                  <a:cubicBezTo>
                    <a:pt x="12340" y="11860"/>
                    <a:pt x="11598" y="11675"/>
                    <a:pt x="10890" y="11496"/>
                  </a:cubicBezTo>
                  <a:cubicBezTo>
                    <a:pt x="10069" y="11291"/>
                    <a:pt x="9239" y="11119"/>
                    <a:pt x="8404" y="10971"/>
                  </a:cubicBezTo>
                  <a:cubicBezTo>
                    <a:pt x="7943" y="10890"/>
                    <a:pt x="7439" y="10757"/>
                    <a:pt x="6964" y="10757"/>
                  </a:cubicBezTo>
                  <a:cubicBezTo>
                    <a:pt x="6933" y="10757"/>
                    <a:pt x="6903" y="10757"/>
                    <a:pt x="6873" y="10758"/>
                  </a:cubicBezTo>
                  <a:cubicBezTo>
                    <a:pt x="6281" y="10782"/>
                    <a:pt x="5857" y="11237"/>
                    <a:pt x="5518" y="11671"/>
                  </a:cubicBezTo>
                  <a:cubicBezTo>
                    <a:pt x="4848" y="12532"/>
                    <a:pt x="4110" y="13945"/>
                    <a:pt x="2900" y="13945"/>
                  </a:cubicBezTo>
                  <a:cubicBezTo>
                    <a:pt x="2748" y="13945"/>
                    <a:pt x="2589" y="13923"/>
                    <a:pt x="2421" y="13874"/>
                  </a:cubicBezTo>
                  <a:cubicBezTo>
                    <a:pt x="1265" y="13539"/>
                    <a:pt x="1147" y="12161"/>
                    <a:pt x="1191" y="11150"/>
                  </a:cubicBezTo>
                  <a:cubicBezTo>
                    <a:pt x="1259" y="9547"/>
                    <a:pt x="1735" y="7959"/>
                    <a:pt x="2242" y="6446"/>
                  </a:cubicBezTo>
                  <a:cubicBezTo>
                    <a:pt x="2666" y="5186"/>
                    <a:pt x="3155" y="3943"/>
                    <a:pt x="3669" y="2717"/>
                  </a:cubicBezTo>
                  <a:cubicBezTo>
                    <a:pt x="4014" y="1894"/>
                    <a:pt x="4701" y="1150"/>
                    <a:pt x="5619" y="1011"/>
                  </a:cubicBezTo>
                  <a:cubicBezTo>
                    <a:pt x="5697" y="999"/>
                    <a:pt x="5772" y="993"/>
                    <a:pt x="5846" y="993"/>
                  </a:cubicBezTo>
                  <a:close/>
                  <a:moveTo>
                    <a:pt x="5851" y="1"/>
                  </a:moveTo>
                  <a:cubicBezTo>
                    <a:pt x="4753" y="1"/>
                    <a:pt x="3750" y="699"/>
                    <a:pt x="3144" y="1580"/>
                  </a:cubicBezTo>
                  <a:cubicBezTo>
                    <a:pt x="2849" y="2009"/>
                    <a:pt x="2683" y="2515"/>
                    <a:pt x="2487" y="2993"/>
                  </a:cubicBezTo>
                  <a:cubicBezTo>
                    <a:pt x="2217" y="3653"/>
                    <a:pt x="1954" y="4314"/>
                    <a:pt x="1705" y="4982"/>
                  </a:cubicBezTo>
                  <a:cubicBezTo>
                    <a:pt x="1113" y="6581"/>
                    <a:pt x="576" y="8224"/>
                    <a:pt x="323" y="9914"/>
                  </a:cubicBezTo>
                  <a:cubicBezTo>
                    <a:pt x="121" y="11253"/>
                    <a:pt x="1" y="12901"/>
                    <a:pt x="913" y="14026"/>
                  </a:cubicBezTo>
                  <a:cubicBezTo>
                    <a:pt x="1411" y="14639"/>
                    <a:pt x="2111" y="14918"/>
                    <a:pt x="2824" y="14918"/>
                  </a:cubicBezTo>
                  <a:cubicBezTo>
                    <a:pt x="3509" y="14918"/>
                    <a:pt x="4207" y="14660"/>
                    <a:pt x="4751" y="14192"/>
                  </a:cubicBezTo>
                  <a:cubicBezTo>
                    <a:pt x="5371" y="13659"/>
                    <a:pt x="5777" y="12949"/>
                    <a:pt x="6272" y="12311"/>
                  </a:cubicBezTo>
                  <a:cubicBezTo>
                    <a:pt x="6566" y="11931"/>
                    <a:pt x="6732" y="11776"/>
                    <a:pt x="7065" y="11776"/>
                  </a:cubicBezTo>
                  <a:cubicBezTo>
                    <a:pt x="7129" y="11776"/>
                    <a:pt x="7199" y="11782"/>
                    <a:pt x="7277" y="11793"/>
                  </a:cubicBezTo>
                  <a:cubicBezTo>
                    <a:pt x="8166" y="11915"/>
                    <a:pt x="9053" y="12094"/>
                    <a:pt x="9930" y="12292"/>
                  </a:cubicBezTo>
                  <a:cubicBezTo>
                    <a:pt x="10726" y="12472"/>
                    <a:pt x="11550" y="12626"/>
                    <a:pt x="12268" y="12966"/>
                  </a:cubicBezTo>
                  <a:lnTo>
                    <a:pt x="12268" y="12966"/>
                  </a:lnTo>
                  <a:cubicBezTo>
                    <a:pt x="12439" y="14633"/>
                    <a:pt x="12548" y="16332"/>
                    <a:pt x="12930" y="17963"/>
                  </a:cubicBezTo>
                  <a:cubicBezTo>
                    <a:pt x="13136" y="18845"/>
                    <a:pt x="13555" y="20118"/>
                    <a:pt x="14640" y="20118"/>
                  </a:cubicBezTo>
                  <a:cubicBezTo>
                    <a:pt x="14672" y="20118"/>
                    <a:pt x="14706" y="20116"/>
                    <a:pt x="14739" y="20114"/>
                  </a:cubicBezTo>
                  <a:cubicBezTo>
                    <a:pt x="15314" y="20074"/>
                    <a:pt x="15818" y="19674"/>
                    <a:pt x="16220" y="19295"/>
                  </a:cubicBezTo>
                  <a:cubicBezTo>
                    <a:pt x="16778" y="18770"/>
                    <a:pt x="17242" y="18165"/>
                    <a:pt x="17630" y="17506"/>
                  </a:cubicBezTo>
                  <a:cubicBezTo>
                    <a:pt x="18329" y="16326"/>
                    <a:pt x="18879" y="15058"/>
                    <a:pt x="19372" y="13779"/>
                  </a:cubicBezTo>
                  <a:cubicBezTo>
                    <a:pt x="20387" y="11140"/>
                    <a:pt x="21255" y="8266"/>
                    <a:pt x="21379" y="5422"/>
                  </a:cubicBezTo>
                  <a:cubicBezTo>
                    <a:pt x="21417" y="4558"/>
                    <a:pt x="21409" y="3509"/>
                    <a:pt x="20893" y="2768"/>
                  </a:cubicBezTo>
                  <a:cubicBezTo>
                    <a:pt x="20591" y="2334"/>
                    <a:pt x="20167" y="2169"/>
                    <a:pt x="19717" y="2169"/>
                  </a:cubicBezTo>
                  <a:cubicBezTo>
                    <a:pt x="19269" y="2169"/>
                    <a:pt x="18796" y="2332"/>
                    <a:pt x="18392" y="2557"/>
                  </a:cubicBezTo>
                  <a:cubicBezTo>
                    <a:pt x="17206" y="3219"/>
                    <a:pt x="16258" y="4331"/>
                    <a:pt x="15430" y="5382"/>
                  </a:cubicBezTo>
                  <a:cubicBezTo>
                    <a:pt x="14975" y="5959"/>
                    <a:pt x="14535" y="6551"/>
                    <a:pt x="14131" y="7165"/>
                  </a:cubicBezTo>
                  <a:lnTo>
                    <a:pt x="14131" y="7165"/>
                  </a:lnTo>
                  <a:cubicBezTo>
                    <a:pt x="12741" y="6903"/>
                    <a:pt x="11340" y="6572"/>
                    <a:pt x="10022" y="6067"/>
                  </a:cubicBezTo>
                  <a:cubicBezTo>
                    <a:pt x="9692" y="5938"/>
                    <a:pt x="9355" y="5795"/>
                    <a:pt x="9057" y="5599"/>
                  </a:cubicBezTo>
                  <a:cubicBezTo>
                    <a:pt x="8975" y="5544"/>
                    <a:pt x="8902" y="5490"/>
                    <a:pt x="8830" y="5420"/>
                  </a:cubicBezTo>
                  <a:cubicBezTo>
                    <a:pt x="8801" y="5393"/>
                    <a:pt x="8791" y="5386"/>
                    <a:pt x="8788" y="5385"/>
                  </a:cubicBezTo>
                  <a:lnTo>
                    <a:pt x="8788" y="5385"/>
                  </a:lnTo>
                  <a:cubicBezTo>
                    <a:pt x="8787" y="5381"/>
                    <a:pt x="8781" y="5370"/>
                    <a:pt x="8767" y="5346"/>
                  </a:cubicBezTo>
                  <a:cubicBezTo>
                    <a:pt x="8764" y="5342"/>
                    <a:pt x="8761" y="5338"/>
                    <a:pt x="8759" y="5334"/>
                  </a:cubicBezTo>
                  <a:lnTo>
                    <a:pt x="8759" y="5334"/>
                  </a:lnTo>
                  <a:cubicBezTo>
                    <a:pt x="8759" y="5333"/>
                    <a:pt x="8759" y="5331"/>
                    <a:pt x="8758" y="5329"/>
                  </a:cubicBezTo>
                  <a:cubicBezTo>
                    <a:pt x="8680" y="4813"/>
                    <a:pt x="8779" y="4238"/>
                    <a:pt x="8729" y="3712"/>
                  </a:cubicBezTo>
                  <a:cubicBezTo>
                    <a:pt x="8683" y="3244"/>
                    <a:pt x="8611" y="2774"/>
                    <a:pt x="8476" y="2325"/>
                  </a:cubicBezTo>
                  <a:cubicBezTo>
                    <a:pt x="8116" y="1129"/>
                    <a:pt x="7256" y="33"/>
                    <a:pt x="5914" y="2"/>
                  </a:cubicBezTo>
                  <a:cubicBezTo>
                    <a:pt x="5893" y="1"/>
                    <a:pt x="5872" y="1"/>
                    <a:pt x="5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1903525" y="4088100"/>
              <a:ext cx="344900" cy="185850"/>
            </a:xfrm>
            <a:custGeom>
              <a:avLst/>
              <a:gdLst/>
              <a:ahLst/>
              <a:cxnLst/>
              <a:rect l="l" t="t" r="r" b="b"/>
              <a:pathLst>
                <a:path w="13796" h="7434" extrusionOk="0">
                  <a:moveTo>
                    <a:pt x="2035" y="1"/>
                  </a:moveTo>
                  <a:cubicBezTo>
                    <a:pt x="1593" y="1"/>
                    <a:pt x="1301" y="661"/>
                    <a:pt x="1777" y="928"/>
                  </a:cubicBezTo>
                  <a:cubicBezTo>
                    <a:pt x="5023" y="2748"/>
                    <a:pt x="8420" y="4238"/>
                    <a:pt x="11476" y="6352"/>
                  </a:cubicBezTo>
                  <a:lnTo>
                    <a:pt x="11476" y="6352"/>
                  </a:lnTo>
                  <a:cubicBezTo>
                    <a:pt x="7847" y="6103"/>
                    <a:pt x="4252" y="5482"/>
                    <a:pt x="636" y="5110"/>
                  </a:cubicBezTo>
                  <a:cubicBezTo>
                    <a:pt x="615" y="5108"/>
                    <a:pt x="596" y="5107"/>
                    <a:pt x="577" y="5107"/>
                  </a:cubicBezTo>
                  <a:cubicBezTo>
                    <a:pt x="0" y="5107"/>
                    <a:pt x="24" y="6045"/>
                    <a:pt x="636" y="6106"/>
                  </a:cubicBezTo>
                  <a:cubicBezTo>
                    <a:pt x="4792" y="6534"/>
                    <a:pt x="8919" y="7290"/>
                    <a:pt x="13101" y="7434"/>
                  </a:cubicBezTo>
                  <a:cubicBezTo>
                    <a:pt x="13106" y="7434"/>
                    <a:pt x="13111" y="7434"/>
                    <a:pt x="13115" y="7434"/>
                  </a:cubicBezTo>
                  <a:cubicBezTo>
                    <a:pt x="13508" y="7434"/>
                    <a:pt x="13796" y="6851"/>
                    <a:pt x="13455" y="6582"/>
                  </a:cubicBezTo>
                  <a:cubicBezTo>
                    <a:pt x="11767" y="5262"/>
                    <a:pt x="9981" y="4109"/>
                    <a:pt x="8087" y="3106"/>
                  </a:cubicBezTo>
                  <a:cubicBezTo>
                    <a:pt x="6157" y="2083"/>
                    <a:pt x="4187" y="1139"/>
                    <a:pt x="2281" y="69"/>
                  </a:cubicBezTo>
                  <a:cubicBezTo>
                    <a:pt x="2197" y="21"/>
                    <a:pt x="2114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1462675" y="3884050"/>
              <a:ext cx="125100" cy="332450"/>
            </a:xfrm>
            <a:custGeom>
              <a:avLst/>
              <a:gdLst/>
              <a:ahLst/>
              <a:cxnLst/>
              <a:rect l="l" t="t" r="r" b="b"/>
              <a:pathLst>
                <a:path w="5004" h="13298" extrusionOk="0">
                  <a:moveTo>
                    <a:pt x="4226" y="0"/>
                  </a:moveTo>
                  <a:cubicBezTo>
                    <a:pt x="3978" y="0"/>
                    <a:pt x="3745" y="159"/>
                    <a:pt x="3776" y="478"/>
                  </a:cubicBezTo>
                  <a:cubicBezTo>
                    <a:pt x="3995" y="2762"/>
                    <a:pt x="3470" y="4910"/>
                    <a:pt x="2764" y="7066"/>
                  </a:cubicBezTo>
                  <a:cubicBezTo>
                    <a:pt x="2160" y="8913"/>
                    <a:pt x="1574" y="10906"/>
                    <a:pt x="310" y="12425"/>
                  </a:cubicBezTo>
                  <a:cubicBezTo>
                    <a:pt x="1" y="12799"/>
                    <a:pt x="333" y="13298"/>
                    <a:pt x="690" y="13298"/>
                  </a:cubicBezTo>
                  <a:cubicBezTo>
                    <a:pt x="802" y="13298"/>
                    <a:pt x="916" y="13249"/>
                    <a:pt x="1014" y="13131"/>
                  </a:cubicBezTo>
                  <a:cubicBezTo>
                    <a:pt x="2366" y="11506"/>
                    <a:pt x="3030" y="9452"/>
                    <a:pt x="3679" y="7474"/>
                  </a:cubicBezTo>
                  <a:cubicBezTo>
                    <a:pt x="4424" y="5193"/>
                    <a:pt x="5004" y="2899"/>
                    <a:pt x="4772" y="478"/>
                  </a:cubicBezTo>
                  <a:cubicBezTo>
                    <a:pt x="4741" y="160"/>
                    <a:pt x="4476" y="0"/>
                    <a:pt x="4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5" name="Google Shape;805;p3"/>
          <p:cNvSpPr/>
          <p:nvPr/>
        </p:nvSpPr>
        <p:spPr>
          <a:xfrm>
            <a:off x="3914551" y="27448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6" name="Google Shape;806;p3"/>
          <p:cNvSpPr/>
          <p:nvPr/>
        </p:nvSpPr>
        <p:spPr>
          <a:xfrm>
            <a:off x="6431601" y="166255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7" name="Google Shape;807;p3"/>
          <p:cNvSpPr/>
          <p:nvPr/>
        </p:nvSpPr>
        <p:spPr>
          <a:xfrm>
            <a:off x="15652051" y="82320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329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Google Shape;809;p4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810" name="Google Shape;810;p4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0" name="Google Shape;1170;p4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71" name="Google Shape;1171;p4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1172" name="Google Shape;1172;p4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0" name="Google Shape;1190;p4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1191" name="Google Shape;1191;p4"/>
          <p:cNvSpPr txBox="1">
            <a:spLocks noGrp="1"/>
          </p:cNvSpPr>
          <p:nvPr>
            <p:ph type="body" idx="1"/>
          </p:nvPr>
        </p:nvSpPr>
        <p:spPr>
          <a:xfrm>
            <a:off x="2541300" y="2404150"/>
            <a:ext cx="14040000" cy="681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1pPr>
            <a:lvl2pPr marL="1828800" lvl="1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2pPr>
            <a:lvl3pPr marL="2743200" lvl="2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3pPr>
            <a:lvl4pPr marL="3657600" lvl="3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4pPr>
            <a:lvl5pPr marL="4572000" lvl="4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5pPr>
            <a:lvl6pPr marL="5486400" lvl="5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6pPr>
            <a:lvl7pPr marL="6400800" lvl="6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7pPr>
            <a:lvl8pPr marL="7315200" lvl="7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8pPr>
            <a:lvl9pPr marL="8229600" lvl="8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872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3" name="Google Shape;1193;p5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1194" name="Google Shape;1194;p5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5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5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5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5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5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5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5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5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5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5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5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5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5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5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5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5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5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5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5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5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5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5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5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5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5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5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5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5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5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5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5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5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5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5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5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5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5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5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5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5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5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5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5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5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5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5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5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5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5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5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5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5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5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5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5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5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5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5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5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5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5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5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5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5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5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5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5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5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5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5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5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5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5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5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5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5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5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5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5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5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5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5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5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5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5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5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5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5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5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5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5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5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5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5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5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5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5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5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5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5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5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5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5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5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5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5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5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5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5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5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5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5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5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5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5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5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5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5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5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5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5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5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5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5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5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5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5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5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5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5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5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5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5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5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5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5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5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5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5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5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5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5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5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5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5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5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5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5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5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5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5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5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5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5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5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5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5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5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5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5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5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5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5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5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5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5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5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5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5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5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5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5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5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5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5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5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5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5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5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5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5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5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5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5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5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5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5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5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5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5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5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5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5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5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5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5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5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5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5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5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5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5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5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5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5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5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5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5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5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5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5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5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5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5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5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5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5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5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5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5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5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5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5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5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5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5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5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5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5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5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5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5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5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5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5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5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5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5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5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5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5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5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5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5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5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5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5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5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5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5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5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5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5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54" name="Google Shape;1554;p5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5" name="Google Shape;1555;p5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1556" name="Google Shape;1556;p5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5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5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5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5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5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5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5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5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5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5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5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74" name="Google Shape;1574;p5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70008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1575" name="Google Shape;1575;p5"/>
          <p:cNvSpPr txBox="1">
            <a:spLocks noGrp="1"/>
          </p:cNvSpPr>
          <p:nvPr>
            <p:ph type="subTitle" idx="1"/>
          </p:nvPr>
        </p:nvSpPr>
        <p:spPr>
          <a:xfrm>
            <a:off x="2541300" y="2404150"/>
            <a:ext cx="70008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1576" name="Google Shape;1576;p5"/>
          <p:cNvSpPr txBox="1">
            <a:spLocks noGrp="1"/>
          </p:cNvSpPr>
          <p:nvPr>
            <p:ph type="subTitle" idx="2"/>
          </p:nvPr>
        </p:nvSpPr>
        <p:spPr>
          <a:xfrm>
            <a:off x="2541300" y="3028750"/>
            <a:ext cx="7000800" cy="5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7" name="Google Shape;1577;p5"/>
          <p:cNvSpPr txBox="1">
            <a:spLocks noGrp="1"/>
          </p:cNvSpPr>
          <p:nvPr>
            <p:ph type="title" idx="3"/>
          </p:nvPr>
        </p:nvSpPr>
        <p:spPr>
          <a:xfrm>
            <a:off x="9542100" y="1258750"/>
            <a:ext cx="70008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1578" name="Google Shape;1578;p5"/>
          <p:cNvSpPr txBox="1">
            <a:spLocks noGrp="1"/>
          </p:cNvSpPr>
          <p:nvPr>
            <p:ph type="subTitle" idx="4"/>
          </p:nvPr>
        </p:nvSpPr>
        <p:spPr>
          <a:xfrm>
            <a:off x="9542100" y="2404150"/>
            <a:ext cx="70008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1579" name="Google Shape;1579;p5"/>
          <p:cNvSpPr txBox="1">
            <a:spLocks noGrp="1"/>
          </p:cNvSpPr>
          <p:nvPr>
            <p:ph type="subTitle" idx="5"/>
          </p:nvPr>
        </p:nvSpPr>
        <p:spPr>
          <a:xfrm>
            <a:off x="9542100" y="3028750"/>
            <a:ext cx="7000800" cy="5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819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1" name="Google Shape;1581;p6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1582" name="Google Shape;1582;p6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6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6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6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6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6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6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6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6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6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6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6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6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6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6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6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6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6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6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6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6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6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6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6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6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6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6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6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6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6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6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6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6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6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6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6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6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6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6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6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6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6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6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6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6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6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6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9" name="Google Shape;1629;p6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6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6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6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6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6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6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6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6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6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6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6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6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6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6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6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6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6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6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6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6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6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6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6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6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6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6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6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6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6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6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6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6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6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6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6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6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6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6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6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6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6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6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6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6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6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6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6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6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6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6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6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6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6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6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6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6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6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6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6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6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6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6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6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6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6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6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6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6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6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6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6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6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6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6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6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6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6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6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6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6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6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6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6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6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6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6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6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6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6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6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6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6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6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6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6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6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6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6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6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6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6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6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6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6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6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6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6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6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6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6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6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6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6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6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6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6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6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6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6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6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6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6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6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6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6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6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6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6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6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6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6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6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6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6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6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6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6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6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6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6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6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6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6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6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6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6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6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6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6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6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6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6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6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6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6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6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6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6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6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6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0" name="Google Shape;1790;p6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6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6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6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6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6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6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6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6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6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6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6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6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6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6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6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6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6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6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6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6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6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6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6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6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6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6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6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6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6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6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6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6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6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6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5" name="Google Shape;1825;p6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6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6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6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6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6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6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6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6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6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6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6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6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6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6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6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6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6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6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6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6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6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6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6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6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6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6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6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6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6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6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6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6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6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6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6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6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6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6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6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6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6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6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6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6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6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6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6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6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6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6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6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6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6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6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6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6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6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6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6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6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6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6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6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6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6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6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6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6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6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6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6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6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6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6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6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6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6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6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6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6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6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6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6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6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6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6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6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6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6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6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6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6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6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6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6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6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6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6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6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6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6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6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6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6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6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6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6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6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6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6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6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6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6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6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6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6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42" name="Google Shape;1942;p6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43" name="Google Shape;1943;p6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1944" name="Google Shape;1944;p6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6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6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6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6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6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6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6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6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6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6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6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6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6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6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6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6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6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62" name="Google Shape;1962;p6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3" name="Google Shape;1963;p6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4" name="Google Shape;1964;p6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5" name="Google Shape;1965;p6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6" name="Google Shape;1966;p6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8047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8" name="Google Shape;1968;p7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1969" name="Google Shape;1969;p7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7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7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7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7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7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7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7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7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7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7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7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7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7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7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7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7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7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7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7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7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7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7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7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7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7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7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7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7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7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7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7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7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7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7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7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7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7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7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7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7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7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7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7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7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7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7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7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7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7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7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7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7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7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7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7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7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7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7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7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7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7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7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7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7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7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7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7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7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7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7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7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7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7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7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7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7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7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7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7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7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7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7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7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7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7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7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7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7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7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7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7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7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7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7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7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7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7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7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7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7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7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7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7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7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7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7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7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7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7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7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7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7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7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7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7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7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7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7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7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7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7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7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7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7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7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7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7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7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7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7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7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7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7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7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7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7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7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7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7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7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7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7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7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7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7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7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7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7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7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7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7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7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7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7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7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7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7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7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7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7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7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7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7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7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7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7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7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7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7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7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7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7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7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7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7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7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7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7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7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7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7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7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7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7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7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7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7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7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7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7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7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7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7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7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7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7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7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7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7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7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7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7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7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7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7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7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7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7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7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7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7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7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7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7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7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7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7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7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7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7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7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7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7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7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7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7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7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7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7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7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7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7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7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7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7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7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7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7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7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7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7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7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7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7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7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7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7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7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7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7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7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7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7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7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7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7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7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7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7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7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7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7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7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7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7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7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7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7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7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7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7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7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7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7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7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7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7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7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7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7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7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7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7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7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7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7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7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7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7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7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7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7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7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7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7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7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7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7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7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7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7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7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7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7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7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7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7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7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7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7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7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7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7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7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7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7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7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7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7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7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7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7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7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7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7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7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7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7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7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7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7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7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7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7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7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7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7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7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7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7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7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7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7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7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7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7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7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7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7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7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7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7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7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7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7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7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7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7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7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29" name="Google Shape;2329;p7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330" name="Google Shape;2330;p7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2331" name="Google Shape;2331;p7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7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7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7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7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7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7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7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7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7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7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7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7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7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7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7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7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7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49" name="Google Shape;2349;p7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2350" name="Google Shape;2350;p7"/>
          <p:cNvSpPr txBox="1">
            <a:spLocks noGrp="1"/>
          </p:cNvSpPr>
          <p:nvPr>
            <p:ph type="body" idx="1"/>
          </p:nvPr>
        </p:nvSpPr>
        <p:spPr>
          <a:xfrm>
            <a:off x="2541300" y="2404150"/>
            <a:ext cx="6603000" cy="681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1pPr>
            <a:lvl2pPr marL="1828800" lvl="1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2pPr>
            <a:lvl3pPr marL="2743200" lvl="2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3pPr>
            <a:lvl4pPr marL="3657600" lvl="3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4pPr>
            <a:lvl5pPr marL="4572000" lvl="4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5pPr>
            <a:lvl6pPr marL="5486400" lvl="5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6pPr>
            <a:lvl7pPr marL="6400800" lvl="6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7pPr>
            <a:lvl8pPr marL="7315200" lvl="7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8pPr>
            <a:lvl9pPr marL="8229600" lvl="8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882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2" name="Google Shape;2352;p8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2353" name="Google Shape;2353;p8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8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8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8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8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8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8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8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8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8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8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8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8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8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8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8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8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8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8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8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8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8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8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8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8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8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8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8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8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8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8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8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8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8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8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8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8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8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8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8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8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8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8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8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8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8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8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8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8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8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8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8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8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8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8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8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8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8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8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8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8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8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8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8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8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8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8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8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8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8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8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8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8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8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8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8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8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8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8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8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8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8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8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8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8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8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8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8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8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8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8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8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8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8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8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8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8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8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8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8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8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8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8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8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8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8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8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8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8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8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8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8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8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8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8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8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8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8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8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8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8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8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8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8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8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8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8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8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8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8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8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8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8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8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8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8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8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8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8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8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8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8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8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8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8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8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8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8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8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8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8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8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8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8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8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8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8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8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8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8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8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8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8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8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8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8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8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8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8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8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8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8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8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8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8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8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8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8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8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8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8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8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8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8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8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8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8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8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8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8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8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8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8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8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8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8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8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8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8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8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8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8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8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8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8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8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8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8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8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2" name="Google Shape;2562;p8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8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8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8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8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8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8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8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8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1" name="Google Shape;2571;p8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2" name="Google Shape;2572;p8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8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8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8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8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8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8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8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0" name="Google Shape;2580;p8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1" name="Google Shape;2581;p8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8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8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8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8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8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8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8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9" name="Google Shape;2589;p8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0" name="Google Shape;2590;p8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8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8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8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8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8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8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8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8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8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8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8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8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8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8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8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8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8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8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8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8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8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8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8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8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8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8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8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8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8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8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8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8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8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8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8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8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8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8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8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8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8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8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8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8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8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8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8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8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8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8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8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8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8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8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8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8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8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8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8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8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8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8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8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8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8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8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7" name="Google Shape;2657;p8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8" name="Google Shape;2658;p8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8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8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8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8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8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8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8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8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8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8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8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8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8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8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8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8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8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8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8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8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8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8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8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8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8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8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8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8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8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8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8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8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8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8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8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8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8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8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8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8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8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8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8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8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8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8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8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8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8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8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8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8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8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8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13" name="Google Shape;2713;p8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14" name="Google Shape;2714;p8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2715" name="Google Shape;2715;p8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8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8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8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8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8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8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8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8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8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8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8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8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8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8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8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8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8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33" name="Google Shape;2733;p8"/>
          <p:cNvSpPr txBox="1">
            <a:spLocks noGrp="1"/>
          </p:cNvSpPr>
          <p:nvPr>
            <p:ph type="title"/>
          </p:nvPr>
        </p:nvSpPr>
        <p:spPr>
          <a:xfrm>
            <a:off x="2776200" y="2614200"/>
            <a:ext cx="12735600" cy="505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348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5" name="Google Shape;2735;p9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2736" name="Google Shape;2736;p9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9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9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9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9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9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9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9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9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9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9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9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9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9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9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9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9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9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9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9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9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9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8" name="Google Shape;2758;p9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9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9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9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9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9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9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9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9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9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9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9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9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9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9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9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9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9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9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9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9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9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9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9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9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9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9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9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9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9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9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9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9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9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9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9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9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9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9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9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9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9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9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9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9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9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9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9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9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9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9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9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9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9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9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9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9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9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9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9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9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9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9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9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9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9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9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9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9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9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9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9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9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9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9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9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9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9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9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9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9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9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9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9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9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9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9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9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9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9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9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9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9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9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9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9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9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9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9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9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9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9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9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9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9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9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9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5" name="Google Shape;2865;p9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6" name="Google Shape;2866;p9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9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9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9" name="Google Shape;2869;p9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0" name="Google Shape;2870;p9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9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9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9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9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9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6" name="Google Shape;2876;p9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7" name="Google Shape;2877;p9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9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9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9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9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9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9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9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9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9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9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9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9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9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9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9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9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9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9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9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9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9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9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9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9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9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9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9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9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9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9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9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9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9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9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9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9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9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9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9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9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9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9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9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9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9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9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9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9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9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9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9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9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9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9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9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9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9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9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9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9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9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9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9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9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9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9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9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9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9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9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9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9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9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9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9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9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9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9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9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9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9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9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9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9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9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9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9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9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9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9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9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9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9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9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9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9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9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9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9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9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9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9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9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9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9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9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9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9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9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9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9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9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9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9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9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9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9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9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9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9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9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9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9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9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9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9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9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9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9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9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9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9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9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9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9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9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9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9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9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9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9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9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9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9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9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9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9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9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9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9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9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9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9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9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9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9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9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9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9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9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9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9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9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9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9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9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9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9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9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9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9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9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9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9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9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9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9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9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9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9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9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9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9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9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9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9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9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9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9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9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9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9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9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9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9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9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9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9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9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9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9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9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9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9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9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9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9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9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9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9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9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9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9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9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9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9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9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9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96" name="Google Shape;3096;p9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097" name="Google Shape;3097;p9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3098" name="Google Shape;3098;p9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9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9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9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9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9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9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9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9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9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9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9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9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9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9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9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9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9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16" name="Google Shape;3116;p9"/>
          <p:cNvSpPr txBox="1">
            <a:spLocks noGrp="1"/>
          </p:cNvSpPr>
          <p:nvPr>
            <p:ph type="title"/>
          </p:nvPr>
        </p:nvSpPr>
        <p:spPr>
          <a:xfrm>
            <a:off x="3495600" y="3849600"/>
            <a:ext cx="112968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117" name="Google Shape;3117;p9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8" name="Google Shape;3118;p9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9" name="Google Shape;3119;p9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0" name="Google Shape;3120;p9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1" name="Google Shape;3121;p9"/>
          <p:cNvSpPr/>
          <p:nvPr/>
        </p:nvSpPr>
        <p:spPr>
          <a:xfrm rot="-900008">
            <a:off x="3636999" y="8307477"/>
            <a:ext cx="1171586" cy="1246826"/>
          </a:xfrm>
          <a:custGeom>
            <a:avLst/>
            <a:gdLst/>
            <a:ahLst/>
            <a:cxnLst/>
            <a:rect l="l" t="t" r="r" b="b"/>
            <a:pathLst>
              <a:path w="27269" h="29017" extrusionOk="0">
                <a:moveTo>
                  <a:pt x="22507" y="0"/>
                </a:moveTo>
                <a:cubicBezTo>
                  <a:pt x="21719" y="0"/>
                  <a:pt x="20932" y="201"/>
                  <a:pt x="20248" y="603"/>
                </a:cubicBezTo>
                <a:cubicBezTo>
                  <a:pt x="20101" y="684"/>
                  <a:pt x="19960" y="774"/>
                  <a:pt x="19827" y="877"/>
                </a:cubicBezTo>
                <a:cubicBezTo>
                  <a:pt x="19689" y="973"/>
                  <a:pt x="19562" y="1080"/>
                  <a:pt x="19439" y="1195"/>
                </a:cubicBezTo>
                <a:cubicBezTo>
                  <a:pt x="19306" y="1313"/>
                  <a:pt x="19214" y="1408"/>
                  <a:pt x="19117" y="1505"/>
                </a:cubicBezTo>
                <a:lnTo>
                  <a:pt x="18821" y="1800"/>
                </a:lnTo>
                <a:lnTo>
                  <a:pt x="17642" y="2975"/>
                </a:lnTo>
                <a:lnTo>
                  <a:pt x="8210" y="12373"/>
                </a:lnTo>
                <a:lnTo>
                  <a:pt x="3494" y="17071"/>
                </a:lnTo>
                <a:lnTo>
                  <a:pt x="2315" y="18246"/>
                </a:lnTo>
                <a:lnTo>
                  <a:pt x="1721" y="18842"/>
                </a:lnTo>
                <a:cubicBezTo>
                  <a:pt x="1504" y="19073"/>
                  <a:pt x="1291" y="19311"/>
                  <a:pt x="1110" y="19576"/>
                </a:cubicBezTo>
                <a:cubicBezTo>
                  <a:pt x="744" y="20099"/>
                  <a:pt x="454" y="20675"/>
                  <a:pt x="267" y="21287"/>
                </a:cubicBezTo>
                <a:cubicBezTo>
                  <a:pt x="86" y="21900"/>
                  <a:pt x="1" y="22538"/>
                  <a:pt x="13" y="23174"/>
                </a:cubicBezTo>
                <a:cubicBezTo>
                  <a:pt x="35" y="24451"/>
                  <a:pt x="496" y="25713"/>
                  <a:pt x="1281" y="26719"/>
                </a:cubicBezTo>
                <a:cubicBezTo>
                  <a:pt x="1679" y="27216"/>
                  <a:pt x="2146" y="27657"/>
                  <a:pt x="2675" y="28015"/>
                </a:cubicBezTo>
                <a:cubicBezTo>
                  <a:pt x="3210" y="28365"/>
                  <a:pt x="3798" y="28634"/>
                  <a:pt x="4413" y="28805"/>
                </a:cubicBezTo>
                <a:cubicBezTo>
                  <a:pt x="4924" y="28947"/>
                  <a:pt x="5453" y="29016"/>
                  <a:pt x="5983" y="29016"/>
                </a:cubicBezTo>
                <a:cubicBezTo>
                  <a:pt x="6728" y="29016"/>
                  <a:pt x="7474" y="28878"/>
                  <a:pt x="8170" y="28610"/>
                </a:cubicBezTo>
                <a:cubicBezTo>
                  <a:pt x="8765" y="28375"/>
                  <a:pt x="9319" y="28045"/>
                  <a:pt x="9814" y="27642"/>
                </a:cubicBezTo>
                <a:lnTo>
                  <a:pt x="10170" y="27323"/>
                </a:lnTo>
                <a:cubicBezTo>
                  <a:pt x="10285" y="27216"/>
                  <a:pt x="10371" y="27125"/>
                  <a:pt x="10472" y="27025"/>
                </a:cubicBezTo>
                <a:lnTo>
                  <a:pt x="11063" y="26437"/>
                </a:lnTo>
                <a:lnTo>
                  <a:pt x="20495" y="17039"/>
                </a:lnTo>
                <a:cubicBezTo>
                  <a:pt x="21385" y="16152"/>
                  <a:pt x="21860" y="15184"/>
                  <a:pt x="21554" y="14878"/>
                </a:cubicBezTo>
                <a:cubicBezTo>
                  <a:pt x="21491" y="14814"/>
                  <a:pt x="21400" y="14784"/>
                  <a:pt x="21287" y="14784"/>
                </a:cubicBezTo>
                <a:cubicBezTo>
                  <a:pt x="20852" y="14784"/>
                  <a:pt x="20096" y="15227"/>
                  <a:pt x="19389" y="15931"/>
                </a:cubicBezTo>
                <a:lnTo>
                  <a:pt x="9957" y="25329"/>
                </a:lnTo>
                <a:lnTo>
                  <a:pt x="9369" y="25916"/>
                </a:lnTo>
                <a:cubicBezTo>
                  <a:pt x="9272" y="26009"/>
                  <a:pt x="9166" y="26121"/>
                  <a:pt x="9079" y="26200"/>
                </a:cubicBezTo>
                <a:lnTo>
                  <a:pt x="8814" y="26439"/>
                </a:lnTo>
                <a:cubicBezTo>
                  <a:pt x="8448" y="26735"/>
                  <a:pt x="8041" y="26978"/>
                  <a:pt x="7603" y="27152"/>
                </a:cubicBezTo>
                <a:cubicBezTo>
                  <a:pt x="7090" y="27349"/>
                  <a:pt x="6538" y="27451"/>
                  <a:pt x="5987" y="27451"/>
                </a:cubicBezTo>
                <a:cubicBezTo>
                  <a:pt x="5595" y="27451"/>
                  <a:pt x="5204" y="27399"/>
                  <a:pt x="4826" y="27294"/>
                </a:cubicBezTo>
                <a:cubicBezTo>
                  <a:pt x="4373" y="27166"/>
                  <a:pt x="3939" y="26970"/>
                  <a:pt x="3544" y="26715"/>
                </a:cubicBezTo>
                <a:cubicBezTo>
                  <a:pt x="3154" y="26449"/>
                  <a:pt x="2808" y="26121"/>
                  <a:pt x="2512" y="25753"/>
                </a:cubicBezTo>
                <a:cubicBezTo>
                  <a:pt x="1935" y="25011"/>
                  <a:pt x="1591" y="24083"/>
                  <a:pt x="1577" y="23138"/>
                </a:cubicBezTo>
                <a:cubicBezTo>
                  <a:pt x="1570" y="22667"/>
                  <a:pt x="1633" y="22194"/>
                  <a:pt x="1764" y="21743"/>
                </a:cubicBezTo>
                <a:cubicBezTo>
                  <a:pt x="1902" y="21291"/>
                  <a:pt x="2118" y="20866"/>
                  <a:pt x="2387" y="20480"/>
                </a:cubicBezTo>
                <a:cubicBezTo>
                  <a:pt x="2520" y="20285"/>
                  <a:pt x="2677" y="20110"/>
                  <a:pt x="2838" y="19937"/>
                </a:cubicBezTo>
                <a:lnTo>
                  <a:pt x="3418" y="19355"/>
                </a:lnTo>
                <a:lnTo>
                  <a:pt x="4597" y="18180"/>
                </a:lnTo>
                <a:lnTo>
                  <a:pt x="9313" y="13480"/>
                </a:lnTo>
                <a:lnTo>
                  <a:pt x="18747" y="4082"/>
                </a:lnTo>
                <a:lnTo>
                  <a:pt x="19926" y="2907"/>
                </a:lnTo>
                <a:lnTo>
                  <a:pt x="20220" y="2615"/>
                </a:lnTo>
                <a:cubicBezTo>
                  <a:pt x="20318" y="2515"/>
                  <a:pt x="20421" y="2412"/>
                  <a:pt x="20497" y="2348"/>
                </a:cubicBezTo>
                <a:cubicBezTo>
                  <a:pt x="20576" y="2273"/>
                  <a:pt x="20660" y="2201"/>
                  <a:pt x="20751" y="2140"/>
                </a:cubicBezTo>
                <a:cubicBezTo>
                  <a:pt x="20836" y="2070"/>
                  <a:pt x="20930" y="2014"/>
                  <a:pt x="21027" y="1961"/>
                </a:cubicBezTo>
                <a:cubicBezTo>
                  <a:pt x="21473" y="1696"/>
                  <a:pt x="21990" y="1565"/>
                  <a:pt x="22507" y="1565"/>
                </a:cubicBezTo>
                <a:cubicBezTo>
                  <a:pt x="22870" y="1565"/>
                  <a:pt x="23232" y="1629"/>
                  <a:pt x="23570" y="1758"/>
                </a:cubicBezTo>
                <a:cubicBezTo>
                  <a:pt x="24397" y="2056"/>
                  <a:pt x="25065" y="2764"/>
                  <a:pt x="25342" y="3593"/>
                </a:cubicBezTo>
                <a:cubicBezTo>
                  <a:pt x="25634" y="4424"/>
                  <a:pt x="25517" y="5384"/>
                  <a:pt x="25051" y="6128"/>
                </a:cubicBezTo>
                <a:cubicBezTo>
                  <a:pt x="24938" y="6315"/>
                  <a:pt x="24797" y="6486"/>
                  <a:pt x="24646" y="6647"/>
                </a:cubicBezTo>
                <a:lnTo>
                  <a:pt x="24063" y="7229"/>
                </a:lnTo>
                <a:lnTo>
                  <a:pt x="22884" y="8404"/>
                </a:lnTo>
                <a:lnTo>
                  <a:pt x="20526" y="10752"/>
                </a:lnTo>
                <a:lnTo>
                  <a:pt x="15811" y="15452"/>
                </a:lnTo>
                <a:lnTo>
                  <a:pt x="11095" y="20150"/>
                </a:lnTo>
                <a:lnTo>
                  <a:pt x="10506" y="20739"/>
                </a:lnTo>
                <a:cubicBezTo>
                  <a:pt x="10283" y="20961"/>
                  <a:pt x="10170" y="21073"/>
                  <a:pt x="10011" y="21174"/>
                </a:cubicBezTo>
                <a:cubicBezTo>
                  <a:pt x="9754" y="21340"/>
                  <a:pt x="9447" y="21423"/>
                  <a:pt x="9141" y="21423"/>
                </a:cubicBezTo>
                <a:cubicBezTo>
                  <a:pt x="9072" y="21423"/>
                  <a:pt x="9004" y="21419"/>
                  <a:pt x="8936" y="21411"/>
                </a:cubicBezTo>
                <a:cubicBezTo>
                  <a:pt x="8184" y="21331"/>
                  <a:pt x="7552" y="20653"/>
                  <a:pt x="7524" y="19898"/>
                </a:cubicBezTo>
                <a:cubicBezTo>
                  <a:pt x="7500" y="19524"/>
                  <a:pt x="7607" y="19142"/>
                  <a:pt x="7834" y="18846"/>
                </a:cubicBezTo>
                <a:cubicBezTo>
                  <a:pt x="7858" y="18806"/>
                  <a:pt x="7890" y="18770"/>
                  <a:pt x="7922" y="18737"/>
                </a:cubicBezTo>
                <a:cubicBezTo>
                  <a:pt x="7951" y="18701"/>
                  <a:pt x="7979" y="18667"/>
                  <a:pt x="8035" y="18611"/>
                </a:cubicBezTo>
                <a:lnTo>
                  <a:pt x="8325" y="18313"/>
                </a:lnTo>
                <a:lnTo>
                  <a:pt x="8906" y="17717"/>
                </a:lnTo>
                <a:lnTo>
                  <a:pt x="11224" y="15333"/>
                </a:lnTo>
                <a:lnTo>
                  <a:pt x="15864" y="10561"/>
                </a:lnTo>
                <a:cubicBezTo>
                  <a:pt x="16739" y="9661"/>
                  <a:pt x="17200" y="8685"/>
                  <a:pt x="16894" y="8380"/>
                </a:cubicBezTo>
                <a:cubicBezTo>
                  <a:pt x="16832" y="8319"/>
                  <a:pt x="16743" y="8290"/>
                  <a:pt x="16633" y="8290"/>
                </a:cubicBezTo>
                <a:cubicBezTo>
                  <a:pt x="16201" y="8290"/>
                  <a:pt x="15448" y="8744"/>
                  <a:pt x="14749" y="9464"/>
                </a:cubicBezTo>
                <a:lnTo>
                  <a:pt x="10105" y="14239"/>
                </a:lnTo>
                <a:lnTo>
                  <a:pt x="7784" y="16627"/>
                </a:lnTo>
                <a:lnTo>
                  <a:pt x="7204" y="17224"/>
                </a:lnTo>
                <a:lnTo>
                  <a:pt x="6914" y="17522"/>
                </a:lnTo>
                <a:cubicBezTo>
                  <a:pt x="6870" y="17566"/>
                  <a:pt x="6806" y="17635"/>
                  <a:pt x="6745" y="17705"/>
                </a:cubicBezTo>
                <a:cubicBezTo>
                  <a:pt x="6685" y="17774"/>
                  <a:pt x="6625" y="17844"/>
                  <a:pt x="6574" y="17920"/>
                </a:cubicBezTo>
                <a:cubicBezTo>
                  <a:pt x="6130" y="18510"/>
                  <a:pt x="5916" y="19262"/>
                  <a:pt x="5963" y="19993"/>
                </a:cubicBezTo>
                <a:cubicBezTo>
                  <a:pt x="6005" y="20725"/>
                  <a:pt x="6307" y="21448"/>
                  <a:pt x="6816" y="21979"/>
                </a:cubicBezTo>
                <a:cubicBezTo>
                  <a:pt x="7313" y="22514"/>
                  <a:pt x="8009" y="22878"/>
                  <a:pt x="8739" y="22963"/>
                </a:cubicBezTo>
                <a:cubicBezTo>
                  <a:pt x="8873" y="22981"/>
                  <a:pt x="9009" y="22989"/>
                  <a:pt x="9144" y="22989"/>
                </a:cubicBezTo>
                <a:cubicBezTo>
                  <a:pt x="9743" y="22989"/>
                  <a:pt x="10342" y="22822"/>
                  <a:pt x="10848" y="22496"/>
                </a:cubicBezTo>
                <a:cubicBezTo>
                  <a:pt x="11003" y="22395"/>
                  <a:pt x="11152" y="22287"/>
                  <a:pt x="11286" y="22162"/>
                </a:cubicBezTo>
                <a:cubicBezTo>
                  <a:pt x="11439" y="22025"/>
                  <a:pt x="11502" y="21951"/>
                  <a:pt x="11612" y="21848"/>
                </a:cubicBezTo>
                <a:lnTo>
                  <a:pt x="12200" y="21260"/>
                </a:lnTo>
                <a:lnTo>
                  <a:pt x="16916" y="16562"/>
                </a:lnTo>
                <a:lnTo>
                  <a:pt x="21632" y="11862"/>
                </a:lnTo>
                <a:lnTo>
                  <a:pt x="23990" y="9514"/>
                </a:lnTo>
                <a:lnTo>
                  <a:pt x="25169" y="8339"/>
                </a:lnTo>
                <a:lnTo>
                  <a:pt x="25763" y="7742"/>
                </a:lnTo>
                <a:cubicBezTo>
                  <a:pt x="25994" y="7502"/>
                  <a:pt x="26206" y="7241"/>
                  <a:pt x="26381" y="6955"/>
                </a:cubicBezTo>
                <a:cubicBezTo>
                  <a:pt x="27093" y="5816"/>
                  <a:pt x="27268" y="4360"/>
                  <a:pt x="26825" y="3092"/>
                </a:cubicBezTo>
                <a:cubicBezTo>
                  <a:pt x="26397" y="1820"/>
                  <a:pt x="25389" y="758"/>
                  <a:pt x="24125" y="295"/>
                </a:cubicBezTo>
                <a:cubicBezTo>
                  <a:pt x="23609" y="98"/>
                  <a:pt x="23058" y="0"/>
                  <a:pt x="22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2" name="Google Shape;3122;p9"/>
          <p:cNvGrpSpPr/>
          <p:nvPr/>
        </p:nvGrpSpPr>
        <p:grpSpPr>
          <a:xfrm>
            <a:off x="12680900" y="8177062"/>
            <a:ext cx="2111520" cy="1507560"/>
            <a:chOff x="3308425" y="649500"/>
            <a:chExt cx="947975" cy="676825"/>
          </a:xfrm>
        </p:grpSpPr>
        <p:sp>
          <p:nvSpPr>
            <p:cNvPr id="3123" name="Google Shape;3123;p9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9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9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26" name="Google Shape;3126;p9"/>
          <p:cNvSpPr/>
          <p:nvPr/>
        </p:nvSpPr>
        <p:spPr>
          <a:xfrm>
            <a:off x="15450101" y="1690651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7" name="Google Shape;3127;p9"/>
          <p:cNvSpPr/>
          <p:nvPr/>
        </p:nvSpPr>
        <p:spPr>
          <a:xfrm>
            <a:off x="15925201" y="795690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8" name="Google Shape;3128;p9"/>
          <p:cNvSpPr/>
          <p:nvPr/>
        </p:nvSpPr>
        <p:spPr>
          <a:xfrm>
            <a:off x="15157851" y="6485250"/>
            <a:ext cx="292250" cy="274000"/>
          </a:xfrm>
          <a:custGeom>
            <a:avLst/>
            <a:gdLst/>
            <a:ahLst/>
            <a:cxnLst/>
            <a:rect l="l" t="t" r="r" b="b"/>
            <a:pathLst>
              <a:path w="5845" h="5480" extrusionOk="0">
                <a:moveTo>
                  <a:pt x="3672" y="1101"/>
                </a:moveTo>
                <a:cubicBezTo>
                  <a:pt x="3677" y="1103"/>
                  <a:pt x="3681" y="1105"/>
                  <a:pt x="3685" y="1107"/>
                </a:cubicBezTo>
                <a:lnTo>
                  <a:pt x="3685" y="1107"/>
                </a:lnTo>
                <a:cubicBezTo>
                  <a:pt x="3681" y="1105"/>
                  <a:pt x="3677" y="1103"/>
                  <a:pt x="3672" y="1101"/>
                </a:cubicBezTo>
                <a:close/>
                <a:moveTo>
                  <a:pt x="3072" y="4464"/>
                </a:moveTo>
                <a:lnTo>
                  <a:pt x="3072" y="4464"/>
                </a:lnTo>
                <a:cubicBezTo>
                  <a:pt x="3071" y="4464"/>
                  <a:pt x="3070" y="4464"/>
                  <a:pt x="3069" y="4464"/>
                </a:cubicBezTo>
                <a:lnTo>
                  <a:pt x="3069" y="4464"/>
                </a:lnTo>
                <a:cubicBezTo>
                  <a:pt x="3070" y="4464"/>
                  <a:pt x="3071" y="4464"/>
                  <a:pt x="3072" y="4464"/>
                </a:cubicBezTo>
                <a:close/>
                <a:moveTo>
                  <a:pt x="3052" y="4466"/>
                </a:moveTo>
                <a:lnTo>
                  <a:pt x="3052" y="4466"/>
                </a:lnTo>
                <a:cubicBezTo>
                  <a:pt x="3035" y="4469"/>
                  <a:pt x="3029" y="4470"/>
                  <a:pt x="3029" y="4470"/>
                </a:cubicBezTo>
                <a:cubicBezTo>
                  <a:pt x="3028" y="4470"/>
                  <a:pt x="3040" y="4468"/>
                  <a:pt x="3052" y="4466"/>
                </a:cubicBezTo>
                <a:close/>
                <a:moveTo>
                  <a:pt x="3036" y="989"/>
                </a:moveTo>
                <a:cubicBezTo>
                  <a:pt x="3084" y="989"/>
                  <a:pt x="3131" y="990"/>
                  <a:pt x="3177" y="992"/>
                </a:cubicBezTo>
                <a:cubicBezTo>
                  <a:pt x="3207" y="994"/>
                  <a:pt x="3236" y="998"/>
                  <a:pt x="3264" y="1000"/>
                </a:cubicBezTo>
                <a:cubicBezTo>
                  <a:pt x="3270" y="1000"/>
                  <a:pt x="3275" y="1000"/>
                  <a:pt x="3280" y="1000"/>
                </a:cubicBezTo>
                <a:lnTo>
                  <a:pt x="3280" y="1000"/>
                </a:lnTo>
                <a:cubicBezTo>
                  <a:pt x="3393" y="1021"/>
                  <a:pt x="3502" y="1045"/>
                  <a:pt x="3611" y="1080"/>
                </a:cubicBezTo>
                <a:cubicBezTo>
                  <a:pt x="3640" y="1091"/>
                  <a:pt x="3708" y="1119"/>
                  <a:pt x="3711" y="1119"/>
                </a:cubicBezTo>
                <a:cubicBezTo>
                  <a:pt x="3711" y="1119"/>
                  <a:pt x="3710" y="1118"/>
                  <a:pt x="3707" y="1117"/>
                </a:cubicBezTo>
                <a:lnTo>
                  <a:pt x="3707" y="1117"/>
                </a:lnTo>
                <a:cubicBezTo>
                  <a:pt x="3752" y="1138"/>
                  <a:pt x="3795" y="1160"/>
                  <a:pt x="3839" y="1186"/>
                </a:cubicBezTo>
                <a:cubicBezTo>
                  <a:pt x="3883" y="1209"/>
                  <a:pt x="3923" y="1236"/>
                  <a:pt x="3965" y="1261"/>
                </a:cubicBezTo>
                <a:cubicBezTo>
                  <a:pt x="3979" y="1270"/>
                  <a:pt x="3990" y="1277"/>
                  <a:pt x="3997" y="1281"/>
                </a:cubicBezTo>
                <a:lnTo>
                  <a:pt x="3997" y="1281"/>
                </a:lnTo>
                <a:cubicBezTo>
                  <a:pt x="4000" y="1284"/>
                  <a:pt x="4004" y="1288"/>
                  <a:pt x="4010" y="1293"/>
                </a:cubicBezTo>
                <a:cubicBezTo>
                  <a:pt x="4096" y="1369"/>
                  <a:pt x="4178" y="1443"/>
                  <a:pt x="4252" y="1531"/>
                </a:cubicBezTo>
                <a:cubicBezTo>
                  <a:pt x="4265" y="1544"/>
                  <a:pt x="4276" y="1558"/>
                  <a:pt x="4288" y="1572"/>
                </a:cubicBezTo>
                <a:lnTo>
                  <a:pt x="4288" y="1572"/>
                </a:lnTo>
                <a:cubicBezTo>
                  <a:pt x="4314" y="1615"/>
                  <a:pt x="4345" y="1659"/>
                  <a:pt x="4374" y="1704"/>
                </a:cubicBezTo>
                <a:cubicBezTo>
                  <a:pt x="4397" y="1744"/>
                  <a:pt x="4422" y="1784"/>
                  <a:pt x="4444" y="1826"/>
                </a:cubicBezTo>
                <a:cubicBezTo>
                  <a:pt x="4456" y="1852"/>
                  <a:pt x="4498" y="1948"/>
                  <a:pt x="4500" y="1948"/>
                </a:cubicBezTo>
                <a:cubicBezTo>
                  <a:pt x="4500" y="1948"/>
                  <a:pt x="4500" y="1947"/>
                  <a:pt x="4500" y="1946"/>
                </a:cubicBezTo>
                <a:lnTo>
                  <a:pt x="4500" y="1946"/>
                </a:lnTo>
                <a:cubicBezTo>
                  <a:pt x="4527" y="2021"/>
                  <a:pt x="4553" y="2096"/>
                  <a:pt x="4574" y="2174"/>
                </a:cubicBezTo>
                <a:cubicBezTo>
                  <a:pt x="4587" y="2220"/>
                  <a:pt x="4597" y="2266"/>
                  <a:pt x="4608" y="2315"/>
                </a:cubicBezTo>
                <a:cubicBezTo>
                  <a:pt x="4614" y="2346"/>
                  <a:pt x="4627" y="2444"/>
                  <a:pt x="4628" y="2444"/>
                </a:cubicBezTo>
                <a:cubicBezTo>
                  <a:pt x="4629" y="2444"/>
                  <a:pt x="4628" y="2430"/>
                  <a:pt x="4625" y="2395"/>
                </a:cubicBezTo>
                <a:lnTo>
                  <a:pt x="4625" y="2395"/>
                </a:lnTo>
                <a:cubicBezTo>
                  <a:pt x="4635" y="2498"/>
                  <a:pt x="4644" y="2599"/>
                  <a:pt x="4642" y="2702"/>
                </a:cubicBezTo>
                <a:cubicBezTo>
                  <a:pt x="4642" y="2757"/>
                  <a:pt x="4639" y="2812"/>
                  <a:pt x="4635" y="2867"/>
                </a:cubicBezTo>
                <a:cubicBezTo>
                  <a:pt x="4633" y="2890"/>
                  <a:pt x="4631" y="2915"/>
                  <a:pt x="4629" y="2938"/>
                </a:cubicBezTo>
                <a:cubicBezTo>
                  <a:pt x="4629" y="2941"/>
                  <a:pt x="4629" y="2943"/>
                  <a:pt x="4629" y="2945"/>
                </a:cubicBezTo>
                <a:lnTo>
                  <a:pt x="4629" y="2945"/>
                </a:lnTo>
                <a:cubicBezTo>
                  <a:pt x="4610" y="3044"/>
                  <a:pt x="4592" y="3139"/>
                  <a:pt x="4564" y="3235"/>
                </a:cubicBezTo>
                <a:cubicBezTo>
                  <a:pt x="4551" y="3282"/>
                  <a:pt x="4536" y="3328"/>
                  <a:pt x="4519" y="3372"/>
                </a:cubicBezTo>
                <a:cubicBezTo>
                  <a:pt x="4511" y="3396"/>
                  <a:pt x="4503" y="3419"/>
                  <a:pt x="4494" y="3442"/>
                </a:cubicBezTo>
                <a:cubicBezTo>
                  <a:pt x="4493" y="3445"/>
                  <a:pt x="4492" y="3448"/>
                  <a:pt x="4491" y="3451"/>
                </a:cubicBezTo>
                <a:lnTo>
                  <a:pt x="4491" y="3451"/>
                </a:lnTo>
                <a:cubicBezTo>
                  <a:pt x="4490" y="3453"/>
                  <a:pt x="4489" y="3455"/>
                  <a:pt x="4488" y="3457"/>
                </a:cubicBezTo>
                <a:cubicBezTo>
                  <a:pt x="4439" y="3543"/>
                  <a:pt x="4399" y="3629"/>
                  <a:pt x="4345" y="3714"/>
                </a:cubicBezTo>
                <a:cubicBezTo>
                  <a:pt x="4335" y="3728"/>
                  <a:pt x="4281" y="3805"/>
                  <a:pt x="4270" y="3821"/>
                </a:cubicBezTo>
                <a:lnTo>
                  <a:pt x="4270" y="3821"/>
                </a:lnTo>
                <a:cubicBezTo>
                  <a:pt x="4265" y="3827"/>
                  <a:pt x="4261" y="3833"/>
                  <a:pt x="4258" y="3836"/>
                </a:cubicBezTo>
                <a:cubicBezTo>
                  <a:pt x="4233" y="3863"/>
                  <a:pt x="4210" y="3891"/>
                  <a:pt x="4184" y="3918"/>
                </a:cubicBezTo>
                <a:cubicBezTo>
                  <a:pt x="4149" y="3956"/>
                  <a:pt x="4113" y="3990"/>
                  <a:pt x="4077" y="4025"/>
                </a:cubicBezTo>
                <a:cubicBezTo>
                  <a:pt x="4063" y="4038"/>
                  <a:pt x="3976" y="4107"/>
                  <a:pt x="3979" y="4107"/>
                </a:cubicBezTo>
                <a:cubicBezTo>
                  <a:pt x="3979" y="4107"/>
                  <a:pt x="3980" y="4107"/>
                  <a:pt x="3980" y="4107"/>
                </a:cubicBezTo>
                <a:lnTo>
                  <a:pt x="3980" y="4107"/>
                </a:lnTo>
                <a:cubicBezTo>
                  <a:pt x="3895" y="4167"/>
                  <a:pt x="3805" y="4221"/>
                  <a:pt x="3713" y="4270"/>
                </a:cubicBezTo>
                <a:cubicBezTo>
                  <a:pt x="3690" y="4281"/>
                  <a:pt x="3603" y="4321"/>
                  <a:pt x="3608" y="4321"/>
                </a:cubicBezTo>
                <a:cubicBezTo>
                  <a:pt x="3609" y="4321"/>
                  <a:pt x="3610" y="4320"/>
                  <a:pt x="3614" y="4319"/>
                </a:cubicBezTo>
                <a:lnTo>
                  <a:pt x="3614" y="4319"/>
                </a:lnTo>
                <a:cubicBezTo>
                  <a:pt x="3570" y="4336"/>
                  <a:pt x="3525" y="4351"/>
                  <a:pt x="3481" y="4365"/>
                </a:cubicBezTo>
                <a:cubicBezTo>
                  <a:pt x="3350" y="4407"/>
                  <a:pt x="3217" y="4438"/>
                  <a:pt x="3080" y="4461"/>
                </a:cubicBezTo>
                <a:cubicBezTo>
                  <a:pt x="3073" y="4463"/>
                  <a:pt x="3067" y="4464"/>
                  <a:pt x="3061" y="4465"/>
                </a:cubicBezTo>
                <a:lnTo>
                  <a:pt x="3061" y="4465"/>
                </a:lnTo>
                <a:cubicBezTo>
                  <a:pt x="3027" y="4468"/>
                  <a:pt x="2993" y="4470"/>
                  <a:pt x="2958" y="4474"/>
                </a:cubicBezTo>
                <a:cubicBezTo>
                  <a:pt x="2899" y="4478"/>
                  <a:pt x="2840" y="4480"/>
                  <a:pt x="2779" y="4480"/>
                </a:cubicBezTo>
                <a:cubicBezTo>
                  <a:pt x="2762" y="4481"/>
                  <a:pt x="2745" y="4481"/>
                  <a:pt x="2728" y="4481"/>
                </a:cubicBezTo>
                <a:cubicBezTo>
                  <a:pt x="2682" y="4481"/>
                  <a:pt x="2635" y="4479"/>
                  <a:pt x="2588" y="4476"/>
                </a:cubicBezTo>
                <a:cubicBezTo>
                  <a:pt x="2560" y="4474"/>
                  <a:pt x="2533" y="4470"/>
                  <a:pt x="2505" y="4468"/>
                </a:cubicBezTo>
                <a:cubicBezTo>
                  <a:pt x="2503" y="4468"/>
                  <a:pt x="2500" y="4468"/>
                  <a:pt x="2498" y="4467"/>
                </a:cubicBezTo>
                <a:lnTo>
                  <a:pt x="2498" y="4467"/>
                </a:lnTo>
                <a:cubicBezTo>
                  <a:pt x="2389" y="4444"/>
                  <a:pt x="2284" y="4423"/>
                  <a:pt x="2179" y="4388"/>
                </a:cubicBezTo>
                <a:cubicBezTo>
                  <a:pt x="2150" y="4378"/>
                  <a:pt x="2089" y="4350"/>
                  <a:pt x="2086" y="4350"/>
                </a:cubicBezTo>
                <a:lnTo>
                  <a:pt x="2086" y="4350"/>
                </a:lnTo>
                <a:cubicBezTo>
                  <a:pt x="2085" y="4350"/>
                  <a:pt x="2095" y="4356"/>
                  <a:pt x="2126" y="4371"/>
                </a:cubicBezTo>
                <a:cubicBezTo>
                  <a:pt x="2071" y="4346"/>
                  <a:pt x="2017" y="4318"/>
                  <a:pt x="1964" y="4289"/>
                </a:cubicBezTo>
                <a:cubicBezTo>
                  <a:pt x="1924" y="4266"/>
                  <a:pt x="1884" y="4240"/>
                  <a:pt x="1844" y="4215"/>
                </a:cubicBezTo>
                <a:cubicBezTo>
                  <a:pt x="1818" y="4198"/>
                  <a:pt x="1769" y="4158"/>
                  <a:pt x="1768" y="4158"/>
                </a:cubicBezTo>
                <a:lnTo>
                  <a:pt x="1768" y="4158"/>
                </a:lnTo>
                <a:cubicBezTo>
                  <a:pt x="1768" y="4158"/>
                  <a:pt x="1777" y="4166"/>
                  <a:pt x="1804" y="4190"/>
                </a:cubicBezTo>
                <a:cubicBezTo>
                  <a:pt x="1720" y="4116"/>
                  <a:pt x="1637" y="4044"/>
                  <a:pt x="1564" y="3960"/>
                </a:cubicBezTo>
                <a:cubicBezTo>
                  <a:pt x="1558" y="3953"/>
                  <a:pt x="1523" y="3910"/>
                  <a:pt x="1505" y="3887"/>
                </a:cubicBezTo>
                <a:lnTo>
                  <a:pt x="1505" y="3887"/>
                </a:lnTo>
                <a:cubicBezTo>
                  <a:pt x="1486" y="3860"/>
                  <a:pt x="1451" y="3810"/>
                  <a:pt x="1444" y="3800"/>
                </a:cubicBezTo>
                <a:cubicBezTo>
                  <a:pt x="1389" y="3712"/>
                  <a:pt x="1345" y="3617"/>
                  <a:pt x="1294" y="3526"/>
                </a:cubicBezTo>
                <a:cubicBezTo>
                  <a:pt x="1292" y="3522"/>
                  <a:pt x="1290" y="3518"/>
                  <a:pt x="1288" y="3515"/>
                </a:cubicBezTo>
                <a:lnTo>
                  <a:pt x="1288" y="3515"/>
                </a:lnTo>
                <a:cubicBezTo>
                  <a:pt x="1286" y="3508"/>
                  <a:pt x="1282" y="3497"/>
                  <a:pt x="1277" y="3484"/>
                </a:cubicBezTo>
                <a:cubicBezTo>
                  <a:pt x="1262" y="3440"/>
                  <a:pt x="1246" y="3398"/>
                  <a:pt x="1231" y="3353"/>
                </a:cubicBezTo>
                <a:cubicBezTo>
                  <a:pt x="1199" y="3252"/>
                  <a:pt x="1174" y="3149"/>
                  <a:pt x="1155" y="3046"/>
                </a:cubicBezTo>
                <a:cubicBezTo>
                  <a:pt x="1149" y="3013"/>
                  <a:pt x="1144" y="2955"/>
                  <a:pt x="1143" y="2955"/>
                </a:cubicBezTo>
                <a:lnTo>
                  <a:pt x="1143" y="2955"/>
                </a:lnTo>
                <a:cubicBezTo>
                  <a:pt x="1143" y="2955"/>
                  <a:pt x="1144" y="2969"/>
                  <a:pt x="1147" y="3006"/>
                </a:cubicBezTo>
                <a:cubicBezTo>
                  <a:pt x="1142" y="2953"/>
                  <a:pt x="1136" y="2900"/>
                  <a:pt x="1134" y="2848"/>
                </a:cubicBezTo>
                <a:cubicBezTo>
                  <a:pt x="1128" y="2742"/>
                  <a:pt x="1128" y="2637"/>
                  <a:pt x="1134" y="2532"/>
                </a:cubicBezTo>
                <a:cubicBezTo>
                  <a:pt x="1135" y="2514"/>
                  <a:pt x="1144" y="2437"/>
                  <a:pt x="1147" y="2404"/>
                </a:cubicBezTo>
                <a:lnTo>
                  <a:pt x="1147" y="2404"/>
                </a:lnTo>
                <a:cubicBezTo>
                  <a:pt x="1152" y="2372"/>
                  <a:pt x="1162" y="2318"/>
                  <a:pt x="1166" y="2302"/>
                </a:cubicBezTo>
                <a:cubicBezTo>
                  <a:pt x="1189" y="2188"/>
                  <a:pt x="1222" y="2081"/>
                  <a:pt x="1260" y="1969"/>
                </a:cubicBezTo>
                <a:cubicBezTo>
                  <a:pt x="1266" y="1952"/>
                  <a:pt x="1270" y="1941"/>
                  <a:pt x="1272" y="1933"/>
                </a:cubicBezTo>
                <a:lnTo>
                  <a:pt x="1272" y="1933"/>
                </a:lnTo>
                <a:cubicBezTo>
                  <a:pt x="1276" y="1926"/>
                  <a:pt x="1282" y="1915"/>
                  <a:pt x="1290" y="1900"/>
                </a:cubicBezTo>
                <a:cubicBezTo>
                  <a:pt x="1315" y="1849"/>
                  <a:pt x="1340" y="1797"/>
                  <a:pt x="1368" y="1748"/>
                </a:cubicBezTo>
                <a:cubicBezTo>
                  <a:pt x="1397" y="1700"/>
                  <a:pt x="1429" y="1651"/>
                  <a:pt x="1460" y="1605"/>
                </a:cubicBezTo>
                <a:cubicBezTo>
                  <a:pt x="1471" y="1589"/>
                  <a:pt x="1477" y="1579"/>
                  <a:pt x="1481" y="1572"/>
                </a:cubicBezTo>
                <a:lnTo>
                  <a:pt x="1481" y="1572"/>
                </a:lnTo>
                <a:cubicBezTo>
                  <a:pt x="1485" y="1568"/>
                  <a:pt x="1490" y="1563"/>
                  <a:pt x="1496" y="1556"/>
                </a:cubicBezTo>
                <a:cubicBezTo>
                  <a:pt x="1571" y="1480"/>
                  <a:pt x="1645" y="1406"/>
                  <a:pt x="1723" y="1331"/>
                </a:cubicBezTo>
                <a:lnTo>
                  <a:pt x="1723" y="1331"/>
                </a:lnTo>
                <a:cubicBezTo>
                  <a:pt x="1723" y="1331"/>
                  <a:pt x="1724" y="1331"/>
                  <a:pt x="1724" y="1331"/>
                </a:cubicBezTo>
                <a:cubicBezTo>
                  <a:pt x="1747" y="1314"/>
                  <a:pt x="1770" y="1297"/>
                  <a:pt x="1795" y="1280"/>
                </a:cubicBezTo>
                <a:cubicBezTo>
                  <a:pt x="1846" y="1249"/>
                  <a:pt x="1897" y="1219"/>
                  <a:pt x="1949" y="1192"/>
                </a:cubicBezTo>
                <a:cubicBezTo>
                  <a:pt x="1970" y="1179"/>
                  <a:pt x="1993" y="1171"/>
                  <a:pt x="2015" y="1158"/>
                </a:cubicBezTo>
                <a:cubicBezTo>
                  <a:pt x="2019" y="1156"/>
                  <a:pt x="2023" y="1153"/>
                  <a:pt x="2026" y="1151"/>
                </a:cubicBezTo>
                <a:lnTo>
                  <a:pt x="2026" y="1151"/>
                </a:lnTo>
                <a:cubicBezTo>
                  <a:pt x="2028" y="1151"/>
                  <a:pt x="2030" y="1150"/>
                  <a:pt x="2031" y="1150"/>
                </a:cubicBezTo>
                <a:cubicBezTo>
                  <a:pt x="2092" y="1131"/>
                  <a:pt x="2151" y="1108"/>
                  <a:pt x="2213" y="1091"/>
                </a:cubicBezTo>
                <a:cubicBezTo>
                  <a:pt x="2269" y="1076"/>
                  <a:pt x="2328" y="1066"/>
                  <a:pt x="2385" y="1051"/>
                </a:cubicBezTo>
                <a:cubicBezTo>
                  <a:pt x="2395" y="1049"/>
                  <a:pt x="2412" y="1046"/>
                  <a:pt x="2426" y="1043"/>
                </a:cubicBezTo>
                <a:lnTo>
                  <a:pt x="2426" y="1043"/>
                </a:lnTo>
                <a:cubicBezTo>
                  <a:pt x="2457" y="1040"/>
                  <a:pt x="2490" y="1037"/>
                  <a:pt x="2522" y="1034"/>
                </a:cubicBezTo>
                <a:cubicBezTo>
                  <a:pt x="2545" y="1032"/>
                  <a:pt x="2568" y="1029"/>
                  <a:pt x="2590" y="1025"/>
                </a:cubicBezTo>
                <a:lnTo>
                  <a:pt x="2590" y="1025"/>
                </a:lnTo>
                <a:cubicBezTo>
                  <a:pt x="2612" y="1023"/>
                  <a:pt x="2633" y="1021"/>
                  <a:pt x="2655" y="1017"/>
                </a:cubicBezTo>
                <a:cubicBezTo>
                  <a:pt x="2687" y="1011"/>
                  <a:pt x="2720" y="1004"/>
                  <a:pt x="2754" y="1000"/>
                </a:cubicBezTo>
                <a:lnTo>
                  <a:pt x="2754" y="1000"/>
                </a:lnTo>
                <a:cubicBezTo>
                  <a:pt x="2725" y="1004"/>
                  <a:pt x="2717" y="1006"/>
                  <a:pt x="2719" y="1006"/>
                </a:cubicBezTo>
                <a:cubicBezTo>
                  <a:pt x="2724" y="1006"/>
                  <a:pt x="2776" y="1000"/>
                  <a:pt x="2790" y="998"/>
                </a:cubicBezTo>
                <a:cubicBezTo>
                  <a:pt x="2853" y="996"/>
                  <a:pt x="2914" y="990"/>
                  <a:pt x="2977" y="990"/>
                </a:cubicBezTo>
                <a:cubicBezTo>
                  <a:pt x="2997" y="989"/>
                  <a:pt x="3017" y="989"/>
                  <a:pt x="3036" y="989"/>
                </a:cubicBezTo>
                <a:close/>
                <a:moveTo>
                  <a:pt x="3033" y="0"/>
                </a:moveTo>
                <a:cubicBezTo>
                  <a:pt x="2855" y="0"/>
                  <a:pt x="2675" y="14"/>
                  <a:pt x="2498" y="40"/>
                </a:cubicBezTo>
                <a:lnTo>
                  <a:pt x="2498" y="40"/>
                </a:lnTo>
                <a:cubicBezTo>
                  <a:pt x="1906" y="92"/>
                  <a:pt x="1353" y="298"/>
                  <a:pt x="921" y="716"/>
                </a:cubicBezTo>
                <a:cubicBezTo>
                  <a:pt x="548" y="1074"/>
                  <a:pt x="295" y="1567"/>
                  <a:pt x="199" y="2073"/>
                </a:cubicBezTo>
                <a:cubicBezTo>
                  <a:pt x="1" y="3090"/>
                  <a:pt x="293" y="4249"/>
                  <a:pt x="1125" y="4914"/>
                </a:cubicBezTo>
                <a:cubicBezTo>
                  <a:pt x="1601" y="5295"/>
                  <a:pt x="2207" y="5480"/>
                  <a:pt x="2815" y="5480"/>
                </a:cubicBezTo>
                <a:cubicBezTo>
                  <a:pt x="3434" y="5480"/>
                  <a:pt x="4057" y="5289"/>
                  <a:pt x="4549" y="4919"/>
                </a:cubicBezTo>
                <a:cubicBezTo>
                  <a:pt x="5476" y="4221"/>
                  <a:pt x="5844" y="2983"/>
                  <a:pt x="5526" y="1874"/>
                </a:cubicBezTo>
                <a:cubicBezTo>
                  <a:pt x="5354" y="1274"/>
                  <a:pt x="4987" y="750"/>
                  <a:pt x="4469" y="402"/>
                </a:cubicBezTo>
                <a:cubicBezTo>
                  <a:pt x="4038" y="112"/>
                  <a:pt x="3538" y="0"/>
                  <a:pt x="30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9" name="Google Shape;3129;p9"/>
          <p:cNvGrpSpPr/>
          <p:nvPr/>
        </p:nvGrpSpPr>
        <p:grpSpPr>
          <a:xfrm rot="-6299880" flipH="1">
            <a:off x="2813681" y="952490"/>
            <a:ext cx="1416098" cy="888532"/>
            <a:chOff x="1445125" y="3867675"/>
            <a:chExt cx="803300" cy="502950"/>
          </a:xfrm>
        </p:grpSpPr>
        <p:sp>
          <p:nvSpPr>
            <p:cNvPr id="3130" name="Google Shape;3130;p9"/>
            <p:cNvSpPr/>
            <p:nvPr/>
          </p:nvSpPr>
          <p:spPr>
            <a:xfrm>
              <a:off x="1445125" y="3867675"/>
              <a:ext cx="535450" cy="502950"/>
            </a:xfrm>
            <a:custGeom>
              <a:avLst/>
              <a:gdLst/>
              <a:ahLst/>
              <a:cxnLst/>
              <a:rect l="l" t="t" r="r" b="b"/>
              <a:pathLst>
                <a:path w="21418" h="20118" extrusionOk="0">
                  <a:moveTo>
                    <a:pt x="5846" y="993"/>
                  </a:moveTo>
                  <a:cubicBezTo>
                    <a:pt x="6726" y="993"/>
                    <a:pt x="7300" y="1814"/>
                    <a:pt x="7545" y="2688"/>
                  </a:cubicBezTo>
                  <a:cubicBezTo>
                    <a:pt x="7686" y="3200"/>
                    <a:pt x="7749" y="3726"/>
                    <a:pt x="7770" y="4255"/>
                  </a:cubicBezTo>
                  <a:cubicBezTo>
                    <a:pt x="7787" y="4700"/>
                    <a:pt x="7676" y="5216"/>
                    <a:pt x="7812" y="5641"/>
                  </a:cubicBezTo>
                  <a:cubicBezTo>
                    <a:pt x="8017" y="6280"/>
                    <a:pt x="8790" y="6621"/>
                    <a:pt x="9352" y="6861"/>
                  </a:cubicBezTo>
                  <a:cubicBezTo>
                    <a:pt x="10899" y="7523"/>
                    <a:pt x="12588" y="7895"/>
                    <a:pt x="14238" y="8195"/>
                  </a:cubicBezTo>
                  <a:cubicBezTo>
                    <a:pt x="14279" y="8202"/>
                    <a:pt x="14320" y="8206"/>
                    <a:pt x="14360" y="8206"/>
                  </a:cubicBezTo>
                  <a:cubicBezTo>
                    <a:pt x="14538" y="8206"/>
                    <a:pt x="14697" y="8128"/>
                    <a:pt x="14800" y="7965"/>
                  </a:cubicBezTo>
                  <a:cubicBezTo>
                    <a:pt x="15658" y="6602"/>
                    <a:pt x="16673" y="5266"/>
                    <a:pt x="17868" y="4181"/>
                  </a:cubicBezTo>
                  <a:cubicBezTo>
                    <a:pt x="18246" y="3837"/>
                    <a:pt x="19055" y="3130"/>
                    <a:pt x="19662" y="3130"/>
                  </a:cubicBezTo>
                  <a:cubicBezTo>
                    <a:pt x="19761" y="3130"/>
                    <a:pt x="19855" y="3149"/>
                    <a:pt x="19941" y="3191"/>
                  </a:cubicBezTo>
                  <a:cubicBezTo>
                    <a:pt x="19972" y="3206"/>
                    <a:pt x="20042" y="3282"/>
                    <a:pt x="20078" y="3334"/>
                  </a:cubicBezTo>
                  <a:cubicBezTo>
                    <a:pt x="20170" y="3474"/>
                    <a:pt x="20200" y="3554"/>
                    <a:pt x="20244" y="3703"/>
                  </a:cubicBezTo>
                  <a:cubicBezTo>
                    <a:pt x="20356" y="4074"/>
                    <a:pt x="20385" y="4459"/>
                    <a:pt x="20391" y="4845"/>
                  </a:cubicBezTo>
                  <a:cubicBezTo>
                    <a:pt x="20434" y="7253"/>
                    <a:pt x="19715" y="9724"/>
                    <a:pt x="18959" y="11987"/>
                  </a:cubicBezTo>
                  <a:cubicBezTo>
                    <a:pt x="18546" y="13223"/>
                    <a:pt x="18074" y="14443"/>
                    <a:pt x="17505" y="15619"/>
                  </a:cubicBezTo>
                  <a:cubicBezTo>
                    <a:pt x="16974" y="16720"/>
                    <a:pt x="16385" y="17795"/>
                    <a:pt x="15472" y="18631"/>
                  </a:cubicBezTo>
                  <a:cubicBezTo>
                    <a:pt x="15279" y="18808"/>
                    <a:pt x="15055" y="19008"/>
                    <a:pt x="14800" y="19090"/>
                  </a:cubicBezTo>
                  <a:cubicBezTo>
                    <a:pt x="14731" y="19114"/>
                    <a:pt x="14679" y="19127"/>
                    <a:pt x="14633" y="19127"/>
                  </a:cubicBezTo>
                  <a:cubicBezTo>
                    <a:pt x="14584" y="19127"/>
                    <a:pt x="14541" y="19112"/>
                    <a:pt x="14491" y="19078"/>
                  </a:cubicBezTo>
                  <a:cubicBezTo>
                    <a:pt x="14179" y="18859"/>
                    <a:pt x="14040" y="18279"/>
                    <a:pt x="13943" y="17913"/>
                  </a:cubicBezTo>
                  <a:cubicBezTo>
                    <a:pt x="13496" y="16204"/>
                    <a:pt x="13420" y="14392"/>
                    <a:pt x="13231" y="12644"/>
                  </a:cubicBezTo>
                  <a:cubicBezTo>
                    <a:pt x="13231" y="12642"/>
                    <a:pt x="13231" y="12641"/>
                    <a:pt x="13230" y="12640"/>
                  </a:cubicBezTo>
                  <a:lnTo>
                    <a:pt x="13230" y="12640"/>
                  </a:lnTo>
                  <a:cubicBezTo>
                    <a:pt x="13241" y="12479"/>
                    <a:pt x="13172" y="12316"/>
                    <a:pt x="12984" y="12214"/>
                  </a:cubicBezTo>
                  <a:cubicBezTo>
                    <a:pt x="12340" y="11860"/>
                    <a:pt x="11598" y="11675"/>
                    <a:pt x="10890" y="11496"/>
                  </a:cubicBezTo>
                  <a:cubicBezTo>
                    <a:pt x="10069" y="11291"/>
                    <a:pt x="9239" y="11119"/>
                    <a:pt x="8404" y="10971"/>
                  </a:cubicBezTo>
                  <a:cubicBezTo>
                    <a:pt x="7943" y="10890"/>
                    <a:pt x="7439" y="10757"/>
                    <a:pt x="6964" y="10757"/>
                  </a:cubicBezTo>
                  <a:cubicBezTo>
                    <a:pt x="6933" y="10757"/>
                    <a:pt x="6903" y="10757"/>
                    <a:pt x="6873" y="10758"/>
                  </a:cubicBezTo>
                  <a:cubicBezTo>
                    <a:pt x="6281" y="10782"/>
                    <a:pt x="5857" y="11237"/>
                    <a:pt x="5518" y="11671"/>
                  </a:cubicBezTo>
                  <a:cubicBezTo>
                    <a:pt x="4848" y="12532"/>
                    <a:pt x="4110" y="13945"/>
                    <a:pt x="2900" y="13945"/>
                  </a:cubicBezTo>
                  <a:cubicBezTo>
                    <a:pt x="2748" y="13945"/>
                    <a:pt x="2589" y="13923"/>
                    <a:pt x="2421" y="13874"/>
                  </a:cubicBezTo>
                  <a:cubicBezTo>
                    <a:pt x="1265" y="13539"/>
                    <a:pt x="1147" y="12161"/>
                    <a:pt x="1191" y="11150"/>
                  </a:cubicBezTo>
                  <a:cubicBezTo>
                    <a:pt x="1259" y="9547"/>
                    <a:pt x="1735" y="7959"/>
                    <a:pt x="2242" y="6446"/>
                  </a:cubicBezTo>
                  <a:cubicBezTo>
                    <a:pt x="2666" y="5186"/>
                    <a:pt x="3155" y="3943"/>
                    <a:pt x="3669" y="2717"/>
                  </a:cubicBezTo>
                  <a:cubicBezTo>
                    <a:pt x="4014" y="1894"/>
                    <a:pt x="4701" y="1150"/>
                    <a:pt x="5619" y="1011"/>
                  </a:cubicBezTo>
                  <a:cubicBezTo>
                    <a:pt x="5697" y="999"/>
                    <a:pt x="5772" y="993"/>
                    <a:pt x="5846" y="993"/>
                  </a:cubicBezTo>
                  <a:close/>
                  <a:moveTo>
                    <a:pt x="5851" y="1"/>
                  </a:moveTo>
                  <a:cubicBezTo>
                    <a:pt x="4753" y="1"/>
                    <a:pt x="3750" y="699"/>
                    <a:pt x="3144" y="1580"/>
                  </a:cubicBezTo>
                  <a:cubicBezTo>
                    <a:pt x="2849" y="2009"/>
                    <a:pt x="2683" y="2515"/>
                    <a:pt x="2487" y="2993"/>
                  </a:cubicBezTo>
                  <a:cubicBezTo>
                    <a:pt x="2217" y="3653"/>
                    <a:pt x="1954" y="4314"/>
                    <a:pt x="1705" y="4982"/>
                  </a:cubicBezTo>
                  <a:cubicBezTo>
                    <a:pt x="1113" y="6581"/>
                    <a:pt x="576" y="8224"/>
                    <a:pt x="323" y="9914"/>
                  </a:cubicBezTo>
                  <a:cubicBezTo>
                    <a:pt x="121" y="11253"/>
                    <a:pt x="1" y="12901"/>
                    <a:pt x="913" y="14026"/>
                  </a:cubicBezTo>
                  <a:cubicBezTo>
                    <a:pt x="1411" y="14639"/>
                    <a:pt x="2111" y="14918"/>
                    <a:pt x="2824" y="14918"/>
                  </a:cubicBezTo>
                  <a:cubicBezTo>
                    <a:pt x="3509" y="14918"/>
                    <a:pt x="4207" y="14660"/>
                    <a:pt x="4751" y="14192"/>
                  </a:cubicBezTo>
                  <a:cubicBezTo>
                    <a:pt x="5371" y="13659"/>
                    <a:pt x="5777" y="12949"/>
                    <a:pt x="6272" y="12311"/>
                  </a:cubicBezTo>
                  <a:cubicBezTo>
                    <a:pt x="6566" y="11931"/>
                    <a:pt x="6732" y="11776"/>
                    <a:pt x="7065" y="11776"/>
                  </a:cubicBezTo>
                  <a:cubicBezTo>
                    <a:pt x="7129" y="11776"/>
                    <a:pt x="7199" y="11782"/>
                    <a:pt x="7277" y="11793"/>
                  </a:cubicBezTo>
                  <a:cubicBezTo>
                    <a:pt x="8166" y="11915"/>
                    <a:pt x="9053" y="12094"/>
                    <a:pt x="9930" y="12292"/>
                  </a:cubicBezTo>
                  <a:cubicBezTo>
                    <a:pt x="10726" y="12472"/>
                    <a:pt x="11550" y="12626"/>
                    <a:pt x="12268" y="12966"/>
                  </a:cubicBezTo>
                  <a:lnTo>
                    <a:pt x="12268" y="12966"/>
                  </a:lnTo>
                  <a:cubicBezTo>
                    <a:pt x="12439" y="14633"/>
                    <a:pt x="12548" y="16332"/>
                    <a:pt x="12930" y="17963"/>
                  </a:cubicBezTo>
                  <a:cubicBezTo>
                    <a:pt x="13136" y="18845"/>
                    <a:pt x="13555" y="20118"/>
                    <a:pt x="14640" y="20118"/>
                  </a:cubicBezTo>
                  <a:cubicBezTo>
                    <a:pt x="14672" y="20118"/>
                    <a:pt x="14706" y="20116"/>
                    <a:pt x="14739" y="20114"/>
                  </a:cubicBezTo>
                  <a:cubicBezTo>
                    <a:pt x="15314" y="20074"/>
                    <a:pt x="15818" y="19674"/>
                    <a:pt x="16220" y="19295"/>
                  </a:cubicBezTo>
                  <a:cubicBezTo>
                    <a:pt x="16778" y="18770"/>
                    <a:pt x="17242" y="18165"/>
                    <a:pt x="17630" y="17506"/>
                  </a:cubicBezTo>
                  <a:cubicBezTo>
                    <a:pt x="18329" y="16326"/>
                    <a:pt x="18879" y="15058"/>
                    <a:pt x="19372" y="13779"/>
                  </a:cubicBezTo>
                  <a:cubicBezTo>
                    <a:pt x="20387" y="11140"/>
                    <a:pt x="21255" y="8266"/>
                    <a:pt x="21379" y="5422"/>
                  </a:cubicBezTo>
                  <a:cubicBezTo>
                    <a:pt x="21417" y="4558"/>
                    <a:pt x="21409" y="3509"/>
                    <a:pt x="20893" y="2768"/>
                  </a:cubicBezTo>
                  <a:cubicBezTo>
                    <a:pt x="20591" y="2334"/>
                    <a:pt x="20167" y="2169"/>
                    <a:pt x="19717" y="2169"/>
                  </a:cubicBezTo>
                  <a:cubicBezTo>
                    <a:pt x="19269" y="2169"/>
                    <a:pt x="18796" y="2332"/>
                    <a:pt x="18392" y="2557"/>
                  </a:cubicBezTo>
                  <a:cubicBezTo>
                    <a:pt x="17206" y="3219"/>
                    <a:pt x="16258" y="4331"/>
                    <a:pt x="15430" y="5382"/>
                  </a:cubicBezTo>
                  <a:cubicBezTo>
                    <a:pt x="14975" y="5959"/>
                    <a:pt x="14535" y="6551"/>
                    <a:pt x="14131" y="7165"/>
                  </a:cubicBezTo>
                  <a:lnTo>
                    <a:pt x="14131" y="7165"/>
                  </a:lnTo>
                  <a:cubicBezTo>
                    <a:pt x="12741" y="6903"/>
                    <a:pt x="11340" y="6572"/>
                    <a:pt x="10022" y="6067"/>
                  </a:cubicBezTo>
                  <a:cubicBezTo>
                    <a:pt x="9692" y="5938"/>
                    <a:pt x="9355" y="5795"/>
                    <a:pt x="9057" y="5599"/>
                  </a:cubicBezTo>
                  <a:cubicBezTo>
                    <a:pt x="8975" y="5544"/>
                    <a:pt x="8902" y="5490"/>
                    <a:pt x="8830" y="5420"/>
                  </a:cubicBezTo>
                  <a:cubicBezTo>
                    <a:pt x="8801" y="5393"/>
                    <a:pt x="8791" y="5386"/>
                    <a:pt x="8788" y="5385"/>
                  </a:cubicBezTo>
                  <a:lnTo>
                    <a:pt x="8788" y="5385"/>
                  </a:lnTo>
                  <a:cubicBezTo>
                    <a:pt x="8787" y="5381"/>
                    <a:pt x="8781" y="5370"/>
                    <a:pt x="8767" y="5346"/>
                  </a:cubicBezTo>
                  <a:cubicBezTo>
                    <a:pt x="8764" y="5342"/>
                    <a:pt x="8761" y="5338"/>
                    <a:pt x="8759" y="5334"/>
                  </a:cubicBezTo>
                  <a:lnTo>
                    <a:pt x="8759" y="5334"/>
                  </a:lnTo>
                  <a:cubicBezTo>
                    <a:pt x="8759" y="5333"/>
                    <a:pt x="8759" y="5331"/>
                    <a:pt x="8758" y="5329"/>
                  </a:cubicBezTo>
                  <a:cubicBezTo>
                    <a:pt x="8680" y="4813"/>
                    <a:pt x="8779" y="4238"/>
                    <a:pt x="8729" y="3712"/>
                  </a:cubicBezTo>
                  <a:cubicBezTo>
                    <a:pt x="8683" y="3244"/>
                    <a:pt x="8611" y="2774"/>
                    <a:pt x="8476" y="2325"/>
                  </a:cubicBezTo>
                  <a:cubicBezTo>
                    <a:pt x="8116" y="1129"/>
                    <a:pt x="7256" y="33"/>
                    <a:pt x="5914" y="2"/>
                  </a:cubicBezTo>
                  <a:cubicBezTo>
                    <a:pt x="5893" y="1"/>
                    <a:pt x="5872" y="1"/>
                    <a:pt x="5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9"/>
            <p:cNvSpPr/>
            <p:nvPr/>
          </p:nvSpPr>
          <p:spPr>
            <a:xfrm>
              <a:off x="1903525" y="4088100"/>
              <a:ext cx="344900" cy="185850"/>
            </a:xfrm>
            <a:custGeom>
              <a:avLst/>
              <a:gdLst/>
              <a:ahLst/>
              <a:cxnLst/>
              <a:rect l="l" t="t" r="r" b="b"/>
              <a:pathLst>
                <a:path w="13796" h="7434" extrusionOk="0">
                  <a:moveTo>
                    <a:pt x="2035" y="1"/>
                  </a:moveTo>
                  <a:cubicBezTo>
                    <a:pt x="1593" y="1"/>
                    <a:pt x="1301" y="661"/>
                    <a:pt x="1777" y="928"/>
                  </a:cubicBezTo>
                  <a:cubicBezTo>
                    <a:pt x="5023" y="2748"/>
                    <a:pt x="8420" y="4238"/>
                    <a:pt x="11476" y="6352"/>
                  </a:cubicBezTo>
                  <a:lnTo>
                    <a:pt x="11476" y="6352"/>
                  </a:lnTo>
                  <a:cubicBezTo>
                    <a:pt x="7847" y="6103"/>
                    <a:pt x="4252" y="5482"/>
                    <a:pt x="636" y="5110"/>
                  </a:cubicBezTo>
                  <a:cubicBezTo>
                    <a:pt x="615" y="5108"/>
                    <a:pt x="596" y="5107"/>
                    <a:pt x="577" y="5107"/>
                  </a:cubicBezTo>
                  <a:cubicBezTo>
                    <a:pt x="0" y="5107"/>
                    <a:pt x="24" y="6045"/>
                    <a:pt x="636" y="6106"/>
                  </a:cubicBezTo>
                  <a:cubicBezTo>
                    <a:pt x="4792" y="6534"/>
                    <a:pt x="8919" y="7290"/>
                    <a:pt x="13101" y="7434"/>
                  </a:cubicBezTo>
                  <a:cubicBezTo>
                    <a:pt x="13106" y="7434"/>
                    <a:pt x="13111" y="7434"/>
                    <a:pt x="13115" y="7434"/>
                  </a:cubicBezTo>
                  <a:cubicBezTo>
                    <a:pt x="13508" y="7434"/>
                    <a:pt x="13796" y="6851"/>
                    <a:pt x="13455" y="6582"/>
                  </a:cubicBezTo>
                  <a:cubicBezTo>
                    <a:pt x="11767" y="5262"/>
                    <a:pt x="9981" y="4109"/>
                    <a:pt x="8087" y="3106"/>
                  </a:cubicBezTo>
                  <a:cubicBezTo>
                    <a:pt x="6157" y="2083"/>
                    <a:pt x="4187" y="1139"/>
                    <a:pt x="2281" y="69"/>
                  </a:cubicBezTo>
                  <a:cubicBezTo>
                    <a:pt x="2197" y="21"/>
                    <a:pt x="2114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9"/>
            <p:cNvSpPr/>
            <p:nvPr/>
          </p:nvSpPr>
          <p:spPr>
            <a:xfrm>
              <a:off x="1462675" y="3884050"/>
              <a:ext cx="125100" cy="332450"/>
            </a:xfrm>
            <a:custGeom>
              <a:avLst/>
              <a:gdLst/>
              <a:ahLst/>
              <a:cxnLst/>
              <a:rect l="l" t="t" r="r" b="b"/>
              <a:pathLst>
                <a:path w="5004" h="13298" extrusionOk="0">
                  <a:moveTo>
                    <a:pt x="4226" y="0"/>
                  </a:moveTo>
                  <a:cubicBezTo>
                    <a:pt x="3978" y="0"/>
                    <a:pt x="3745" y="159"/>
                    <a:pt x="3776" y="478"/>
                  </a:cubicBezTo>
                  <a:cubicBezTo>
                    <a:pt x="3995" y="2762"/>
                    <a:pt x="3470" y="4910"/>
                    <a:pt x="2764" y="7066"/>
                  </a:cubicBezTo>
                  <a:cubicBezTo>
                    <a:pt x="2160" y="8913"/>
                    <a:pt x="1574" y="10906"/>
                    <a:pt x="310" y="12425"/>
                  </a:cubicBezTo>
                  <a:cubicBezTo>
                    <a:pt x="1" y="12799"/>
                    <a:pt x="333" y="13298"/>
                    <a:pt x="690" y="13298"/>
                  </a:cubicBezTo>
                  <a:cubicBezTo>
                    <a:pt x="802" y="13298"/>
                    <a:pt x="916" y="13249"/>
                    <a:pt x="1014" y="13131"/>
                  </a:cubicBezTo>
                  <a:cubicBezTo>
                    <a:pt x="2366" y="11506"/>
                    <a:pt x="3030" y="9452"/>
                    <a:pt x="3679" y="7474"/>
                  </a:cubicBezTo>
                  <a:cubicBezTo>
                    <a:pt x="4424" y="5193"/>
                    <a:pt x="5004" y="2899"/>
                    <a:pt x="4772" y="478"/>
                  </a:cubicBezTo>
                  <a:cubicBezTo>
                    <a:pt x="4741" y="160"/>
                    <a:pt x="4476" y="0"/>
                    <a:pt x="4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33" name="Google Shape;3133;p9"/>
          <p:cNvSpPr/>
          <p:nvPr/>
        </p:nvSpPr>
        <p:spPr>
          <a:xfrm>
            <a:off x="5719101" y="166255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655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5" name="Google Shape;3135;p10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3136" name="Google Shape;3136;p10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10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10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10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10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10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10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10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10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10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10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10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10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10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10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10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10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10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10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10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10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10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10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10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10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10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10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10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10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10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10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10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10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10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10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10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10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10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10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10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10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10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10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10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10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10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10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10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10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10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10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10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10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10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10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10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10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10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10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10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10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10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10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10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10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10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10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10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10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10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10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10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10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10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10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10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10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10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10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10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10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10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10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10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10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10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10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10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10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10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10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10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10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10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10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10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10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10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10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10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10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10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10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10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10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10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10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10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10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10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10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10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10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10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10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10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10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10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3" name="Google Shape;3343;p10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10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10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10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10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10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10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10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10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10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10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10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10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10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10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10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10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10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10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10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10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10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10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10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10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10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10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10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10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10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10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10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10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10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10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10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10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10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10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10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10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10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10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10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10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10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10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10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10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10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10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10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10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10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10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10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10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10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10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10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10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10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10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10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10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10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10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10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10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10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10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10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10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10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10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10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10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10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10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10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10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10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10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10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10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10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10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10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10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10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10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10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10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10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10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10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10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10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10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10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10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10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10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10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10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10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10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10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10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10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10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10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10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10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10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10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10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10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10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10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10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10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10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10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10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10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10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10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10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10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10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10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10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10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10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10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10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10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10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10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10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10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10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10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10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10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10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10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10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10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10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10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10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96" name="Google Shape;3496;p10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97" name="Google Shape;3497;p10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3498" name="Google Shape;3498;p10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10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10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10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10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10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10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10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10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10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10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10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10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10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10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10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10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10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16" name="Google Shape;3516;p10"/>
          <p:cNvSpPr txBox="1">
            <a:spLocks noGrp="1"/>
          </p:cNvSpPr>
          <p:nvPr>
            <p:ph type="title"/>
          </p:nvPr>
        </p:nvSpPr>
        <p:spPr>
          <a:xfrm>
            <a:off x="2541300" y="463490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53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8" name="Google Shape;3518;p11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3519" name="Google Shape;3519;p11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11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11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11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11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11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11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11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11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11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11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11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11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11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11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11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11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11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11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11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11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11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11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11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11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11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11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11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11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11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11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11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11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11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11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11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11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11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11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11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11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11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11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11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11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11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11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11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11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11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11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11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11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11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11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11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11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11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11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11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11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11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11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11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11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11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11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11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11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11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11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11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11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11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11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11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11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11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11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11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11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11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11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11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11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11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11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11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11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11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11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11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11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11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3" name="Google Shape;3613;p11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4" name="Google Shape;3614;p11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11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11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11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11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11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11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1" name="Google Shape;3621;p11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2" name="Google Shape;3622;p11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11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11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11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11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11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11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p11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0" name="Google Shape;3630;p11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11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11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11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11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11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11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7" name="Google Shape;3637;p11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11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11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11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11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2" name="Google Shape;3642;p11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3" name="Google Shape;3643;p11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11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11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11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11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8" name="Google Shape;3648;p11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9" name="Google Shape;3649;p11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11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11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11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11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11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11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11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11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11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11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11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1" name="Google Shape;3661;p11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11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11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11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11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11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7" name="Google Shape;3667;p11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8" name="Google Shape;3668;p11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11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11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11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11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11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11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11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11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9" name="Google Shape;3679;p11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11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11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11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11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11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11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11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11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11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11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11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11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11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11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11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11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11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11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11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11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11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11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11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11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11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11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11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11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11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11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11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11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11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11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11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11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11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11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11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11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11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11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11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11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11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11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11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11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11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11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11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11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11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11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11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11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11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11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11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11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11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11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11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11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11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11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11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11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11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11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11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11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11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11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11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11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11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11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11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11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11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11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11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11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11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11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11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11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11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11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11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11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11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11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11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11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11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11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11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11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11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11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11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11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11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11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11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11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11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11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11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11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11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11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11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11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11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11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11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11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11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11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11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11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11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11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11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11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11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11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11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11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11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11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11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11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11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11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11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11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11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11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11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11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11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11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11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11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11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11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11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11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11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11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11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11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11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11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11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11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11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11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11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11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11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11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11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11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11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11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11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11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11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11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79" name="Google Shape;3879;p11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80" name="Google Shape;3880;p11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3881" name="Google Shape;3881;p11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11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11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11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11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11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11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11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11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11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11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11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11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11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11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11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11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11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99" name="Google Shape;3899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3116950"/>
            <a:ext cx="13152000" cy="30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3900" name="Google Shape;3900;p11"/>
          <p:cNvSpPr txBox="1">
            <a:spLocks noGrp="1"/>
          </p:cNvSpPr>
          <p:nvPr>
            <p:ph type="subTitle" idx="1"/>
          </p:nvPr>
        </p:nvSpPr>
        <p:spPr>
          <a:xfrm>
            <a:off x="2568000" y="6139250"/>
            <a:ext cx="13152000" cy="14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05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851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lt1"/>
        </a:solidFill>
        <a:effectLst/>
      </p:bgPr>
    </p:bg>
    <p:spTree>
      <p:nvGrpSpPr>
        <p:cNvPr id="1" name="Shape 3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3" name="Google Shape;3903;p13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3904" name="Google Shape;3904;p13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13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13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13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13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13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13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13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13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13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13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13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13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13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13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13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13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13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13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13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13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13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13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13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13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13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13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13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13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13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13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13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13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13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13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13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13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13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13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13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13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13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13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13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13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13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13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13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13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13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13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13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13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13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13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13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13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13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13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13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13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13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13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13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13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13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13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13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13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13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4" name="Google Shape;3974;p13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13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13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13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13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9" name="Google Shape;3979;p13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13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13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13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13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13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5" name="Google Shape;3985;p13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6" name="Google Shape;3986;p13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13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13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13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13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13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13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13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13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13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13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7" name="Google Shape;3997;p13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8" name="Google Shape;3998;p13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13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13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13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13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13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13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13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13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7" name="Google Shape;4007;p13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8" name="Google Shape;4008;p13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13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13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13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13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13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13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13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6" name="Google Shape;4016;p13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7" name="Google Shape;4017;p13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13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13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13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13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13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13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13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13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13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13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13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13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13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13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13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13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13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13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13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13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13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13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0" name="Google Shape;4040;p13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1" name="Google Shape;4041;p13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2" name="Google Shape;4042;p13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3" name="Google Shape;4043;p13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13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5" name="Google Shape;4045;p13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6" name="Google Shape;4046;p13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7" name="Google Shape;4047;p13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8" name="Google Shape;4048;p13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9" name="Google Shape;4049;p13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0" name="Google Shape;4050;p13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1" name="Google Shape;4051;p13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2" name="Google Shape;4052;p13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3" name="Google Shape;4053;p13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4" name="Google Shape;4054;p13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13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6" name="Google Shape;4056;p13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7" name="Google Shape;4057;p13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8" name="Google Shape;4058;p13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9" name="Google Shape;4059;p13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0" name="Google Shape;4060;p13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1" name="Google Shape;4061;p13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2" name="Google Shape;4062;p13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3" name="Google Shape;4063;p13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4" name="Google Shape;4064;p13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5" name="Google Shape;4065;p13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6" name="Google Shape;4066;p13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7" name="Google Shape;4067;p13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8" name="Google Shape;4068;p13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9" name="Google Shape;4069;p13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0" name="Google Shape;4070;p13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1" name="Google Shape;4071;p13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2" name="Google Shape;4072;p13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3" name="Google Shape;4073;p13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4" name="Google Shape;4074;p13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5" name="Google Shape;4075;p13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6" name="Google Shape;4076;p13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7" name="Google Shape;4077;p13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8" name="Google Shape;4078;p13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9" name="Google Shape;4079;p13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0" name="Google Shape;4080;p13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1" name="Google Shape;4081;p13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2" name="Google Shape;4082;p13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3" name="Google Shape;4083;p13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4" name="Google Shape;4084;p13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13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13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13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13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13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13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13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13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13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13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13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13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13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13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13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13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13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13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13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13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13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13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13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13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13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13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13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13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13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13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13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13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7" name="Google Shape;4117;p13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8" name="Google Shape;4118;p13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9" name="Google Shape;4119;p13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0" name="Google Shape;4120;p13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1" name="Google Shape;4121;p13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2" name="Google Shape;4122;p13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3" name="Google Shape;4123;p13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4" name="Google Shape;4124;p13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5" name="Google Shape;4125;p13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6" name="Google Shape;4126;p13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7" name="Google Shape;4127;p13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8" name="Google Shape;4128;p13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13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13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13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13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13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13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13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6" name="Google Shape;4136;p13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7" name="Google Shape;4137;p13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8" name="Google Shape;4138;p13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9" name="Google Shape;4139;p13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0" name="Google Shape;4140;p13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1" name="Google Shape;4141;p13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2" name="Google Shape;4142;p13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3" name="Google Shape;4143;p13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4" name="Google Shape;4144;p13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5" name="Google Shape;4145;p13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6" name="Google Shape;4146;p13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7" name="Google Shape;4147;p13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8" name="Google Shape;4148;p13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9" name="Google Shape;4149;p13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0" name="Google Shape;4150;p13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1" name="Google Shape;4151;p13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2" name="Google Shape;4152;p13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3" name="Google Shape;4153;p13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4" name="Google Shape;4154;p13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5" name="Google Shape;4155;p13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6" name="Google Shape;4156;p13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7" name="Google Shape;4157;p13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8" name="Google Shape;4158;p13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9" name="Google Shape;4159;p13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0" name="Google Shape;4160;p13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13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13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13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13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13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13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13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13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13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13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13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2" name="Google Shape;4172;p13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3" name="Google Shape;4173;p13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13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5" name="Google Shape;4175;p13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6" name="Google Shape;4176;p13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7" name="Google Shape;4177;p13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8" name="Google Shape;4178;p13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9" name="Google Shape;4179;p13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0" name="Google Shape;4180;p13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1" name="Google Shape;4181;p13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2" name="Google Shape;4182;p13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3" name="Google Shape;4183;p13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4" name="Google Shape;4184;p13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5" name="Google Shape;4185;p13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6" name="Google Shape;4186;p13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7" name="Google Shape;4187;p13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8" name="Google Shape;4188;p13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9" name="Google Shape;4189;p13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0" name="Google Shape;4190;p13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1" name="Google Shape;4191;p13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2" name="Google Shape;4192;p13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3" name="Google Shape;4193;p13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4" name="Google Shape;4194;p13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5" name="Google Shape;4195;p13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6" name="Google Shape;4196;p13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7" name="Google Shape;4197;p13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8" name="Google Shape;4198;p13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9" name="Google Shape;4199;p13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0" name="Google Shape;4200;p13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1" name="Google Shape;4201;p13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2" name="Google Shape;4202;p13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3" name="Google Shape;4203;p13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4" name="Google Shape;4204;p13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5" name="Google Shape;4205;p13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6" name="Google Shape;4206;p13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7" name="Google Shape;4207;p13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8" name="Google Shape;4208;p13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9" name="Google Shape;4209;p13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0" name="Google Shape;4210;p13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1" name="Google Shape;4211;p13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2" name="Google Shape;4212;p13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3" name="Google Shape;4213;p13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4" name="Google Shape;4214;p13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5" name="Google Shape;4215;p13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6" name="Google Shape;4216;p13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7" name="Google Shape;4217;p13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8" name="Google Shape;4218;p13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13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13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13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13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13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13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13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13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13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13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13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13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13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13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13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13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13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13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13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13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13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13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13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13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13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13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13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13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13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13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13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13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13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13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3" name="Google Shape;4253;p13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4" name="Google Shape;4254;p13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5" name="Google Shape;4255;p13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6" name="Google Shape;4256;p13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13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13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13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13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13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13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13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64" name="Google Shape;4264;p13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65" name="Google Shape;4265;p13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4266" name="Google Shape;4266;p13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13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13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13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13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13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13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3" name="Google Shape;4273;p13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4" name="Google Shape;4274;p13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13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13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13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13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13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13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13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13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13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84" name="Google Shape;4284;p13"/>
          <p:cNvSpPr txBox="1">
            <a:spLocks noGrp="1"/>
          </p:cNvSpPr>
          <p:nvPr>
            <p:ph type="title"/>
          </p:nvPr>
        </p:nvSpPr>
        <p:spPr>
          <a:xfrm>
            <a:off x="6233700" y="4341850"/>
            <a:ext cx="9082800" cy="15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285" name="Google Shape;4285;p13"/>
          <p:cNvSpPr txBox="1">
            <a:spLocks noGrp="1"/>
          </p:cNvSpPr>
          <p:nvPr>
            <p:ph type="title" idx="2" hasCustomPrompt="1"/>
          </p:nvPr>
        </p:nvSpPr>
        <p:spPr>
          <a:xfrm>
            <a:off x="3621900" y="4301700"/>
            <a:ext cx="230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86" name="Google Shape;4286;p13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7" name="Google Shape;4287;p13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8" name="Google Shape;4288;p13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9" name="Google Shape;4289;p13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0" name="Google Shape;4290;p13"/>
          <p:cNvSpPr/>
          <p:nvPr/>
        </p:nvSpPr>
        <p:spPr>
          <a:xfrm>
            <a:off x="14234876" y="7643327"/>
            <a:ext cx="776800" cy="823850"/>
          </a:xfrm>
          <a:custGeom>
            <a:avLst/>
            <a:gdLst/>
            <a:ahLst/>
            <a:cxnLst/>
            <a:rect l="l" t="t" r="r" b="b"/>
            <a:pathLst>
              <a:path w="15536" h="16477" extrusionOk="0">
                <a:moveTo>
                  <a:pt x="6847" y="1663"/>
                </a:moveTo>
                <a:cubicBezTo>
                  <a:pt x="7694" y="2699"/>
                  <a:pt x="8474" y="3796"/>
                  <a:pt x="9217" y="4915"/>
                </a:cubicBezTo>
                <a:lnTo>
                  <a:pt x="9217" y="4915"/>
                </a:lnTo>
                <a:cubicBezTo>
                  <a:pt x="8312" y="5132"/>
                  <a:pt x="7406" y="5345"/>
                  <a:pt x="6499" y="5555"/>
                </a:cubicBezTo>
                <a:lnTo>
                  <a:pt x="6499" y="5555"/>
                </a:lnTo>
                <a:cubicBezTo>
                  <a:pt x="6577" y="4254"/>
                  <a:pt x="6686" y="2956"/>
                  <a:pt x="6847" y="1663"/>
                </a:cubicBezTo>
                <a:close/>
                <a:moveTo>
                  <a:pt x="13631" y="4832"/>
                </a:moveTo>
                <a:cubicBezTo>
                  <a:pt x="13054" y="5635"/>
                  <a:pt x="12464" y="6428"/>
                  <a:pt x="11865" y="7213"/>
                </a:cubicBezTo>
                <a:lnTo>
                  <a:pt x="11865" y="7213"/>
                </a:lnTo>
                <a:cubicBezTo>
                  <a:pt x="11783" y="7081"/>
                  <a:pt x="11700" y="6949"/>
                  <a:pt x="11617" y="6817"/>
                </a:cubicBezTo>
                <a:cubicBezTo>
                  <a:pt x="11353" y="6396"/>
                  <a:pt x="11086" y="5973"/>
                  <a:pt x="10816" y="5552"/>
                </a:cubicBezTo>
                <a:lnTo>
                  <a:pt x="10816" y="5552"/>
                </a:lnTo>
                <a:cubicBezTo>
                  <a:pt x="11756" y="5320"/>
                  <a:pt x="12695" y="5082"/>
                  <a:pt x="13631" y="4832"/>
                </a:cubicBezTo>
                <a:close/>
                <a:moveTo>
                  <a:pt x="5447" y="6821"/>
                </a:moveTo>
                <a:lnTo>
                  <a:pt x="5447" y="6821"/>
                </a:lnTo>
                <a:cubicBezTo>
                  <a:pt x="5412" y="7578"/>
                  <a:pt x="5383" y="8337"/>
                  <a:pt x="5358" y="9095"/>
                </a:cubicBezTo>
                <a:lnTo>
                  <a:pt x="5358" y="9095"/>
                </a:lnTo>
                <a:cubicBezTo>
                  <a:pt x="4278" y="8603"/>
                  <a:pt x="3200" y="8103"/>
                  <a:pt x="2127" y="7595"/>
                </a:cubicBezTo>
                <a:lnTo>
                  <a:pt x="2127" y="7595"/>
                </a:lnTo>
                <a:cubicBezTo>
                  <a:pt x="3233" y="7333"/>
                  <a:pt x="4340" y="7077"/>
                  <a:pt x="5447" y="6821"/>
                </a:cubicBezTo>
                <a:close/>
                <a:moveTo>
                  <a:pt x="9795" y="5801"/>
                </a:moveTo>
                <a:cubicBezTo>
                  <a:pt x="10147" y="6347"/>
                  <a:pt x="10492" y="6896"/>
                  <a:pt x="10833" y="7443"/>
                </a:cubicBezTo>
                <a:cubicBezTo>
                  <a:pt x="10961" y="7647"/>
                  <a:pt x="11089" y="7852"/>
                  <a:pt x="11216" y="8057"/>
                </a:cubicBezTo>
                <a:lnTo>
                  <a:pt x="11216" y="8057"/>
                </a:lnTo>
                <a:cubicBezTo>
                  <a:pt x="10515" y="8963"/>
                  <a:pt x="9804" y="9861"/>
                  <a:pt x="9090" y="10757"/>
                </a:cubicBezTo>
                <a:lnTo>
                  <a:pt x="9090" y="10757"/>
                </a:lnTo>
                <a:cubicBezTo>
                  <a:pt x="8168" y="10356"/>
                  <a:pt x="7249" y="9949"/>
                  <a:pt x="6332" y="9536"/>
                </a:cubicBezTo>
                <a:lnTo>
                  <a:pt x="6332" y="9536"/>
                </a:lnTo>
                <a:cubicBezTo>
                  <a:pt x="6362" y="8553"/>
                  <a:pt x="6396" y="7571"/>
                  <a:pt x="6443" y="6590"/>
                </a:cubicBezTo>
                <a:lnTo>
                  <a:pt x="6443" y="6590"/>
                </a:lnTo>
                <a:cubicBezTo>
                  <a:pt x="7562" y="6331"/>
                  <a:pt x="8679" y="6070"/>
                  <a:pt x="9795" y="5801"/>
                </a:cubicBezTo>
                <a:close/>
                <a:moveTo>
                  <a:pt x="11771" y="8958"/>
                </a:moveTo>
                <a:cubicBezTo>
                  <a:pt x="12536" y="10214"/>
                  <a:pt x="13278" y="11491"/>
                  <a:pt x="13947" y="12799"/>
                </a:cubicBezTo>
                <a:lnTo>
                  <a:pt x="13947" y="12799"/>
                </a:lnTo>
                <a:cubicBezTo>
                  <a:pt x="12637" y="12267"/>
                  <a:pt x="11332" y="11721"/>
                  <a:pt x="10032" y="11163"/>
                </a:cubicBezTo>
                <a:lnTo>
                  <a:pt x="10032" y="11163"/>
                </a:lnTo>
                <a:cubicBezTo>
                  <a:pt x="10616" y="10431"/>
                  <a:pt x="11196" y="9697"/>
                  <a:pt x="11771" y="8958"/>
                </a:cubicBezTo>
                <a:close/>
                <a:moveTo>
                  <a:pt x="6300" y="10607"/>
                </a:moveTo>
                <a:cubicBezTo>
                  <a:pt x="7016" y="10927"/>
                  <a:pt x="7732" y="11244"/>
                  <a:pt x="8451" y="11557"/>
                </a:cubicBezTo>
                <a:lnTo>
                  <a:pt x="8451" y="11557"/>
                </a:lnTo>
                <a:cubicBezTo>
                  <a:pt x="7691" y="12508"/>
                  <a:pt x="6929" y="13457"/>
                  <a:pt x="6174" y="14413"/>
                </a:cubicBezTo>
                <a:lnTo>
                  <a:pt x="6174" y="14413"/>
                </a:lnTo>
                <a:cubicBezTo>
                  <a:pt x="6229" y="13146"/>
                  <a:pt x="6264" y="11877"/>
                  <a:pt x="6300" y="10607"/>
                </a:cubicBezTo>
                <a:close/>
                <a:moveTo>
                  <a:pt x="6513" y="1"/>
                </a:moveTo>
                <a:cubicBezTo>
                  <a:pt x="6290" y="1"/>
                  <a:pt x="6060" y="131"/>
                  <a:pt x="6026" y="362"/>
                </a:cubicBezTo>
                <a:cubicBezTo>
                  <a:pt x="5760" y="2163"/>
                  <a:pt x="5604" y="3972"/>
                  <a:pt x="5501" y="5786"/>
                </a:cubicBezTo>
                <a:lnTo>
                  <a:pt x="5501" y="5786"/>
                </a:lnTo>
                <a:cubicBezTo>
                  <a:pt x="3837" y="6171"/>
                  <a:pt x="2172" y="6555"/>
                  <a:pt x="511" y="6958"/>
                </a:cubicBezTo>
                <a:cubicBezTo>
                  <a:pt x="115" y="7055"/>
                  <a:pt x="1" y="7681"/>
                  <a:pt x="393" y="7868"/>
                </a:cubicBezTo>
                <a:cubicBezTo>
                  <a:pt x="2028" y="8652"/>
                  <a:pt x="3672" y="9419"/>
                  <a:pt x="5324" y="10167"/>
                </a:cubicBezTo>
                <a:lnTo>
                  <a:pt x="5324" y="10167"/>
                </a:lnTo>
                <a:cubicBezTo>
                  <a:pt x="5265" y="12097"/>
                  <a:pt x="5213" y="14027"/>
                  <a:pt x="5099" y="15951"/>
                </a:cubicBezTo>
                <a:cubicBezTo>
                  <a:pt x="5085" y="16196"/>
                  <a:pt x="5221" y="16347"/>
                  <a:pt x="5397" y="16404"/>
                </a:cubicBezTo>
                <a:lnTo>
                  <a:pt x="5397" y="16404"/>
                </a:lnTo>
                <a:cubicBezTo>
                  <a:pt x="5468" y="16450"/>
                  <a:pt x="5548" y="16477"/>
                  <a:pt x="5628" y="16477"/>
                </a:cubicBezTo>
                <a:cubicBezTo>
                  <a:pt x="5740" y="16477"/>
                  <a:pt x="5853" y="16426"/>
                  <a:pt x="5948" y="16303"/>
                </a:cubicBezTo>
                <a:cubicBezTo>
                  <a:pt x="7084" y="14845"/>
                  <a:pt x="8241" y="13406"/>
                  <a:pt x="9393" y="11965"/>
                </a:cubicBezTo>
                <a:lnTo>
                  <a:pt x="9393" y="11965"/>
                </a:lnTo>
                <a:cubicBezTo>
                  <a:pt x="11196" y="12741"/>
                  <a:pt x="13009" y="13494"/>
                  <a:pt x="14832" y="14222"/>
                </a:cubicBezTo>
                <a:cubicBezTo>
                  <a:pt x="14891" y="14245"/>
                  <a:pt x="14947" y="14256"/>
                  <a:pt x="14999" y="14256"/>
                </a:cubicBezTo>
                <a:cubicBezTo>
                  <a:pt x="15344" y="14256"/>
                  <a:pt x="15535" y="13791"/>
                  <a:pt x="15394" y="13491"/>
                </a:cubicBezTo>
                <a:cubicBezTo>
                  <a:pt x="14529" y="11640"/>
                  <a:pt x="13496" y="9859"/>
                  <a:pt x="12424" y="8114"/>
                </a:cubicBezTo>
                <a:lnTo>
                  <a:pt x="12424" y="8114"/>
                </a:lnTo>
                <a:cubicBezTo>
                  <a:pt x="13397" y="6844"/>
                  <a:pt x="14350" y="5557"/>
                  <a:pt x="15264" y="4238"/>
                </a:cubicBezTo>
                <a:cubicBezTo>
                  <a:pt x="15493" y="3909"/>
                  <a:pt x="15177" y="3491"/>
                  <a:pt x="14822" y="3491"/>
                </a:cubicBezTo>
                <a:cubicBezTo>
                  <a:pt x="14782" y="3491"/>
                  <a:pt x="14741" y="3496"/>
                  <a:pt x="14701" y="3507"/>
                </a:cubicBezTo>
                <a:cubicBezTo>
                  <a:pt x="13221" y="3921"/>
                  <a:pt x="11733" y="4302"/>
                  <a:pt x="10242" y="4667"/>
                </a:cubicBezTo>
                <a:lnTo>
                  <a:pt x="10242" y="4667"/>
                </a:lnTo>
                <a:cubicBezTo>
                  <a:pt x="9206" y="3091"/>
                  <a:pt x="8105" y="1549"/>
                  <a:pt x="6860" y="143"/>
                </a:cubicBezTo>
                <a:cubicBezTo>
                  <a:pt x="6774" y="46"/>
                  <a:pt x="6645" y="1"/>
                  <a:pt x="65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91" name="Google Shape;4291;p13"/>
          <p:cNvGrpSpPr/>
          <p:nvPr/>
        </p:nvGrpSpPr>
        <p:grpSpPr>
          <a:xfrm>
            <a:off x="4122176" y="8100162"/>
            <a:ext cx="2111520" cy="1507560"/>
            <a:chOff x="3308425" y="649500"/>
            <a:chExt cx="947975" cy="676825"/>
          </a:xfrm>
        </p:grpSpPr>
        <p:sp>
          <p:nvSpPr>
            <p:cNvPr id="4292" name="Google Shape;4292;p13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13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13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95" name="Google Shape;4295;p13"/>
          <p:cNvSpPr/>
          <p:nvPr/>
        </p:nvSpPr>
        <p:spPr>
          <a:xfrm>
            <a:off x="3621877" y="742312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6" name="Google Shape;4296;p13"/>
          <p:cNvSpPr/>
          <p:nvPr/>
        </p:nvSpPr>
        <p:spPr>
          <a:xfrm>
            <a:off x="15788651" y="1928377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7" name="Google Shape;4297;p13"/>
          <p:cNvSpPr/>
          <p:nvPr/>
        </p:nvSpPr>
        <p:spPr>
          <a:xfrm>
            <a:off x="3262351" y="2057577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8" name="Google Shape;4298;p13"/>
          <p:cNvSpPr/>
          <p:nvPr/>
        </p:nvSpPr>
        <p:spPr>
          <a:xfrm>
            <a:off x="5304527" y="277590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9" name="Google Shape;4299;p13"/>
          <p:cNvSpPr/>
          <p:nvPr/>
        </p:nvSpPr>
        <p:spPr>
          <a:xfrm>
            <a:off x="7394801" y="7918277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0" name="Google Shape;4300;p13"/>
          <p:cNvSpPr/>
          <p:nvPr/>
        </p:nvSpPr>
        <p:spPr>
          <a:xfrm>
            <a:off x="13003227" y="738187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1680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1"/>
        </a:solidFill>
        <a:effectLst/>
      </p:bgPr>
    </p:bg>
    <p:spTree>
      <p:nvGrpSpPr>
        <p:cNvPr id="1" name="Shape 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2" name="Google Shape;4302;p14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4303" name="Google Shape;4303;p14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14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14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14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14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14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14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14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14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14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14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14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14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14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14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14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14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14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14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14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14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14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14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14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14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14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14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14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14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14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14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14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14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14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14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14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14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0" name="Google Shape;4340;p14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1" name="Google Shape;4341;p14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2" name="Google Shape;4342;p14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3" name="Google Shape;4343;p14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4" name="Google Shape;4344;p14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5" name="Google Shape;4345;p14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6" name="Google Shape;4346;p14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7" name="Google Shape;4347;p14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8" name="Google Shape;4348;p14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9" name="Google Shape;4349;p14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0" name="Google Shape;4350;p14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1" name="Google Shape;4351;p14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2" name="Google Shape;4352;p14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3" name="Google Shape;4353;p14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4" name="Google Shape;4354;p14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5" name="Google Shape;4355;p14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6" name="Google Shape;4356;p14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7" name="Google Shape;4357;p14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8" name="Google Shape;4358;p14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9" name="Google Shape;4359;p14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0" name="Google Shape;4360;p14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1" name="Google Shape;4361;p14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2" name="Google Shape;4362;p14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3" name="Google Shape;4363;p14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4" name="Google Shape;4364;p14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5" name="Google Shape;4365;p14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6" name="Google Shape;4366;p14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7" name="Google Shape;4367;p14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8" name="Google Shape;4368;p14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9" name="Google Shape;4369;p14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0" name="Google Shape;4370;p14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1" name="Google Shape;4371;p14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2" name="Google Shape;4372;p14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3" name="Google Shape;4373;p14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4" name="Google Shape;4374;p14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5" name="Google Shape;4375;p14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6" name="Google Shape;4376;p14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7" name="Google Shape;4377;p14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8" name="Google Shape;4378;p14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9" name="Google Shape;4379;p14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0" name="Google Shape;4380;p14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1" name="Google Shape;4381;p14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2" name="Google Shape;4382;p14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3" name="Google Shape;4383;p14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4" name="Google Shape;4384;p14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5" name="Google Shape;4385;p14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6" name="Google Shape;4386;p14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7" name="Google Shape;4387;p14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8" name="Google Shape;4388;p14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9" name="Google Shape;4389;p14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0" name="Google Shape;4390;p14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1" name="Google Shape;4391;p14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2" name="Google Shape;4392;p14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3" name="Google Shape;4393;p14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4" name="Google Shape;4394;p14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5" name="Google Shape;4395;p14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6" name="Google Shape;4396;p14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7" name="Google Shape;4397;p14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8" name="Google Shape;4398;p14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9" name="Google Shape;4399;p14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0" name="Google Shape;4400;p14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1" name="Google Shape;4401;p14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2" name="Google Shape;4402;p14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3" name="Google Shape;4403;p14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4" name="Google Shape;4404;p14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5" name="Google Shape;4405;p14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6" name="Google Shape;4406;p14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7" name="Google Shape;4407;p14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8" name="Google Shape;4408;p14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9" name="Google Shape;4409;p14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0" name="Google Shape;4410;p14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1" name="Google Shape;4411;p14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2" name="Google Shape;4412;p14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3" name="Google Shape;4413;p14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4" name="Google Shape;4414;p14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5" name="Google Shape;4415;p14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6" name="Google Shape;4416;p14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7" name="Google Shape;4417;p14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8" name="Google Shape;4418;p14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9" name="Google Shape;4419;p14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0" name="Google Shape;4420;p14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1" name="Google Shape;4421;p14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2" name="Google Shape;4422;p14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3" name="Google Shape;4423;p14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4" name="Google Shape;4424;p14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5" name="Google Shape;4425;p14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6" name="Google Shape;4426;p14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7" name="Google Shape;4427;p14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8" name="Google Shape;4428;p14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9" name="Google Shape;4429;p14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0" name="Google Shape;4430;p14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1" name="Google Shape;4431;p14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2" name="Google Shape;4432;p14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3" name="Google Shape;4433;p14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4" name="Google Shape;4434;p14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5" name="Google Shape;4435;p14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6" name="Google Shape;4436;p14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7" name="Google Shape;4437;p14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8" name="Google Shape;4438;p14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9" name="Google Shape;4439;p14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0" name="Google Shape;4440;p14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1" name="Google Shape;4441;p14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2" name="Google Shape;4442;p14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3" name="Google Shape;4443;p14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4" name="Google Shape;4444;p14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5" name="Google Shape;4445;p14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6" name="Google Shape;4446;p14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7" name="Google Shape;4447;p14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8" name="Google Shape;4448;p14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9" name="Google Shape;4449;p14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0" name="Google Shape;4450;p14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1" name="Google Shape;4451;p14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2" name="Google Shape;4452;p14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3" name="Google Shape;4453;p14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4" name="Google Shape;4454;p14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5" name="Google Shape;4455;p14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6" name="Google Shape;4456;p14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7" name="Google Shape;4457;p14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8" name="Google Shape;4458;p14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9" name="Google Shape;4459;p14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0" name="Google Shape;4460;p14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1" name="Google Shape;4461;p14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2" name="Google Shape;4462;p14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3" name="Google Shape;4463;p14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4" name="Google Shape;4464;p14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5" name="Google Shape;4465;p14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6" name="Google Shape;4466;p14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7" name="Google Shape;4467;p14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8" name="Google Shape;4468;p14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9" name="Google Shape;4469;p14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0" name="Google Shape;4470;p14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1" name="Google Shape;4471;p14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2" name="Google Shape;4472;p14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3" name="Google Shape;4473;p14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4" name="Google Shape;4474;p14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5" name="Google Shape;4475;p14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6" name="Google Shape;4476;p14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7" name="Google Shape;4477;p14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8" name="Google Shape;4478;p14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9" name="Google Shape;4479;p14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0" name="Google Shape;4480;p14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1" name="Google Shape;4481;p14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2" name="Google Shape;4482;p14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3" name="Google Shape;4483;p14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4" name="Google Shape;4484;p14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5" name="Google Shape;4485;p14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6" name="Google Shape;4486;p14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7" name="Google Shape;4487;p14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8" name="Google Shape;4488;p14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9" name="Google Shape;4489;p14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0" name="Google Shape;4490;p14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1" name="Google Shape;4491;p14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2" name="Google Shape;4492;p14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3" name="Google Shape;4493;p14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4" name="Google Shape;4494;p14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5" name="Google Shape;4495;p14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6" name="Google Shape;4496;p14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7" name="Google Shape;4497;p14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14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14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14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14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14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14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14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14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14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14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14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14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14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14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14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14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14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14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14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14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14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14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14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14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14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14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14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14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14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14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14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14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14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14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14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14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14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14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14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14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14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14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14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14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14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14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14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14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14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14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14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14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14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14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14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14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14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14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14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14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14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14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14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1" name="Google Shape;4561;p14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2" name="Google Shape;4562;p14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14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14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14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14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14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14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14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14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14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14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14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14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14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14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14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14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14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14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14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14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14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14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14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14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14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14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14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14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14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14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14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14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14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14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14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14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14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14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14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14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14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14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14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14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14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14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14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14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14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14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14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14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14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14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14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14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14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14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14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14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14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14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14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14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14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14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14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14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14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14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14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14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14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14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14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14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14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14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14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14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14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14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14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14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14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14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14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14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14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14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14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14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14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14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14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14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14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14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14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14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63" name="Google Shape;4663;p14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64" name="Google Shape;4664;p14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4665" name="Google Shape;4665;p14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14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14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14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9" name="Google Shape;4669;p14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0" name="Google Shape;4670;p14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14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14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3" name="Google Shape;4673;p14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4" name="Google Shape;4674;p14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5" name="Google Shape;4675;p14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6" name="Google Shape;4676;p14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7" name="Google Shape;4677;p14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8" name="Google Shape;4678;p14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9" name="Google Shape;4679;p14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0" name="Google Shape;4680;p14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1" name="Google Shape;4681;p14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2" name="Google Shape;4682;p14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83" name="Google Shape;4683;p14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4" name="Google Shape;4684;p14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5" name="Google Shape;4685;p14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6" name="Google Shape;4686;p14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7" name="Google Shape;4687;p14"/>
          <p:cNvSpPr/>
          <p:nvPr/>
        </p:nvSpPr>
        <p:spPr>
          <a:xfrm rot="-4076016">
            <a:off x="3509301" y="8307499"/>
            <a:ext cx="1171530" cy="1246818"/>
          </a:xfrm>
          <a:custGeom>
            <a:avLst/>
            <a:gdLst/>
            <a:ahLst/>
            <a:cxnLst/>
            <a:rect l="l" t="t" r="r" b="b"/>
            <a:pathLst>
              <a:path w="27269" h="29017" extrusionOk="0">
                <a:moveTo>
                  <a:pt x="22507" y="0"/>
                </a:moveTo>
                <a:cubicBezTo>
                  <a:pt x="21719" y="0"/>
                  <a:pt x="20932" y="201"/>
                  <a:pt x="20248" y="603"/>
                </a:cubicBezTo>
                <a:cubicBezTo>
                  <a:pt x="20101" y="684"/>
                  <a:pt x="19960" y="774"/>
                  <a:pt x="19827" y="877"/>
                </a:cubicBezTo>
                <a:cubicBezTo>
                  <a:pt x="19689" y="973"/>
                  <a:pt x="19562" y="1080"/>
                  <a:pt x="19439" y="1195"/>
                </a:cubicBezTo>
                <a:cubicBezTo>
                  <a:pt x="19306" y="1313"/>
                  <a:pt x="19214" y="1408"/>
                  <a:pt x="19117" y="1505"/>
                </a:cubicBezTo>
                <a:lnTo>
                  <a:pt x="18821" y="1800"/>
                </a:lnTo>
                <a:lnTo>
                  <a:pt x="17642" y="2975"/>
                </a:lnTo>
                <a:lnTo>
                  <a:pt x="8210" y="12373"/>
                </a:lnTo>
                <a:lnTo>
                  <a:pt x="3494" y="17071"/>
                </a:lnTo>
                <a:lnTo>
                  <a:pt x="2315" y="18246"/>
                </a:lnTo>
                <a:lnTo>
                  <a:pt x="1721" y="18842"/>
                </a:lnTo>
                <a:cubicBezTo>
                  <a:pt x="1504" y="19073"/>
                  <a:pt x="1291" y="19311"/>
                  <a:pt x="1110" y="19576"/>
                </a:cubicBezTo>
                <a:cubicBezTo>
                  <a:pt x="744" y="20099"/>
                  <a:pt x="454" y="20675"/>
                  <a:pt x="267" y="21287"/>
                </a:cubicBezTo>
                <a:cubicBezTo>
                  <a:pt x="86" y="21900"/>
                  <a:pt x="1" y="22538"/>
                  <a:pt x="13" y="23174"/>
                </a:cubicBezTo>
                <a:cubicBezTo>
                  <a:pt x="35" y="24451"/>
                  <a:pt x="496" y="25713"/>
                  <a:pt x="1281" y="26719"/>
                </a:cubicBezTo>
                <a:cubicBezTo>
                  <a:pt x="1679" y="27216"/>
                  <a:pt x="2146" y="27657"/>
                  <a:pt x="2675" y="28015"/>
                </a:cubicBezTo>
                <a:cubicBezTo>
                  <a:pt x="3210" y="28365"/>
                  <a:pt x="3798" y="28634"/>
                  <a:pt x="4413" y="28805"/>
                </a:cubicBezTo>
                <a:cubicBezTo>
                  <a:pt x="4924" y="28947"/>
                  <a:pt x="5453" y="29016"/>
                  <a:pt x="5983" y="29016"/>
                </a:cubicBezTo>
                <a:cubicBezTo>
                  <a:pt x="6728" y="29016"/>
                  <a:pt x="7474" y="28878"/>
                  <a:pt x="8170" y="28610"/>
                </a:cubicBezTo>
                <a:cubicBezTo>
                  <a:pt x="8765" y="28375"/>
                  <a:pt x="9319" y="28045"/>
                  <a:pt x="9814" y="27642"/>
                </a:cubicBezTo>
                <a:lnTo>
                  <a:pt x="10170" y="27323"/>
                </a:lnTo>
                <a:cubicBezTo>
                  <a:pt x="10285" y="27216"/>
                  <a:pt x="10371" y="27125"/>
                  <a:pt x="10472" y="27025"/>
                </a:cubicBezTo>
                <a:lnTo>
                  <a:pt x="11063" y="26437"/>
                </a:lnTo>
                <a:lnTo>
                  <a:pt x="20495" y="17039"/>
                </a:lnTo>
                <a:cubicBezTo>
                  <a:pt x="21385" y="16152"/>
                  <a:pt x="21860" y="15184"/>
                  <a:pt x="21554" y="14878"/>
                </a:cubicBezTo>
                <a:cubicBezTo>
                  <a:pt x="21491" y="14814"/>
                  <a:pt x="21400" y="14784"/>
                  <a:pt x="21287" y="14784"/>
                </a:cubicBezTo>
                <a:cubicBezTo>
                  <a:pt x="20852" y="14784"/>
                  <a:pt x="20096" y="15227"/>
                  <a:pt x="19389" y="15931"/>
                </a:cubicBezTo>
                <a:lnTo>
                  <a:pt x="9957" y="25329"/>
                </a:lnTo>
                <a:lnTo>
                  <a:pt x="9369" y="25916"/>
                </a:lnTo>
                <a:cubicBezTo>
                  <a:pt x="9272" y="26009"/>
                  <a:pt x="9166" y="26121"/>
                  <a:pt x="9079" y="26200"/>
                </a:cubicBezTo>
                <a:lnTo>
                  <a:pt x="8814" y="26439"/>
                </a:lnTo>
                <a:cubicBezTo>
                  <a:pt x="8448" y="26735"/>
                  <a:pt x="8041" y="26978"/>
                  <a:pt x="7603" y="27152"/>
                </a:cubicBezTo>
                <a:cubicBezTo>
                  <a:pt x="7090" y="27349"/>
                  <a:pt x="6538" y="27451"/>
                  <a:pt x="5987" y="27451"/>
                </a:cubicBezTo>
                <a:cubicBezTo>
                  <a:pt x="5595" y="27451"/>
                  <a:pt x="5204" y="27399"/>
                  <a:pt x="4826" y="27294"/>
                </a:cubicBezTo>
                <a:cubicBezTo>
                  <a:pt x="4373" y="27166"/>
                  <a:pt x="3939" y="26970"/>
                  <a:pt x="3544" y="26715"/>
                </a:cubicBezTo>
                <a:cubicBezTo>
                  <a:pt x="3154" y="26449"/>
                  <a:pt x="2808" y="26121"/>
                  <a:pt x="2512" y="25753"/>
                </a:cubicBezTo>
                <a:cubicBezTo>
                  <a:pt x="1935" y="25011"/>
                  <a:pt x="1591" y="24083"/>
                  <a:pt x="1577" y="23138"/>
                </a:cubicBezTo>
                <a:cubicBezTo>
                  <a:pt x="1570" y="22667"/>
                  <a:pt x="1633" y="22194"/>
                  <a:pt x="1764" y="21743"/>
                </a:cubicBezTo>
                <a:cubicBezTo>
                  <a:pt x="1902" y="21291"/>
                  <a:pt x="2118" y="20866"/>
                  <a:pt x="2387" y="20480"/>
                </a:cubicBezTo>
                <a:cubicBezTo>
                  <a:pt x="2520" y="20285"/>
                  <a:pt x="2677" y="20110"/>
                  <a:pt x="2838" y="19937"/>
                </a:cubicBezTo>
                <a:lnTo>
                  <a:pt x="3418" y="19355"/>
                </a:lnTo>
                <a:lnTo>
                  <a:pt x="4597" y="18180"/>
                </a:lnTo>
                <a:lnTo>
                  <a:pt x="9313" y="13480"/>
                </a:lnTo>
                <a:lnTo>
                  <a:pt x="18747" y="4082"/>
                </a:lnTo>
                <a:lnTo>
                  <a:pt x="19926" y="2907"/>
                </a:lnTo>
                <a:lnTo>
                  <a:pt x="20220" y="2615"/>
                </a:lnTo>
                <a:cubicBezTo>
                  <a:pt x="20318" y="2515"/>
                  <a:pt x="20421" y="2412"/>
                  <a:pt x="20497" y="2348"/>
                </a:cubicBezTo>
                <a:cubicBezTo>
                  <a:pt x="20576" y="2273"/>
                  <a:pt x="20660" y="2201"/>
                  <a:pt x="20751" y="2140"/>
                </a:cubicBezTo>
                <a:cubicBezTo>
                  <a:pt x="20836" y="2070"/>
                  <a:pt x="20930" y="2014"/>
                  <a:pt x="21027" y="1961"/>
                </a:cubicBezTo>
                <a:cubicBezTo>
                  <a:pt x="21473" y="1696"/>
                  <a:pt x="21990" y="1565"/>
                  <a:pt x="22507" y="1565"/>
                </a:cubicBezTo>
                <a:cubicBezTo>
                  <a:pt x="22870" y="1565"/>
                  <a:pt x="23232" y="1629"/>
                  <a:pt x="23570" y="1758"/>
                </a:cubicBezTo>
                <a:cubicBezTo>
                  <a:pt x="24397" y="2056"/>
                  <a:pt x="25065" y="2764"/>
                  <a:pt x="25342" y="3593"/>
                </a:cubicBezTo>
                <a:cubicBezTo>
                  <a:pt x="25634" y="4424"/>
                  <a:pt x="25517" y="5384"/>
                  <a:pt x="25051" y="6128"/>
                </a:cubicBezTo>
                <a:cubicBezTo>
                  <a:pt x="24938" y="6315"/>
                  <a:pt x="24797" y="6486"/>
                  <a:pt x="24646" y="6647"/>
                </a:cubicBezTo>
                <a:lnTo>
                  <a:pt x="24063" y="7229"/>
                </a:lnTo>
                <a:lnTo>
                  <a:pt x="22884" y="8404"/>
                </a:lnTo>
                <a:lnTo>
                  <a:pt x="20526" y="10752"/>
                </a:lnTo>
                <a:lnTo>
                  <a:pt x="15811" y="15452"/>
                </a:lnTo>
                <a:lnTo>
                  <a:pt x="11095" y="20150"/>
                </a:lnTo>
                <a:lnTo>
                  <a:pt x="10506" y="20739"/>
                </a:lnTo>
                <a:cubicBezTo>
                  <a:pt x="10283" y="20961"/>
                  <a:pt x="10170" y="21073"/>
                  <a:pt x="10011" y="21174"/>
                </a:cubicBezTo>
                <a:cubicBezTo>
                  <a:pt x="9754" y="21340"/>
                  <a:pt x="9447" y="21423"/>
                  <a:pt x="9141" y="21423"/>
                </a:cubicBezTo>
                <a:cubicBezTo>
                  <a:pt x="9072" y="21423"/>
                  <a:pt x="9004" y="21419"/>
                  <a:pt x="8936" y="21411"/>
                </a:cubicBezTo>
                <a:cubicBezTo>
                  <a:pt x="8184" y="21331"/>
                  <a:pt x="7552" y="20653"/>
                  <a:pt x="7524" y="19898"/>
                </a:cubicBezTo>
                <a:cubicBezTo>
                  <a:pt x="7500" y="19524"/>
                  <a:pt x="7607" y="19142"/>
                  <a:pt x="7834" y="18846"/>
                </a:cubicBezTo>
                <a:cubicBezTo>
                  <a:pt x="7858" y="18806"/>
                  <a:pt x="7890" y="18770"/>
                  <a:pt x="7922" y="18737"/>
                </a:cubicBezTo>
                <a:cubicBezTo>
                  <a:pt x="7951" y="18701"/>
                  <a:pt x="7979" y="18667"/>
                  <a:pt x="8035" y="18611"/>
                </a:cubicBezTo>
                <a:lnTo>
                  <a:pt x="8325" y="18313"/>
                </a:lnTo>
                <a:lnTo>
                  <a:pt x="8906" y="17717"/>
                </a:lnTo>
                <a:lnTo>
                  <a:pt x="11224" y="15333"/>
                </a:lnTo>
                <a:lnTo>
                  <a:pt x="15864" y="10561"/>
                </a:lnTo>
                <a:cubicBezTo>
                  <a:pt x="16739" y="9661"/>
                  <a:pt x="17200" y="8685"/>
                  <a:pt x="16894" y="8380"/>
                </a:cubicBezTo>
                <a:cubicBezTo>
                  <a:pt x="16832" y="8319"/>
                  <a:pt x="16743" y="8290"/>
                  <a:pt x="16633" y="8290"/>
                </a:cubicBezTo>
                <a:cubicBezTo>
                  <a:pt x="16201" y="8290"/>
                  <a:pt x="15448" y="8744"/>
                  <a:pt x="14749" y="9464"/>
                </a:cubicBezTo>
                <a:lnTo>
                  <a:pt x="10105" y="14239"/>
                </a:lnTo>
                <a:lnTo>
                  <a:pt x="7784" y="16627"/>
                </a:lnTo>
                <a:lnTo>
                  <a:pt x="7204" y="17224"/>
                </a:lnTo>
                <a:lnTo>
                  <a:pt x="6914" y="17522"/>
                </a:lnTo>
                <a:cubicBezTo>
                  <a:pt x="6870" y="17566"/>
                  <a:pt x="6806" y="17635"/>
                  <a:pt x="6745" y="17705"/>
                </a:cubicBezTo>
                <a:cubicBezTo>
                  <a:pt x="6685" y="17774"/>
                  <a:pt x="6625" y="17844"/>
                  <a:pt x="6574" y="17920"/>
                </a:cubicBezTo>
                <a:cubicBezTo>
                  <a:pt x="6130" y="18510"/>
                  <a:pt x="5916" y="19262"/>
                  <a:pt x="5963" y="19993"/>
                </a:cubicBezTo>
                <a:cubicBezTo>
                  <a:pt x="6005" y="20725"/>
                  <a:pt x="6307" y="21448"/>
                  <a:pt x="6816" y="21979"/>
                </a:cubicBezTo>
                <a:cubicBezTo>
                  <a:pt x="7313" y="22514"/>
                  <a:pt x="8009" y="22878"/>
                  <a:pt x="8739" y="22963"/>
                </a:cubicBezTo>
                <a:cubicBezTo>
                  <a:pt x="8873" y="22981"/>
                  <a:pt x="9009" y="22989"/>
                  <a:pt x="9144" y="22989"/>
                </a:cubicBezTo>
                <a:cubicBezTo>
                  <a:pt x="9743" y="22989"/>
                  <a:pt x="10342" y="22822"/>
                  <a:pt x="10848" y="22496"/>
                </a:cubicBezTo>
                <a:cubicBezTo>
                  <a:pt x="11003" y="22395"/>
                  <a:pt x="11152" y="22287"/>
                  <a:pt x="11286" y="22162"/>
                </a:cubicBezTo>
                <a:cubicBezTo>
                  <a:pt x="11439" y="22025"/>
                  <a:pt x="11502" y="21951"/>
                  <a:pt x="11612" y="21848"/>
                </a:cubicBezTo>
                <a:lnTo>
                  <a:pt x="12200" y="21260"/>
                </a:lnTo>
                <a:lnTo>
                  <a:pt x="16916" y="16562"/>
                </a:lnTo>
                <a:lnTo>
                  <a:pt x="21632" y="11862"/>
                </a:lnTo>
                <a:lnTo>
                  <a:pt x="23990" y="9514"/>
                </a:lnTo>
                <a:lnTo>
                  <a:pt x="25169" y="8339"/>
                </a:lnTo>
                <a:lnTo>
                  <a:pt x="25763" y="7742"/>
                </a:lnTo>
                <a:cubicBezTo>
                  <a:pt x="25994" y="7502"/>
                  <a:pt x="26206" y="7241"/>
                  <a:pt x="26381" y="6955"/>
                </a:cubicBezTo>
                <a:cubicBezTo>
                  <a:pt x="27093" y="5816"/>
                  <a:pt x="27268" y="4360"/>
                  <a:pt x="26825" y="3092"/>
                </a:cubicBezTo>
                <a:cubicBezTo>
                  <a:pt x="26397" y="1820"/>
                  <a:pt x="25389" y="758"/>
                  <a:pt x="24125" y="295"/>
                </a:cubicBezTo>
                <a:cubicBezTo>
                  <a:pt x="23609" y="98"/>
                  <a:pt x="23058" y="0"/>
                  <a:pt x="225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8" name="Google Shape;4688;p14"/>
          <p:cNvSpPr/>
          <p:nvPr/>
        </p:nvSpPr>
        <p:spPr>
          <a:xfrm>
            <a:off x="3106301" y="73426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89" name="Google Shape;4689;p14"/>
          <p:cNvSpPr/>
          <p:nvPr/>
        </p:nvSpPr>
        <p:spPr>
          <a:xfrm>
            <a:off x="5508751" y="817710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90" name="Google Shape;4690;p14"/>
          <p:cNvSpPr/>
          <p:nvPr/>
        </p:nvSpPr>
        <p:spPr>
          <a:xfrm>
            <a:off x="11965327" y="18886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1" name="Google Shape;4691;p14"/>
          <p:cNvGrpSpPr/>
          <p:nvPr/>
        </p:nvGrpSpPr>
        <p:grpSpPr>
          <a:xfrm>
            <a:off x="12680900" y="8177062"/>
            <a:ext cx="2111520" cy="1507560"/>
            <a:chOff x="3308425" y="649500"/>
            <a:chExt cx="947975" cy="676825"/>
          </a:xfrm>
        </p:grpSpPr>
        <p:sp>
          <p:nvSpPr>
            <p:cNvPr id="4692" name="Google Shape;4692;p14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3" name="Google Shape;4693;p14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4" name="Google Shape;4694;p14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95" name="Google Shape;4695;p14"/>
          <p:cNvSpPr/>
          <p:nvPr/>
        </p:nvSpPr>
        <p:spPr>
          <a:xfrm>
            <a:off x="15788051" y="82320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6" name="Google Shape;4696;p14"/>
          <p:cNvGrpSpPr/>
          <p:nvPr/>
        </p:nvGrpSpPr>
        <p:grpSpPr>
          <a:xfrm rot="-6299880" flipH="1">
            <a:off x="2813681" y="952490"/>
            <a:ext cx="1416098" cy="888532"/>
            <a:chOff x="1445125" y="3867675"/>
            <a:chExt cx="803300" cy="502950"/>
          </a:xfrm>
        </p:grpSpPr>
        <p:sp>
          <p:nvSpPr>
            <p:cNvPr id="4697" name="Google Shape;4697;p14"/>
            <p:cNvSpPr/>
            <p:nvPr/>
          </p:nvSpPr>
          <p:spPr>
            <a:xfrm>
              <a:off x="1445125" y="3867675"/>
              <a:ext cx="535450" cy="502950"/>
            </a:xfrm>
            <a:custGeom>
              <a:avLst/>
              <a:gdLst/>
              <a:ahLst/>
              <a:cxnLst/>
              <a:rect l="l" t="t" r="r" b="b"/>
              <a:pathLst>
                <a:path w="21418" h="20118" extrusionOk="0">
                  <a:moveTo>
                    <a:pt x="5846" y="993"/>
                  </a:moveTo>
                  <a:cubicBezTo>
                    <a:pt x="6726" y="993"/>
                    <a:pt x="7300" y="1814"/>
                    <a:pt x="7545" y="2688"/>
                  </a:cubicBezTo>
                  <a:cubicBezTo>
                    <a:pt x="7686" y="3200"/>
                    <a:pt x="7749" y="3726"/>
                    <a:pt x="7770" y="4255"/>
                  </a:cubicBezTo>
                  <a:cubicBezTo>
                    <a:pt x="7787" y="4700"/>
                    <a:pt x="7676" y="5216"/>
                    <a:pt x="7812" y="5641"/>
                  </a:cubicBezTo>
                  <a:cubicBezTo>
                    <a:pt x="8017" y="6280"/>
                    <a:pt x="8790" y="6621"/>
                    <a:pt x="9352" y="6861"/>
                  </a:cubicBezTo>
                  <a:cubicBezTo>
                    <a:pt x="10899" y="7523"/>
                    <a:pt x="12588" y="7895"/>
                    <a:pt x="14238" y="8195"/>
                  </a:cubicBezTo>
                  <a:cubicBezTo>
                    <a:pt x="14279" y="8202"/>
                    <a:pt x="14320" y="8206"/>
                    <a:pt x="14360" y="8206"/>
                  </a:cubicBezTo>
                  <a:cubicBezTo>
                    <a:pt x="14538" y="8206"/>
                    <a:pt x="14697" y="8128"/>
                    <a:pt x="14800" y="7965"/>
                  </a:cubicBezTo>
                  <a:cubicBezTo>
                    <a:pt x="15658" y="6602"/>
                    <a:pt x="16673" y="5266"/>
                    <a:pt x="17868" y="4181"/>
                  </a:cubicBezTo>
                  <a:cubicBezTo>
                    <a:pt x="18246" y="3837"/>
                    <a:pt x="19055" y="3130"/>
                    <a:pt x="19662" y="3130"/>
                  </a:cubicBezTo>
                  <a:cubicBezTo>
                    <a:pt x="19761" y="3130"/>
                    <a:pt x="19855" y="3149"/>
                    <a:pt x="19941" y="3191"/>
                  </a:cubicBezTo>
                  <a:cubicBezTo>
                    <a:pt x="19972" y="3206"/>
                    <a:pt x="20042" y="3282"/>
                    <a:pt x="20078" y="3334"/>
                  </a:cubicBezTo>
                  <a:cubicBezTo>
                    <a:pt x="20170" y="3474"/>
                    <a:pt x="20200" y="3554"/>
                    <a:pt x="20244" y="3703"/>
                  </a:cubicBezTo>
                  <a:cubicBezTo>
                    <a:pt x="20356" y="4074"/>
                    <a:pt x="20385" y="4459"/>
                    <a:pt x="20391" y="4845"/>
                  </a:cubicBezTo>
                  <a:cubicBezTo>
                    <a:pt x="20434" y="7253"/>
                    <a:pt x="19715" y="9724"/>
                    <a:pt x="18959" y="11987"/>
                  </a:cubicBezTo>
                  <a:cubicBezTo>
                    <a:pt x="18546" y="13223"/>
                    <a:pt x="18074" y="14443"/>
                    <a:pt x="17505" y="15619"/>
                  </a:cubicBezTo>
                  <a:cubicBezTo>
                    <a:pt x="16974" y="16720"/>
                    <a:pt x="16385" y="17795"/>
                    <a:pt x="15472" y="18631"/>
                  </a:cubicBezTo>
                  <a:cubicBezTo>
                    <a:pt x="15279" y="18808"/>
                    <a:pt x="15055" y="19008"/>
                    <a:pt x="14800" y="19090"/>
                  </a:cubicBezTo>
                  <a:cubicBezTo>
                    <a:pt x="14731" y="19114"/>
                    <a:pt x="14679" y="19127"/>
                    <a:pt x="14633" y="19127"/>
                  </a:cubicBezTo>
                  <a:cubicBezTo>
                    <a:pt x="14584" y="19127"/>
                    <a:pt x="14541" y="19112"/>
                    <a:pt x="14491" y="19078"/>
                  </a:cubicBezTo>
                  <a:cubicBezTo>
                    <a:pt x="14179" y="18859"/>
                    <a:pt x="14040" y="18279"/>
                    <a:pt x="13943" y="17913"/>
                  </a:cubicBezTo>
                  <a:cubicBezTo>
                    <a:pt x="13496" y="16204"/>
                    <a:pt x="13420" y="14392"/>
                    <a:pt x="13231" y="12644"/>
                  </a:cubicBezTo>
                  <a:cubicBezTo>
                    <a:pt x="13231" y="12642"/>
                    <a:pt x="13231" y="12641"/>
                    <a:pt x="13230" y="12640"/>
                  </a:cubicBezTo>
                  <a:lnTo>
                    <a:pt x="13230" y="12640"/>
                  </a:lnTo>
                  <a:cubicBezTo>
                    <a:pt x="13241" y="12479"/>
                    <a:pt x="13172" y="12316"/>
                    <a:pt x="12984" y="12214"/>
                  </a:cubicBezTo>
                  <a:cubicBezTo>
                    <a:pt x="12340" y="11860"/>
                    <a:pt x="11598" y="11675"/>
                    <a:pt x="10890" y="11496"/>
                  </a:cubicBezTo>
                  <a:cubicBezTo>
                    <a:pt x="10069" y="11291"/>
                    <a:pt x="9239" y="11119"/>
                    <a:pt x="8404" y="10971"/>
                  </a:cubicBezTo>
                  <a:cubicBezTo>
                    <a:pt x="7943" y="10890"/>
                    <a:pt x="7439" y="10757"/>
                    <a:pt x="6964" y="10757"/>
                  </a:cubicBezTo>
                  <a:cubicBezTo>
                    <a:pt x="6933" y="10757"/>
                    <a:pt x="6903" y="10757"/>
                    <a:pt x="6873" y="10758"/>
                  </a:cubicBezTo>
                  <a:cubicBezTo>
                    <a:pt x="6281" y="10782"/>
                    <a:pt x="5857" y="11237"/>
                    <a:pt x="5518" y="11671"/>
                  </a:cubicBezTo>
                  <a:cubicBezTo>
                    <a:pt x="4848" y="12532"/>
                    <a:pt x="4110" y="13945"/>
                    <a:pt x="2900" y="13945"/>
                  </a:cubicBezTo>
                  <a:cubicBezTo>
                    <a:pt x="2748" y="13945"/>
                    <a:pt x="2589" y="13923"/>
                    <a:pt x="2421" y="13874"/>
                  </a:cubicBezTo>
                  <a:cubicBezTo>
                    <a:pt x="1265" y="13539"/>
                    <a:pt x="1147" y="12161"/>
                    <a:pt x="1191" y="11150"/>
                  </a:cubicBezTo>
                  <a:cubicBezTo>
                    <a:pt x="1259" y="9547"/>
                    <a:pt x="1735" y="7959"/>
                    <a:pt x="2242" y="6446"/>
                  </a:cubicBezTo>
                  <a:cubicBezTo>
                    <a:pt x="2666" y="5186"/>
                    <a:pt x="3155" y="3943"/>
                    <a:pt x="3669" y="2717"/>
                  </a:cubicBezTo>
                  <a:cubicBezTo>
                    <a:pt x="4014" y="1894"/>
                    <a:pt x="4701" y="1150"/>
                    <a:pt x="5619" y="1011"/>
                  </a:cubicBezTo>
                  <a:cubicBezTo>
                    <a:pt x="5697" y="999"/>
                    <a:pt x="5772" y="993"/>
                    <a:pt x="5846" y="993"/>
                  </a:cubicBezTo>
                  <a:close/>
                  <a:moveTo>
                    <a:pt x="5851" y="1"/>
                  </a:moveTo>
                  <a:cubicBezTo>
                    <a:pt x="4753" y="1"/>
                    <a:pt x="3750" y="699"/>
                    <a:pt x="3144" y="1580"/>
                  </a:cubicBezTo>
                  <a:cubicBezTo>
                    <a:pt x="2849" y="2009"/>
                    <a:pt x="2683" y="2515"/>
                    <a:pt x="2487" y="2993"/>
                  </a:cubicBezTo>
                  <a:cubicBezTo>
                    <a:pt x="2217" y="3653"/>
                    <a:pt x="1954" y="4314"/>
                    <a:pt x="1705" y="4982"/>
                  </a:cubicBezTo>
                  <a:cubicBezTo>
                    <a:pt x="1113" y="6581"/>
                    <a:pt x="576" y="8224"/>
                    <a:pt x="323" y="9914"/>
                  </a:cubicBezTo>
                  <a:cubicBezTo>
                    <a:pt x="121" y="11253"/>
                    <a:pt x="1" y="12901"/>
                    <a:pt x="913" y="14026"/>
                  </a:cubicBezTo>
                  <a:cubicBezTo>
                    <a:pt x="1411" y="14639"/>
                    <a:pt x="2111" y="14918"/>
                    <a:pt x="2824" y="14918"/>
                  </a:cubicBezTo>
                  <a:cubicBezTo>
                    <a:pt x="3509" y="14918"/>
                    <a:pt x="4207" y="14660"/>
                    <a:pt x="4751" y="14192"/>
                  </a:cubicBezTo>
                  <a:cubicBezTo>
                    <a:pt x="5371" y="13659"/>
                    <a:pt x="5777" y="12949"/>
                    <a:pt x="6272" y="12311"/>
                  </a:cubicBezTo>
                  <a:cubicBezTo>
                    <a:pt x="6566" y="11931"/>
                    <a:pt x="6732" y="11776"/>
                    <a:pt x="7065" y="11776"/>
                  </a:cubicBezTo>
                  <a:cubicBezTo>
                    <a:pt x="7129" y="11776"/>
                    <a:pt x="7199" y="11782"/>
                    <a:pt x="7277" y="11793"/>
                  </a:cubicBezTo>
                  <a:cubicBezTo>
                    <a:pt x="8166" y="11915"/>
                    <a:pt x="9053" y="12094"/>
                    <a:pt x="9930" y="12292"/>
                  </a:cubicBezTo>
                  <a:cubicBezTo>
                    <a:pt x="10726" y="12472"/>
                    <a:pt x="11550" y="12626"/>
                    <a:pt x="12268" y="12966"/>
                  </a:cubicBezTo>
                  <a:lnTo>
                    <a:pt x="12268" y="12966"/>
                  </a:lnTo>
                  <a:cubicBezTo>
                    <a:pt x="12439" y="14633"/>
                    <a:pt x="12548" y="16332"/>
                    <a:pt x="12930" y="17963"/>
                  </a:cubicBezTo>
                  <a:cubicBezTo>
                    <a:pt x="13136" y="18845"/>
                    <a:pt x="13555" y="20118"/>
                    <a:pt x="14640" y="20118"/>
                  </a:cubicBezTo>
                  <a:cubicBezTo>
                    <a:pt x="14672" y="20118"/>
                    <a:pt x="14706" y="20116"/>
                    <a:pt x="14739" y="20114"/>
                  </a:cubicBezTo>
                  <a:cubicBezTo>
                    <a:pt x="15314" y="20074"/>
                    <a:pt x="15818" y="19674"/>
                    <a:pt x="16220" y="19295"/>
                  </a:cubicBezTo>
                  <a:cubicBezTo>
                    <a:pt x="16778" y="18770"/>
                    <a:pt x="17242" y="18165"/>
                    <a:pt x="17630" y="17506"/>
                  </a:cubicBezTo>
                  <a:cubicBezTo>
                    <a:pt x="18329" y="16326"/>
                    <a:pt x="18879" y="15058"/>
                    <a:pt x="19372" y="13779"/>
                  </a:cubicBezTo>
                  <a:cubicBezTo>
                    <a:pt x="20387" y="11140"/>
                    <a:pt x="21255" y="8266"/>
                    <a:pt x="21379" y="5422"/>
                  </a:cubicBezTo>
                  <a:cubicBezTo>
                    <a:pt x="21417" y="4558"/>
                    <a:pt x="21409" y="3509"/>
                    <a:pt x="20893" y="2768"/>
                  </a:cubicBezTo>
                  <a:cubicBezTo>
                    <a:pt x="20591" y="2334"/>
                    <a:pt x="20167" y="2169"/>
                    <a:pt x="19717" y="2169"/>
                  </a:cubicBezTo>
                  <a:cubicBezTo>
                    <a:pt x="19269" y="2169"/>
                    <a:pt x="18796" y="2332"/>
                    <a:pt x="18392" y="2557"/>
                  </a:cubicBezTo>
                  <a:cubicBezTo>
                    <a:pt x="17206" y="3219"/>
                    <a:pt x="16258" y="4331"/>
                    <a:pt x="15430" y="5382"/>
                  </a:cubicBezTo>
                  <a:cubicBezTo>
                    <a:pt x="14975" y="5959"/>
                    <a:pt x="14535" y="6551"/>
                    <a:pt x="14131" y="7165"/>
                  </a:cubicBezTo>
                  <a:lnTo>
                    <a:pt x="14131" y="7165"/>
                  </a:lnTo>
                  <a:cubicBezTo>
                    <a:pt x="12741" y="6903"/>
                    <a:pt x="11340" y="6572"/>
                    <a:pt x="10022" y="6067"/>
                  </a:cubicBezTo>
                  <a:cubicBezTo>
                    <a:pt x="9692" y="5938"/>
                    <a:pt x="9355" y="5795"/>
                    <a:pt x="9057" y="5599"/>
                  </a:cubicBezTo>
                  <a:cubicBezTo>
                    <a:pt x="8975" y="5544"/>
                    <a:pt x="8902" y="5490"/>
                    <a:pt x="8830" y="5420"/>
                  </a:cubicBezTo>
                  <a:cubicBezTo>
                    <a:pt x="8801" y="5393"/>
                    <a:pt x="8791" y="5386"/>
                    <a:pt x="8788" y="5385"/>
                  </a:cubicBezTo>
                  <a:lnTo>
                    <a:pt x="8788" y="5385"/>
                  </a:lnTo>
                  <a:cubicBezTo>
                    <a:pt x="8787" y="5381"/>
                    <a:pt x="8781" y="5370"/>
                    <a:pt x="8767" y="5346"/>
                  </a:cubicBezTo>
                  <a:cubicBezTo>
                    <a:pt x="8764" y="5342"/>
                    <a:pt x="8761" y="5338"/>
                    <a:pt x="8759" y="5334"/>
                  </a:cubicBezTo>
                  <a:lnTo>
                    <a:pt x="8759" y="5334"/>
                  </a:lnTo>
                  <a:cubicBezTo>
                    <a:pt x="8759" y="5333"/>
                    <a:pt x="8759" y="5331"/>
                    <a:pt x="8758" y="5329"/>
                  </a:cubicBezTo>
                  <a:cubicBezTo>
                    <a:pt x="8680" y="4813"/>
                    <a:pt x="8779" y="4238"/>
                    <a:pt x="8729" y="3712"/>
                  </a:cubicBezTo>
                  <a:cubicBezTo>
                    <a:pt x="8683" y="3244"/>
                    <a:pt x="8611" y="2774"/>
                    <a:pt x="8476" y="2325"/>
                  </a:cubicBezTo>
                  <a:cubicBezTo>
                    <a:pt x="8116" y="1129"/>
                    <a:pt x="7256" y="33"/>
                    <a:pt x="5914" y="2"/>
                  </a:cubicBezTo>
                  <a:cubicBezTo>
                    <a:pt x="5893" y="1"/>
                    <a:pt x="5872" y="1"/>
                    <a:pt x="5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8" name="Google Shape;4698;p14"/>
            <p:cNvSpPr/>
            <p:nvPr/>
          </p:nvSpPr>
          <p:spPr>
            <a:xfrm>
              <a:off x="1903525" y="4088100"/>
              <a:ext cx="344900" cy="185850"/>
            </a:xfrm>
            <a:custGeom>
              <a:avLst/>
              <a:gdLst/>
              <a:ahLst/>
              <a:cxnLst/>
              <a:rect l="l" t="t" r="r" b="b"/>
              <a:pathLst>
                <a:path w="13796" h="7434" extrusionOk="0">
                  <a:moveTo>
                    <a:pt x="2035" y="1"/>
                  </a:moveTo>
                  <a:cubicBezTo>
                    <a:pt x="1593" y="1"/>
                    <a:pt x="1301" y="661"/>
                    <a:pt x="1777" y="928"/>
                  </a:cubicBezTo>
                  <a:cubicBezTo>
                    <a:pt x="5023" y="2748"/>
                    <a:pt x="8420" y="4238"/>
                    <a:pt x="11476" y="6352"/>
                  </a:cubicBezTo>
                  <a:lnTo>
                    <a:pt x="11476" y="6352"/>
                  </a:lnTo>
                  <a:cubicBezTo>
                    <a:pt x="7847" y="6103"/>
                    <a:pt x="4252" y="5482"/>
                    <a:pt x="636" y="5110"/>
                  </a:cubicBezTo>
                  <a:cubicBezTo>
                    <a:pt x="615" y="5108"/>
                    <a:pt x="596" y="5107"/>
                    <a:pt x="577" y="5107"/>
                  </a:cubicBezTo>
                  <a:cubicBezTo>
                    <a:pt x="0" y="5107"/>
                    <a:pt x="24" y="6045"/>
                    <a:pt x="636" y="6106"/>
                  </a:cubicBezTo>
                  <a:cubicBezTo>
                    <a:pt x="4792" y="6534"/>
                    <a:pt x="8919" y="7290"/>
                    <a:pt x="13101" y="7434"/>
                  </a:cubicBezTo>
                  <a:cubicBezTo>
                    <a:pt x="13106" y="7434"/>
                    <a:pt x="13111" y="7434"/>
                    <a:pt x="13115" y="7434"/>
                  </a:cubicBezTo>
                  <a:cubicBezTo>
                    <a:pt x="13508" y="7434"/>
                    <a:pt x="13796" y="6851"/>
                    <a:pt x="13455" y="6582"/>
                  </a:cubicBezTo>
                  <a:cubicBezTo>
                    <a:pt x="11767" y="5262"/>
                    <a:pt x="9981" y="4109"/>
                    <a:pt x="8087" y="3106"/>
                  </a:cubicBezTo>
                  <a:cubicBezTo>
                    <a:pt x="6157" y="2083"/>
                    <a:pt x="4187" y="1139"/>
                    <a:pt x="2281" y="69"/>
                  </a:cubicBezTo>
                  <a:cubicBezTo>
                    <a:pt x="2197" y="21"/>
                    <a:pt x="2114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9" name="Google Shape;4699;p14"/>
            <p:cNvSpPr/>
            <p:nvPr/>
          </p:nvSpPr>
          <p:spPr>
            <a:xfrm>
              <a:off x="1462675" y="3884050"/>
              <a:ext cx="125100" cy="332450"/>
            </a:xfrm>
            <a:custGeom>
              <a:avLst/>
              <a:gdLst/>
              <a:ahLst/>
              <a:cxnLst/>
              <a:rect l="l" t="t" r="r" b="b"/>
              <a:pathLst>
                <a:path w="5004" h="13298" extrusionOk="0">
                  <a:moveTo>
                    <a:pt x="4226" y="0"/>
                  </a:moveTo>
                  <a:cubicBezTo>
                    <a:pt x="3978" y="0"/>
                    <a:pt x="3745" y="159"/>
                    <a:pt x="3776" y="478"/>
                  </a:cubicBezTo>
                  <a:cubicBezTo>
                    <a:pt x="3995" y="2762"/>
                    <a:pt x="3470" y="4910"/>
                    <a:pt x="2764" y="7066"/>
                  </a:cubicBezTo>
                  <a:cubicBezTo>
                    <a:pt x="2160" y="8913"/>
                    <a:pt x="1574" y="10906"/>
                    <a:pt x="310" y="12425"/>
                  </a:cubicBezTo>
                  <a:cubicBezTo>
                    <a:pt x="1" y="12799"/>
                    <a:pt x="333" y="13298"/>
                    <a:pt x="690" y="13298"/>
                  </a:cubicBezTo>
                  <a:cubicBezTo>
                    <a:pt x="802" y="13298"/>
                    <a:pt x="916" y="13249"/>
                    <a:pt x="1014" y="13131"/>
                  </a:cubicBezTo>
                  <a:cubicBezTo>
                    <a:pt x="2366" y="11506"/>
                    <a:pt x="3030" y="9452"/>
                    <a:pt x="3679" y="7474"/>
                  </a:cubicBezTo>
                  <a:cubicBezTo>
                    <a:pt x="4424" y="5193"/>
                    <a:pt x="5004" y="2899"/>
                    <a:pt x="4772" y="478"/>
                  </a:cubicBezTo>
                  <a:cubicBezTo>
                    <a:pt x="4741" y="160"/>
                    <a:pt x="4476" y="0"/>
                    <a:pt x="4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0" name="Google Shape;4700;p14"/>
          <p:cNvSpPr/>
          <p:nvPr/>
        </p:nvSpPr>
        <p:spPr>
          <a:xfrm>
            <a:off x="5719101" y="166255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1" name="Google Shape;4701;p14"/>
          <p:cNvSpPr/>
          <p:nvPr/>
        </p:nvSpPr>
        <p:spPr>
          <a:xfrm>
            <a:off x="3202051" y="274485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2" name="Google Shape;4702;p14"/>
          <p:cNvSpPr txBox="1">
            <a:spLocks noGrp="1"/>
          </p:cNvSpPr>
          <p:nvPr>
            <p:ph type="title"/>
          </p:nvPr>
        </p:nvSpPr>
        <p:spPr>
          <a:xfrm>
            <a:off x="6233700" y="3761300"/>
            <a:ext cx="9082800" cy="27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4703" name="Google Shape;4703;p14"/>
          <p:cNvSpPr txBox="1">
            <a:spLocks noGrp="1"/>
          </p:cNvSpPr>
          <p:nvPr>
            <p:ph type="title" idx="2" hasCustomPrompt="1"/>
          </p:nvPr>
        </p:nvSpPr>
        <p:spPr>
          <a:xfrm>
            <a:off x="3621900" y="4301700"/>
            <a:ext cx="230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38891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1"/>
        </a:solidFill>
        <a:effectLst/>
      </p:bgPr>
    </p:bg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5" name="Google Shape;4705;p15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4706" name="Google Shape;4706;p15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7" name="Google Shape;4707;p15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8" name="Google Shape;4708;p15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9" name="Google Shape;4709;p15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0" name="Google Shape;4710;p15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1" name="Google Shape;4711;p15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2" name="Google Shape;4712;p15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15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15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15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15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15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15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15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15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15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15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15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15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15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15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15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15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15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15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15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2" name="Google Shape;4732;p15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3" name="Google Shape;4733;p15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4" name="Google Shape;4734;p15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5" name="Google Shape;4735;p15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6" name="Google Shape;4736;p15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7" name="Google Shape;4737;p15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8" name="Google Shape;4738;p15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9" name="Google Shape;4739;p15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0" name="Google Shape;4740;p15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1" name="Google Shape;4741;p15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2" name="Google Shape;4742;p15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3" name="Google Shape;4743;p15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4" name="Google Shape;4744;p15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5" name="Google Shape;4745;p15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6" name="Google Shape;4746;p15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7" name="Google Shape;4747;p15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8" name="Google Shape;4748;p15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9" name="Google Shape;4749;p15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0" name="Google Shape;4750;p15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1" name="Google Shape;4751;p15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2" name="Google Shape;4752;p15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3" name="Google Shape;4753;p15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4" name="Google Shape;4754;p15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5" name="Google Shape;4755;p15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6" name="Google Shape;4756;p15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7" name="Google Shape;4757;p15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8" name="Google Shape;4758;p15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9" name="Google Shape;4759;p15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0" name="Google Shape;4760;p15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1" name="Google Shape;4761;p15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2" name="Google Shape;4762;p15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3" name="Google Shape;4763;p15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4" name="Google Shape;4764;p15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5" name="Google Shape;4765;p15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6" name="Google Shape;4766;p15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7" name="Google Shape;4767;p15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8" name="Google Shape;4768;p15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9" name="Google Shape;4769;p15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0" name="Google Shape;4770;p15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1" name="Google Shape;4771;p15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2" name="Google Shape;4772;p15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3" name="Google Shape;4773;p15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4" name="Google Shape;4774;p15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5" name="Google Shape;4775;p15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6" name="Google Shape;4776;p15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7" name="Google Shape;4777;p15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8" name="Google Shape;4778;p15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9" name="Google Shape;4779;p15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0" name="Google Shape;4780;p15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1" name="Google Shape;4781;p15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2" name="Google Shape;4782;p15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3" name="Google Shape;4783;p15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4" name="Google Shape;4784;p15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5" name="Google Shape;4785;p15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6" name="Google Shape;4786;p15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7" name="Google Shape;4787;p15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8" name="Google Shape;4788;p15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9" name="Google Shape;4789;p15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0" name="Google Shape;4790;p15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1" name="Google Shape;4791;p15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2" name="Google Shape;4792;p15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3" name="Google Shape;4793;p15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4" name="Google Shape;4794;p15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5" name="Google Shape;4795;p15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6" name="Google Shape;4796;p15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7" name="Google Shape;4797;p15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8" name="Google Shape;4798;p15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9" name="Google Shape;4799;p15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0" name="Google Shape;4800;p15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1" name="Google Shape;4801;p15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2" name="Google Shape;4802;p15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3" name="Google Shape;4803;p15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4" name="Google Shape;4804;p15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5" name="Google Shape;4805;p15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6" name="Google Shape;4806;p15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7" name="Google Shape;4807;p15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8" name="Google Shape;4808;p15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9" name="Google Shape;4809;p15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0" name="Google Shape;4810;p15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1" name="Google Shape;4811;p15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2" name="Google Shape;4812;p15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3" name="Google Shape;4813;p15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4" name="Google Shape;4814;p15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5" name="Google Shape;4815;p15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6" name="Google Shape;4816;p15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7" name="Google Shape;4817;p15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8" name="Google Shape;4818;p15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9" name="Google Shape;4819;p15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0" name="Google Shape;4820;p15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1" name="Google Shape;4821;p15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2" name="Google Shape;4822;p15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3" name="Google Shape;4823;p15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4" name="Google Shape;4824;p15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5" name="Google Shape;4825;p15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6" name="Google Shape;4826;p15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7" name="Google Shape;4827;p15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8" name="Google Shape;4828;p15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9" name="Google Shape;4829;p15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0" name="Google Shape;4830;p15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1" name="Google Shape;4831;p15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2" name="Google Shape;4832;p15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3" name="Google Shape;4833;p15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4" name="Google Shape;4834;p15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5" name="Google Shape;4835;p15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6" name="Google Shape;4836;p15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7" name="Google Shape;4837;p15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8" name="Google Shape;4838;p15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9" name="Google Shape;4839;p15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0" name="Google Shape;4840;p15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1" name="Google Shape;4841;p15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2" name="Google Shape;4842;p15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3" name="Google Shape;4843;p15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4" name="Google Shape;4844;p15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5" name="Google Shape;4845;p15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6" name="Google Shape;4846;p15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7" name="Google Shape;4847;p15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8" name="Google Shape;4848;p15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9" name="Google Shape;4849;p15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0" name="Google Shape;4850;p15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1" name="Google Shape;4851;p15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2" name="Google Shape;4852;p15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3" name="Google Shape;4853;p15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4" name="Google Shape;4854;p15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5" name="Google Shape;4855;p15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6" name="Google Shape;4856;p15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7" name="Google Shape;4857;p15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8" name="Google Shape;4858;p15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9" name="Google Shape;4859;p15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0" name="Google Shape;4860;p15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1" name="Google Shape;4861;p15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2" name="Google Shape;4862;p15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3" name="Google Shape;4863;p15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4" name="Google Shape;4864;p15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5" name="Google Shape;4865;p15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6" name="Google Shape;4866;p15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7" name="Google Shape;4867;p15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8" name="Google Shape;4868;p15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9" name="Google Shape;4869;p15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0" name="Google Shape;4870;p15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1" name="Google Shape;4871;p15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2" name="Google Shape;4872;p15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3" name="Google Shape;4873;p15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4" name="Google Shape;4874;p15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15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15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7" name="Google Shape;4877;p15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8" name="Google Shape;4878;p15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9" name="Google Shape;4879;p15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0" name="Google Shape;4880;p15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1" name="Google Shape;4881;p15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2" name="Google Shape;4882;p15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15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15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15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6" name="Google Shape;4886;p15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7" name="Google Shape;4887;p15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8" name="Google Shape;4888;p15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9" name="Google Shape;4889;p15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0" name="Google Shape;4890;p15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1" name="Google Shape;4891;p15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2" name="Google Shape;4892;p15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3" name="Google Shape;4893;p15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4" name="Google Shape;4894;p15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5" name="Google Shape;4895;p15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6" name="Google Shape;4896;p15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7" name="Google Shape;4897;p15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8" name="Google Shape;4898;p15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9" name="Google Shape;4899;p15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0" name="Google Shape;4900;p15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1" name="Google Shape;4901;p15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2" name="Google Shape;4902;p15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3" name="Google Shape;4903;p15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4" name="Google Shape;4904;p15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5" name="Google Shape;4905;p15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6" name="Google Shape;4906;p15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7" name="Google Shape;4907;p15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8" name="Google Shape;4908;p15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9" name="Google Shape;4909;p15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0" name="Google Shape;4910;p15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1" name="Google Shape;4911;p15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2" name="Google Shape;4912;p15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3" name="Google Shape;4913;p15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4" name="Google Shape;4914;p15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5" name="Google Shape;4915;p15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6" name="Google Shape;4916;p15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7" name="Google Shape;4917;p15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8" name="Google Shape;4918;p15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9" name="Google Shape;4919;p15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0" name="Google Shape;4920;p15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1" name="Google Shape;4921;p15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2" name="Google Shape;4922;p15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3" name="Google Shape;4923;p15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4" name="Google Shape;4924;p15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5" name="Google Shape;4925;p15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6" name="Google Shape;4926;p15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7" name="Google Shape;4927;p15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8" name="Google Shape;4928;p15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9" name="Google Shape;4929;p15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0" name="Google Shape;4930;p15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1" name="Google Shape;4931;p15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2" name="Google Shape;4932;p15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3" name="Google Shape;4933;p15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4" name="Google Shape;4934;p15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5" name="Google Shape;4935;p15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6" name="Google Shape;4936;p15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7" name="Google Shape;4937;p15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8" name="Google Shape;4938;p15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9" name="Google Shape;4939;p15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0" name="Google Shape;4940;p15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1" name="Google Shape;4941;p15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2" name="Google Shape;4942;p15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3" name="Google Shape;4943;p15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4" name="Google Shape;4944;p15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5" name="Google Shape;4945;p15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6" name="Google Shape;4946;p15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7" name="Google Shape;4947;p15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8" name="Google Shape;4948;p15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9" name="Google Shape;4949;p15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0" name="Google Shape;4950;p15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1" name="Google Shape;4951;p15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2" name="Google Shape;4952;p15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3" name="Google Shape;4953;p15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4" name="Google Shape;4954;p15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5" name="Google Shape;4955;p15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6" name="Google Shape;4956;p15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7" name="Google Shape;4957;p15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8" name="Google Shape;4958;p15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9" name="Google Shape;4959;p15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0" name="Google Shape;4960;p15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1" name="Google Shape;4961;p15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2" name="Google Shape;4962;p15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3" name="Google Shape;4963;p15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4" name="Google Shape;4964;p15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5" name="Google Shape;4965;p15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6" name="Google Shape;4966;p15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7" name="Google Shape;4967;p15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8" name="Google Shape;4968;p15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9" name="Google Shape;4969;p15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0" name="Google Shape;4970;p15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1" name="Google Shape;4971;p15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2" name="Google Shape;4972;p15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3" name="Google Shape;4973;p15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4" name="Google Shape;4974;p15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15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15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15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15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15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0" name="Google Shape;4980;p15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1" name="Google Shape;4981;p15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15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15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15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15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15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15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15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15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15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15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15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15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15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15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15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15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15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15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15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15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15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15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15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15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15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15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15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15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15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15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15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15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15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15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15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15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15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15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0" name="Google Shape;5020;p15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1" name="Google Shape;5021;p15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2" name="Google Shape;5022;p15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3" name="Google Shape;5023;p15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4" name="Google Shape;5024;p15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5" name="Google Shape;5025;p15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6" name="Google Shape;5026;p15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7" name="Google Shape;5027;p15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8" name="Google Shape;5028;p15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9" name="Google Shape;5029;p15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0" name="Google Shape;5030;p15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1" name="Google Shape;5031;p15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2" name="Google Shape;5032;p15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3" name="Google Shape;5033;p15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4" name="Google Shape;5034;p15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5" name="Google Shape;5035;p15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6" name="Google Shape;5036;p15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7" name="Google Shape;5037;p15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8" name="Google Shape;5038;p15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9" name="Google Shape;5039;p15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0" name="Google Shape;5040;p15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1" name="Google Shape;5041;p15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2" name="Google Shape;5042;p15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3" name="Google Shape;5043;p15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4" name="Google Shape;5044;p15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5" name="Google Shape;5045;p15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6" name="Google Shape;5046;p15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7" name="Google Shape;5047;p15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8" name="Google Shape;5048;p15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9" name="Google Shape;5049;p15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0" name="Google Shape;5050;p15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1" name="Google Shape;5051;p15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2" name="Google Shape;5052;p15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3" name="Google Shape;5053;p15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4" name="Google Shape;5054;p15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5" name="Google Shape;5055;p15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6" name="Google Shape;5056;p15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7" name="Google Shape;5057;p15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8" name="Google Shape;5058;p15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9" name="Google Shape;5059;p15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0" name="Google Shape;5060;p15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1" name="Google Shape;5061;p15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2" name="Google Shape;5062;p15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3" name="Google Shape;5063;p15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4" name="Google Shape;5064;p15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5" name="Google Shape;5065;p15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66" name="Google Shape;5066;p15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67" name="Google Shape;5067;p15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5068" name="Google Shape;5068;p15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9" name="Google Shape;5069;p15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0" name="Google Shape;5070;p15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1" name="Google Shape;5071;p15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2" name="Google Shape;5072;p15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3" name="Google Shape;5073;p15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4" name="Google Shape;5074;p15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5" name="Google Shape;5075;p15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6" name="Google Shape;5076;p15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7" name="Google Shape;5077;p15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8" name="Google Shape;5078;p15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9" name="Google Shape;5079;p15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0" name="Google Shape;5080;p15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1" name="Google Shape;5081;p15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2" name="Google Shape;5082;p15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3" name="Google Shape;5083;p15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4" name="Google Shape;5084;p15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5" name="Google Shape;5085;p15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86" name="Google Shape;5086;p15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7" name="Google Shape;5087;p15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8" name="Google Shape;5088;p15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9" name="Google Shape;5089;p15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0" name="Google Shape;5090;p15"/>
          <p:cNvSpPr txBox="1">
            <a:spLocks noGrp="1"/>
          </p:cNvSpPr>
          <p:nvPr>
            <p:ph type="title"/>
          </p:nvPr>
        </p:nvSpPr>
        <p:spPr>
          <a:xfrm>
            <a:off x="2949300" y="4561800"/>
            <a:ext cx="12389400" cy="27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091" name="Google Shape;5091;p15"/>
          <p:cNvSpPr txBox="1">
            <a:spLocks noGrp="1"/>
          </p:cNvSpPr>
          <p:nvPr>
            <p:ph type="title" idx="2" hasCustomPrompt="1"/>
          </p:nvPr>
        </p:nvSpPr>
        <p:spPr>
          <a:xfrm>
            <a:off x="7990500" y="2566500"/>
            <a:ext cx="230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92" name="Google Shape;5092;p15"/>
          <p:cNvSpPr txBox="1">
            <a:spLocks noGrp="1"/>
          </p:cNvSpPr>
          <p:nvPr>
            <p:ph type="subTitle" idx="1"/>
          </p:nvPr>
        </p:nvSpPr>
        <p:spPr>
          <a:xfrm>
            <a:off x="2949300" y="7116000"/>
            <a:ext cx="123894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3" name="Google Shape;5093;p15"/>
          <p:cNvSpPr/>
          <p:nvPr/>
        </p:nvSpPr>
        <p:spPr>
          <a:xfrm>
            <a:off x="6010201" y="3513900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4" name="Google Shape;5094;p15"/>
          <p:cNvSpPr/>
          <p:nvPr/>
        </p:nvSpPr>
        <p:spPr>
          <a:xfrm>
            <a:off x="15775577" y="2404126"/>
            <a:ext cx="292250" cy="274000"/>
          </a:xfrm>
          <a:custGeom>
            <a:avLst/>
            <a:gdLst/>
            <a:ahLst/>
            <a:cxnLst/>
            <a:rect l="l" t="t" r="r" b="b"/>
            <a:pathLst>
              <a:path w="5845" h="5480" extrusionOk="0">
                <a:moveTo>
                  <a:pt x="3672" y="1101"/>
                </a:moveTo>
                <a:cubicBezTo>
                  <a:pt x="3677" y="1103"/>
                  <a:pt x="3681" y="1105"/>
                  <a:pt x="3685" y="1107"/>
                </a:cubicBezTo>
                <a:lnTo>
                  <a:pt x="3685" y="1107"/>
                </a:lnTo>
                <a:cubicBezTo>
                  <a:pt x="3681" y="1105"/>
                  <a:pt x="3677" y="1103"/>
                  <a:pt x="3672" y="1101"/>
                </a:cubicBezTo>
                <a:close/>
                <a:moveTo>
                  <a:pt x="3072" y="4464"/>
                </a:moveTo>
                <a:lnTo>
                  <a:pt x="3072" y="4464"/>
                </a:lnTo>
                <a:cubicBezTo>
                  <a:pt x="3071" y="4464"/>
                  <a:pt x="3070" y="4464"/>
                  <a:pt x="3069" y="4464"/>
                </a:cubicBezTo>
                <a:lnTo>
                  <a:pt x="3069" y="4464"/>
                </a:lnTo>
                <a:cubicBezTo>
                  <a:pt x="3070" y="4464"/>
                  <a:pt x="3071" y="4464"/>
                  <a:pt x="3072" y="4464"/>
                </a:cubicBezTo>
                <a:close/>
                <a:moveTo>
                  <a:pt x="3052" y="4466"/>
                </a:moveTo>
                <a:lnTo>
                  <a:pt x="3052" y="4466"/>
                </a:lnTo>
                <a:cubicBezTo>
                  <a:pt x="3035" y="4469"/>
                  <a:pt x="3029" y="4470"/>
                  <a:pt x="3029" y="4470"/>
                </a:cubicBezTo>
                <a:cubicBezTo>
                  <a:pt x="3028" y="4470"/>
                  <a:pt x="3040" y="4468"/>
                  <a:pt x="3052" y="4466"/>
                </a:cubicBezTo>
                <a:close/>
                <a:moveTo>
                  <a:pt x="3036" y="989"/>
                </a:moveTo>
                <a:cubicBezTo>
                  <a:pt x="3084" y="989"/>
                  <a:pt x="3131" y="990"/>
                  <a:pt x="3177" y="992"/>
                </a:cubicBezTo>
                <a:cubicBezTo>
                  <a:pt x="3207" y="994"/>
                  <a:pt x="3236" y="998"/>
                  <a:pt x="3264" y="1000"/>
                </a:cubicBezTo>
                <a:cubicBezTo>
                  <a:pt x="3270" y="1000"/>
                  <a:pt x="3275" y="1000"/>
                  <a:pt x="3280" y="1000"/>
                </a:cubicBezTo>
                <a:lnTo>
                  <a:pt x="3280" y="1000"/>
                </a:lnTo>
                <a:cubicBezTo>
                  <a:pt x="3393" y="1021"/>
                  <a:pt x="3502" y="1045"/>
                  <a:pt x="3611" y="1080"/>
                </a:cubicBezTo>
                <a:cubicBezTo>
                  <a:pt x="3640" y="1091"/>
                  <a:pt x="3708" y="1119"/>
                  <a:pt x="3711" y="1119"/>
                </a:cubicBezTo>
                <a:cubicBezTo>
                  <a:pt x="3711" y="1119"/>
                  <a:pt x="3710" y="1118"/>
                  <a:pt x="3707" y="1117"/>
                </a:cubicBezTo>
                <a:lnTo>
                  <a:pt x="3707" y="1117"/>
                </a:lnTo>
                <a:cubicBezTo>
                  <a:pt x="3752" y="1138"/>
                  <a:pt x="3795" y="1160"/>
                  <a:pt x="3839" y="1186"/>
                </a:cubicBezTo>
                <a:cubicBezTo>
                  <a:pt x="3883" y="1209"/>
                  <a:pt x="3923" y="1236"/>
                  <a:pt x="3965" y="1261"/>
                </a:cubicBezTo>
                <a:cubicBezTo>
                  <a:pt x="3979" y="1270"/>
                  <a:pt x="3990" y="1277"/>
                  <a:pt x="3997" y="1281"/>
                </a:cubicBezTo>
                <a:lnTo>
                  <a:pt x="3997" y="1281"/>
                </a:lnTo>
                <a:cubicBezTo>
                  <a:pt x="4000" y="1284"/>
                  <a:pt x="4004" y="1288"/>
                  <a:pt x="4010" y="1293"/>
                </a:cubicBezTo>
                <a:cubicBezTo>
                  <a:pt x="4096" y="1369"/>
                  <a:pt x="4178" y="1443"/>
                  <a:pt x="4252" y="1531"/>
                </a:cubicBezTo>
                <a:cubicBezTo>
                  <a:pt x="4265" y="1544"/>
                  <a:pt x="4276" y="1558"/>
                  <a:pt x="4288" y="1572"/>
                </a:cubicBezTo>
                <a:lnTo>
                  <a:pt x="4288" y="1572"/>
                </a:lnTo>
                <a:cubicBezTo>
                  <a:pt x="4314" y="1615"/>
                  <a:pt x="4345" y="1659"/>
                  <a:pt x="4374" y="1704"/>
                </a:cubicBezTo>
                <a:cubicBezTo>
                  <a:pt x="4397" y="1744"/>
                  <a:pt x="4422" y="1784"/>
                  <a:pt x="4444" y="1826"/>
                </a:cubicBezTo>
                <a:cubicBezTo>
                  <a:pt x="4456" y="1852"/>
                  <a:pt x="4498" y="1948"/>
                  <a:pt x="4500" y="1948"/>
                </a:cubicBezTo>
                <a:cubicBezTo>
                  <a:pt x="4500" y="1948"/>
                  <a:pt x="4500" y="1947"/>
                  <a:pt x="4500" y="1946"/>
                </a:cubicBezTo>
                <a:lnTo>
                  <a:pt x="4500" y="1946"/>
                </a:lnTo>
                <a:cubicBezTo>
                  <a:pt x="4527" y="2021"/>
                  <a:pt x="4553" y="2096"/>
                  <a:pt x="4574" y="2174"/>
                </a:cubicBezTo>
                <a:cubicBezTo>
                  <a:pt x="4587" y="2220"/>
                  <a:pt x="4597" y="2266"/>
                  <a:pt x="4608" y="2315"/>
                </a:cubicBezTo>
                <a:cubicBezTo>
                  <a:pt x="4614" y="2346"/>
                  <a:pt x="4627" y="2444"/>
                  <a:pt x="4628" y="2444"/>
                </a:cubicBezTo>
                <a:cubicBezTo>
                  <a:pt x="4629" y="2444"/>
                  <a:pt x="4628" y="2430"/>
                  <a:pt x="4625" y="2395"/>
                </a:cubicBezTo>
                <a:lnTo>
                  <a:pt x="4625" y="2395"/>
                </a:lnTo>
                <a:cubicBezTo>
                  <a:pt x="4635" y="2498"/>
                  <a:pt x="4644" y="2599"/>
                  <a:pt x="4642" y="2702"/>
                </a:cubicBezTo>
                <a:cubicBezTo>
                  <a:pt x="4642" y="2757"/>
                  <a:pt x="4639" y="2812"/>
                  <a:pt x="4635" y="2867"/>
                </a:cubicBezTo>
                <a:cubicBezTo>
                  <a:pt x="4633" y="2890"/>
                  <a:pt x="4631" y="2915"/>
                  <a:pt x="4629" y="2938"/>
                </a:cubicBezTo>
                <a:cubicBezTo>
                  <a:pt x="4629" y="2941"/>
                  <a:pt x="4629" y="2943"/>
                  <a:pt x="4629" y="2945"/>
                </a:cubicBezTo>
                <a:lnTo>
                  <a:pt x="4629" y="2945"/>
                </a:lnTo>
                <a:cubicBezTo>
                  <a:pt x="4610" y="3044"/>
                  <a:pt x="4592" y="3139"/>
                  <a:pt x="4564" y="3235"/>
                </a:cubicBezTo>
                <a:cubicBezTo>
                  <a:pt x="4551" y="3282"/>
                  <a:pt x="4536" y="3328"/>
                  <a:pt x="4519" y="3372"/>
                </a:cubicBezTo>
                <a:cubicBezTo>
                  <a:pt x="4511" y="3396"/>
                  <a:pt x="4503" y="3419"/>
                  <a:pt x="4494" y="3442"/>
                </a:cubicBezTo>
                <a:cubicBezTo>
                  <a:pt x="4493" y="3445"/>
                  <a:pt x="4492" y="3448"/>
                  <a:pt x="4491" y="3451"/>
                </a:cubicBezTo>
                <a:lnTo>
                  <a:pt x="4491" y="3451"/>
                </a:lnTo>
                <a:cubicBezTo>
                  <a:pt x="4490" y="3453"/>
                  <a:pt x="4489" y="3455"/>
                  <a:pt x="4488" y="3457"/>
                </a:cubicBezTo>
                <a:cubicBezTo>
                  <a:pt x="4439" y="3543"/>
                  <a:pt x="4399" y="3629"/>
                  <a:pt x="4345" y="3714"/>
                </a:cubicBezTo>
                <a:cubicBezTo>
                  <a:pt x="4335" y="3728"/>
                  <a:pt x="4281" y="3805"/>
                  <a:pt x="4270" y="3821"/>
                </a:cubicBezTo>
                <a:lnTo>
                  <a:pt x="4270" y="3821"/>
                </a:lnTo>
                <a:cubicBezTo>
                  <a:pt x="4265" y="3827"/>
                  <a:pt x="4261" y="3833"/>
                  <a:pt x="4258" y="3836"/>
                </a:cubicBezTo>
                <a:cubicBezTo>
                  <a:pt x="4233" y="3863"/>
                  <a:pt x="4210" y="3891"/>
                  <a:pt x="4184" y="3918"/>
                </a:cubicBezTo>
                <a:cubicBezTo>
                  <a:pt x="4149" y="3956"/>
                  <a:pt x="4113" y="3990"/>
                  <a:pt x="4077" y="4025"/>
                </a:cubicBezTo>
                <a:cubicBezTo>
                  <a:pt x="4063" y="4038"/>
                  <a:pt x="3976" y="4107"/>
                  <a:pt x="3979" y="4107"/>
                </a:cubicBezTo>
                <a:cubicBezTo>
                  <a:pt x="3979" y="4107"/>
                  <a:pt x="3980" y="4107"/>
                  <a:pt x="3980" y="4107"/>
                </a:cubicBezTo>
                <a:lnTo>
                  <a:pt x="3980" y="4107"/>
                </a:lnTo>
                <a:cubicBezTo>
                  <a:pt x="3895" y="4167"/>
                  <a:pt x="3805" y="4221"/>
                  <a:pt x="3713" y="4270"/>
                </a:cubicBezTo>
                <a:cubicBezTo>
                  <a:pt x="3690" y="4281"/>
                  <a:pt x="3603" y="4321"/>
                  <a:pt x="3608" y="4321"/>
                </a:cubicBezTo>
                <a:cubicBezTo>
                  <a:pt x="3609" y="4321"/>
                  <a:pt x="3610" y="4320"/>
                  <a:pt x="3614" y="4319"/>
                </a:cubicBezTo>
                <a:lnTo>
                  <a:pt x="3614" y="4319"/>
                </a:lnTo>
                <a:cubicBezTo>
                  <a:pt x="3570" y="4336"/>
                  <a:pt x="3525" y="4351"/>
                  <a:pt x="3481" y="4365"/>
                </a:cubicBezTo>
                <a:cubicBezTo>
                  <a:pt x="3350" y="4407"/>
                  <a:pt x="3217" y="4438"/>
                  <a:pt x="3080" y="4461"/>
                </a:cubicBezTo>
                <a:cubicBezTo>
                  <a:pt x="3073" y="4463"/>
                  <a:pt x="3067" y="4464"/>
                  <a:pt x="3061" y="4465"/>
                </a:cubicBezTo>
                <a:lnTo>
                  <a:pt x="3061" y="4465"/>
                </a:lnTo>
                <a:cubicBezTo>
                  <a:pt x="3027" y="4468"/>
                  <a:pt x="2993" y="4470"/>
                  <a:pt x="2958" y="4474"/>
                </a:cubicBezTo>
                <a:cubicBezTo>
                  <a:pt x="2899" y="4478"/>
                  <a:pt x="2840" y="4480"/>
                  <a:pt x="2779" y="4480"/>
                </a:cubicBezTo>
                <a:cubicBezTo>
                  <a:pt x="2762" y="4481"/>
                  <a:pt x="2745" y="4481"/>
                  <a:pt x="2728" y="4481"/>
                </a:cubicBezTo>
                <a:cubicBezTo>
                  <a:pt x="2682" y="4481"/>
                  <a:pt x="2635" y="4479"/>
                  <a:pt x="2588" y="4476"/>
                </a:cubicBezTo>
                <a:cubicBezTo>
                  <a:pt x="2560" y="4474"/>
                  <a:pt x="2533" y="4470"/>
                  <a:pt x="2505" y="4468"/>
                </a:cubicBezTo>
                <a:cubicBezTo>
                  <a:pt x="2503" y="4468"/>
                  <a:pt x="2500" y="4468"/>
                  <a:pt x="2498" y="4467"/>
                </a:cubicBezTo>
                <a:lnTo>
                  <a:pt x="2498" y="4467"/>
                </a:lnTo>
                <a:cubicBezTo>
                  <a:pt x="2389" y="4444"/>
                  <a:pt x="2284" y="4423"/>
                  <a:pt x="2179" y="4388"/>
                </a:cubicBezTo>
                <a:cubicBezTo>
                  <a:pt x="2150" y="4378"/>
                  <a:pt x="2089" y="4350"/>
                  <a:pt x="2086" y="4350"/>
                </a:cubicBezTo>
                <a:lnTo>
                  <a:pt x="2086" y="4350"/>
                </a:lnTo>
                <a:cubicBezTo>
                  <a:pt x="2085" y="4350"/>
                  <a:pt x="2095" y="4356"/>
                  <a:pt x="2126" y="4371"/>
                </a:cubicBezTo>
                <a:cubicBezTo>
                  <a:pt x="2071" y="4346"/>
                  <a:pt x="2017" y="4318"/>
                  <a:pt x="1964" y="4289"/>
                </a:cubicBezTo>
                <a:cubicBezTo>
                  <a:pt x="1924" y="4266"/>
                  <a:pt x="1884" y="4240"/>
                  <a:pt x="1844" y="4215"/>
                </a:cubicBezTo>
                <a:cubicBezTo>
                  <a:pt x="1818" y="4198"/>
                  <a:pt x="1769" y="4158"/>
                  <a:pt x="1768" y="4158"/>
                </a:cubicBezTo>
                <a:lnTo>
                  <a:pt x="1768" y="4158"/>
                </a:lnTo>
                <a:cubicBezTo>
                  <a:pt x="1768" y="4158"/>
                  <a:pt x="1777" y="4166"/>
                  <a:pt x="1804" y="4190"/>
                </a:cubicBezTo>
                <a:cubicBezTo>
                  <a:pt x="1720" y="4116"/>
                  <a:pt x="1637" y="4044"/>
                  <a:pt x="1564" y="3960"/>
                </a:cubicBezTo>
                <a:cubicBezTo>
                  <a:pt x="1558" y="3953"/>
                  <a:pt x="1523" y="3910"/>
                  <a:pt x="1505" y="3887"/>
                </a:cubicBezTo>
                <a:lnTo>
                  <a:pt x="1505" y="3887"/>
                </a:lnTo>
                <a:cubicBezTo>
                  <a:pt x="1486" y="3860"/>
                  <a:pt x="1451" y="3810"/>
                  <a:pt x="1444" y="3800"/>
                </a:cubicBezTo>
                <a:cubicBezTo>
                  <a:pt x="1389" y="3712"/>
                  <a:pt x="1345" y="3617"/>
                  <a:pt x="1294" y="3526"/>
                </a:cubicBezTo>
                <a:cubicBezTo>
                  <a:pt x="1292" y="3522"/>
                  <a:pt x="1290" y="3518"/>
                  <a:pt x="1288" y="3515"/>
                </a:cubicBezTo>
                <a:lnTo>
                  <a:pt x="1288" y="3515"/>
                </a:lnTo>
                <a:cubicBezTo>
                  <a:pt x="1286" y="3508"/>
                  <a:pt x="1282" y="3497"/>
                  <a:pt x="1277" y="3484"/>
                </a:cubicBezTo>
                <a:cubicBezTo>
                  <a:pt x="1262" y="3440"/>
                  <a:pt x="1246" y="3398"/>
                  <a:pt x="1231" y="3353"/>
                </a:cubicBezTo>
                <a:cubicBezTo>
                  <a:pt x="1199" y="3252"/>
                  <a:pt x="1174" y="3149"/>
                  <a:pt x="1155" y="3046"/>
                </a:cubicBezTo>
                <a:cubicBezTo>
                  <a:pt x="1149" y="3013"/>
                  <a:pt x="1144" y="2955"/>
                  <a:pt x="1143" y="2955"/>
                </a:cubicBezTo>
                <a:lnTo>
                  <a:pt x="1143" y="2955"/>
                </a:lnTo>
                <a:cubicBezTo>
                  <a:pt x="1143" y="2955"/>
                  <a:pt x="1144" y="2969"/>
                  <a:pt x="1147" y="3006"/>
                </a:cubicBezTo>
                <a:cubicBezTo>
                  <a:pt x="1142" y="2953"/>
                  <a:pt x="1136" y="2900"/>
                  <a:pt x="1134" y="2848"/>
                </a:cubicBezTo>
                <a:cubicBezTo>
                  <a:pt x="1128" y="2742"/>
                  <a:pt x="1128" y="2637"/>
                  <a:pt x="1134" y="2532"/>
                </a:cubicBezTo>
                <a:cubicBezTo>
                  <a:pt x="1135" y="2514"/>
                  <a:pt x="1144" y="2437"/>
                  <a:pt x="1147" y="2404"/>
                </a:cubicBezTo>
                <a:lnTo>
                  <a:pt x="1147" y="2404"/>
                </a:lnTo>
                <a:cubicBezTo>
                  <a:pt x="1152" y="2372"/>
                  <a:pt x="1162" y="2318"/>
                  <a:pt x="1166" y="2302"/>
                </a:cubicBezTo>
                <a:cubicBezTo>
                  <a:pt x="1189" y="2188"/>
                  <a:pt x="1222" y="2081"/>
                  <a:pt x="1260" y="1969"/>
                </a:cubicBezTo>
                <a:cubicBezTo>
                  <a:pt x="1266" y="1952"/>
                  <a:pt x="1270" y="1941"/>
                  <a:pt x="1272" y="1933"/>
                </a:cubicBezTo>
                <a:lnTo>
                  <a:pt x="1272" y="1933"/>
                </a:lnTo>
                <a:cubicBezTo>
                  <a:pt x="1276" y="1926"/>
                  <a:pt x="1282" y="1915"/>
                  <a:pt x="1290" y="1900"/>
                </a:cubicBezTo>
                <a:cubicBezTo>
                  <a:pt x="1315" y="1849"/>
                  <a:pt x="1340" y="1797"/>
                  <a:pt x="1368" y="1748"/>
                </a:cubicBezTo>
                <a:cubicBezTo>
                  <a:pt x="1397" y="1700"/>
                  <a:pt x="1429" y="1651"/>
                  <a:pt x="1460" y="1605"/>
                </a:cubicBezTo>
                <a:cubicBezTo>
                  <a:pt x="1471" y="1589"/>
                  <a:pt x="1477" y="1579"/>
                  <a:pt x="1481" y="1572"/>
                </a:cubicBezTo>
                <a:lnTo>
                  <a:pt x="1481" y="1572"/>
                </a:lnTo>
                <a:cubicBezTo>
                  <a:pt x="1485" y="1568"/>
                  <a:pt x="1490" y="1563"/>
                  <a:pt x="1496" y="1556"/>
                </a:cubicBezTo>
                <a:cubicBezTo>
                  <a:pt x="1571" y="1480"/>
                  <a:pt x="1645" y="1406"/>
                  <a:pt x="1723" y="1331"/>
                </a:cubicBezTo>
                <a:lnTo>
                  <a:pt x="1723" y="1331"/>
                </a:lnTo>
                <a:cubicBezTo>
                  <a:pt x="1723" y="1331"/>
                  <a:pt x="1724" y="1331"/>
                  <a:pt x="1724" y="1331"/>
                </a:cubicBezTo>
                <a:cubicBezTo>
                  <a:pt x="1747" y="1314"/>
                  <a:pt x="1770" y="1297"/>
                  <a:pt x="1795" y="1280"/>
                </a:cubicBezTo>
                <a:cubicBezTo>
                  <a:pt x="1846" y="1249"/>
                  <a:pt x="1897" y="1219"/>
                  <a:pt x="1949" y="1192"/>
                </a:cubicBezTo>
                <a:cubicBezTo>
                  <a:pt x="1970" y="1179"/>
                  <a:pt x="1993" y="1171"/>
                  <a:pt x="2015" y="1158"/>
                </a:cubicBezTo>
                <a:cubicBezTo>
                  <a:pt x="2019" y="1156"/>
                  <a:pt x="2023" y="1153"/>
                  <a:pt x="2026" y="1151"/>
                </a:cubicBezTo>
                <a:lnTo>
                  <a:pt x="2026" y="1151"/>
                </a:lnTo>
                <a:cubicBezTo>
                  <a:pt x="2028" y="1151"/>
                  <a:pt x="2030" y="1150"/>
                  <a:pt x="2031" y="1150"/>
                </a:cubicBezTo>
                <a:cubicBezTo>
                  <a:pt x="2092" y="1131"/>
                  <a:pt x="2151" y="1108"/>
                  <a:pt x="2213" y="1091"/>
                </a:cubicBezTo>
                <a:cubicBezTo>
                  <a:pt x="2269" y="1076"/>
                  <a:pt x="2328" y="1066"/>
                  <a:pt x="2385" y="1051"/>
                </a:cubicBezTo>
                <a:cubicBezTo>
                  <a:pt x="2395" y="1049"/>
                  <a:pt x="2412" y="1046"/>
                  <a:pt x="2426" y="1043"/>
                </a:cubicBezTo>
                <a:lnTo>
                  <a:pt x="2426" y="1043"/>
                </a:lnTo>
                <a:cubicBezTo>
                  <a:pt x="2457" y="1040"/>
                  <a:pt x="2490" y="1037"/>
                  <a:pt x="2522" y="1034"/>
                </a:cubicBezTo>
                <a:cubicBezTo>
                  <a:pt x="2545" y="1032"/>
                  <a:pt x="2568" y="1029"/>
                  <a:pt x="2590" y="1025"/>
                </a:cubicBezTo>
                <a:lnTo>
                  <a:pt x="2590" y="1025"/>
                </a:lnTo>
                <a:cubicBezTo>
                  <a:pt x="2612" y="1023"/>
                  <a:pt x="2633" y="1021"/>
                  <a:pt x="2655" y="1017"/>
                </a:cubicBezTo>
                <a:cubicBezTo>
                  <a:pt x="2687" y="1011"/>
                  <a:pt x="2720" y="1004"/>
                  <a:pt x="2754" y="1000"/>
                </a:cubicBezTo>
                <a:lnTo>
                  <a:pt x="2754" y="1000"/>
                </a:lnTo>
                <a:cubicBezTo>
                  <a:pt x="2725" y="1004"/>
                  <a:pt x="2717" y="1006"/>
                  <a:pt x="2719" y="1006"/>
                </a:cubicBezTo>
                <a:cubicBezTo>
                  <a:pt x="2724" y="1006"/>
                  <a:pt x="2776" y="1000"/>
                  <a:pt x="2790" y="998"/>
                </a:cubicBezTo>
                <a:cubicBezTo>
                  <a:pt x="2853" y="996"/>
                  <a:pt x="2914" y="990"/>
                  <a:pt x="2977" y="990"/>
                </a:cubicBezTo>
                <a:cubicBezTo>
                  <a:pt x="2997" y="989"/>
                  <a:pt x="3017" y="989"/>
                  <a:pt x="3036" y="989"/>
                </a:cubicBezTo>
                <a:close/>
                <a:moveTo>
                  <a:pt x="3033" y="0"/>
                </a:moveTo>
                <a:cubicBezTo>
                  <a:pt x="2855" y="0"/>
                  <a:pt x="2675" y="14"/>
                  <a:pt x="2498" y="40"/>
                </a:cubicBezTo>
                <a:lnTo>
                  <a:pt x="2498" y="40"/>
                </a:lnTo>
                <a:cubicBezTo>
                  <a:pt x="1906" y="92"/>
                  <a:pt x="1353" y="298"/>
                  <a:pt x="921" y="716"/>
                </a:cubicBezTo>
                <a:cubicBezTo>
                  <a:pt x="548" y="1074"/>
                  <a:pt x="295" y="1567"/>
                  <a:pt x="199" y="2073"/>
                </a:cubicBezTo>
                <a:cubicBezTo>
                  <a:pt x="1" y="3090"/>
                  <a:pt x="293" y="4249"/>
                  <a:pt x="1125" y="4914"/>
                </a:cubicBezTo>
                <a:cubicBezTo>
                  <a:pt x="1601" y="5295"/>
                  <a:pt x="2207" y="5480"/>
                  <a:pt x="2815" y="5480"/>
                </a:cubicBezTo>
                <a:cubicBezTo>
                  <a:pt x="3434" y="5480"/>
                  <a:pt x="4057" y="5289"/>
                  <a:pt x="4549" y="4919"/>
                </a:cubicBezTo>
                <a:cubicBezTo>
                  <a:pt x="5476" y="4221"/>
                  <a:pt x="5844" y="2983"/>
                  <a:pt x="5526" y="1874"/>
                </a:cubicBezTo>
                <a:cubicBezTo>
                  <a:pt x="5354" y="1274"/>
                  <a:pt x="4987" y="750"/>
                  <a:pt x="4469" y="402"/>
                </a:cubicBezTo>
                <a:cubicBezTo>
                  <a:pt x="4038" y="112"/>
                  <a:pt x="3538" y="0"/>
                  <a:pt x="30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5" name="Google Shape;5095;p15"/>
          <p:cNvSpPr/>
          <p:nvPr/>
        </p:nvSpPr>
        <p:spPr>
          <a:xfrm>
            <a:off x="3341151" y="211622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6" name="Google Shape;5096;p15"/>
          <p:cNvSpPr/>
          <p:nvPr/>
        </p:nvSpPr>
        <p:spPr>
          <a:xfrm>
            <a:off x="15945877" y="842072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7" name="Google Shape;5097;p15"/>
          <p:cNvSpPr/>
          <p:nvPr/>
        </p:nvSpPr>
        <p:spPr>
          <a:xfrm>
            <a:off x="14253551" y="198500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261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1"/>
        </a:solidFill>
        <a:effectLst/>
      </p:bgPr>
    </p:bg>
    <p:spTree>
      <p:nvGrpSpPr>
        <p:cNvPr id="1" name="Shape 5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9" name="Google Shape;5099;p16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5100" name="Google Shape;5100;p16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1" name="Google Shape;5101;p16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2" name="Google Shape;5102;p16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3" name="Google Shape;5103;p16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4" name="Google Shape;5104;p16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5" name="Google Shape;5105;p16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6" name="Google Shape;5106;p16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7" name="Google Shape;5107;p16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8" name="Google Shape;5108;p16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9" name="Google Shape;5109;p16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0" name="Google Shape;5110;p16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1" name="Google Shape;5111;p16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2" name="Google Shape;5112;p16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3" name="Google Shape;5113;p16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4" name="Google Shape;5114;p16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5" name="Google Shape;5115;p16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6" name="Google Shape;5116;p16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7" name="Google Shape;5117;p16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8" name="Google Shape;5118;p16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9" name="Google Shape;5119;p16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0" name="Google Shape;5120;p16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1" name="Google Shape;5121;p16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2" name="Google Shape;5122;p16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3" name="Google Shape;5123;p16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4" name="Google Shape;5124;p16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5" name="Google Shape;5125;p16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6" name="Google Shape;5126;p16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7" name="Google Shape;5127;p16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8" name="Google Shape;5128;p16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9" name="Google Shape;5129;p16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0" name="Google Shape;5130;p16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1" name="Google Shape;5131;p16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2" name="Google Shape;5132;p16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3" name="Google Shape;5133;p16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4" name="Google Shape;5134;p16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5" name="Google Shape;5135;p16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6" name="Google Shape;5136;p16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7" name="Google Shape;5137;p16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8" name="Google Shape;5138;p16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9" name="Google Shape;5139;p16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0" name="Google Shape;5140;p16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1" name="Google Shape;5141;p16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2" name="Google Shape;5142;p16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3" name="Google Shape;5143;p16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4" name="Google Shape;5144;p16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5" name="Google Shape;5145;p16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6" name="Google Shape;5146;p16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7" name="Google Shape;5147;p16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8" name="Google Shape;5148;p16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9" name="Google Shape;5149;p16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0" name="Google Shape;5150;p16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1" name="Google Shape;5151;p16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2" name="Google Shape;5152;p16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3" name="Google Shape;5153;p16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4" name="Google Shape;5154;p16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5" name="Google Shape;5155;p16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6" name="Google Shape;5156;p16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7" name="Google Shape;5157;p16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8" name="Google Shape;5158;p16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9" name="Google Shape;5159;p16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0" name="Google Shape;5160;p16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1" name="Google Shape;5161;p16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2" name="Google Shape;5162;p16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3" name="Google Shape;5163;p16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4" name="Google Shape;5164;p16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5" name="Google Shape;5165;p16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6" name="Google Shape;5166;p16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7" name="Google Shape;5167;p16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8" name="Google Shape;5168;p16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9" name="Google Shape;5169;p16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0" name="Google Shape;5170;p16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1" name="Google Shape;5171;p16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2" name="Google Shape;5172;p16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3" name="Google Shape;5173;p16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4" name="Google Shape;5174;p16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5" name="Google Shape;5175;p16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6" name="Google Shape;5176;p16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7" name="Google Shape;5177;p16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8" name="Google Shape;5178;p16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9" name="Google Shape;5179;p16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0" name="Google Shape;5180;p16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1" name="Google Shape;5181;p16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2" name="Google Shape;5182;p16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3" name="Google Shape;5183;p16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4" name="Google Shape;5184;p16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5" name="Google Shape;5185;p16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6" name="Google Shape;5186;p16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7" name="Google Shape;5187;p16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8" name="Google Shape;5188;p16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9" name="Google Shape;5189;p16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0" name="Google Shape;5190;p16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1" name="Google Shape;5191;p16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2" name="Google Shape;5192;p16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3" name="Google Shape;5193;p16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4" name="Google Shape;5194;p16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5" name="Google Shape;5195;p16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6" name="Google Shape;5196;p16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7" name="Google Shape;5197;p16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8" name="Google Shape;5198;p16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9" name="Google Shape;5199;p16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0" name="Google Shape;5200;p16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1" name="Google Shape;5201;p16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2" name="Google Shape;5202;p16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3" name="Google Shape;5203;p16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4" name="Google Shape;5204;p16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5" name="Google Shape;5205;p16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6" name="Google Shape;5206;p16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7" name="Google Shape;5207;p16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8" name="Google Shape;5208;p16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9" name="Google Shape;5209;p16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0" name="Google Shape;5210;p16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1" name="Google Shape;5211;p16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2" name="Google Shape;5212;p16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3" name="Google Shape;5213;p16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4" name="Google Shape;5214;p16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5" name="Google Shape;5215;p16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6" name="Google Shape;5216;p16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7" name="Google Shape;5217;p16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8" name="Google Shape;5218;p16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9" name="Google Shape;5219;p16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0" name="Google Shape;5220;p16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1" name="Google Shape;5221;p16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2" name="Google Shape;5222;p16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3" name="Google Shape;5223;p16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4" name="Google Shape;5224;p16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5" name="Google Shape;5225;p16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6" name="Google Shape;5226;p16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7" name="Google Shape;5227;p16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8" name="Google Shape;5228;p16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9" name="Google Shape;5229;p16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0" name="Google Shape;5230;p16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1" name="Google Shape;5231;p16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2" name="Google Shape;5232;p16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3" name="Google Shape;5233;p16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4" name="Google Shape;5234;p16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5" name="Google Shape;5235;p16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6" name="Google Shape;5236;p16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7" name="Google Shape;5237;p16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8" name="Google Shape;5238;p16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9" name="Google Shape;5239;p16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0" name="Google Shape;5240;p16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1" name="Google Shape;5241;p16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2" name="Google Shape;5242;p16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3" name="Google Shape;5243;p16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4" name="Google Shape;5244;p16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5" name="Google Shape;5245;p16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6" name="Google Shape;5246;p16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7" name="Google Shape;5247;p16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8" name="Google Shape;5248;p16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9" name="Google Shape;5249;p16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0" name="Google Shape;5250;p16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1" name="Google Shape;5251;p16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2" name="Google Shape;5252;p16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3" name="Google Shape;5253;p16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4" name="Google Shape;5254;p16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5" name="Google Shape;5255;p16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6" name="Google Shape;5256;p16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7" name="Google Shape;5257;p16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8" name="Google Shape;5258;p16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9" name="Google Shape;5259;p16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0" name="Google Shape;5260;p16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1" name="Google Shape;5261;p16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2" name="Google Shape;5262;p16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3" name="Google Shape;5263;p16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4" name="Google Shape;5264;p16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5" name="Google Shape;5265;p16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6" name="Google Shape;5266;p16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7" name="Google Shape;5267;p16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8" name="Google Shape;5268;p16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9" name="Google Shape;5269;p16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0" name="Google Shape;5270;p16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1" name="Google Shape;5271;p16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2" name="Google Shape;5272;p16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3" name="Google Shape;5273;p16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4" name="Google Shape;5274;p16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5" name="Google Shape;5275;p16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6" name="Google Shape;5276;p16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7" name="Google Shape;5277;p16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8" name="Google Shape;5278;p16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9" name="Google Shape;5279;p16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0" name="Google Shape;5280;p16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1" name="Google Shape;5281;p16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16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3" name="Google Shape;5283;p16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4" name="Google Shape;5284;p16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5" name="Google Shape;5285;p16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6" name="Google Shape;5286;p16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7" name="Google Shape;5287;p16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8" name="Google Shape;5288;p16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9" name="Google Shape;5289;p16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0" name="Google Shape;5290;p16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1" name="Google Shape;5291;p16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2" name="Google Shape;5292;p16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3" name="Google Shape;5293;p16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4" name="Google Shape;5294;p16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5" name="Google Shape;5295;p16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6" name="Google Shape;5296;p16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7" name="Google Shape;5297;p16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8" name="Google Shape;5298;p16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9" name="Google Shape;5299;p16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0" name="Google Shape;5300;p16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1" name="Google Shape;5301;p16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2" name="Google Shape;5302;p16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3" name="Google Shape;5303;p16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4" name="Google Shape;5304;p16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5" name="Google Shape;5305;p16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6" name="Google Shape;5306;p16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7" name="Google Shape;5307;p16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8" name="Google Shape;5308;p16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9" name="Google Shape;5309;p16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0" name="Google Shape;5310;p16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1" name="Google Shape;5311;p16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2" name="Google Shape;5312;p16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3" name="Google Shape;5313;p16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4" name="Google Shape;5314;p16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5" name="Google Shape;5315;p16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6" name="Google Shape;5316;p16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7" name="Google Shape;5317;p16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8" name="Google Shape;5318;p16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9" name="Google Shape;5319;p16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0" name="Google Shape;5320;p16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1" name="Google Shape;5321;p16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2" name="Google Shape;5322;p16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3" name="Google Shape;5323;p16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4" name="Google Shape;5324;p16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5" name="Google Shape;5325;p16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6" name="Google Shape;5326;p16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7" name="Google Shape;5327;p16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8" name="Google Shape;5328;p16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9" name="Google Shape;5329;p16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0" name="Google Shape;5330;p16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1" name="Google Shape;5331;p16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2" name="Google Shape;5332;p16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3" name="Google Shape;5333;p16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4" name="Google Shape;5334;p16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5" name="Google Shape;5335;p16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6" name="Google Shape;5336;p16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7" name="Google Shape;5337;p16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8" name="Google Shape;5338;p16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9" name="Google Shape;5339;p16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0" name="Google Shape;5340;p16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1" name="Google Shape;5341;p16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2" name="Google Shape;5342;p16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3" name="Google Shape;5343;p16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4" name="Google Shape;5344;p16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5" name="Google Shape;5345;p16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6" name="Google Shape;5346;p16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7" name="Google Shape;5347;p16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8" name="Google Shape;5348;p16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9" name="Google Shape;5349;p16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0" name="Google Shape;5350;p16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1" name="Google Shape;5351;p16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2" name="Google Shape;5352;p16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3" name="Google Shape;5353;p16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4" name="Google Shape;5354;p16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5" name="Google Shape;5355;p16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6" name="Google Shape;5356;p16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7" name="Google Shape;5357;p16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8" name="Google Shape;5358;p16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9" name="Google Shape;5359;p16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0" name="Google Shape;5360;p16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1" name="Google Shape;5361;p16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2" name="Google Shape;5362;p16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3" name="Google Shape;5363;p16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4" name="Google Shape;5364;p16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5" name="Google Shape;5365;p16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6" name="Google Shape;5366;p16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7" name="Google Shape;5367;p16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8" name="Google Shape;5368;p16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9" name="Google Shape;5369;p16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0" name="Google Shape;5370;p16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1" name="Google Shape;5371;p16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2" name="Google Shape;5372;p16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3" name="Google Shape;5373;p16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4" name="Google Shape;5374;p16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5" name="Google Shape;5375;p16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6" name="Google Shape;5376;p16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7" name="Google Shape;5377;p16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8" name="Google Shape;5378;p16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9" name="Google Shape;5379;p16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0" name="Google Shape;5380;p16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1" name="Google Shape;5381;p16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2" name="Google Shape;5382;p16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3" name="Google Shape;5383;p16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4" name="Google Shape;5384;p16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5" name="Google Shape;5385;p16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6" name="Google Shape;5386;p16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7" name="Google Shape;5387;p16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8" name="Google Shape;5388;p16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9" name="Google Shape;5389;p16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0" name="Google Shape;5390;p16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1" name="Google Shape;5391;p16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2" name="Google Shape;5392;p16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3" name="Google Shape;5393;p16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4" name="Google Shape;5394;p16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5" name="Google Shape;5395;p16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6" name="Google Shape;5396;p16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7" name="Google Shape;5397;p16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8" name="Google Shape;5398;p16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9" name="Google Shape;5399;p16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0" name="Google Shape;5400;p16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1" name="Google Shape;5401;p16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2" name="Google Shape;5402;p16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3" name="Google Shape;5403;p16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4" name="Google Shape;5404;p16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5" name="Google Shape;5405;p16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6" name="Google Shape;5406;p16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7" name="Google Shape;5407;p16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8" name="Google Shape;5408;p16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9" name="Google Shape;5409;p16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0" name="Google Shape;5410;p16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1" name="Google Shape;5411;p16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2" name="Google Shape;5412;p16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3" name="Google Shape;5413;p16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4" name="Google Shape;5414;p16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5" name="Google Shape;5415;p16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6" name="Google Shape;5416;p16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7" name="Google Shape;5417;p16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8" name="Google Shape;5418;p16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9" name="Google Shape;5419;p16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0" name="Google Shape;5420;p16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1" name="Google Shape;5421;p16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2" name="Google Shape;5422;p16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3" name="Google Shape;5423;p16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4" name="Google Shape;5424;p16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5" name="Google Shape;5425;p16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6" name="Google Shape;5426;p16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7" name="Google Shape;5427;p16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8" name="Google Shape;5428;p16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9" name="Google Shape;5429;p16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0" name="Google Shape;5430;p16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1" name="Google Shape;5431;p16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2" name="Google Shape;5432;p16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3" name="Google Shape;5433;p16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4" name="Google Shape;5434;p16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5" name="Google Shape;5435;p16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6" name="Google Shape;5436;p16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7" name="Google Shape;5437;p16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8" name="Google Shape;5438;p16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9" name="Google Shape;5439;p16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0" name="Google Shape;5440;p16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1" name="Google Shape;5441;p16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2" name="Google Shape;5442;p16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3" name="Google Shape;5443;p16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4" name="Google Shape;5444;p16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5" name="Google Shape;5445;p16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6" name="Google Shape;5446;p16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7" name="Google Shape;5447;p16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8" name="Google Shape;5448;p16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9" name="Google Shape;5449;p16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0" name="Google Shape;5450;p16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1" name="Google Shape;5451;p16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2" name="Google Shape;5452;p16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3" name="Google Shape;5453;p16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4" name="Google Shape;5454;p16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5" name="Google Shape;5455;p16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6" name="Google Shape;5456;p16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7" name="Google Shape;5457;p16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8" name="Google Shape;5458;p16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9" name="Google Shape;5459;p16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60" name="Google Shape;5460;p16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61" name="Google Shape;5461;p16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5462" name="Google Shape;5462;p16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3" name="Google Shape;5463;p16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4" name="Google Shape;5464;p16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5" name="Google Shape;5465;p16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6" name="Google Shape;5466;p16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7" name="Google Shape;5467;p16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8" name="Google Shape;5468;p16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9" name="Google Shape;5469;p16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0" name="Google Shape;5470;p16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1" name="Google Shape;5471;p16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2" name="Google Shape;5472;p16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3" name="Google Shape;5473;p16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4" name="Google Shape;5474;p16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5" name="Google Shape;5475;p16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6" name="Google Shape;5476;p16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7" name="Google Shape;5477;p16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8" name="Google Shape;5478;p16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9" name="Google Shape;5479;p16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80" name="Google Shape;5480;p16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1" name="Google Shape;5481;p16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2" name="Google Shape;5482;p16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3" name="Google Shape;5483;p16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4" name="Google Shape;5484;p16"/>
          <p:cNvSpPr txBox="1">
            <a:spLocks noGrp="1"/>
          </p:cNvSpPr>
          <p:nvPr>
            <p:ph type="title"/>
          </p:nvPr>
        </p:nvSpPr>
        <p:spPr>
          <a:xfrm>
            <a:off x="2949300" y="5151750"/>
            <a:ext cx="12389400" cy="154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485" name="Google Shape;5485;p16"/>
          <p:cNvSpPr txBox="1">
            <a:spLocks noGrp="1"/>
          </p:cNvSpPr>
          <p:nvPr>
            <p:ph type="title" idx="2" hasCustomPrompt="1"/>
          </p:nvPr>
        </p:nvSpPr>
        <p:spPr>
          <a:xfrm>
            <a:off x="7990500" y="3156450"/>
            <a:ext cx="230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86" name="Google Shape;5486;p16"/>
          <p:cNvSpPr/>
          <p:nvPr/>
        </p:nvSpPr>
        <p:spPr>
          <a:xfrm>
            <a:off x="5899451" y="817710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7" name="Google Shape;5487;p16"/>
          <p:cNvSpPr/>
          <p:nvPr/>
        </p:nvSpPr>
        <p:spPr>
          <a:xfrm rot="-900008">
            <a:off x="3717299" y="8307477"/>
            <a:ext cx="1171586" cy="1246826"/>
          </a:xfrm>
          <a:custGeom>
            <a:avLst/>
            <a:gdLst/>
            <a:ahLst/>
            <a:cxnLst/>
            <a:rect l="l" t="t" r="r" b="b"/>
            <a:pathLst>
              <a:path w="27269" h="29017" extrusionOk="0">
                <a:moveTo>
                  <a:pt x="22507" y="0"/>
                </a:moveTo>
                <a:cubicBezTo>
                  <a:pt x="21719" y="0"/>
                  <a:pt x="20932" y="201"/>
                  <a:pt x="20248" y="603"/>
                </a:cubicBezTo>
                <a:cubicBezTo>
                  <a:pt x="20101" y="684"/>
                  <a:pt x="19960" y="774"/>
                  <a:pt x="19827" y="877"/>
                </a:cubicBezTo>
                <a:cubicBezTo>
                  <a:pt x="19689" y="973"/>
                  <a:pt x="19562" y="1080"/>
                  <a:pt x="19439" y="1195"/>
                </a:cubicBezTo>
                <a:cubicBezTo>
                  <a:pt x="19306" y="1313"/>
                  <a:pt x="19214" y="1408"/>
                  <a:pt x="19117" y="1505"/>
                </a:cubicBezTo>
                <a:lnTo>
                  <a:pt x="18821" y="1800"/>
                </a:lnTo>
                <a:lnTo>
                  <a:pt x="17642" y="2975"/>
                </a:lnTo>
                <a:lnTo>
                  <a:pt x="8210" y="12373"/>
                </a:lnTo>
                <a:lnTo>
                  <a:pt x="3494" y="17071"/>
                </a:lnTo>
                <a:lnTo>
                  <a:pt x="2315" y="18246"/>
                </a:lnTo>
                <a:lnTo>
                  <a:pt x="1721" y="18842"/>
                </a:lnTo>
                <a:cubicBezTo>
                  <a:pt x="1504" y="19073"/>
                  <a:pt x="1291" y="19311"/>
                  <a:pt x="1110" y="19576"/>
                </a:cubicBezTo>
                <a:cubicBezTo>
                  <a:pt x="744" y="20099"/>
                  <a:pt x="454" y="20675"/>
                  <a:pt x="267" y="21287"/>
                </a:cubicBezTo>
                <a:cubicBezTo>
                  <a:pt x="86" y="21900"/>
                  <a:pt x="1" y="22538"/>
                  <a:pt x="13" y="23174"/>
                </a:cubicBezTo>
                <a:cubicBezTo>
                  <a:pt x="35" y="24451"/>
                  <a:pt x="496" y="25713"/>
                  <a:pt x="1281" y="26719"/>
                </a:cubicBezTo>
                <a:cubicBezTo>
                  <a:pt x="1679" y="27216"/>
                  <a:pt x="2146" y="27657"/>
                  <a:pt x="2675" y="28015"/>
                </a:cubicBezTo>
                <a:cubicBezTo>
                  <a:pt x="3210" y="28365"/>
                  <a:pt x="3798" y="28634"/>
                  <a:pt x="4413" y="28805"/>
                </a:cubicBezTo>
                <a:cubicBezTo>
                  <a:pt x="4924" y="28947"/>
                  <a:pt x="5453" y="29016"/>
                  <a:pt x="5983" y="29016"/>
                </a:cubicBezTo>
                <a:cubicBezTo>
                  <a:pt x="6728" y="29016"/>
                  <a:pt x="7474" y="28878"/>
                  <a:pt x="8170" y="28610"/>
                </a:cubicBezTo>
                <a:cubicBezTo>
                  <a:pt x="8765" y="28375"/>
                  <a:pt x="9319" y="28045"/>
                  <a:pt x="9814" y="27642"/>
                </a:cubicBezTo>
                <a:lnTo>
                  <a:pt x="10170" y="27323"/>
                </a:lnTo>
                <a:cubicBezTo>
                  <a:pt x="10285" y="27216"/>
                  <a:pt x="10371" y="27125"/>
                  <a:pt x="10472" y="27025"/>
                </a:cubicBezTo>
                <a:lnTo>
                  <a:pt x="11063" y="26437"/>
                </a:lnTo>
                <a:lnTo>
                  <a:pt x="20495" y="17039"/>
                </a:lnTo>
                <a:cubicBezTo>
                  <a:pt x="21385" y="16152"/>
                  <a:pt x="21860" y="15184"/>
                  <a:pt x="21554" y="14878"/>
                </a:cubicBezTo>
                <a:cubicBezTo>
                  <a:pt x="21491" y="14814"/>
                  <a:pt x="21400" y="14784"/>
                  <a:pt x="21287" y="14784"/>
                </a:cubicBezTo>
                <a:cubicBezTo>
                  <a:pt x="20852" y="14784"/>
                  <a:pt x="20096" y="15227"/>
                  <a:pt x="19389" y="15931"/>
                </a:cubicBezTo>
                <a:lnTo>
                  <a:pt x="9957" y="25329"/>
                </a:lnTo>
                <a:lnTo>
                  <a:pt x="9369" y="25916"/>
                </a:lnTo>
                <a:cubicBezTo>
                  <a:pt x="9272" y="26009"/>
                  <a:pt x="9166" y="26121"/>
                  <a:pt x="9079" y="26200"/>
                </a:cubicBezTo>
                <a:lnTo>
                  <a:pt x="8814" y="26439"/>
                </a:lnTo>
                <a:cubicBezTo>
                  <a:pt x="8448" y="26735"/>
                  <a:pt x="8041" y="26978"/>
                  <a:pt x="7603" y="27152"/>
                </a:cubicBezTo>
                <a:cubicBezTo>
                  <a:pt x="7090" y="27349"/>
                  <a:pt x="6538" y="27451"/>
                  <a:pt x="5987" y="27451"/>
                </a:cubicBezTo>
                <a:cubicBezTo>
                  <a:pt x="5595" y="27451"/>
                  <a:pt x="5204" y="27399"/>
                  <a:pt x="4826" y="27294"/>
                </a:cubicBezTo>
                <a:cubicBezTo>
                  <a:pt x="4373" y="27166"/>
                  <a:pt x="3939" y="26970"/>
                  <a:pt x="3544" y="26715"/>
                </a:cubicBezTo>
                <a:cubicBezTo>
                  <a:pt x="3154" y="26449"/>
                  <a:pt x="2808" y="26121"/>
                  <a:pt x="2512" y="25753"/>
                </a:cubicBezTo>
                <a:cubicBezTo>
                  <a:pt x="1935" y="25011"/>
                  <a:pt x="1591" y="24083"/>
                  <a:pt x="1577" y="23138"/>
                </a:cubicBezTo>
                <a:cubicBezTo>
                  <a:pt x="1570" y="22667"/>
                  <a:pt x="1633" y="22194"/>
                  <a:pt x="1764" y="21743"/>
                </a:cubicBezTo>
                <a:cubicBezTo>
                  <a:pt x="1902" y="21291"/>
                  <a:pt x="2118" y="20866"/>
                  <a:pt x="2387" y="20480"/>
                </a:cubicBezTo>
                <a:cubicBezTo>
                  <a:pt x="2520" y="20285"/>
                  <a:pt x="2677" y="20110"/>
                  <a:pt x="2838" y="19937"/>
                </a:cubicBezTo>
                <a:lnTo>
                  <a:pt x="3418" y="19355"/>
                </a:lnTo>
                <a:lnTo>
                  <a:pt x="4597" y="18180"/>
                </a:lnTo>
                <a:lnTo>
                  <a:pt x="9313" y="13480"/>
                </a:lnTo>
                <a:lnTo>
                  <a:pt x="18747" y="4082"/>
                </a:lnTo>
                <a:lnTo>
                  <a:pt x="19926" y="2907"/>
                </a:lnTo>
                <a:lnTo>
                  <a:pt x="20220" y="2615"/>
                </a:lnTo>
                <a:cubicBezTo>
                  <a:pt x="20318" y="2515"/>
                  <a:pt x="20421" y="2412"/>
                  <a:pt x="20497" y="2348"/>
                </a:cubicBezTo>
                <a:cubicBezTo>
                  <a:pt x="20576" y="2273"/>
                  <a:pt x="20660" y="2201"/>
                  <a:pt x="20751" y="2140"/>
                </a:cubicBezTo>
                <a:cubicBezTo>
                  <a:pt x="20836" y="2070"/>
                  <a:pt x="20930" y="2014"/>
                  <a:pt x="21027" y="1961"/>
                </a:cubicBezTo>
                <a:cubicBezTo>
                  <a:pt x="21473" y="1696"/>
                  <a:pt x="21990" y="1565"/>
                  <a:pt x="22507" y="1565"/>
                </a:cubicBezTo>
                <a:cubicBezTo>
                  <a:pt x="22870" y="1565"/>
                  <a:pt x="23232" y="1629"/>
                  <a:pt x="23570" y="1758"/>
                </a:cubicBezTo>
                <a:cubicBezTo>
                  <a:pt x="24397" y="2056"/>
                  <a:pt x="25065" y="2764"/>
                  <a:pt x="25342" y="3593"/>
                </a:cubicBezTo>
                <a:cubicBezTo>
                  <a:pt x="25634" y="4424"/>
                  <a:pt x="25517" y="5384"/>
                  <a:pt x="25051" y="6128"/>
                </a:cubicBezTo>
                <a:cubicBezTo>
                  <a:pt x="24938" y="6315"/>
                  <a:pt x="24797" y="6486"/>
                  <a:pt x="24646" y="6647"/>
                </a:cubicBezTo>
                <a:lnTo>
                  <a:pt x="24063" y="7229"/>
                </a:lnTo>
                <a:lnTo>
                  <a:pt x="22884" y="8404"/>
                </a:lnTo>
                <a:lnTo>
                  <a:pt x="20526" y="10752"/>
                </a:lnTo>
                <a:lnTo>
                  <a:pt x="15811" y="15452"/>
                </a:lnTo>
                <a:lnTo>
                  <a:pt x="11095" y="20150"/>
                </a:lnTo>
                <a:lnTo>
                  <a:pt x="10506" y="20739"/>
                </a:lnTo>
                <a:cubicBezTo>
                  <a:pt x="10283" y="20961"/>
                  <a:pt x="10170" y="21073"/>
                  <a:pt x="10011" y="21174"/>
                </a:cubicBezTo>
                <a:cubicBezTo>
                  <a:pt x="9754" y="21340"/>
                  <a:pt x="9447" y="21423"/>
                  <a:pt x="9141" y="21423"/>
                </a:cubicBezTo>
                <a:cubicBezTo>
                  <a:pt x="9072" y="21423"/>
                  <a:pt x="9004" y="21419"/>
                  <a:pt x="8936" y="21411"/>
                </a:cubicBezTo>
                <a:cubicBezTo>
                  <a:pt x="8184" y="21331"/>
                  <a:pt x="7552" y="20653"/>
                  <a:pt x="7524" y="19898"/>
                </a:cubicBezTo>
                <a:cubicBezTo>
                  <a:pt x="7500" y="19524"/>
                  <a:pt x="7607" y="19142"/>
                  <a:pt x="7834" y="18846"/>
                </a:cubicBezTo>
                <a:cubicBezTo>
                  <a:pt x="7858" y="18806"/>
                  <a:pt x="7890" y="18770"/>
                  <a:pt x="7922" y="18737"/>
                </a:cubicBezTo>
                <a:cubicBezTo>
                  <a:pt x="7951" y="18701"/>
                  <a:pt x="7979" y="18667"/>
                  <a:pt x="8035" y="18611"/>
                </a:cubicBezTo>
                <a:lnTo>
                  <a:pt x="8325" y="18313"/>
                </a:lnTo>
                <a:lnTo>
                  <a:pt x="8906" y="17717"/>
                </a:lnTo>
                <a:lnTo>
                  <a:pt x="11224" y="15333"/>
                </a:lnTo>
                <a:lnTo>
                  <a:pt x="15864" y="10561"/>
                </a:lnTo>
                <a:cubicBezTo>
                  <a:pt x="16739" y="9661"/>
                  <a:pt x="17200" y="8685"/>
                  <a:pt x="16894" y="8380"/>
                </a:cubicBezTo>
                <a:cubicBezTo>
                  <a:pt x="16832" y="8319"/>
                  <a:pt x="16743" y="8290"/>
                  <a:pt x="16633" y="8290"/>
                </a:cubicBezTo>
                <a:cubicBezTo>
                  <a:pt x="16201" y="8290"/>
                  <a:pt x="15448" y="8744"/>
                  <a:pt x="14749" y="9464"/>
                </a:cubicBezTo>
                <a:lnTo>
                  <a:pt x="10105" y="14239"/>
                </a:lnTo>
                <a:lnTo>
                  <a:pt x="7784" y="16627"/>
                </a:lnTo>
                <a:lnTo>
                  <a:pt x="7204" y="17224"/>
                </a:lnTo>
                <a:lnTo>
                  <a:pt x="6914" y="17522"/>
                </a:lnTo>
                <a:cubicBezTo>
                  <a:pt x="6870" y="17566"/>
                  <a:pt x="6806" y="17635"/>
                  <a:pt x="6745" y="17705"/>
                </a:cubicBezTo>
                <a:cubicBezTo>
                  <a:pt x="6685" y="17774"/>
                  <a:pt x="6625" y="17844"/>
                  <a:pt x="6574" y="17920"/>
                </a:cubicBezTo>
                <a:cubicBezTo>
                  <a:pt x="6130" y="18510"/>
                  <a:pt x="5916" y="19262"/>
                  <a:pt x="5963" y="19993"/>
                </a:cubicBezTo>
                <a:cubicBezTo>
                  <a:pt x="6005" y="20725"/>
                  <a:pt x="6307" y="21448"/>
                  <a:pt x="6816" y="21979"/>
                </a:cubicBezTo>
                <a:cubicBezTo>
                  <a:pt x="7313" y="22514"/>
                  <a:pt x="8009" y="22878"/>
                  <a:pt x="8739" y="22963"/>
                </a:cubicBezTo>
                <a:cubicBezTo>
                  <a:pt x="8873" y="22981"/>
                  <a:pt x="9009" y="22989"/>
                  <a:pt x="9144" y="22989"/>
                </a:cubicBezTo>
                <a:cubicBezTo>
                  <a:pt x="9743" y="22989"/>
                  <a:pt x="10342" y="22822"/>
                  <a:pt x="10848" y="22496"/>
                </a:cubicBezTo>
                <a:cubicBezTo>
                  <a:pt x="11003" y="22395"/>
                  <a:pt x="11152" y="22287"/>
                  <a:pt x="11286" y="22162"/>
                </a:cubicBezTo>
                <a:cubicBezTo>
                  <a:pt x="11439" y="22025"/>
                  <a:pt x="11502" y="21951"/>
                  <a:pt x="11612" y="21848"/>
                </a:cubicBezTo>
                <a:lnTo>
                  <a:pt x="12200" y="21260"/>
                </a:lnTo>
                <a:lnTo>
                  <a:pt x="16916" y="16562"/>
                </a:lnTo>
                <a:lnTo>
                  <a:pt x="21632" y="11862"/>
                </a:lnTo>
                <a:lnTo>
                  <a:pt x="23990" y="9514"/>
                </a:lnTo>
                <a:lnTo>
                  <a:pt x="25169" y="8339"/>
                </a:lnTo>
                <a:lnTo>
                  <a:pt x="25763" y="7742"/>
                </a:lnTo>
                <a:cubicBezTo>
                  <a:pt x="25994" y="7502"/>
                  <a:pt x="26206" y="7241"/>
                  <a:pt x="26381" y="6955"/>
                </a:cubicBezTo>
                <a:cubicBezTo>
                  <a:pt x="27093" y="5816"/>
                  <a:pt x="27268" y="4360"/>
                  <a:pt x="26825" y="3092"/>
                </a:cubicBezTo>
                <a:cubicBezTo>
                  <a:pt x="26397" y="1820"/>
                  <a:pt x="25389" y="758"/>
                  <a:pt x="24125" y="295"/>
                </a:cubicBezTo>
                <a:cubicBezTo>
                  <a:pt x="23609" y="98"/>
                  <a:pt x="23058" y="0"/>
                  <a:pt x="22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8" name="Google Shape;5488;p16"/>
          <p:cNvSpPr/>
          <p:nvPr/>
        </p:nvSpPr>
        <p:spPr>
          <a:xfrm>
            <a:off x="15310101" y="1690651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89" name="Google Shape;5489;p16"/>
          <p:cNvSpPr/>
          <p:nvPr/>
        </p:nvSpPr>
        <p:spPr>
          <a:xfrm>
            <a:off x="15103627" y="8177100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90" name="Google Shape;5490;p16"/>
          <p:cNvGrpSpPr/>
          <p:nvPr/>
        </p:nvGrpSpPr>
        <p:grpSpPr>
          <a:xfrm rot="-6299880" flipH="1">
            <a:off x="2813681" y="952490"/>
            <a:ext cx="1416098" cy="888532"/>
            <a:chOff x="1445125" y="3867675"/>
            <a:chExt cx="803300" cy="502950"/>
          </a:xfrm>
        </p:grpSpPr>
        <p:sp>
          <p:nvSpPr>
            <p:cNvPr id="5491" name="Google Shape;5491;p16"/>
            <p:cNvSpPr/>
            <p:nvPr/>
          </p:nvSpPr>
          <p:spPr>
            <a:xfrm>
              <a:off x="1445125" y="3867675"/>
              <a:ext cx="535450" cy="502950"/>
            </a:xfrm>
            <a:custGeom>
              <a:avLst/>
              <a:gdLst/>
              <a:ahLst/>
              <a:cxnLst/>
              <a:rect l="l" t="t" r="r" b="b"/>
              <a:pathLst>
                <a:path w="21418" h="20118" extrusionOk="0">
                  <a:moveTo>
                    <a:pt x="5846" y="993"/>
                  </a:moveTo>
                  <a:cubicBezTo>
                    <a:pt x="6726" y="993"/>
                    <a:pt x="7300" y="1814"/>
                    <a:pt x="7545" y="2688"/>
                  </a:cubicBezTo>
                  <a:cubicBezTo>
                    <a:pt x="7686" y="3200"/>
                    <a:pt x="7749" y="3726"/>
                    <a:pt x="7770" y="4255"/>
                  </a:cubicBezTo>
                  <a:cubicBezTo>
                    <a:pt x="7787" y="4700"/>
                    <a:pt x="7676" y="5216"/>
                    <a:pt x="7812" y="5641"/>
                  </a:cubicBezTo>
                  <a:cubicBezTo>
                    <a:pt x="8017" y="6280"/>
                    <a:pt x="8790" y="6621"/>
                    <a:pt x="9352" y="6861"/>
                  </a:cubicBezTo>
                  <a:cubicBezTo>
                    <a:pt x="10899" y="7523"/>
                    <a:pt x="12588" y="7895"/>
                    <a:pt x="14238" y="8195"/>
                  </a:cubicBezTo>
                  <a:cubicBezTo>
                    <a:pt x="14279" y="8202"/>
                    <a:pt x="14320" y="8206"/>
                    <a:pt x="14360" y="8206"/>
                  </a:cubicBezTo>
                  <a:cubicBezTo>
                    <a:pt x="14538" y="8206"/>
                    <a:pt x="14697" y="8128"/>
                    <a:pt x="14800" y="7965"/>
                  </a:cubicBezTo>
                  <a:cubicBezTo>
                    <a:pt x="15658" y="6602"/>
                    <a:pt x="16673" y="5266"/>
                    <a:pt x="17868" y="4181"/>
                  </a:cubicBezTo>
                  <a:cubicBezTo>
                    <a:pt x="18246" y="3837"/>
                    <a:pt x="19055" y="3130"/>
                    <a:pt x="19662" y="3130"/>
                  </a:cubicBezTo>
                  <a:cubicBezTo>
                    <a:pt x="19761" y="3130"/>
                    <a:pt x="19855" y="3149"/>
                    <a:pt x="19941" y="3191"/>
                  </a:cubicBezTo>
                  <a:cubicBezTo>
                    <a:pt x="19972" y="3206"/>
                    <a:pt x="20042" y="3282"/>
                    <a:pt x="20078" y="3334"/>
                  </a:cubicBezTo>
                  <a:cubicBezTo>
                    <a:pt x="20170" y="3474"/>
                    <a:pt x="20200" y="3554"/>
                    <a:pt x="20244" y="3703"/>
                  </a:cubicBezTo>
                  <a:cubicBezTo>
                    <a:pt x="20356" y="4074"/>
                    <a:pt x="20385" y="4459"/>
                    <a:pt x="20391" y="4845"/>
                  </a:cubicBezTo>
                  <a:cubicBezTo>
                    <a:pt x="20434" y="7253"/>
                    <a:pt x="19715" y="9724"/>
                    <a:pt x="18959" y="11987"/>
                  </a:cubicBezTo>
                  <a:cubicBezTo>
                    <a:pt x="18546" y="13223"/>
                    <a:pt x="18074" y="14443"/>
                    <a:pt x="17505" y="15619"/>
                  </a:cubicBezTo>
                  <a:cubicBezTo>
                    <a:pt x="16974" y="16720"/>
                    <a:pt x="16385" y="17795"/>
                    <a:pt x="15472" y="18631"/>
                  </a:cubicBezTo>
                  <a:cubicBezTo>
                    <a:pt x="15279" y="18808"/>
                    <a:pt x="15055" y="19008"/>
                    <a:pt x="14800" y="19090"/>
                  </a:cubicBezTo>
                  <a:cubicBezTo>
                    <a:pt x="14731" y="19114"/>
                    <a:pt x="14679" y="19127"/>
                    <a:pt x="14633" y="19127"/>
                  </a:cubicBezTo>
                  <a:cubicBezTo>
                    <a:pt x="14584" y="19127"/>
                    <a:pt x="14541" y="19112"/>
                    <a:pt x="14491" y="19078"/>
                  </a:cubicBezTo>
                  <a:cubicBezTo>
                    <a:pt x="14179" y="18859"/>
                    <a:pt x="14040" y="18279"/>
                    <a:pt x="13943" y="17913"/>
                  </a:cubicBezTo>
                  <a:cubicBezTo>
                    <a:pt x="13496" y="16204"/>
                    <a:pt x="13420" y="14392"/>
                    <a:pt x="13231" y="12644"/>
                  </a:cubicBezTo>
                  <a:cubicBezTo>
                    <a:pt x="13231" y="12642"/>
                    <a:pt x="13231" y="12641"/>
                    <a:pt x="13230" y="12640"/>
                  </a:cubicBezTo>
                  <a:lnTo>
                    <a:pt x="13230" y="12640"/>
                  </a:lnTo>
                  <a:cubicBezTo>
                    <a:pt x="13241" y="12479"/>
                    <a:pt x="13172" y="12316"/>
                    <a:pt x="12984" y="12214"/>
                  </a:cubicBezTo>
                  <a:cubicBezTo>
                    <a:pt x="12340" y="11860"/>
                    <a:pt x="11598" y="11675"/>
                    <a:pt x="10890" y="11496"/>
                  </a:cubicBezTo>
                  <a:cubicBezTo>
                    <a:pt x="10069" y="11291"/>
                    <a:pt x="9239" y="11119"/>
                    <a:pt x="8404" y="10971"/>
                  </a:cubicBezTo>
                  <a:cubicBezTo>
                    <a:pt x="7943" y="10890"/>
                    <a:pt x="7439" y="10757"/>
                    <a:pt x="6964" y="10757"/>
                  </a:cubicBezTo>
                  <a:cubicBezTo>
                    <a:pt x="6933" y="10757"/>
                    <a:pt x="6903" y="10757"/>
                    <a:pt x="6873" y="10758"/>
                  </a:cubicBezTo>
                  <a:cubicBezTo>
                    <a:pt x="6281" y="10782"/>
                    <a:pt x="5857" y="11237"/>
                    <a:pt x="5518" y="11671"/>
                  </a:cubicBezTo>
                  <a:cubicBezTo>
                    <a:pt x="4848" y="12532"/>
                    <a:pt x="4110" y="13945"/>
                    <a:pt x="2900" y="13945"/>
                  </a:cubicBezTo>
                  <a:cubicBezTo>
                    <a:pt x="2748" y="13945"/>
                    <a:pt x="2589" y="13923"/>
                    <a:pt x="2421" y="13874"/>
                  </a:cubicBezTo>
                  <a:cubicBezTo>
                    <a:pt x="1265" y="13539"/>
                    <a:pt x="1147" y="12161"/>
                    <a:pt x="1191" y="11150"/>
                  </a:cubicBezTo>
                  <a:cubicBezTo>
                    <a:pt x="1259" y="9547"/>
                    <a:pt x="1735" y="7959"/>
                    <a:pt x="2242" y="6446"/>
                  </a:cubicBezTo>
                  <a:cubicBezTo>
                    <a:pt x="2666" y="5186"/>
                    <a:pt x="3155" y="3943"/>
                    <a:pt x="3669" y="2717"/>
                  </a:cubicBezTo>
                  <a:cubicBezTo>
                    <a:pt x="4014" y="1894"/>
                    <a:pt x="4701" y="1150"/>
                    <a:pt x="5619" y="1011"/>
                  </a:cubicBezTo>
                  <a:cubicBezTo>
                    <a:pt x="5697" y="999"/>
                    <a:pt x="5772" y="993"/>
                    <a:pt x="5846" y="993"/>
                  </a:cubicBezTo>
                  <a:close/>
                  <a:moveTo>
                    <a:pt x="5851" y="1"/>
                  </a:moveTo>
                  <a:cubicBezTo>
                    <a:pt x="4753" y="1"/>
                    <a:pt x="3750" y="699"/>
                    <a:pt x="3144" y="1580"/>
                  </a:cubicBezTo>
                  <a:cubicBezTo>
                    <a:pt x="2849" y="2009"/>
                    <a:pt x="2683" y="2515"/>
                    <a:pt x="2487" y="2993"/>
                  </a:cubicBezTo>
                  <a:cubicBezTo>
                    <a:pt x="2217" y="3653"/>
                    <a:pt x="1954" y="4314"/>
                    <a:pt x="1705" y="4982"/>
                  </a:cubicBezTo>
                  <a:cubicBezTo>
                    <a:pt x="1113" y="6581"/>
                    <a:pt x="576" y="8224"/>
                    <a:pt x="323" y="9914"/>
                  </a:cubicBezTo>
                  <a:cubicBezTo>
                    <a:pt x="121" y="11253"/>
                    <a:pt x="1" y="12901"/>
                    <a:pt x="913" y="14026"/>
                  </a:cubicBezTo>
                  <a:cubicBezTo>
                    <a:pt x="1411" y="14639"/>
                    <a:pt x="2111" y="14918"/>
                    <a:pt x="2824" y="14918"/>
                  </a:cubicBezTo>
                  <a:cubicBezTo>
                    <a:pt x="3509" y="14918"/>
                    <a:pt x="4207" y="14660"/>
                    <a:pt x="4751" y="14192"/>
                  </a:cubicBezTo>
                  <a:cubicBezTo>
                    <a:pt x="5371" y="13659"/>
                    <a:pt x="5777" y="12949"/>
                    <a:pt x="6272" y="12311"/>
                  </a:cubicBezTo>
                  <a:cubicBezTo>
                    <a:pt x="6566" y="11931"/>
                    <a:pt x="6732" y="11776"/>
                    <a:pt x="7065" y="11776"/>
                  </a:cubicBezTo>
                  <a:cubicBezTo>
                    <a:pt x="7129" y="11776"/>
                    <a:pt x="7199" y="11782"/>
                    <a:pt x="7277" y="11793"/>
                  </a:cubicBezTo>
                  <a:cubicBezTo>
                    <a:pt x="8166" y="11915"/>
                    <a:pt x="9053" y="12094"/>
                    <a:pt x="9930" y="12292"/>
                  </a:cubicBezTo>
                  <a:cubicBezTo>
                    <a:pt x="10726" y="12472"/>
                    <a:pt x="11550" y="12626"/>
                    <a:pt x="12268" y="12966"/>
                  </a:cubicBezTo>
                  <a:lnTo>
                    <a:pt x="12268" y="12966"/>
                  </a:lnTo>
                  <a:cubicBezTo>
                    <a:pt x="12439" y="14633"/>
                    <a:pt x="12548" y="16332"/>
                    <a:pt x="12930" y="17963"/>
                  </a:cubicBezTo>
                  <a:cubicBezTo>
                    <a:pt x="13136" y="18845"/>
                    <a:pt x="13555" y="20118"/>
                    <a:pt x="14640" y="20118"/>
                  </a:cubicBezTo>
                  <a:cubicBezTo>
                    <a:pt x="14672" y="20118"/>
                    <a:pt x="14706" y="20116"/>
                    <a:pt x="14739" y="20114"/>
                  </a:cubicBezTo>
                  <a:cubicBezTo>
                    <a:pt x="15314" y="20074"/>
                    <a:pt x="15818" y="19674"/>
                    <a:pt x="16220" y="19295"/>
                  </a:cubicBezTo>
                  <a:cubicBezTo>
                    <a:pt x="16778" y="18770"/>
                    <a:pt x="17242" y="18165"/>
                    <a:pt x="17630" y="17506"/>
                  </a:cubicBezTo>
                  <a:cubicBezTo>
                    <a:pt x="18329" y="16326"/>
                    <a:pt x="18879" y="15058"/>
                    <a:pt x="19372" y="13779"/>
                  </a:cubicBezTo>
                  <a:cubicBezTo>
                    <a:pt x="20387" y="11140"/>
                    <a:pt x="21255" y="8266"/>
                    <a:pt x="21379" y="5422"/>
                  </a:cubicBezTo>
                  <a:cubicBezTo>
                    <a:pt x="21417" y="4558"/>
                    <a:pt x="21409" y="3509"/>
                    <a:pt x="20893" y="2768"/>
                  </a:cubicBezTo>
                  <a:cubicBezTo>
                    <a:pt x="20591" y="2334"/>
                    <a:pt x="20167" y="2169"/>
                    <a:pt x="19717" y="2169"/>
                  </a:cubicBezTo>
                  <a:cubicBezTo>
                    <a:pt x="19269" y="2169"/>
                    <a:pt x="18796" y="2332"/>
                    <a:pt x="18392" y="2557"/>
                  </a:cubicBezTo>
                  <a:cubicBezTo>
                    <a:pt x="17206" y="3219"/>
                    <a:pt x="16258" y="4331"/>
                    <a:pt x="15430" y="5382"/>
                  </a:cubicBezTo>
                  <a:cubicBezTo>
                    <a:pt x="14975" y="5959"/>
                    <a:pt x="14535" y="6551"/>
                    <a:pt x="14131" y="7165"/>
                  </a:cubicBezTo>
                  <a:lnTo>
                    <a:pt x="14131" y="7165"/>
                  </a:lnTo>
                  <a:cubicBezTo>
                    <a:pt x="12741" y="6903"/>
                    <a:pt x="11340" y="6572"/>
                    <a:pt x="10022" y="6067"/>
                  </a:cubicBezTo>
                  <a:cubicBezTo>
                    <a:pt x="9692" y="5938"/>
                    <a:pt x="9355" y="5795"/>
                    <a:pt x="9057" y="5599"/>
                  </a:cubicBezTo>
                  <a:cubicBezTo>
                    <a:pt x="8975" y="5544"/>
                    <a:pt x="8902" y="5490"/>
                    <a:pt x="8830" y="5420"/>
                  </a:cubicBezTo>
                  <a:cubicBezTo>
                    <a:pt x="8801" y="5393"/>
                    <a:pt x="8791" y="5386"/>
                    <a:pt x="8788" y="5385"/>
                  </a:cubicBezTo>
                  <a:lnTo>
                    <a:pt x="8788" y="5385"/>
                  </a:lnTo>
                  <a:cubicBezTo>
                    <a:pt x="8787" y="5381"/>
                    <a:pt x="8781" y="5370"/>
                    <a:pt x="8767" y="5346"/>
                  </a:cubicBezTo>
                  <a:cubicBezTo>
                    <a:pt x="8764" y="5342"/>
                    <a:pt x="8761" y="5338"/>
                    <a:pt x="8759" y="5334"/>
                  </a:cubicBezTo>
                  <a:lnTo>
                    <a:pt x="8759" y="5334"/>
                  </a:lnTo>
                  <a:cubicBezTo>
                    <a:pt x="8759" y="5333"/>
                    <a:pt x="8759" y="5331"/>
                    <a:pt x="8758" y="5329"/>
                  </a:cubicBezTo>
                  <a:cubicBezTo>
                    <a:pt x="8680" y="4813"/>
                    <a:pt x="8779" y="4238"/>
                    <a:pt x="8729" y="3712"/>
                  </a:cubicBezTo>
                  <a:cubicBezTo>
                    <a:pt x="8683" y="3244"/>
                    <a:pt x="8611" y="2774"/>
                    <a:pt x="8476" y="2325"/>
                  </a:cubicBezTo>
                  <a:cubicBezTo>
                    <a:pt x="8116" y="1129"/>
                    <a:pt x="7256" y="33"/>
                    <a:pt x="5914" y="2"/>
                  </a:cubicBezTo>
                  <a:cubicBezTo>
                    <a:pt x="5893" y="1"/>
                    <a:pt x="5872" y="1"/>
                    <a:pt x="5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2" name="Google Shape;5492;p16"/>
            <p:cNvSpPr/>
            <p:nvPr/>
          </p:nvSpPr>
          <p:spPr>
            <a:xfrm>
              <a:off x="1903525" y="4088100"/>
              <a:ext cx="344900" cy="185850"/>
            </a:xfrm>
            <a:custGeom>
              <a:avLst/>
              <a:gdLst/>
              <a:ahLst/>
              <a:cxnLst/>
              <a:rect l="l" t="t" r="r" b="b"/>
              <a:pathLst>
                <a:path w="13796" h="7434" extrusionOk="0">
                  <a:moveTo>
                    <a:pt x="2035" y="1"/>
                  </a:moveTo>
                  <a:cubicBezTo>
                    <a:pt x="1593" y="1"/>
                    <a:pt x="1301" y="661"/>
                    <a:pt x="1777" y="928"/>
                  </a:cubicBezTo>
                  <a:cubicBezTo>
                    <a:pt x="5023" y="2748"/>
                    <a:pt x="8420" y="4238"/>
                    <a:pt x="11476" y="6352"/>
                  </a:cubicBezTo>
                  <a:lnTo>
                    <a:pt x="11476" y="6352"/>
                  </a:lnTo>
                  <a:cubicBezTo>
                    <a:pt x="7847" y="6103"/>
                    <a:pt x="4252" y="5482"/>
                    <a:pt x="636" y="5110"/>
                  </a:cubicBezTo>
                  <a:cubicBezTo>
                    <a:pt x="615" y="5108"/>
                    <a:pt x="596" y="5107"/>
                    <a:pt x="577" y="5107"/>
                  </a:cubicBezTo>
                  <a:cubicBezTo>
                    <a:pt x="0" y="5107"/>
                    <a:pt x="24" y="6045"/>
                    <a:pt x="636" y="6106"/>
                  </a:cubicBezTo>
                  <a:cubicBezTo>
                    <a:pt x="4792" y="6534"/>
                    <a:pt x="8919" y="7290"/>
                    <a:pt x="13101" y="7434"/>
                  </a:cubicBezTo>
                  <a:cubicBezTo>
                    <a:pt x="13106" y="7434"/>
                    <a:pt x="13111" y="7434"/>
                    <a:pt x="13115" y="7434"/>
                  </a:cubicBezTo>
                  <a:cubicBezTo>
                    <a:pt x="13508" y="7434"/>
                    <a:pt x="13796" y="6851"/>
                    <a:pt x="13455" y="6582"/>
                  </a:cubicBezTo>
                  <a:cubicBezTo>
                    <a:pt x="11767" y="5262"/>
                    <a:pt x="9981" y="4109"/>
                    <a:pt x="8087" y="3106"/>
                  </a:cubicBezTo>
                  <a:cubicBezTo>
                    <a:pt x="6157" y="2083"/>
                    <a:pt x="4187" y="1139"/>
                    <a:pt x="2281" y="69"/>
                  </a:cubicBezTo>
                  <a:cubicBezTo>
                    <a:pt x="2197" y="21"/>
                    <a:pt x="2114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3" name="Google Shape;5493;p16"/>
            <p:cNvSpPr/>
            <p:nvPr/>
          </p:nvSpPr>
          <p:spPr>
            <a:xfrm>
              <a:off x="1462675" y="3884050"/>
              <a:ext cx="125100" cy="332450"/>
            </a:xfrm>
            <a:custGeom>
              <a:avLst/>
              <a:gdLst/>
              <a:ahLst/>
              <a:cxnLst/>
              <a:rect l="l" t="t" r="r" b="b"/>
              <a:pathLst>
                <a:path w="5004" h="13298" extrusionOk="0">
                  <a:moveTo>
                    <a:pt x="4226" y="0"/>
                  </a:moveTo>
                  <a:cubicBezTo>
                    <a:pt x="3978" y="0"/>
                    <a:pt x="3745" y="159"/>
                    <a:pt x="3776" y="478"/>
                  </a:cubicBezTo>
                  <a:cubicBezTo>
                    <a:pt x="3995" y="2762"/>
                    <a:pt x="3470" y="4910"/>
                    <a:pt x="2764" y="7066"/>
                  </a:cubicBezTo>
                  <a:cubicBezTo>
                    <a:pt x="2160" y="8913"/>
                    <a:pt x="1574" y="10906"/>
                    <a:pt x="310" y="12425"/>
                  </a:cubicBezTo>
                  <a:cubicBezTo>
                    <a:pt x="1" y="12799"/>
                    <a:pt x="333" y="13298"/>
                    <a:pt x="690" y="13298"/>
                  </a:cubicBezTo>
                  <a:cubicBezTo>
                    <a:pt x="802" y="13298"/>
                    <a:pt x="916" y="13249"/>
                    <a:pt x="1014" y="13131"/>
                  </a:cubicBezTo>
                  <a:cubicBezTo>
                    <a:pt x="2366" y="11506"/>
                    <a:pt x="3030" y="9452"/>
                    <a:pt x="3679" y="7474"/>
                  </a:cubicBezTo>
                  <a:cubicBezTo>
                    <a:pt x="4424" y="5193"/>
                    <a:pt x="5004" y="2899"/>
                    <a:pt x="4772" y="478"/>
                  </a:cubicBezTo>
                  <a:cubicBezTo>
                    <a:pt x="4741" y="160"/>
                    <a:pt x="4476" y="0"/>
                    <a:pt x="4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94" name="Google Shape;5494;p16"/>
          <p:cNvSpPr/>
          <p:nvPr/>
        </p:nvSpPr>
        <p:spPr>
          <a:xfrm>
            <a:off x="5425551" y="1662576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6842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1"/>
        </a:solidFill>
        <a:effectLst/>
      </p:bgPr>
    </p:bg>
    <p:spTree>
      <p:nvGrpSpPr>
        <p:cNvPr id="1" name="Shape 5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6" name="Google Shape;5496;p17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5497" name="Google Shape;5497;p17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8" name="Google Shape;5498;p17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9" name="Google Shape;5499;p17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0" name="Google Shape;5500;p17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1" name="Google Shape;5501;p17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2" name="Google Shape;5502;p17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3" name="Google Shape;5503;p17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4" name="Google Shape;5504;p17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5" name="Google Shape;5505;p17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6" name="Google Shape;5506;p17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7" name="Google Shape;5507;p17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8" name="Google Shape;5508;p17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9" name="Google Shape;5509;p17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0" name="Google Shape;5510;p17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1" name="Google Shape;5511;p17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2" name="Google Shape;5512;p17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3" name="Google Shape;5513;p17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4" name="Google Shape;5514;p17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5" name="Google Shape;5515;p17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6" name="Google Shape;5516;p17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7" name="Google Shape;5517;p17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8" name="Google Shape;5518;p17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9" name="Google Shape;5519;p17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0" name="Google Shape;5520;p17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1" name="Google Shape;5521;p17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2" name="Google Shape;5522;p17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3" name="Google Shape;5523;p17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4" name="Google Shape;5524;p17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5" name="Google Shape;5525;p17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6" name="Google Shape;5526;p17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7" name="Google Shape;5527;p17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8" name="Google Shape;5528;p17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9" name="Google Shape;5529;p17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0" name="Google Shape;5530;p17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1" name="Google Shape;5531;p17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2" name="Google Shape;5532;p17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3" name="Google Shape;5533;p17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4" name="Google Shape;5534;p17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5" name="Google Shape;5535;p17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6" name="Google Shape;5536;p17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7" name="Google Shape;5537;p17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8" name="Google Shape;5538;p17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9" name="Google Shape;5539;p17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0" name="Google Shape;5540;p17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1" name="Google Shape;5541;p17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2" name="Google Shape;5542;p17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3" name="Google Shape;5543;p17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4" name="Google Shape;5544;p17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5" name="Google Shape;5545;p17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6" name="Google Shape;5546;p17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7" name="Google Shape;5547;p17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8" name="Google Shape;5548;p17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9" name="Google Shape;5549;p17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0" name="Google Shape;5550;p17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1" name="Google Shape;5551;p17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2" name="Google Shape;5552;p17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3" name="Google Shape;5553;p17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4" name="Google Shape;5554;p17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5" name="Google Shape;5555;p17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6" name="Google Shape;5556;p17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7" name="Google Shape;5557;p17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8" name="Google Shape;5558;p17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9" name="Google Shape;5559;p17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0" name="Google Shape;5560;p17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1" name="Google Shape;5561;p17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2" name="Google Shape;5562;p17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3" name="Google Shape;5563;p17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4" name="Google Shape;5564;p17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5" name="Google Shape;5565;p17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6" name="Google Shape;5566;p17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7" name="Google Shape;5567;p17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8" name="Google Shape;5568;p17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9" name="Google Shape;5569;p17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0" name="Google Shape;5570;p17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1" name="Google Shape;5571;p17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2" name="Google Shape;5572;p17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3" name="Google Shape;5573;p17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4" name="Google Shape;5574;p17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5" name="Google Shape;5575;p17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6" name="Google Shape;5576;p17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7" name="Google Shape;5577;p17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8" name="Google Shape;5578;p17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9" name="Google Shape;5579;p17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0" name="Google Shape;5580;p17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1" name="Google Shape;5581;p17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2" name="Google Shape;5582;p17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3" name="Google Shape;5583;p17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4" name="Google Shape;5584;p17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5" name="Google Shape;5585;p17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6" name="Google Shape;5586;p17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7" name="Google Shape;5587;p17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8" name="Google Shape;5588;p17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9" name="Google Shape;5589;p17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0" name="Google Shape;5590;p17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1" name="Google Shape;5591;p17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2" name="Google Shape;5592;p17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3" name="Google Shape;5593;p17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4" name="Google Shape;5594;p17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5" name="Google Shape;5595;p17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6" name="Google Shape;5596;p17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7" name="Google Shape;5597;p17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8" name="Google Shape;5598;p17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9" name="Google Shape;5599;p17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0" name="Google Shape;5600;p17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1" name="Google Shape;5601;p17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2" name="Google Shape;5602;p17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3" name="Google Shape;5603;p17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4" name="Google Shape;5604;p17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5" name="Google Shape;5605;p17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6" name="Google Shape;5606;p17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7" name="Google Shape;5607;p17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8" name="Google Shape;5608;p17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9" name="Google Shape;5609;p17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0" name="Google Shape;5610;p17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1" name="Google Shape;5611;p17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2" name="Google Shape;5612;p17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3" name="Google Shape;5613;p17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4" name="Google Shape;5614;p17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5" name="Google Shape;5615;p17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6" name="Google Shape;5616;p17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7" name="Google Shape;5617;p17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8" name="Google Shape;5618;p17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9" name="Google Shape;5619;p17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0" name="Google Shape;5620;p17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1" name="Google Shape;5621;p17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2" name="Google Shape;5622;p17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3" name="Google Shape;5623;p17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4" name="Google Shape;5624;p17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5" name="Google Shape;5625;p17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6" name="Google Shape;5626;p17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7" name="Google Shape;5627;p17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8" name="Google Shape;5628;p17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9" name="Google Shape;5629;p17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0" name="Google Shape;5630;p17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1" name="Google Shape;5631;p17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2" name="Google Shape;5632;p17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3" name="Google Shape;5633;p17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4" name="Google Shape;5634;p17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5" name="Google Shape;5635;p17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6" name="Google Shape;5636;p17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7" name="Google Shape;5637;p17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8" name="Google Shape;5638;p17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9" name="Google Shape;5639;p17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0" name="Google Shape;5640;p17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1" name="Google Shape;5641;p17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2" name="Google Shape;5642;p17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3" name="Google Shape;5643;p17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4" name="Google Shape;5644;p17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5" name="Google Shape;5645;p17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6" name="Google Shape;5646;p17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7" name="Google Shape;5647;p17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8" name="Google Shape;5648;p17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9" name="Google Shape;5649;p17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0" name="Google Shape;5650;p17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1" name="Google Shape;5651;p17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2" name="Google Shape;5652;p17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3" name="Google Shape;5653;p17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4" name="Google Shape;5654;p17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5" name="Google Shape;5655;p17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6" name="Google Shape;5656;p17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7" name="Google Shape;5657;p17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8" name="Google Shape;5658;p17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9" name="Google Shape;5659;p17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0" name="Google Shape;5660;p17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1" name="Google Shape;5661;p17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2" name="Google Shape;5662;p17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3" name="Google Shape;5663;p17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4" name="Google Shape;5664;p17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5" name="Google Shape;5665;p17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6" name="Google Shape;5666;p17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7" name="Google Shape;5667;p17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8" name="Google Shape;5668;p17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9" name="Google Shape;5669;p17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0" name="Google Shape;5670;p17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1" name="Google Shape;5671;p17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2" name="Google Shape;5672;p17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3" name="Google Shape;5673;p17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4" name="Google Shape;5674;p17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5" name="Google Shape;5675;p17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6" name="Google Shape;5676;p17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7" name="Google Shape;5677;p17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8" name="Google Shape;5678;p17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9" name="Google Shape;5679;p17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0" name="Google Shape;5680;p17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1" name="Google Shape;5681;p17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2" name="Google Shape;5682;p17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3" name="Google Shape;5683;p17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4" name="Google Shape;5684;p17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5" name="Google Shape;5685;p17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6" name="Google Shape;5686;p17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7" name="Google Shape;5687;p17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8" name="Google Shape;5688;p17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9" name="Google Shape;5689;p17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0" name="Google Shape;5690;p17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1" name="Google Shape;5691;p17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2" name="Google Shape;5692;p17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3" name="Google Shape;5693;p17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4" name="Google Shape;5694;p17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5" name="Google Shape;5695;p17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6" name="Google Shape;5696;p17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7" name="Google Shape;5697;p17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8" name="Google Shape;5698;p17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9" name="Google Shape;5699;p17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0" name="Google Shape;5700;p17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1" name="Google Shape;5701;p17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2" name="Google Shape;5702;p17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3" name="Google Shape;5703;p17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4" name="Google Shape;5704;p17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5" name="Google Shape;5705;p17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6" name="Google Shape;5706;p17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7" name="Google Shape;5707;p17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8" name="Google Shape;5708;p17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9" name="Google Shape;5709;p17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0" name="Google Shape;5710;p17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1" name="Google Shape;5711;p17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2" name="Google Shape;5712;p17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3" name="Google Shape;5713;p17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4" name="Google Shape;5714;p17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5" name="Google Shape;5715;p17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6" name="Google Shape;5716;p17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7" name="Google Shape;5717;p17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8" name="Google Shape;5718;p17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9" name="Google Shape;5719;p17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0" name="Google Shape;5720;p17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1" name="Google Shape;5721;p17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2" name="Google Shape;5722;p17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3" name="Google Shape;5723;p17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4" name="Google Shape;5724;p17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5" name="Google Shape;5725;p17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6" name="Google Shape;5726;p17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7" name="Google Shape;5727;p17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8" name="Google Shape;5728;p17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9" name="Google Shape;5729;p17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0" name="Google Shape;5730;p17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1" name="Google Shape;5731;p17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2" name="Google Shape;5732;p17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3" name="Google Shape;5733;p17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4" name="Google Shape;5734;p17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5" name="Google Shape;5735;p17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6" name="Google Shape;5736;p17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7" name="Google Shape;5737;p17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8" name="Google Shape;5738;p17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9" name="Google Shape;5739;p17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0" name="Google Shape;5740;p17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1" name="Google Shape;5741;p17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2" name="Google Shape;5742;p17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3" name="Google Shape;5743;p17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4" name="Google Shape;5744;p17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5" name="Google Shape;5745;p17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6" name="Google Shape;5746;p17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7" name="Google Shape;5747;p17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8" name="Google Shape;5748;p17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9" name="Google Shape;5749;p17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0" name="Google Shape;5750;p17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1" name="Google Shape;5751;p17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2" name="Google Shape;5752;p17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3" name="Google Shape;5753;p17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4" name="Google Shape;5754;p17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5" name="Google Shape;5755;p17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6" name="Google Shape;5756;p17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7" name="Google Shape;5757;p17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8" name="Google Shape;5758;p17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9" name="Google Shape;5759;p17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0" name="Google Shape;5760;p17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1" name="Google Shape;5761;p17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2" name="Google Shape;5762;p17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3" name="Google Shape;5763;p17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4" name="Google Shape;5764;p17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5" name="Google Shape;5765;p17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6" name="Google Shape;5766;p17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7" name="Google Shape;5767;p17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8" name="Google Shape;5768;p17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9" name="Google Shape;5769;p17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0" name="Google Shape;5770;p17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1" name="Google Shape;5771;p17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2" name="Google Shape;5772;p17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3" name="Google Shape;5773;p17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4" name="Google Shape;5774;p17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5" name="Google Shape;5775;p17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6" name="Google Shape;5776;p17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7" name="Google Shape;5777;p17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8" name="Google Shape;5778;p17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9" name="Google Shape;5779;p17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0" name="Google Shape;5780;p17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1" name="Google Shape;5781;p17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2" name="Google Shape;5782;p17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3" name="Google Shape;5783;p17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4" name="Google Shape;5784;p17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5" name="Google Shape;5785;p17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6" name="Google Shape;5786;p17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7" name="Google Shape;5787;p17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8" name="Google Shape;5788;p17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9" name="Google Shape;5789;p17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0" name="Google Shape;5790;p17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1" name="Google Shape;5791;p17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2" name="Google Shape;5792;p17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3" name="Google Shape;5793;p17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4" name="Google Shape;5794;p17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5" name="Google Shape;5795;p17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6" name="Google Shape;5796;p17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7" name="Google Shape;5797;p17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8" name="Google Shape;5798;p17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9" name="Google Shape;5799;p17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0" name="Google Shape;5800;p17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1" name="Google Shape;5801;p17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2" name="Google Shape;5802;p17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3" name="Google Shape;5803;p17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4" name="Google Shape;5804;p17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5" name="Google Shape;5805;p17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6" name="Google Shape;5806;p17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7" name="Google Shape;5807;p17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8" name="Google Shape;5808;p17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9" name="Google Shape;5809;p17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0" name="Google Shape;5810;p17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1" name="Google Shape;5811;p17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2" name="Google Shape;5812;p17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3" name="Google Shape;5813;p17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4" name="Google Shape;5814;p17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5" name="Google Shape;5815;p17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6" name="Google Shape;5816;p17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7" name="Google Shape;5817;p17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8" name="Google Shape;5818;p17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9" name="Google Shape;5819;p17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0" name="Google Shape;5820;p17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1" name="Google Shape;5821;p17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2" name="Google Shape;5822;p17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3" name="Google Shape;5823;p17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4" name="Google Shape;5824;p17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5" name="Google Shape;5825;p17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6" name="Google Shape;5826;p17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7" name="Google Shape;5827;p17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8" name="Google Shape;5828;p17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9" name="Google Shape;5829;p17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0" name="Google Shape;5830;p17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1" name="Google Shape;5831;p17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2" name="Google Shape;5832;p17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3" name="Google Shape;5833;p17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4" name="Google Shape;5834;p17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5" name="Google Shape;5835;p17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6" name="Google Shape;5836;p17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7" name="Google Shape;5837;p17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8" name="Google Shape;5838;p17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9" name="Google Shape;5839;p17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0" name="Google Shape;5840;p17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1" name="Google Shape;5841;p17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2" name="Google Shape;5842;p17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3" name="Google Shape;5843;p17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4" name="Google Shape;5844;p17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5" name="Google Shape;5845;p17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6" name="Google Shape;5846;p17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7" name="Google Shape;5847;p17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8" name="Google Shape;5848;p17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9" name="Google Shape;5849;p17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0" name="Google Shape;5850;p17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1" name="Google Shape;5851;p17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2" name="Google Shape;5852;p17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3" name="Google Shape;5853;p17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4" name="Google Shape;5854;p17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5" name="Google Shape;5855;p17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6" name="Google Shape;5856;p17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57" name="Google Shape;5857;p17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58" name="Google Shape;5858;p17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5859" name="Google Shape;5859;p17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0" name="Google Shape;5860;p17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1" name="Google Shape;5861;p17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2" name="Google Shape;5862;p17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3" name="Google Shape;5863;p17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4" name="Google Shape;5864;p17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5" name="Google Shape;5865;p17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6" name="Google Shape;5866;p17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7" name="Google Shape;5867;p17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8" name="Google Shape;5868;p17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9" name="Google Shape;5869;p17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0" name="Google Shape;5870;p17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1" name="Google Shape;5871;p17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2" name="Google Shape;5872;p17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3" name="Google Shape;5873;p17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4" name="Google Shape;5874;p17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5" name="Google Shape;5875;p17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6" name="Google Shape;5876;p17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7" name="Google Shape;5877;p17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8" name="Google Shape;5878;p17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9" name="Google Shape;5879;p17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0" name="Google Shape;5880;p17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81" name="Google Shape;5881;p17"/>
          <p:cNvGrpSpPr/>
          <p:nvPr/>
        </p:nvGrpSpPr>
        <p:grpSpPr>
          <a:xfrm>
            <a:off x="3085826" y="8054462"/>
            <a:ext cx="2111520" cy="1507560"/>
            <a:chOff x="3308425" y="649500"/>
            <a:chExt cx="947975" cy="676825"/>
          </a:xfrm>
        </p:grpSpPr>
        <p:sp>
          <p:nvSpPr>
            <p:cNvPr id="5882" name="Google Shape;5882;p17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3" name="Google Shape;5883;p17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4" name="Google Shape;5884;p17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85" name="Google Shape;5885;p17"/>
          <p:cNvSpPr/>
          <p:nvPr/>
        </p:nvSpPr>
        <p:spPr>
          <a:xfrm>
            <a:off x="3286627" y="727072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6" name="Google Shape;5886;p17"/>
          <p:cNvSpPr/>
          <p:nvPr/>
        </p:nvSpPr>
        <p:spPr>
          <a:xfrm>
            <a:off x="6233701" y="8283977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7" name="Google Shape;5887;p17"/>
          <p:cNvSpPr/>
          <p:nvPr/>
        </p:nvSpPr>
        <p:spPr>
          <a:xfrm rot="-899622">
            <a:off x="14216903" y="8330359"/>
            <a:ext cx="1171550" cy="1246826"/>
          </a:xfrm>
          <a:custGeom>
            <a:avLst/>
            <a:gdLst/>
            <a:ahLst/>
            <a:cxnLst/>
            <a:rect l="l" t="t" r="r" b="b"/>
            <a:pathLst>
              <a:path w="27269" h="29017" extrusionOk="0">
                <a:moveTo>
                  <a:pt x="22507" y="0"/>
                </a:moveTo>
                <a:cubicBezTo>
                  <a:pt x="21719" y="0"/>
                  <a:pt x="20932" y="201"/>
                  <a:pt x="20248" y="603"/>
                </a:cubicBezTo>
                <a:cubicBezTo>
                  <a:pt x="20101" y="684"/>
                  <a:pt x="19960" y="774"/>
                  <a:pt x="19827" y="877"/>
                </a:cubicBezTo>
                <a:cubicBezTo>
                  <a:pt x="19689" y="973"/>
                  <a:pt x="19562" y="1080"/>
                  <a:pt x="19439" y="1195"/>
                </a:cubicBezTo>
                <a:cubicBezTo>
                  <a:pt x="19306" y="1313"/>
                  <a:pt x="19214" y="1408"/>
                  <a:pt x="19117" y="1505"/>
                </a:cubicBezTo>
                <a:lnTo>
                  <a:pt x="18821" y="1800"/>
                </a:lnTo>
                <a:lnTo>
                  <a:pt x="17642" y="2975"/>
                </a:lnTo>
                <a:lnTo>
                  <a:pt x="8210" y="12373"/>
                </a:lnTo>
                <a:lnTo>
                  <a:pt x="3494" y="17071"/>
                </a:lnTo>
                <a:lnTo>
                  <a:pt x="2315" y="18246"/>
                </a:lnTo>
                <a:lnTo>
                  <a:pt x="1721" y="18842"/>
                </a:lnTo>
                <a:cubicBezTo>
                  <a:pt x="1504" y="19073"/>
                  <a:pt x="1291" y="19311"/>
                  <a:pt x="1110" y="19576"/>
                </a:cubicBezTo>
                <a:cubicBezTo>
                  <a:pt x="744" y="20099"/>
                  <a:pt x="454" y="20675"/>
                  <a:pt x="267" y="21287"/>
                </a:cubicBezTo>
                <a:cubicBezTo>
                  <a:pt x="86" y="21900"/>
                  <a:pt x="1" y="22538"/>
                  <a:pt x="13" y="23174"/>
                </a:cubicBezTo>
                <a:cubicBezTo>
                  <a:pt x="35" y="24451"/>
                  <a:pt x="496" y="25713"/>
                  <a:pt x="1281" y="26719"/>
                </a:cubicBezTo>
                <a:cubicBezTo>
                  <a:pt x="1679" y="27216"/>
                  <a:pt x="2146" y="27657"/>
                  <a:pt x="2675" y="28015"/>
                </a:cubicBezTo>
                <a:cubicBezTo>
                  <a:pt x="3210" y="28365"/>
                  <a:pt x="3798" y="28634"/>
                  <a:pt x="4413" y="28805"/>
                </a:cubicBezTo>
                <a:cubicBezTo>
                  <a:pt x="4924" y="28947"/>
                  <a:pt x="5453" y="29016"/>
                  <a:pt x="5983" y="29016"/>
                </a:cubicBezTo>
                <a:cubicBezTo>
                  <a:pt x="6728" y="29016"/>
                  <a:pt x="7474" y="28878"/>
                  <a:pt x="8170" y="28610"/>
                </a:cubicBezTo>
                <a:cubicBezTo>
                  <a:pt x="8765" y="28375"/>
                  <a:pt x="9319" y="28045"/>
                  <a:pt x="9814" y="27642"/>
                </a:cubicBezTo>
                <a:lnTo>
                  <a:pt x="10170" y="27323"/>
                </a:lnTo>
                <a:cubicBezTo>
                  <a:pt x="10285" y="27216"/>
                  <a:pt x="10371" y="27125"/>
                  <a:pt x="10472" y="27025"/>
                </a:cubicBezTo>
                <a:lnTo>
                  <a:pt x="11063" y="26437"/>
                </a:lnTo>
                <a:lnTo>
                  <a:pt x="20495" y="17039"/>
                </a:lnTo>
                <a:cubicBezTo>
                  <a:pt x="21385" y="16152"/>
                  <a:pt x="21860" y="15184"/>
                  <a:pt x="21554" y="14878"/>
                </a:cubicBezTo>
                <a:cubicBezTo>
                  <a:pt x="21491" y="14814"/>
                  <a:pt x="21400" y="14784"/>
                  <a:pt x="21287" y="14784"/>
                </a:cubicBezTo>
                <a:cubicBezTo>
                  <a:pt x="20852" y="14784"/>
                  <a:pt x="20096" y="15227"/>
                  <a:pt x="19389" y="15931"/>
                </a:cubicBezTo>
                <a:lnTo>
                  <a:pt x="9957" y="25329"/>
                </a:lnTo>
                <a:lnTo>
                  <a:pt x="9369" y="25916"/>
                </a:lnTo>
                <a:cubicBezTo>
                  <a:pt x="9272" y="26009"/>
                  <a:pt x="9166" y="26121"/>
                  <a:pt x="9079" y="26200"/>
                </a:cubicBezTo>
                <a:lnTo>
                  <a:pt x="8814" y="26439"/>
                </a:lnTo>
                <a:cubicBezTo>
                  <a:pt x="8448" y="26735"/>
                  <a:pt x="8041" y="26978"/>
                  <a:pt x="7603" y="27152"/>
                </a:cubicBezTo>
                <a:cubicBezTo>
                  <a:pt x="7090" y="27349"/>
                  <a:pt x="6538" y="27451"/>
                  <a:pt x="5987" y="27451"/>
                </a:cubicBezTo>
                <a:cubicBezTo>
                  <a:pt x="5595" y="27451"/>
                  <a:pt x="5204" y="27399"/>
                  <a:pt x="4826" y="27294"/>
                </a:cubicBezTo>
                <a:cubicBezTo>
                  <a:pt x="4373" y="27166"/>
                  <a:pt x="3939" y="26970"/>
                  <a:pt x="3544" y="26715"/>
                </a:cubicBezTo>
                <a:cubicBezTo>
                  <a:pt x="3154" y="26449"/>
                  <a:pt x="2808" y="26121"/>
                  <a:pt x="2512" y="25753"/>
                </a:cubicBezTo>
                <a:cubicBezTo>
                  <a:pt x="1935" y="25011"/>
                  <a:pt x="1591" y="24083"/>
                  <a:pt x="1577" y="23138"/>
                </a:cubicBezTo>
                <a:cubicBezTo>
                  <a:pt x="1570" y="22667"/>
                  <a:pt x="1633" y="22194"/>
                  <a:pt x="1764" y="21743"/>
                </a:cubicBezTo>
                <a:cubicBezTo>
                  <a:pt x="1902" y="21291"/>
                  <a:pt x="2118" y="20866"/>
                  <a:pt x="2387" y="20480"/>
                </a:cubicBezTo>
                <a:cubicBezTo>
                  <a:pt x="2520" y="20285"/>
                  <a:pt x="2677" y="20110"/>
                  <a:pt x="2838" y="19937"/>
                </a:cubicBezTo>
                <a:lnTo>
                  <a:pt x="3418" y="19355"/>
                </a:lnTo>
                <a:lnTo>
                  <a:pt x="4597" y="18180"/>
                </a:lnTo>
                <a:lnTo>
                  <a:pt x="9313" y="13480"/>
                </a:lnTo>
                <a:lnTo>
                  <a:pt x="18747" y="4082"/>
                </a:lnTo>
                <a:lnTo>
                  <a:pt x="19926" y="2907"/>
                </a:lnTo>
                <a:lnTo>
                  <a:pt x="20220" y="2615"/>
                </a:lnTo>
                <a:cubicBezTo>
                  <a:pt x="20318" y="2515"/>
                  <a:pt x="20421" y="2412"/>
                  <a:pt x="20497" y="2348"/>
                </a:cubicBezTo>
                <a:cubicBezTo>
                  <a:pt x="20576" y="2273"/>
                  <a:pt x="20660" y="2201"/>
                  <a:pt x="20751" y="2140"/>
                </a:cubicBezTo>
                <a:cubicBezTo>
                  <a:pt x="20836" y="2070"/>
                  <a:pt x="20930" y="2014"/>
                  <a:pt x="21027" y="1961"/>
                </a:cubicBezTo>
                <a:cubicBezTo>
                  <a:pt x="21473" y="1696"/>
                  <a:pt x="21990" y="1565"/>
                  <a:pt x="22507" y="1565"/>
                </a:cubicBezTo>
                <a:cubicBezTo>
                  <a:pt x="22870" y="1565"/>
                  <a:pt x="23232" y="1629"/>
                  <a:pt x="23570" y="1758"/>
                </a:cubicBezTo>
                <a:cubicBezTo>
                  <a:pt x="24397" y="2056"/>
                  <a:pt x="25065" y="2764"/>
                  <a:pt x="25342" y="3593"/>
                </a:cubicBezTo>
                <a:cubicBezTo>
                  <a:pt x="25634" y="4424"/>
                  <a:pt x="25517" y="5384"/>
                  <a:pt x="25051" y="6128"/>
                </a:cubicBezTo>
                <a:cubicBezTo>
                  <a:pt x="24938" y="6315"/>
                  <a:pt x="24797" y="6486"/>
                  <a:pt x="24646" y="6647"/>
                </a:cubicBezTo>
                <a:lnTo>
                  <a:pt x="24063" y="7229"/>
                </a:lnTo>
                <a:lnTo>
                  <a:pt x="22884" y="8404"/>
                </a:lnTo>
                <a:lnTo>
                  <a:pt x="20526" y="10752"/>
                </a:lnTo>
                <a:lnTo>
                  <a:pt x="15811" y="15452"/>
                </a:lnTo>
                <a:lnTo>
                  <a:pt x="11095" y="20150"/>
                </a:lnTo>
                <a:lnTo>
                  <a:pt x="10506" y="20739"/>
                </a:lnTo>
                <a:cubicBezTo>
                  <a:pt x="10283" y="20961"/>
                  <a:pt x="10170" y="21073"/>
                  <a:pt x="10011" y="21174"/>
                </a:cubicBezTo>
                <a:cubicBezTo>
                  <a:pt x="9754" y="21340"/>
                  <a:pt x="9447" y="21423"/>
                  <a:pt x="9141" y="21423"/>
                </a:cubicBezTo>
                <a:cubicBezTo>
                  <a:pt x="9072" y="21423"/>
                  <a:pt x="9004" y="21419"/>
                  <a:pt x="8936" y="21411"/>
                </a:cubicBezTo>
                <a:cubicBezTo>
                  <a:pt x="8184" y="21331"/>
                  <a:pt x="7552" y="20653"/>
                  <a:pt x="7524" y="19898"/>
                </a:cubicBezTo>
                <a:cubicBezTo>
                  <a:pt x="7500" y="19524"/>
                  <a:pt x="7607" y="19142"/>
                  <a:pt x="7834" y="18846"/>
                </a:cubicBezTo>
                <a:cubicBezTo>
                  <a:pt x="7858" y="18806"/>
                  <a:pt x="7890" y="18770"/>
                  <a:pt x="7922" y="18737"/>
                </a:cubicBezTo>
                <a:cubicBezTo>
                  <a:pt x="7951" y="18701"/>
                  <a:pt x="7979" y="18667"/>
                  <a:pt x="8035" y="18611"/>
                </a:cubicBezTo>
                <a:lnTo>
                  <a:pt x="8325" y="18313"/>
                </a:lnTo>
                <a:lnTo>
                  <a:pt x="8906" y="17717"/>
                </a:lnTo>
                <a:lnTo>
                  <a:pt x="11224" y="15333"/>
                </a:lnTo>
                <a:lnTo>
                  <a:pt x="15864" y="10561"/>
                </a:lnTo>
                <a:cubicBezTo>
                  <a:pt x="16739" y="9661"/>
                  <a:pt x="17200" y="8685"/>
                  <a:pt x="16894" y="8380"/>
                </a:cubicBezTo>
                <a:cubicBezTo>
                  <a:pt x="16832" y="8319"/>
                  <a:pt x="16743" y="8290"/>
                  <a:pt x="16633" y="8290"/>
                </a:cubicBezTo>
                <a:cubicBezTo>
                  <a:pt x="16201" y="8290"/>
                  <a:pt x="15448" y="8744"/>
                  <a:pt x="14749" y="9464"/>
                </a:cubicBezTo>
                <a:lnTo>
                  <a:pt x="10105" y="14239"/>
                </a:lnTo>
                <a:lnTo>
                  <a:pt x="7784" y="16627"/>
                </a:lnTo>
                <a:lnTo>
                  <a:pt x="7204" y="17224"/>
                </a:lnTo>
                <a:lnTo>
                  <a:pt x="6914" y="17522"/>
                </a:lnTo>
                <a:cubicBezTo>
                  <a:pt x="6870" y="17566"/>
                  <a:pt x="6806" y="17635"/>
                  <a:pt x="6745" y="17705"/>
                </a:cubicBezTo>
                <a:cubicBezTo>
                  <a:pt x="6685" y="17774"/>
                  <a:pt x="6625" y="17844"/>
                  <a:pt x="6574" y="17920"/>
                </a:cubicBezTo>
                <a:cubicBezTo>
                  <a:pt x="6130" y="18510"/>
                  <a:pt x="5916" y="19262"/>
                  <a:pt x="5963" y="19993"/>
                </a:cubicBezTo>
                <a:cubicBezTo>
                  <a:pt x="6005" y="20725"/>
                  <a:pt x="6307" y="21448"/>
                  <a:pt x="6816" y="21979"/>
                </a:cubicBezTo>
                <a:cubicBezTo>
                  <a:pt x="7313" y="22514"/>
                  <a:pt x="8009" y="22878"/>
                  <a:pt x="8739" y="22963"/>
                </a:cubicBezTo>
                <a:cubicBezTo>
                  <a:pt x="8873" y="22981"/>
                  <a:pt x="9009" y="22989"/>
                  <a:pt x="9144" y="22989"/>
                </a:cubicBezTo>
                <a:cubicBezTo>
                  <a:pt x="9743" y="22989"/>
                  <a:pt x="10342" y="22822"/>
                  <a:pt x="10848" y="22496"/>
                </a:cubicBezTo>
                <a:cubicBezTo>
                  <a:pt x="11003" y="22395"/>
                  <a:pt x="11152" y="22287"/>
                  <a:pt x="11286" y="22162"/>
                </a:cubicBezTo>
                <a:cubicBezTo>
                  <a:pt x="11439" y="22025"/>
                  <a:pt x="11502" y="21951"/>
                  <a:pt x="11612" y="21848"/>
                </a:cubicBezTo>
                <a:lnTo>
                  <a:pt x="12200" y="21260"/>
                </a:lnTo>
                <a:lnTo>
                  <a:pt x="16916" y="16562"/>
                </a:lnTo>
                <a:lnTo>
                  <a:pt x="21632" y="11862"/>
                </a:lnTo>
                <a:lnTo>
                  <a:pt x="23990" y="9514"/>
                </a:lnTo>
                <a:lnTo>
                  <a:pt x="25169" y="8339"/>
                </a:lnTo>
                <a:lnTo>
                  <a:pt x="25763" y="7742"/>
                </a:lnTo>
                <a:cubicBezTo>
                  <a:pt x="25994" y="7502"/>
                  <a:pt x="26206" y="7241"/>
                  <a:pt x="26381" y="6955"/>
                </a:cubicBezTo>
                <a:cubicBezTo>
                  <a:pt x="27093" y="5816"/>
                  <a:pt x="27268" y="4360"/>
                  <a:pt x="26825" y="3092"/>
                </a:cubicBezTo>
                <a:cubicBezTo>
                  <a:pt x="26397" y="1820"/>
                  <a:pt x="25389" y="758"/>
                  <a:pt x="24125" y="295"/>
                </a:cubicBezTo>
                <a:cubicBezTo>
                  <a:pt x="23609" y="98"/>
                  <a:pt x="23058" y="0"/>
                  <a:pt x="225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8" name="Google Shape;5888;p17"/>
          <p:cNvSpPr/>
          <p:nvPr/>
        </p:nvSpPr>
        <p:spPr>
          <a:xfrm>
            <a:off x="4387000" y="1580277"/>
            <a:ext cx="776800" cy="823850"/>
          </a:xfrm>
          <a:custGeom>
            <a:avLst/>
            <a:gdLst/>
            <a:ahLst/>
            <a:cxnLst/>
            <a:rect l="l" t="t" r="r" b="b"/>
            <a:pathLst>
              <a:path w="15536" h="16477" extrusionOk="0">
                <a:moveTo>
                  <a:pt x="6847" y="1663"/>
                </a:moveTo>
                <a:cubicBezTo>
                  <a:pt x="7694" y="2699"/>
                  <a:pt x="8474" y="3796"/>
                  <a:pt x="9217" y="4915"/>
                </a:cubicBezTo>
                <a:lnTo>
                  <a:pt x="9217" y="4915"/>
                </a:lnTo>
                <a:cubicBezTo>
                  <a:pt x="8312" y="5132"/>
                  <a:pt x="7406" y="5345"/>
                  <a:pt x="6499" y="5555"/>
                </a:cubicBezTo>
                <a:lnTo>
                  <a:pt x="6499" y="5555"/>
                </a:lnTo>
                <a:cubicBezTo>
                  <a:pt x="6577" y="4254"/>
                  <a:pt x="6686" y="2956"/>
                  <a:pt x="6847" y="1663"/>
                </a:cubicBezTo>
                <a:close/>
                <a:moveTo>
                  <a:pt x="13631" y="4832"/>
                </a:moveTo>
                <a:cubicBezTo>
                  <a:pt x="13054" y="5635"/>
                  <a:pt x="12464" y="6428"/>
                  <a:pt x="11865" y="7213"/>
                </a:cubicBezTo>
                <a:lnTo>
                  <a:pt x="11865" y="7213"/>
                </a:lnTo>
                <a:cubicBezTo>
                  <a:pt x="11783" y="7081"/>
                  <a:pt x="11700" y="6949"/>
                  <a:pt x="11617" y="6817"/>
                </a:cubicBezTo>
                <a:cubicBezTo>
                  <a:pt x="11353" y="6396"/>
                  <a:pt x="11086" y="5973"/>
                  <a:pt x="10816" y="5552"/>
                </a:cubicBezTo>
                <a:lnTo>
                  <a:pt x="10816" y="5552"/>
                </a:lnTo>
                <a:cubicBezTo>
                  <a:pt x="11756" y="5320"/>
                  <a:pt x="12695" y="5082"/>
                  <a:pt x="13631" y="4832"/>
                </a:cubicBezTo>
                <a:close/>
                <a:moveTo>
                  <a:pt x="5447" y="6821"/>
                </a:moveTo>
                <a:lnTo>
                  <a:pt x="5447" y="6821"/>
                </a:lnTo>
                <a:cubicBezTo>
                  <a:pt x="5412" y="7578"/>
                  <a:pt x="5383" y="8337"/>
                  <a:pt x="5358" y="9095"/>
                </a:cubicBezTo>
                <a:lnTo>
                  <a:pt x="5358" y="9095"/>
                </a:lnTo>
                <a:cubicBezTo>
                  <a:pt x="4278" y="8603"/>
                  <a:pt x="3200" y="8103"/>
                  <a:pt x="2127" y="7595"/>
                </a:cubicBezTo>
                <a:lnTo>
                  <a:pt x="2127" y="7595"/>
                </a:lnTo>
                <a:cubicBezTo>
                  <a:pt x="3233" y="7333"/>
                  <a:pt x="4340" y="7077"/>
                  <a:pt x="5447" y="6821"/>
                </a:cubicBezTo>
                <a:close/>
                <a:moveTo>
                  <a:pt x="9795" y="5801"/>
                </a:moveTo>
                <a:cubicBezTo>
                  <a:pt x="10147" y="6347"/>
                  <a:pt x="10492" y="6896"/>
                  <a:pt x="10833" y="7443"/>
                </a:cubicBezTo>
                <a:cubicBezTo>
                  <a:pt x="10961" y="7647"/>
                  <a:pt x="11089" y="7852"/>
                  <a:pt x="11216" y="8057"/>
                </a:cubicBezTo>
                <a:lnTo>
                  <a:pt x="11216" y="8057"/>
                </a:lnTo>
                <a:cubicBezTo>
                  <a:pt x="10515" y="8963"/>
                  <a:pt x="9804" y="9861"/>
                  <a:pt x="9090" y="10757"/>
                </a:cubicBezTo>
                <a:lnTo>
                  <a:pt x="9090" y="10757"/>
                </a:lnTo>
                <a:cubicBezTo>
                  <a:pt x="8168" y="10356"/>
                  <a:pt x="7249" y="9949"/>
                  <a:pt x="6332" y="9536"/>
                </a:cubicBezTo>
                <a:lnTo>
                  <a:pt x="6332" y="9536"/>
                </a:lnTo>
                <a:cubicBezTo>
                  <a:pt x="6362" y="8553"/>
                  <a:pt x="6396" y="7571"/>
                  <a:pt x="6443" y="6590"/>
                </a:cubicBezTo>
                <a:lnTo>
                  <a:pt x="6443" y="6590"/>
                </a:lnTo>
                <a:cubicBezTo>
                  <a:pt x="7562" y="6331"/>
                  <a:pt x="8679" y="6070"/>
                  <a:pt x="9795" y="5801"/>
                </a:cubicBezTo>
                <a:close/>
                <a:moveTo>
                  <a:pt x="11771" y="8958"/>
                </a:moveTo>
                <a:cubicBezTo>
                  <a:pt x="12536" y="10214"/>
                  <a:pt x="13278" y="11491"/>
                  <a:pt x="13947" y="12799"/>
                </a:cubicBezTo>
                <a:lnTo>
                  <a:pt x="13947" y="12799"/>
                </a:lnTo>
                <a:cubicBezTo>
                  <a:pt x="12637" y="12267"/>
                  <a:pt x="11332" y="11721"/>
                  <a:pt x="10032" y="11163"/>
                </a:cubicBezTo>
                <a:lnTo>
                  <a:pt x="10032" y="11163"/>
                </a:lnTo>
                <a:cubicBezTo>
                  <a:pt x="10616" y="10431"/>
                  <a:pt x="11196" y="9697"/>
                  <a:pt x="11771" y="8958"/>
                </a:cubicBezTo>
                <a:close/>
                <a:moveTo>
                  <a:pt x="6300" y="10607"/>
                </a:moveTo>
                <a:cubicBezTo>
                  <a:pt x="7016" y="10927"/>
                  <a:pt x="7732" y="11244"/>
                  <a:pt x="8451" y="11557"/>
                </a:cubicBezTo>
                <a:lnTo>
                  <a:pt x="8451" y="11557"/>
                </a:lnTo>
                <a:cubicBezTo>
                  <a:pt x="7691" y="12508"/>
                  <a:pt x="6929" y="13457"/>
                  <a:pt x="6174" y="14413"/>
                </a:cubicBezTo>
                <a:lnTo>
                  <a:pt x="6174" y="14413"/>
                </a:lnTo>
                <a:cubicBezTo>
                  <a:pt x="6229" y="13146"/>
                  <a:pt x="6264" y="11877"/>
                  <a:pt x="6300" y="10607"/>
                </a:cubicBezTo>
                <a:close/>
                <a:moveTo>
                  <a:pt x="6513" y="1"/>
                </a:moveTo>
                <a:cubicBezTo>
                  <a:pt x="6290" y="1"/>
                  <a:pt x="6060" y="131"/>
                  <a:pt x="6026" y="362"/>
                </a:cubicBezTo>
                <a:cubicBezTo>
                  <a:pt x="5760" y="2163"/>
                  <a:pt x="5604" y="3972"/>
                  <a:pt x="5501" y="5786"/>
                </a:cubicBezTo>
                <a:lnTo>
                  <a:pt x="5501" y="5786"/>
                </a:lnTo>
                <a:cubicBezTo>
                  <a:pt x="3837" y="6171"/>
                  <a:pt x="2172" y="6555"/>
                  <a:pt x="511" y="6958"/>
                </a:cubicBezTo>
                <a:cubicBezTo>
                  <a:pt x="115" y="7055"/>
                  <a:pt x="1" y="7681"/>
                  <a:pt x="393" y="7868"/>
                </a:cubicBezTo>
                <a:cubicBezTo>
                  <a:pt x="2028" y="8652"/>
                  <a:pt x="3672" y="9419"/>
                  <a:pt x="5324" y="10167"/>
                </a:cubicBezTo>
                <a:lnTo>
                  <a:pt x="5324" y="10167"/>
                </a:lnTo>
                <a:cubicBezTo>
                  <a:pt x="5265" y="12097"/>
                  <a:pt x="5213" y="14027"/>
                  <a:pt x="5099" y="15951"/>
                </a:cubicBezTo>
                <a:cubicBezTo>
                  <a:pt x="5085" y="16196"/>
                  <a:pt x="5221" y="16347"/>
                  <a:pt x="5397" y="16404"/>
                </a:cubicBezTo>
                <a:lnTo>
                  <a:pt x="5397" y="16404"/>
                </a:lnTo>
                <a:cubicBezTo>
                  <a:pt x="5468" y="16450"/>
                  <a:pt x="5548" y="16477"/>
                  <a:pt x="5628" y="16477"/>
                </a:cubicBezTo>
                <a:cubicBezTo>
                  <a:pt x="5740" y="16477"/>
                  <a:pt x="5853" y="16426"/>
                  <a:pt x="5948" y="16303"/>
                </a:cubicBezTo>
                <a:cubicBezTo>
                  <a:pt x="7084" y="14845"/>
                  <a:pt x="8241" y="13406"/>
                  <a:pt x="9393" y="11965"/>
                </a:cubicBezTo>
                <a:lnTo>
                  <a:pt x="9393" y="11965"/>
                </a:lnTo>
                <a:cubicBezTo>
                  <a:pt x="11196" y="12741"/>
                  <a:pt x="13009" y="13494"/>
                  <a:pt x="14832" y="14222"/>
                </a:cubicBezTo>
                <a:cubicBezTo>
                  <a:pt x="14891" y="14245"/>
                  <a:pt x="14947" y="14256"/>
                  <a:pt x="14999" y="14256"/>
                </a:cubicBezTo>
                <a:cubicBezTo>
                  <a:pt x="15344" y="14256"/>
                  <a:pt x="15535" y="13791"/>
                  <a:pt x="15394" y="13491"/>
                </a:cubicBezTo>
                <a:cubicBezTo>
                  <a:pt x="14529" y="11640"/>
                  <a:pt x="13496" y="9859"/>
                  <a:pt x="12424" y="8114"/>
                </a:cubicBezTo>
                <a:lnTo>
                  <a:pt x="12424" y="8114"/>
                </a:lnTo>
                <a:cubicBezTo>
                  <a:pt x="13397" y="6844"/>
                  <a:pt x="14350" y="5557"/>
                  <a:pt x="15264" y="4238"/>
                </a:cubicBezTo>
                <a:cubicBezTo>
                  <a:pt x="15493" y="3909"/>
                  <a:pt x="15177" y="3491"/>
                  <a:pt x="14822" y="3491"/>
                </a:cubicBezTo>
                <a:cubicBezTo>
                  <a:pt x="14782" y="3491"/>
                  <a:pt x="14741" y="3496"/>
                  <a:pt x="14701" y="3507"/>
                </a:cubicBezTo>
                <a:cubicBezTo>
                  <a:pt x="13221" y="3921"/>
                  <a:pt x="11733" y="4302"/>
                  <a:pt x="10242" y="4667"/>
                </a:cubicBezTo>
                <a:lnTo>
                  <a:pt x="10242" y="4667"/>
                </a:lnTo>
                <a:cubicBezTo>
                  <a:pt x="9206" y="3091"/>
                  <a:pt x="8105" y="1549"/>
                  <a:pt x="6860" y="143"/>
                </a:cubicBezTo>
                <a:cubicBezTo>
                  <a:pt x="6774" y="46"/>
                  <a:pt x="6645" y="1"/>
                  <a:pt x="65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9" name="Google Shape;5889;p17"/>
          <p:cNvSpPr/>
          <p:nvPr/>
        </p:nvSpPr>
        <p:spPr>
          <a:xfrm>
            <a:off x="13403527" y="820002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0" name="Google Shape;5890;p17"/>
          <p:cNvSpPr/>
          <p:nvPr/>
        </p:nvSpPr>
        <p:spPr>
          <a:xfrm>
            <a:off x="14709101" y="1979526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1" name="Google Shape;5891;p17"/>
          <p:cNvSpPr/>
          <p:nvPr/>
        </p:nvSpPr>
        <p:spPr>
          <a:xfrm>
            <a:off x="6525927" y="278222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2" name="Google Shape;5892;p17"/>
          <p:cNvSpPr txBox="1">
            <a:spLocks noGrp="1"/>
          </p:cNvSpPr>
          <p:nvPr>
            <p:ph type="title"/>
          </p:nvPr>
        </p:nvSpPr>
        <p:spPr>
          <a:xfrm>
            <a:off x="6233700" y="3761300"/>
            <a:ext cx="9082800" cy="27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7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5893" name="Google Shape;5893;p17"/>
          <p:cNvSpPr txBox="1">
            <a:spLocks noGrp="1"/>
          </p:cNvSpPr>
          <p:nvPr>
            <p:ph type="title" idx="2" hasCustomPrompt="1"/>
          </p:nvPr>
        </p:nvSpPr>
        <p:spPr>
          <a:xfrm>
            <a:off x="3621900" y="4301700"/>
            <a:ext cx="23070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66929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6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3" name="Google Shape;6293;p19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6294" name="Google Shape;6294;p19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5" name="Google Shape;6295;p19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6" name="Google Shape;6296;p19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7" name="Google Shape;6297;p19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8" name="Google Shape;6298;p19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9" name="Google Shape;6299;p19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0" name="Google Shape;6300;p19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1" name="Google Shape;6301;p19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2" name="Google Shape;6302;p19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3" name="Google Shape;6303;p19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4" name="Google Shape;6304;p19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5" name="Google Shape;6305;p19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6" name="Google Shape;6306;p19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7" name="Google Shape;6307;p19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8" name="Google Shape;6308;p19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9" name="Google Shape;6309;p19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0" name="Google Shape;6310;p19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1" name="Google Shape;6311;p19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2" name="Google Shape;6312;p19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3" name="Google Shape;6313;p19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4" name="Google Shape;6314;p19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5" name="Google Shape;6315;p19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6" name="Google Shape;6316;p19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7" name="Google Shape;6317;p19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8" name="Google Shape;6318;p19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9" name="Google Shape;6319;p19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0" name="Google Shape;6320;p19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1" name="Google Shape;6321;p19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2" name="Google Shape;6322;p19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3" name="Google Shape;6323;p19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4" name="Google Shape;6324;p19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5" name="Google Shape;6325;p19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6" name="Google Shape;6326;p19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7" name="Google Shape;6327;p19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8" name="Google Shape;6328;p19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9" name="Google Shape;6329;p19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0" name="Google Shape;6330;p19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1" name="Google Shape;6331;p19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2" name="Google Shape;6332;p19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3" name="Google Shape;6333;p19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4" name="Google Shape;6334;p19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5" name="Google Shape;6335;p19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6" name="Google Shape;6336;p19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7" name="Google Shape;6337;p19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8" name="Google Shape;6338;p19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9" name="Google Shape;6339;p19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0" name="Google Shape;6340;p19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1" name="Google Shape;6341;p19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2" name="Google Shape;6342;p19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3" name="Google Shape;6343;p19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4" name="Google Shape;6344;p19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5" name="Google Shape;6345;p19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6" name="Google Shape;6346;p19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7" name="Google Shape;6347;p19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8" name="Google Shape;6348;p19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9" name="Google Shape;6349;p19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0" name="Google Shape;6350;p19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1" name="Google Shape;6351;p19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2" name="Google Shape;6352;p19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3" name="Google Shape;6353;p19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4" name="Google Shape;6354;p19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5" name="Google Shape;6355;p19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6" name="Google Shape;6356;p19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7" name="Google Shape;6357;p19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8" name="Google Shape;6358;p19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9" name="Google Shape;6359;p19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0" name="Google Shape;6360;p19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1" name="Google Shape;6361;p19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2" name="Google Shape;6362;p19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3" name="Google Shape;6363;p19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4" name="Google Shape;6364;p19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5" name="Google Shape;6365;p19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6" name="Google Shape;6366;p19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7" name="Google Shape;6367;p19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8" name="Google Shape;6368;p19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9" name="Google Shape;6369;p19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0" name="Google Shape;6370;p19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1" name="Google Shape;6371;p19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2" name="Google Shape;6372;p19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3" name="Google Shape;6373;p19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4" name="Google Shape;6374;p19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5" name="Google Shape;6375;p19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6" name="Google Shape;6376;p19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7" name="Google Shape;6377;p19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8" name="Google Shape;6378;p19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9" name="Google Shape;6379;p19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0" name="Google Shape;6380;p19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1" name="Google Shape;6381;p19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2" name="Google Shape;6382;p19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3" name="Google Shape;6383;p19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4" name="Google Shape;6384;p19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5" name="Google Shape;6385;p19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6" name="Google Shape;6386;p19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7" name="Google Shape;6387;p19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8" name="Google Shape;6388;p19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9" name="Google Shape;6389;p19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0" name="Google Shape;6390;p19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1" name="Google Shape;6391;p19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2" name="Google Shape;6392;p19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3" name="Google Shape;6393;p19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4" name="Google Shape;6394;p19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5" name="Google Shape;6395;p19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6" name="Google Shape;6396;p19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7" name="Google Shape;6397;p19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8" name="Google Shape;6398;p19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9" name="Google Shape;6399;p19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0" name="Google Shape;6400;p19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1" name="Google Shape;6401;p19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2" name="Google Shape;6402;p19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3" name="Google Shape;6403;p19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4" name="Google Shape;6404;p19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5" name="Google Shape;6405;p19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6" name="Google Shape;6406;p19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7" name="Google Shape;6407;p19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8" name="Google Shape;6408;p19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9" name="Google Shape;6409;p19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0" name="Google Shape;6410;p19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1" name="Google Shape;6411;p19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2" name="Google Shape;6412;p19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3" name="Google Shape;6413;p19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4" name="Google Shape;6414;p19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5" name="Google Shape;6415;p19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6" name="Google Shape;6416;p19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7" name="Google Shape;6417;p19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8" name="Google Shape;6418;p19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9" name="Google Shape;6419;p19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0" name="Google Shape;6420;p19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1" name="Google Shape;6421;p19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2" name="Google Shape;6422;p19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3" name="Google Shape;6423;p19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4" name="Google Shape;6424;p19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5" name="Google Shape;6425;p19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6" name="Google Shape;6426;p19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7" name="Google Shape;6427;p19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8" name="Google Shape;6428;p19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9" name="Google Shape;6429;p19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0" name="Google Shape;6430;p19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1" name="Google Shape;6431;p19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2" name="Google Shape;6432;p19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3" name="Google Shape;6433;p19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4" name="Google Shape;6434;p19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5" name="Google Shape;6435;p19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6" name="Google Shape;6436;p19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7" name="Google Shape;6437;p19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8" name="Google Shape;6438;p19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9" name="Google Shape;6439;p19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0" name="Google Shape;6440;p19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1" name="Google Shape;6441;p19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2" name="Google Shape;6442;p19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3" name="Google Shape;6443;p19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4" name="Google Shape;6444;p19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5" name="Google Shape;6445;p19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6" name="Google Shape;6446;p19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7" name="Google Shape;6447;p19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8" name="Google Shape;6448;p19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9" name="Google Shape;6449;p19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0" name="Google Shape;6450;p19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1" name="Google Shape;6451;p19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2" name="Google Shape;6452;p19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3" name="Google Shape;6453;p19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4" name="Google Shape;6454;p19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5" name="Google Shape;6455;p19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6" name="Google Shape;6456;p19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7" name="Google Shape;6457;p19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8" name="Google Shape;6458;p19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9" name="Google Shape;6459;p19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0" name="Google Shape;6460;p19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1" name="Google Shape;6461;p19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2" name="Google Shape;6462;p19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3" name="Google Shape;6463;p19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4" name="Google Shape;6464;p19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5" name="Google Shape;6465;p19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6" name="Google Shape;6466;p19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7" name="Google Shape;6467;p19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8" name="Google Shape;6468;p19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9" name="Google Shape;6469;p19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0" name="Google Shape;6470;p19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1" name="Google Shape;6471;p19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2" name="Google Shape;6472;p19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3" name="Google Shape;6473;p19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4" name="Google Shape;6474;p19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5" name="Google Shape;6475;p19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6" name="Google Shape;6476;p19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7" name="Google Shape;6477;p19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8" name="Google Shape;6478;p19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9" name="Google Shape;6479;p19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0" name="Google Shape;6480;p19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1" name="Google Shape;6481;p19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2" name="Google Shape;6482;p19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3" name="Google Shape;6483;p19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4" name="Google Shape;6484;p19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5" name="Google Shape;6485;p19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6" name="Google Shape;6486;p19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7" name="Google Shape;6487;p19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8" name="Google Shape;6488;p19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9" name="Google Shape;6489;p19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0" name="Google Shape;6490;p19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1" name="Google Shape;6491;p19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2" name="Google Shape;6492;p19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3" name="Google Shape;6493;p19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4" name="Google Shape;6494;p19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5" name="Google Shape;6495;p19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6" name="Google Shape;6496;p19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7" name="Google Shape;6497;p19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8" name="Google Shape;6498;p19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9" name="Google Shape;6499;p19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0" name="Google Shape;6500;p19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1" name="Google Shape;6501;p19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2" name="Google Shape;6502;p19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3" name="Google Shape;6503;p19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4" name="Google Shape;6504;p19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5" name="Google Shape;6505;p19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6" name="Google Shape;6506;p19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7" name="Google Shape;6507;p19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8" name="Google Shape;6508;p19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9" name="Google Shape;6509;p19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0" name="Google Shape;6510;p19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1" name="Google Shape;6511;p19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2" name="Google Shape;6512;p19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3" name="Google Shape;6513;p19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4" name="Google Shape;6514;p19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5" name="Google Shape;6515;p19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6" name="Google Shape;6516;p19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7" name="Google Shape;6517;p19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8" name="Google Shape;6518;p19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9" name="Google Shape;6519;p19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0" name="Google Shape;6520;p19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1" name="Google Shape;6521;p19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2" name="Google Shape;6522;p19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3" name="Google Shape;6523;p19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4" name="Google Shape;6524;p19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5" name="Google Shape;6525;p19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6" name="Google Shape;6526;p19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7" name="Google Shape;6527;p19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8" name="Google Shape;6528;p19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9" name="Google Shape;6529;p19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0" name="Google Shape;6530;p19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1" name="Google Shape;6531;p19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2" name="Google Shape;6532;p19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3" name="Google Shape;6533;p19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4" name="Google Shape;6534;p19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5" name="Google Shape;6535;p19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6" name="Google Shape;6536;p19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7" name="Google Shape;6537;p19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8" name="Google Shape;6538;p19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9" name="Google Shape;6539;p19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0" name="Google Shape;6540;p19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1" name="Google Shape;6541;p19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2" name="Google Shape;6542;p19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3" name="Google Shape;6543;p19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4" name="Google Shape;6544;p19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5" name="Google Shape;6545;p19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6" name="Google Shape;6546;p19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7" name="Google Shape;6547;p19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8" name="Google Shape;6548;p19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9" name="Google Shape;6549;p19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0" name="Google Shape;6550;p19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1" name="Google Shape;6551;p19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2" name="Google Shape;6552;p19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3" name="Google Shape;6553;p19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4" name="Google Shape;6554;p19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5" name="Google Shape;6555;p19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6" name="Google Shape;6556;p19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7" name="Google Shape;6557;p19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8" name="Google Shape;6558;p19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9" name="Google Shape;6559;p19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0" name="Google Shape;6560;p19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1" name="Google Shape;6561;p19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2" name="Google Shape;6562;p19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3" name="Google Shape;6563;p19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4" name="Google Shape;6564;p19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5" name="Google Shape;6565;p19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6" name="Google Shape;6566;p19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7" name="Google Shape;6567;p19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8" name="Google Shape;6568;p19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9" name="Google Shape;6569;p19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0" name="Google Shape;6570;p19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1" name="Google Shape;6571;p19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2" name="Google Shape;6572;p19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3" name="Google Shape;6573;p19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4" name="Google Shape;6574;p19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5" name="Google Shape;6575;p19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6" name="Google Shape;6576;p19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7" name="Google Shape;6577;p19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8" name="Google Shape;6578;p19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9" name="Google Shape;6579;p19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0" name="Google Shape;6580;p19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1" name="Google Shape;6581;p19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2" name="Google Shape;6582;p19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3" name="Google Shape;6583;p19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4" name="Google Shape;6584;p19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5" name="Google Shape;6585;p19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6" name="Google Shape;6586;p19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7" name="Google Shape;6587;p19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8" name="Google Shape;6588;p19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9" name="Google Shape;6589;p19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0" name="Google Shape;6590;p19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1" name="Google Shape;6591;p19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2" name="Google Shape;6592;p19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3" name="Google Shape;6593;p19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4" name="Google Shape;6594;p19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5" name="Google Shape;6595;p19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6" name="Google Shape;6596;p19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7" name="Google Shape;6597;p19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8" name="Google Shape;6598;p19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9" name="Google Shape;6599;p19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0" name="Google Shape;6600;p19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1" name="Google Shape;6601;p19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2" name="Google Shape;6602;p19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3" name="Google Shape;6603;p19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4" name="Google Shape;6604;p19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5" name="Google Shape;6605;p19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6" name="Google Shape;6606;p19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7" name="Google Shape;6607;p19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8" name="Google Shape;6608;p19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9" name="Google Shape;6609;p19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0" name="Google Shape;6610;p19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1" name="Google Shape;6611;p19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2" name="Google Shape;6612;p19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3" name="Google Shape;6613;p19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4" name="Google Shape;6614;p19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5" name="Google Shape;6615;p19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6" name="Google Shape;6616;p19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7" name="Google Shape;6617;p19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8" name="Google Shape;6618;p19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9" name="Google Shape;6619;p19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0" name="Google Shape;6620;p19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1" name="Google Shape;6621;p19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2" name="Google Shape;6622;p19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3" name="Google Shape;6623;p19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4" name="Google Shape;6624;p19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5" name="Google Shape;6625;p19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6" name="Google Shape;6626;p19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7" name="Google Shape;6627;p19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8" name="Google Shape;6628;p19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9" name="Google Shape;6629;p19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0" name="Google Shape;6630;p19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1" name="Google Shape;6631;p19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2" name="Google Shape;6632;p19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3" name="Google Shape;6633;p19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4" name="Google Shape;6634;p19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5" name="Google Shape;6635;p19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6" name="Google Shape;6636;p19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7" name="Google Shape;6637;p19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8" name="Google Shape;6638;p19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9" name="Google Shape;6639;p19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0" name="Google Shape;6640;p19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1" name="Google Shape;6641;p19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2" name="Google Shape;6642;p19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3" name="Google Shape;6643;p19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4" name="Google Shape;6644;p19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5" name="Google Shape;6645;p19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6" name="Google Shape;6646;p19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7" name="Google Shape;6647;p19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8" name="Google Shape;6648;p19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9" name="Google Shape;6649;p19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0" name="Google Shape;6650;p19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1" name="Google Shape;6651;p19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2" name="Google Shape;6652;p19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3" name="Google Shape;6653;p19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54" name="Google Shape;6654;p19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655" name="Google Shape;6655;p19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6656" name="Google Shape;6656;p19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7" name="Google Shape;6657;p19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8" name="Google Shape;6658;p19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9" name="Google Shape;6659;p19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0" name="Google Shape;6660;p19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1" name="Google Shape;6661;p19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2" name="Google Shape;6662;p19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3" name="Google Shape;6663;p19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4" name="Google Shape;6664;p19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5" name="Google Shape;6665;p19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6" name="Google Shape;6666;p19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7" name="Google Shape;6667;p19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8" name="Google Shape;6668;p19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9" name="Google Shape;6669;p19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0" name="Google Shape;6670;p19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1" name="Google Shape;6671;p19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2" name="Google Shape;6672;p19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3" name="Google Shape;6673;p19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74" name="Google Shape;6674;p19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6675" name="Google Shape;6675;p19"/>
          <p:cNvSpPr txBox="1">
            <a:spLocks noGrp="1"/>
          </p:cNvSpPr>
          <p:nvPr>
            <p:ph type="subTitle" idx="1"/>
          </p:nvPr>
        </p:nvSpPr>
        <p:spPr>
          <a:xfrm>
            <a:off x="2541300" y="2404150"/>
            <a:ext cx="14040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6676" name="Google Shape;6676;p19"/>
          <p:cNvSpPr txBox="1">
            <a:spLocks noGrp="1"/>
          </p:cNvSpPr>
          <p:nvPr>
            <p:ph type="subTitle" idx="2"/>
          </p:nvPr>
        </p:nvSpPr>
        <p:spPr>
          <a:xfrm>
            <a:off x="2541300" y="3028750"/>
            <a:ext cx="14040000" cy="5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7" name="Google Shape;6677;p19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8" name="Google Shape;6678;p19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9" name="Google Shape;6679;p19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0" name="Google Shape;6680;p19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887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6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2" name="Google Shape;6682;p20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6683" name="Google Shape;6683;p20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4" name="Google Shape;6684;p20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5" name="Google Shape;6685;p20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6" name="Google Shape;6686;p20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7" name="Google Shape;6687;p20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8" name="Google Shape;6688;p20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9" name="Google Shape;6689;p20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0" name="Google Shape;6690;p20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1" name="Google Shape;6691;p20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2" name="Google Shape;6692;p20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3" name="Google Shape;6693;p20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4" name="Google Shape;6694;p20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5" name="Google Shape;6695;p20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6" name="Google Shape;6696;p20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7" name="Google Shape;6697;p20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8" name="Google Shape;6698;p20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9" name="Google Shape;6699;p20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0" name="Google Shape;6700;p20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1" name="Google Shape;6701;p20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2" name="Google Shape;6702;p20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3" name="Google Shape;6703;p20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4" name="Google Shape;6704;p20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5" name="Google Shape;6705;p20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6" name="Google Shape;6706;p20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7" name="Google Shape;6707;p20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8" name="Google Shape;6708;p20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9" name="Google Shape;6709;p20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0" name="Google Shape;6710;p20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1" name="Google Shape;6711;p20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2" name="Google Shape;6712;p20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3" name="Google Shape;6713;p20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4" name="Google Shape;6714;p20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5" name="Google Shape;6715;p20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6" name="Google Shape;6716;p20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7" name="Google Shape;6717;p20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8" name="Google Shape;6718;p20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9" name="Google Shape;6719;p20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0" name="Google Shape;6720;p20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1" name="Google Shape;6721;p20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2" name="Google Shape;6722;p20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3" name="Google Shape;6723;p20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4" name="Google Shape;6724;p20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5" name="Google Shape;6725;p20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6" name="Google Shape;6726;p20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7" name="Google Shape;6727;p20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8" name="Google Shape;6728;p20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9" name="Google Shape;6729;p20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0" name="Google Shape;6730;p20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1" name="Google Shape;6731;p20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2" name="Google Shape;6732;p20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3" name="Google Shape;6733;p20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4" name="Google Shape;6734;p20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5" name="Google Shape;6735;p20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6" name="Google Shape;6736;p20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7" name="Google Shape;6737;p20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8" name="Google Shape;6738;p20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9" name="Google Shape;6739;p20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0" name="Google Shape;6740;p20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1" name="Google Shape;6741;p20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2" name="Google Shape;6742;p20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3" name="Google Shape;6743;p20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4" name="Google Shape;6744;p20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5" name="Google Shape;6745;p20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6" name="Google Shape;6746;p20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7" name="Google Shape;6747;p20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8" name="Google Shape;6748;p20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9" name="Google Shape;6749;p20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0" name="Google Shape;6750;p20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1" name="Google Shape;6751;p20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2" name="Google Shape;6752;p20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3" name="Google Shape;6753;p20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4" name="Google Shape;6754;p20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5" name="Google Shape;6755;p20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6" name="Google Shape;6756;p20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7" name="Google Shape;6757;p20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8" name="Google Shape;6758;p20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9" name="Google Shape;6759;p20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0" name="Google Shape;6760;p20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1" name="Google Shape;6761;p20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2" name="Google Shape;6762;p20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3" name="Google Shape;6763;p20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4" name="Google Shape;6764;p20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5" name="Google Shape;6765;p20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6" name="Google Shape;6766;p20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7" name="Google Shape;6767;p20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8" name="Google Shape;6768;p20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9" name="Google Shape;6769;p20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0" name="Google Shape;6770;p20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1" name="Google Shape;6771;p20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2" name="Google Shape;6772;p20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3" name="Google Shape;6773;p20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4" name="Google Shape;6774;p20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5" name="Google Shape;6775;p20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6" name="Google Shape;6776;p20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7" name="Google Shape;6777;p20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8" name="Google Shape;6778;p20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9" name="Google Shape;6779;p20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0" name="Google Shape;6780;p20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1" name="Google Shape;6781;p20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2" name="Google Shape;6782;p20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3" name="Google Shape;6783;p20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4" name="Google Shape;6784;p20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5" name="Google Shape;6785;p20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6" name="Google Shape;6786;p20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7" name="Google Shape;6787;p20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8" name="Google Shape;6788;p20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9" name="Google Shape;6789;p20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0" name="Google Shape;6790;p20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1" name="Google Shape;6791;p20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2" name="Google Shape;6792;p20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3" name="Google Shape;6793;p20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4" name="Google Shape;6794;p20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5" name="Google Shape;6795;p20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6" name="Google Shape;6796;p20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7" name="Google Shape;6797;p20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8" name="Google Shape;6798;p20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9" name="Google Shape;6799;p20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0" name="Google Shape;6800;p20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1" name="Google Shape;6801;p20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2" name="Google Shape;6802;p20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3" name="Google Shape;6803;p20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4" name="Google Shape;6804;p20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5" name="Google Shape;6805;p20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6" name="Google Shape;6806;p20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7" name="Google Shape;6807;p20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8" name="Google Shape;6808;p20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9" name="Google Shape;6809;p20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0" name="Google Shape;6810;p20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1" name="Google Shape;6811;p20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2" name="Google Shape;6812;p20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3" name="Google Shape;6813;p20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4" name="Google Shape;6814;p20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5" name="Google Shape;6815;p20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6" name="Google Shape;6816;p20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7" name="Google Shape;6817;p20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8" name="Google Shape;6818;p20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9" name="Google Shape;6819;p20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0" name="Google Shape;6820;p20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1" name="Google Shape;6821;p20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2" name="Google Shape;6822;p20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3" name="Google Shape;6823;p20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4" name="Google Shape;6824;p20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5" name="Google Shape;6825;p20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6" name="Google Shape;6826;p20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7" name="Google Shape;6827;p20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8" name="Google Shape;6828;p20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9" name="Google Shape;6829;p20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0" name="Google Shape;6830;p20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1" name="Google Shape;6831;p20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2" name="Google Shape;6832;p20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3" name="Google Shape;6833;p20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4" name="Google Shape;6834;p20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5" name="Google Shape;6835;p20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6" name="Google Shape;6836;p20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7" name="Google Shape;6837;p20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8" name="Google Shape;6838;p20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9" name="Google Shape;6839;p20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0" name="Google Shape;6840;p20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1" name="Google Shape;6841;p20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2" name="Google Shape;6842;p20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3" name="Google Shape;6843;p20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4" name="Google Shape;6844;p20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5" name="Google Shape;6845;p20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6" name="Google Shape;6846;p20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7" name="Google Shape;6847;p20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8" name="Google Shape;6848;p20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9" name="Google Shape;6849;p20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0" name="Google Shape;6850;p20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1" name="Google Shape;6851;p20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2" name="Google Shape;6852;p20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3" name="Google Shape;6853;p20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4" name="Google Shape;6854;p20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5" name="Google Shape;6855;p20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6" name="Google Shape;6856;p20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7" name="Google Shape;6857;p20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8" name="Google Shape;6858;p20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9" name="Google Shape;6859;p20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0" name="Google Shape;6860;p20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1" name="Google Shape;6861;p20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2" name="Google Shape;6862;p20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3" name="Google Shape;6863;p20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4" name="Google Shape;6864;p20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5" name="Google Shape;6865;p20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6" name="Google Shape;6866;p20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7" name="Google Shape;6867;p20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8" name="Google Shape;6868;p20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9" name="Google Shape;6869;p20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0" name="Google Shape;6870;p20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1" name="Google Shape;6871;p20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2" name="Google Shape;6872;p20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3" name="Google Shape;6873;p20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4" name="Google Shape;6874;p20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5" name="Google Shape;6875;p20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6" name="Google Shape;6876;p20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7" name="Google Shape;6877;p20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8" name="Google Shape;6878;p20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9" name="Google Shape;6879;p20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0" name="Google Shape;6880;p20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1" name="Google Shape;6881;p20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2" name="Google Shape;6882;p20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3" name="Google Shape;6883;p20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4" name="Google Shape;6884;p20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5" name="Google Shape;6885;p20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6" name="Google Shape;6886;p20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7" name="Google Shape;6887;p20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8" name="Google Shape;6888;p20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9" name="Google Shape;6889;p20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0" name="Google Shape;6890;p20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1" name="Google Shape;6891;p20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2" name="Google Shape;6892;p20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3" name="Google Shape;6893;p20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4" name="Google Shape;6894;p20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5" name="Google Shape;6895;p20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6" name="Google Shape;6896;p20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7" name="Google Shape;6897;p20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8" name="Google Shape;6898;p20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9" name="Google Shape;6899;p20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0" name="Google Shape;6900;p20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1" name="Google Shape;6901;p20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2" name="Google Shape;6902;p20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3" name="Google Shape;6903;p20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4" name="Google Shape;6904;p20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5" name="Google Shape;6905;p20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6" name="Google Shape;6906;p20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7" name="Google Shape;6907;p20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8" name="Google Shape;6908;p20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9" name="Google Shape;6909;p20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0" name="Google Shape;6910;p20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1" name="Google Shape;6911;p20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2" name="Google Shape;6912;p20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3" name="Google Shape;6913;p20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4" name="Google Shape;6914;p20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5" name="Google Shape;6915;p20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6" name="Google Shape;6916;p20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7" name="Google Shape;6917;p20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8" name="Google Shape;6918;p20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9" name="Google Shape;6919;p20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0" name="Google Shape;6920;p20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1" name="Google Shape;6921;p20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2" name="Google Shape;6922;p20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3" name="Google Shape;6923;p20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4" name="Google Shape;6924;p20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5" name="Google Shape;6925;p20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6" name="Google Shape;6926;p20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7" name="Google Shape;6927;p20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8" name="Google Shape;6928;p20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9" name="Google Shape;6929;p20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0" name="Google Shape;6930;p20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1" name="Google Shape;6931;p20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2" name="Google Shape;6932;p20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3" name="Google Shape;6933;p20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4" name="Google Shape;6934;p20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5" name="Google Shape;6935;p20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6" name="Google Shape;6936;p20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7" name="Google Shape;6937;p20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8" name="Google Shape;6938;p20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9" name="Google Shape;6939;p20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0" name="Google Shape;6940;p20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1" name="Google Shape;6941;p20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2" name="Google Shape;6942;p20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3" name="Google Shape;6943;p20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4" name="Google Shape;6944;p20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5" name="Google Shape;6945;p20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6" name="Google Shape;6946;p20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7" name="Google Shape;6947;p20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8" name="Google Shape;6948;p20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9" name="Google Shape;6949;p20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0" name="Google Shape;6950;p20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1" name="Google Shape;6951;p20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2" name="Google Shape;6952;p20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3" name="Google Shape;6953;p20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4" name="Google Shape;6954;p20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5" name="Google Shape;6955;p20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6" name="Google Shape;6956;p20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7" name="Google Shape;6957;p20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8" name="Google Shape;6958;p20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9" name="Google Shape;6959;p20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0" name="Google Shape;6960;p20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1" name="Google Shape;6961;p20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2" name="Google Shape;6962;p20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3" name="Google Shape;6963;p20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4" name="Google Shape;6964;p20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5" name="Google Shape;6965;p20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6" name="Google Shape;6966;p20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7" name="Google Shape;6967;p20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8" name="Google Shape;6968;p20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9" name="Google Shape;6969;p20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0" name="Google Shape;6970;p20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1" name="Google Shape;6971;p20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2" name="Google Shape;6972;p20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3" name="Google Shape;6973;p20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4" name="Google Shape;6974;p20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5" name="Google Shape;6975;p20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6" name="Google Shape;6976;p20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7" name="Google Shape;6977;p20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8" name="Google Shape;6978;p20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9" name="Google Shape;6979;p20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0" name="Google Shape;6980;p20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1" name="Google Shape;6981;p20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2" name="Google Shape;6982;p20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3" name="Google Shape;6983;p20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4" name="Google Shape;6984;p20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5" name="Google Shape;6985;p20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6" name="Google Shape;6986;p20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7" name="Google Shape;6987;p20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8" name="Google Shape;6988;p20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9" name="Google Shape;6989;p20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0" name="Google Shape;6990;p20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1" name="Google Shape;6991;p20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2" name="Google Shape;6992;p20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3" name="Google Shape;6993;p20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4" name="Google Shape;6994;p20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5" name="Google Shape;6995;p20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6" name="Google Shape;6996;p20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7" name="Google Shape;6997;p20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8" name="Google Shape;6998;p20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9" name="Google Shape;6999;p20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0" name="Google Shape;7000;p20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1" name="Google Shape;7001;p20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2" name="Google Shape;7002;p20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3" name="Google Shape;7003;p20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4" name="Google Shape;7004;p20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5" name="Google Shape;7005;p20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6" name="Google Shape;7006;p20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7" name="Google Shape;7007;p20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8" name="Google Shape;7008;p20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9" name="Google Shape;7009;p20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0" name="Google Shape;7010;p20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1" name="Google Shape;7011;p20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2" name="Google Shape;7012;p20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3" name="Google Shape;7013;p20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4" name="Google Shape;7014;p20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5" name="Google Shape;7015;p20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6" name="Google Shape;7016;p20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7" name="Google Shape;7017;p20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8" name="Google Shape;7018;p20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9" name="Google Shape;7019;p20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0" name="Google Shape;7020;p20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1" name="Google Shape;7021;p20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2" name="Google Shape;7022;p20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3" name="Google Shape;7023;p20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4" name="Google Shape;7024;p20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5" name="Google Shape;7025;p20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6" name="Google Shape;7026;p20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7" name="Google Shape;7027;p20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8" name="Google Shape;7028;p20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9" name="Google Shape;7029;p20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0" name="Google Shape;7030;p20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1" name="Google Shape;7031;p20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2" name="Google Shape;7032;p20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3" name="Google Shape;7033;p20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4" name="Google Shape;7034;p20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5" name="Google Shape;7035;p20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6" name="Google Shape;7036;p20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7" name="Google Shape;7037;p20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8" name="Google Shape;7038;p20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9" name="Google Shape;7039;p20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0" name="Google Shape;7040;p20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1" name="Google Shape;7041;p20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2" name="Google Shape;7042;p20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43" name="Google Shape;7043;p20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044" name="Google Shape;7044;p20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7045" name="Google Shape;7045;p20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6" name="Google Shape;7046;p20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7" name="Google Shape;7047;p20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8" name="Google Shape;7048;p20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9" name="Google Shape;7049;p20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0" name="Google Shape;7050;p20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1" name="Google Shape;7051;p20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2" name="Google Shape;7052;p20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3" name="Google Shape;7053;p20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4" name="Google Shape;7054;p20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5" name="Google Shape;7055;p20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6" name="Google Shape;7056;p20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7" name="Google Shape;7057;p20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8" name="Google Shape;7058;p20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9" name="Google Shape;7059;p20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0" name="Google Shape;7060;p20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1" name="Google Shape;7061;p20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2" name="Google Shape;7062;p20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63" name="Google Shape;7063;p20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7064" name="Google Shape;7064;p20"/>
          <p:cNvSpPr txBox="1">
            <a:spLocks noGrp="1"/>
          </p:cNvSpPr>
          <p:nvPr>
            <p:ph type="subTitle" idx="1"/>
          </p:nvPr>
        </p:nvSpPr>
        <p:spPr>
          <a:xfrm>
            <a:off x="2541300" y="2404150"/>
            <a:ext cx="14040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7065" name="Google Shape;7065;p20"/>
          <p:cNvSpPr txBox="1">
            <a:spLocks noGrp="1"/>
          </p:cNvSpPr>
          <p:nvPr>
            <p:ph type="subTitle" idx="2"/>
          </p:nvPr>
        </p:nvSpPr>
        <p:spPr>
          <a:xfrm>
            <a:off x="2541300" y="3028750"/>
            <a:ext cx="14040000" cy="5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6" name="Google Shape;7066;p20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7" name="Google Shape;7067;p20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8" name="Google Shape;7068;p20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9" name="Google Shape;7069;p20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1601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7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71" name="Google Shape;7071;p21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7072" name="Google Shape;7072;p21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3" name="Google Shape;7073;p21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4" name="Google Shape;7074;p21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5" name="Google Shape;7075;p21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6" name="Google Shape;7076;p21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7" name="Google Shape;7077;p21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8" name="Google Shape;7078;p21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9" name="Google Shape;7079;p21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0" name="Google Shape;7080;p21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1" name="Google Shape;7081;p21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2" name="Google Shape;7082;p21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3" name="Google Shape;7083;p21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4" name="Google Shape;7084;p21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5" name="Google Shape;7085;p21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6" name="Google Shape;7086;p21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7" name="Google Shape;7087;p21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8" name="Google Shape;7088;p21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9" name="Google Shape;7089;p21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0" name="Google Shape;7090;p21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1" name="Google Shape;7091;p21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2" name="Google Shape;7092;p21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3" name="Google Shape;7093;p21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4" name="Google Shape;7094;p21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5" name="Google Shape;7095;p21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6" name="Google Shape;7096;p21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7" name="Google Shape;7097;p21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8" name="Google Shape;7098;p21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9" name="Google Shape;7099;p21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0" name="Google Shape;7100;p21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1" name="Google Shape;7101;p21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2" name="Google Shape;7102;p21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3" name="Google Shape;7103;p21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4" name="Google Shape;7104;p21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5" name="Google Shape;7105;p21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6" name="Google Shape;7106;p21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7" name="Google Shape;7107;p21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8" name="Google Shape;7108;p21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9" name="Google Shape;7109;p21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0" name="Google Shape;7110;p21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1" name="Google Shape;7111;p21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2" name="Google Shape;7112;p21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3" name="Google Shape;7113;p21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4" name="Google Shape;7114;p21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5" name="Google Shape;7115;p21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6" name="Google Shape;7116;p21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7" name="Google Shape;7117;p21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8" name="Google Shape;7118;p21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9" name="Google Shape;7119;p21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0" name="Google Shape;7120;p21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1" name="Google Shape;7121;p21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2" name="Google Shape;7122;p21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3" name="Google Shape;7123;p21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4" name="Google Shape;7124;p21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5" name="Google Shape;7125;p21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6" name="Google Shape;7126;p21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7" name="Google Shape;7127;p21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8" name="Google Shape;7128;p21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9" name="Google Shape;7129;p21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0" name="Google Shape;7130;p21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1" name="Google Shape;7131;p21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2" name="Google Shape;7132;p21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3" name="Google Shape;7133;p21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4" name="Google Shape;7134;p21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5" name="Google Shape;7135;p21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6" name="Google Shape;7136;p21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7" name="Google Shape;7137;p21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8" name="Google Shape;7138;p21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9" name="Google Shape;7139;p21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0" name="Google Shape;7140;p21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1" name="Google Shape;7141;p21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2" name="Google Shape;7142;p21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3" name="Google Shape;7143;p21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4" name="Google Shape;7144;p21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5" name="Google Shape;7145;p21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6" name="Google Shape;7146;p21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7" name="Google Shape;7147;p21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8" name="Google Shape;7148;p21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9" name="Google Shape;7149;p21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0" name="Google Shape;7150;p21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1" name="Google Shape;7151;p21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2" name="Google Shape;7152;p21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3" name="Google Shape;7153;p21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4" name="Google Shape;7154;p21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5" name="Google Shape;7155;p21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6" name="Google Shape;7156;p21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7" name="Google Shape;7157;p21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8" name="Google Shape;7158;p21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9" name="Google Shape;7159;p21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0" name="Google Shape;7160;p21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1" name="Google Shape;7161;p21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2" name="Google Shape;7162;p21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3" name="Google Shape;7163;p21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4" name="Google Shape;7164;p21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5" name="Google Shape;7165;p21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6" name="Google Shape;7166;p21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7" name="Google Shape;7167;p21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8" name="Google Shape;7168;p21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9" name="Google Shape;7169;p21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0" name="Google Shape;7170;p21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1" name="Google Shape;7171;p21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2" name="Google Shape;7172;p21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3" name="Google Shape;7173;p21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4" name="Google Shape;7174;p21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5" name="Google Shape;7175;p21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6" name="Google Shape;7176;p21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7" name="Google Shape;7177;p21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8" name="Google Shape;7178;p21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9" name="Google Shape;7179;p21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0" name="Google Shape;7180;p21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1" name="Google Shape;7181;p21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2" name="Google Shape;7182;p21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3" name="Google Shape;7183;p21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4" name="Google Shape;7184;p21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5" name="Google Shape;7185;p21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6" name="Google Shape;7186;p21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7" name="Google Shape;7187;p21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8" name="Google Shape;7188;p21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9" name="Google Shape;7189;p21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0" name="Google Shape;7190;p21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1" name="Google Shape;7191;p21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2" name="Google Shape;7192;p21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3" name="Google Shape;7193;p21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4" name="Google Shape;7194;p21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5" name="Google Shape;7195;p21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6" name="Google Shape;7196;p21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7" name="Google Shape;7197;p21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8" name="Google Shape;7198;p21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9" name="Google Shape;7199;p21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0" name="Google Shape;7200;p21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1" name="Google Shape;7201;p21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2" name="Google Shape;7202;p21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3" name="Google Shape;7203;p21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4" name="Google Shape;7204;p21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5" name="Google Shape;7205;p21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6" name="Google Shape;7206;p21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7" name="Google Shape;7207;p21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8" name="Google Shape;7208;p21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9" name="Google Shape;7209;p21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0" name="Google Shape;7210;p21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1" name="Google Shape;7211;p21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2" name="Google Shape;7212;p21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3" name="Google Shape;7213;p21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4" name="Google Shape;7214;p21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5" name="Google Shape;7215;p21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6" name="Google Shape;7216;p21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7" name="Google Shape;7217;p21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8" name="Google Shape;7218;p21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9" name="Google Shape;7219;p21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0" name="Google Shape;7220;p21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1" name="Google Shape;7221;p21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2" name="Google Shape;7222;p21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3" name="Google Shape;7223;p21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4" name="Google Shape;7224;p21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5" name="Google Shape;7225;p21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6" name="Google Shape;7226;p21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7" name="Google Shape;7227;p21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8" name="Google Shape;7228;p21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9" name="Google Shape;7229;p21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0" name="Google Shape;7230;p21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1" name="Google Shape;7231;p21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2" name="Google Shape;7232;p21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3" name="Google Shape;7233;p21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4" name="Google Shape;7234;p21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5" name="Google Shape;7235;p21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6" name="Google Shape;7236;p21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7" name="Google Shape;7237;p21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8" name="Google Shape;7238;p21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9" name="Google Shape;7239;p21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0" name="Google Shape;7240;p21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1" name="Google Shape;7241;p21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2" name="Google Shape;7242;p21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3" name="Google Shape;7243;p21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4" name="Google Shape;7244;p21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5" name="Google Shape;7245;p21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6" name="Google Shape;7246;p21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7" name="Google Shape;7247;p21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8" name="Google Shape;7248;p21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9" name="Google Shape;7249;p21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0" name="Google Shape;7250;p21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1" name="Google Shape;7251;p21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2" name="Google Shape;7252;p21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3" name="Google Shape;7253;p21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4" name="Google Shape;7254;p21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5" name="Google Shape;7255;p21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6" name="Google Shape;7256;p21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7" name="Google Shape;7257;p21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8" name="Google Shape;7258;p21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9" name="Google Shape;7259;p21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0" name="Google Shape;7260;p21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1" name="Google Shape;7261;p21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2" name="Google Shape;7262;p21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3" name="Google Shape;7263;p21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4" name="Google Shape;7264;p21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5" name="Google Shape;7265;p21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6" name="Google Shape;7266;p21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7" name="Google Shape;7267;p21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8" name="Google Shape;7268;p21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9" name="Google Shape;7269;p21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0" name="Google Shape;7270;p21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1" name="Google Shape;7271;p21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2" name="Google Shape;7272;p21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3" name="Google Shape;7273;p21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4" name="Google Shape;7274;p21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5" name="Google Shape;7275;p21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6" name="Google Shape;7276;p21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7" name="Google Shape;7277;p21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8" name="Google Shape;7278;p21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9" name="Google Shape;7279;p21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0" name="Google Shape;7280;p21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1" name="Google Shape;7281;p21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2" name="Google Shape;7282;p21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3" name="Google Shape;7283;p21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4" name="Google Shape;7284;p21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5" name="Google Shape;7285;p21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6" name="Google Shape;7286;p21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7" name="Google Shape;7287;p21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8" name="Google Shape;7288;p21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9" name="Google Shape;7289;p21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0" name="Google Shape;7290;p21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1" name="Google Shape;7291;p21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2" name="Google Shape;7292;p21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3" name="Google Shape;7293;p21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4" name="Google Shape;7294;p21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5" name="Google Shape;7295;p21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6" name="Google Shape;7296;p21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7" name="Google Shape;7297;p21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8" name="Google Shape;7298;p21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9" name="Google Shape;7299;p21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0" name="Google Shape;7300;p21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1" name="Google Shape;7301;p21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2" name="Google Shape;7302;p21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3" name="Google Shape;7303;p21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4" name="Google Shape;7304;p21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5" name="Google Shape;7305;p21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6" name="Google Shape;7306;p21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7" name="Google Shape;7307;p21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8" name="Google Shape;7308;p21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9" name="Google Shape;7309;p21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0" name="Google Shape;7310;p21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1" name="Google Shape;7311;p21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2" name="Google Shape;7312;p21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3" name="Google Shape;7313;p21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4" name="Google Shape;7314;p21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5" name="Google Shape;7315;p21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6" name="Google Shape;7316;p21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7" name="Google Shape;7317;p21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8" name="Google Shape;7318;p21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9" name="Google Shape;7319;p21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0" name="Google Shape;7320;p21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1" name="Google Shape;7321;p21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2" name="Google Shape;7322;p21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3" name="Google Shape;7323;p21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4" name="Google Shape;7324;p21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5" name="Google Shape;7325;p21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6" name="Google Shape;7326;p21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7" name="Google Shape;7327;p21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8" name="Google Shape;7328;p21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9" name="Google Shape;7329;p21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0" name="Google Shape;7330;p21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1" name="Google Shape;7331;p21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2" name="Google Shape;7332;p21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3" name="Google Shape;7333;p21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4" name="Google Shape;7334;p21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5" name="Google Shape;7335;p21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6" name="Google Shape;7336;p21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7" name="Google Shape;7337;p21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8" name="Google Shape;7338;p21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9" name="Google Shape;7339;p21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0" name="Google Shape;7340;p21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1" name="Google Shape;7341;p21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2" name="Google Shape;7342;p21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3" name="Google Shape;7343;p21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4" name="Google Shape;7344;p21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5" name="Google Shape;7345;p21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6" name="Google Shape;7346;p21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7" name="Google Shape;7347;p21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8" name="Google Shape;7348;p21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9" name="Google Shape;7349;p21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0" name="Google Shape;7350;p21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1" name="Google Shape;7351;p21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2" name="Google Shape;7352;p21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3" name="Google Shape;7353;p21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4" name="Google Shape;7354;p21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5" name="Google Shape;7355;p21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6" name="Google Shape;7356;p21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7" name="Google Shape;7357;p21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8" name="Google Shape;7358;p21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9" name="Google Shape;7359;p21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0" name="Google Shape;7360;p21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1" name="Google Shape;7361;p21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2" name="Google Shape;7362;p21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3" name="Google Shape;7363;p21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4" name="Google Shape;7364;p21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5" name="Google Shape;7365;p21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6" name="Google Shape;7366;p21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7" name="Google Shape;7367;p21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8" name="Google Shape;7368;p21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9" name="Google Shape;7369;p21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0" name="Google Shape;7370;p21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1" name="Google Shape;7371;p21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2" name="Google Shape;7372;p21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3" name="Google Shape;7373;p21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4" name="Google Shape;7374;p21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5" name="Google Shape;7375;p21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6" name="Google Shape;7376;p21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7" name="Google Shape;7377;p21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8" name="Google Shape;7378;p21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9" name="Google Shape;7379;p21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0" name="Google Shape;7380;p21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1" name="Google Shape;7381;p21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2" name="Google Shape;7382;p21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3" name="Google Shape;7383;p21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4" name="Google Shape;7384;p21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5" name="Google Shape;7385;p21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6" name="Google Shape;7386;p21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7" name="Google Shape;7387;p21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8" name="Google Shape;7388;p21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9" name="Google Shape;7389;p21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0" name="Google Shape;7390;p21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1" name="Google Shape;7391;p21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2" name="Google Shape;7392;p21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3" name="Google Shape;7393;p21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4" name="Google Shape;7394;p21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5" name="Google Shape;7395;p21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6" name="Google Shape;7396;p21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7" name="Google Shape;7397;p21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8" name="Google Shape;7398;p21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9" name="Google Shape;7399;p21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0" name="Google Shape;7400;p21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1" name="Google Shape;7401;p21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2" name="Google Shape;7402;p21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3" name="Google Shape;7403;p21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4" name="Google Shape;7404;p21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5" name="Google Shape;7405;p21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6" name="Google Shape;7406;p21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7" name="Google Shape;7407;p21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8" name="Google Shape;7408;p21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9" name="Google Shape;7409;p21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0" name="Google Shape;7410;p21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1" name="Google Shape;7411;p21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2" name="Google Shape;7412;p21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3" name="Google Shape;7413;p21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4" name="Google Shape;7414;p21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5" name="Google Shape;7415;p21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6" name="Google Shape;7416;p21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7" name="Google Shape;7417;p21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8" name="Google Shape;7418;p21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9" name="Google Shape;7419;p21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0" name="Google Shape;7420;p21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1" name="Google Shape;7421;p21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2" name="Google Shape;7422;p21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3" name="Google Shape;7423;p21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4" name="Google Shape;7424;p21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5" name="Google Shape;7425;p21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6" name="Google Shape;7426;p21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7" name="Google Shape;7427;p21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8" name="Google Shape;7428;p21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9" name="Google Shape;7429;p21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0" name="Google Shape;7430;p21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1" name="Google Shape;7431;p21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32" name="Google Shape;7432;p21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33" name="Google Shape;7433;p21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7434" name="Google Shape;7434;p21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5" name="Google Shape;7435;p21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6" name="Google Shape;7436;p21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7" name="Google Shape;7437;p21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8" name="Google Shape;7438;p21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9" name="Google Shape;7439;p21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0" name="Google Shape;7440;p21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1" name="Google Shape;7441;p21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2" name="Google Shape;7442;p21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3" name="Google Shape;7443;p21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4" name="Google Shape;7444;p21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5" name="Google Shape;7445;p21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6" name="Google Shape;7446;p21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7" name="Google Shape;7447;p21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8" name="Google Shape;7448;p21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9" name="Google Shape;7449;p21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0" name="Google Shape;7450;p21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1" name="Google Shape;7451;p21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52" name="Google Shape;7452;p21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7453" name="Google Shape;7453;p21"/>
          <p:cNvSpPr txBox="1">
            <a:spLocks noGrp="1"/>
          </p:cNvSpPr>
          <p:nvPr>
            <p:ph type="subTitle" idx="1"/>
          </p:nvPr>
        </p:nvSpPr>
        <p:spPr>
          <a:xfrm>
            <a:off x="2541300" y="2404150"/>
            <a:ext cx="14040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7454" name="Google Shape;7454;p21"/>
          <p:cNvSpPr txBox="1">
            <a:spLocks noGrp="1"/>
          </p:cNvSpPr>
          <p:nvPr>
            <p:ph type="subTitle" idx="2"/>
          </p:nvPr>
        </p:nvSpPr>
        <p:spPr>
          <a:xfrm>
            <a:off x="2541300" y="3028750"/>
            <a:ext cx="14040000" cy="5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5" name="Google Shape;7455;p21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6" name="Google Shape;7456;p21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7" name="Google Shape;7457;p21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8" name="Google Shape;7458;p21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529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7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60" name="Google Shape;7460;p22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7461" name="Google Shape;7461;p22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2" name="Google Shape;7462;p22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3" name="Google Shape;7463;p22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4" name="Google Shape;7464;p22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5" name="Google Shape;7465;p22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6" name="Google Shape;7466;p22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7" name="Google Shape;7467;p22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8" name="Google Shape;7468;p22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9" name="Google Shape;7469;p22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0" name="Google Shape;7470;p22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1" name="Google Shape;7471;p22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2" name="Google Shape;7472;p22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3" name="Google Shape;7473;p22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4" name="Google Shape;7474;p22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5" name="Google Shape;7475;p22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6" name="Google Shape;7476;p22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7" name="Google Shape;7477;p22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8" name="Google Shape;7478;p22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9" name="Google Shape;7479;p22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0" name="Google Shape;7480;p22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1" name="Google Shape;7481;p22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2" name="Google Shape;7482;p22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3" name="Google Shape;7483;p22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4" name="Google Shape;7484;p22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5" name="Google Shape;7485;p22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6" name="Google Shape;7486;p22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7" name="Google Shape;7487;p22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8" name="Google Shape;7488;p22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9" name="Google Shape;7489;p22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0" name="Google Shape;7490;p22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1" name="Google Shape;7491;p22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2" name="Google Shape;7492;p22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3" name="Google Shape;7493;p22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4" name="Google Shape;7494;p22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5" name="Google Shape;7495;p22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6" name="Google Shape;7496;p22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7" name="Google Shape;7497;p22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8" name="Google Shape;7498;p22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9" name="Google Shape;7499;p22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0" name="Google Shape;7500;p22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1" name="Google Shape;7501;p22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2" name="Google Shape;7502;p22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3" name="Google Shape;7503;p22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4" name="Google Shape;7504;p22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5" name="Google Shape;7505;p22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6" name="Google Shape;7506;p22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7" name="Google Shape;7507;p22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8" name="Google Shape;7508;p22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9" name="Google Shape;7509;p22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0" name="Google Shape;7510;p22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1" name="Google Shape;7511;p22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2" name="Google Shape;7512;p22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3" name="Google Shape;7513;p22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4" name="Google Shape;7514;p22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5" name="Google Shape;7515;p22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6" name="Google Shape;7516;p22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7" name="Google Shape;7517;p22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8" name="Google Shape;7518;p22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9" name="Google Shape;7519;p22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0" name="Google Shape;7520;p22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1" name="Google Shape;7521;p22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2" name="Google Shape;7522;p22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3" name="Google Shape;7523;p22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4" name="Google Shape;7524;p22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5" name="Google Shape;7525;p22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6" name="Google Shape;7526;p22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7" name="Google Shape;7527;p22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8" name="Google Shape;7528;p22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9" name="Google Shape;7529;p22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0" name="Google Shape;7530;p22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1" name="Google Shape;7531;p22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2" name="Google Shape;7532;p22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3" name="Google Shape;7533;p22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4" name="Google Shape;7534;p22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5" name="Google Shape;7535;p22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6" name="Google Shape;7536;p22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7" name="Google Shape;7537;p22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8" name="Google Shape;7538;p22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9" name="Google Shape;7539;p22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0" name="Google Shape;7540;p22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1" name="Google Shape;7541;p22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2" name="Google Shape;7542;p22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3" name="Google Shape;7543;p22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4" name="Google Shape;7544;p22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5" name="Google Shape;7545;p22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6" name="Google Shape;7546;p22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7" name="Google Shape;7547;p22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8" name="Google Shape;7548;p22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9" name="Google Shape;7549;p22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0" name="Google Shape;7550;p22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1" name="Google Shape;7551;p22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2" name="Google Shape;7552;p22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3" name="Google Shape;7553;p22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4" name="Google Shape;7554;p22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5" name="Google Shape;7555;p22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6" name="Google Shape;7556;p22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7" name="Google Shape;7557;p22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8" name="Google Shape;7558;p22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9" name="Google Shape;7559;p22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0" name="Google Shape;7560;p22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1" name="Google Shape;7561;p22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2" name="Google Shape;7562;p22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3" name="Google Shape;7563;p22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4" name="Google Shape;7564;p22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5" name="Google Shape;7565;p22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6" name="Google Shape;7566;p22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7" name="Google Shape;7567;p22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8" name="Google Shape;7568;p22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9" name="Google Shape;7569;p22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0" name="Google Shape;7570;p22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22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2" name="Google Shape;7572;p22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3" name="Google Shape;7573;p22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22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5" name="Google Shape;7575;p22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6" name="Google Shape;7576;p22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22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8" name="Google Shape;7578;p22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9" name="Google Shape;7579;p22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22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1" name="Google Shape;7581;p22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2" name="Google Shape;7582;p22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22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4" name="Google Shape;7584;p22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5" name="Google Shape;7585;p22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6" name="Google Shape;7586;p22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7" name="Google Shape;7587;p22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8" name="Google Shape;7588;p22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9" name="Google Shape;7589;p22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0" name="Google Shape;7590;p22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1" name="Google Shape;7591;p22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2" name="Google Shape;7592;p22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3" name="Google Shape;7593;p22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4" name="Google Shape;7594;p22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5" name="Google Shape;7595;p22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6" name="Google Shape;7596;p22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7" name="Google Shape;7597;p22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8" name="Google Shape;7598;p22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9" name="Google Shape;7599;p22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0" name="Google Shape;7600;p22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1" name="Google Shape;7601;p22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2" name="Google Shape;7602;p22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3" name="Google Shape;7603;p22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4" name="Google Shape;7604;p22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5" name="Google Shape;7605;p22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6" name="Google Shape;7606;p22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7" name="Google Shape;7607;p22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8" name="Google Shape;7608;p22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9" name="Google Shape;7609;p22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0" name="Google Shape;7610;p22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1" name="Google Shape;7611;p22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2" name="Google Shape;7612;p22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3" name="Google Shape;7613;p22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4" name="Google Shape;7614;p22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5" name="Google Shape;7615;p22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6" name="Google Shape;7616;p22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7" name="Google Shape;7617;p22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8" name="Google Shape;7618;p22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9" name="Google Shape;7619;p22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0" name="Google Shape;7620;p22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1" name="Google Shape;7621;p22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2" name="Google Shape;7622;p22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3" name="Google Shape;7623;p22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4" name="Google Shape;7624;p22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5" name="Google Shape;7625;p22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6" name="Google Shape;7626;p22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7" name="Google Shape;7627;p22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8" name="Google Shape;7628;p22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9" name="Google Shape;7629;p22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0" name="Google Shape;7630;p22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1" name="Google Shape;7631;p22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2" name="Google Shape;7632;p22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3" name="Google Shape;7633;p22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4" name="Google Shape;7634;p22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5" name="Google Shape;7635;p22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6" name="Google Shape;7636;p22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7" name="Google Shape;7637;p22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8" name="Google Shape;7638;p22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9" name="Google Shape;7639;p22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0" name="Google Shape;7640;p22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1" name="Google Shape;7641;p22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2" name="Google Shape;7642;p22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3" name="Google Shape;7643;p22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4" name="Google Shape;7644;p22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5" name="Google Shape;7645;p22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6" name="Google Shape;7646;p22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7" name="Google Shape;7647;p22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8" name="Google Shape;7648;p22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9" name="Google Shape;7649;p22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0" name="Google Shape;7650;p22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1" name="Google Shape;7651;p22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2" name="Google Shape;7652;p22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3" name="Google Shape;7653;p22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4" name="Google Shape;7654;p22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5" name="Google Shape;7655;p22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6" name="Google Shape;7656;p22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7" name="Google Shape;7657;p22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8" name="Google Shape;7658;p22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9" name="Google Shape;7659;p22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0" name="Google Shape;7660;p22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1" name="Google Shape;7661;p22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2" name="Google Shape;7662;p22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3" name="Google Shape;7663;p22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4" name="Google Shape;7664;p22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5" name="Google Shape;7665;p22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6" name="Google Shape;7666;p22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7" name="Google Shape;7667;p22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8" name="Google Shape;7668;p22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9" name="Google Shape;7669;p22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0" name="Google Shape;7670;p22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1" name="Google Shape;7671;p22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2" name="Google Shape;7672;p22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3" name="Google Shape;7673;p22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4" name="Google Shape;7674;p22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5" name="Google Shape;7675;p22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6" name="Google Shape;7676;p22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7" name="Google Shape;7677;p22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8" name="Google Shape;7678;p22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9" name="Google Shape;7679;p22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0" name="Google Shape;7680;p22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1" name="Google Shape;7681;p22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2" name="Google Shape;7682;p22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3" name="Google Shape;7683;p22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4" name="Google Shape;7684;p22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5" name="Google Shape;7685;p22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6" name="Google Shape;7686;p22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7" name="Google Shape;7687;p22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8" name="Google Shape;7688;p22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9" name="Google Shape;7689;p22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0" name="Google Shape;7690;p22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1" name="Google Shape;7691;p22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2" name="Google Shape;7692;p22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3" name="Google Shape;7693;p22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4" name="Google Shape;7694;p22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5" name="Google Shape;7695;p22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6" name="Google Shape;7696;p22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7" name="Google Shape;7697;p22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8" name="Google Shape;7698;p22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9" name="Google Shape;7699;p22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0" name="Google Shape;7700;p22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1" name="Google Shape;7701;p22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2" name="Google Shape;7702;p22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3" name="Google Shape;7703;p22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4" name="Google Shape;7704;p22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5" name="Google Shape;7705;p22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6" name="Google Shape;7706;p22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7" name="Google Shape;7707;p22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8" name="Google Shape;7708;p22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9" name="Google Shape;7709;p22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0" name="Google Shape;7710;p22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1" name="Google Shape;7711;p22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2" name="Google Shape;7712;p22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3" name="Google Shape;7713;p22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4" name="Google Shape;7714;p22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5" name="Google Shape;7715;p22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6" name="Google Shape;7716;p22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7" name="Google Shape;7717;p22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8" name="Google Shape;7718;p22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9" name="Google Shape;7719;p22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0" name="Google Shape;7720;p22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1" name="Google Shape;7721;p22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2" name="Google Shape;7722;p22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3" name="Google Shape;7723;p22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4" name="Google Shape;7724;p22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5" name="Google Shape;7725;p22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6" name="Google Shape;7726;p22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7" name="Google Shape;7727;p22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8" name="Google Shape;7728;p22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9" name="Google Shape;7729;p22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0" name="Google Shape;7730;p22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1" name="Google Shape;7731;p22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2" name="Google Shape;7732;p22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3" name="Google Shape;7733;p22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4" name="Google Shape;7734;p22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5" name="Google Shape;7735;p22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6" name="Google Shape;7736;p22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7" name="Google Shape;7737;p22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8" name="Google Shape;7738;p22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9" name="Google Shape;7739;p22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0" name="Google Shape;7740;p22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1" name="Google Shape;7741;p22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2" name="Google Shape;7742;p22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3" name="Google Shape;7743;p22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4" name="Google Shape;7744;p22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5" name="Google Shape;7745;p22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6" name="Google Shape;7746;p22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7" name="Google Shape;7747;p22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8" name="Google Shape;7748;p22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9" name="Google Shape;7749;p22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0" name="Google Shape;7750;p22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1" name="Google Shape;7751;p22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2" name="Google Shape;7752;p22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3" name="Google Shape;7753;p22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4" name="Google Shape;7754;p22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5" name="Google Shape;7755;p22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6" name="Google Shape;7756;p22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7" name="Google Shape;7757;p22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8" name="Google Shape;7758;p22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9" name="Google Shape;7759;p22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0" name="Google Shape;7760;p22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1" name="Google Shape;7761;p22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2" name="Google Shape;7762;p22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3" name="Google Shape;7763;p22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4" name="Google Shape;7764;p22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5" name="Google Shape;7765;p22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6" name="Google Shape;7766;p22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7" name="Google Shape;7767;p22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8" name="Google Shape;7768;p22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9" name="Google Shape;7769;p22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0" name="Google Shape;7770;p22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1" name="Google Shape;7771;p22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2" name="Google Shape;7772;p22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3" name="Google Shape;7773;p22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4" name="Google Shape;7774;p22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5" name="Google Shape;7775;p22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6" name="Google Shape;7776;p22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7" name="Google Shape;7777;p22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8" name="Google Shape;7778;p22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9" name="Google Shape;7779;p22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0" name="Google Shape;7780;p22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1" name="Google Shape;7781;p22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2" name="Google Shape;7782;p22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3" name="Google Shape;7783;p22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4" name="Google Shape;7784;p22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5" name="Google Shape;7785;p22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6" name="Google Shape;7786;p22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7" name="Google Shape;7787;p22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8" name="Google Shape;7788;p22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9" name="Google Shape;7789;p22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0" name="Google Shape;7790;p22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1" name="Google Shape;7791;p22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2" name="Google Shape;7792;p22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3" name="Google Shape;7793;p22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4" name="Google Shape;7794;p22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5" name="Google Shape;7795;p22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6" name="Google Shape;7796;p22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7" name="Google Shape;7797;p22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8" name="Google Shape;7798;p22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9" name="Google Shape;7799;p22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0" name="Google Shape;7800;p22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1" name="Google Shape;7801;p22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2" name="Google Shape;7802;p22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3" name="Google Shape;7803;p22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4" name="Google Shape;7804;p22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5" name="Google Shape;7805;p22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6" name="Google Shape;7806;p22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7" name="Google Shape;7807;p22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8" name="Google Shape;7808;p22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9" name="Google Shape;7809;p22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0" name="Google Shape;7810;p22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1" name="Google Shape;7811;p22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2" name="Google Shape;7812;p22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3" name="Google Shape;7813;p22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4" name="Google Shape;7814;p22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5" name="Google Shape;7815;p22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6" name="Google Shape;7816;p22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7" name="Google Shape;7817;p22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8" name="Google Shape;7818;p22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9" name="Google Shape;7819;p22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0" name="Google Shape;7820;p22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21" name="Google Shape;7821;p22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822" name="Google Shape;7822;p22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7823" name="Google Shape;7823;p22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4" name="Google Shape;7824;p22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5" name="Google Shape;7825;p22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6" name="Google Shape;7826;p22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7" name="Google Shape;7827;p22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8" name="Google Shape;7828;p22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9" name="Google Shape;7829;p22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0" name="Google Shape;7830;p22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1" name="Google Shape;7831;p22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2" name="Google Shape;7832;p22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3" name="Google Shape;7833;p22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4" name="Google Shape;7834;p22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5" name="Google Shape;7835;p22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6" name="Google Shape;7836;p22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7" name="Google Shape;7837;p22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8" name="Google Shape;7838;p22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9" name="Google Shape;7839;p22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0" name="Google Shape;7840;p22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841" name="Google Shape;7841;p22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7842" name="Google Shape;7842;p22"/>
          <p:cNvSpPr txBox="1">
            <a:spLocks noGrp="1"/>
          </p:cNvSpPr>
          <p:nvPr>
            <p:ph type="subTitle" idx="1"/>
          </p:nvPr>
        </p:nvSpPr>
        <p:spPr>
          <a:xfrm>
            <a:off x="2541300" y="2404150"/>
            <a:ext cx="14040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b="1">
                <a:solidFill>
                  <a:schemeClr val="accent2"/>
                </a:solidFill>
                <a:highlight>
                  <a:schemeClr val="lt2"/>
                </a:highlight>
              </a:defRPr>
            </a:lvl9pPr>
          </a:lstStyle>
          <a:p>
            <a:endParaRPr/>
          </a:p>
        </p:txBody>
      </p:sp>
      <p:sp>
        <p:nvSpPr>
          <p:cNvPr id="7843" name="Google Shape;7843;p22"/>
          <p:cNvSpPr txBox="1">
            <a:spLocks noGrp="1"/>
          </p:cNvSpPr>
          <p:nvPr>
            <p:ph type="subTitle" idx="2"/>
          </p:nvPr>
        </p:nvSpPr>
        <p:spPr>
          <a:xfrm>
            <a:off x="2541300" y="3028750"/>
            <a:ext cx="14040000" cy="59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4" name="Google Shape;7844;p22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45" name="Google Shape;7845;p22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46" name="Google Shape;7846;p22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47" name="Google Shape;7847;p22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068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7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9" name="Google Shape;7849;p23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7850" name="Google Shape;7850;p23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1" name="Google Shape;7851;p23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2" name="Google Shape;7852;p23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3" name="Google Shape;7853;p23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4" name="Google Shape;7854;p23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5" name="Google Shape;7855;p23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6" name="Google Shape;7856;p23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7" name="Google Shape;7857;p23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8" name="Google Shape;7858;p23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9" name="Google Shape;7859;p23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0" name="Google Shape;7860;p23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1" name="Google Shape;7861;p23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2" name="Google Shape;7862;p23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3" name="Google Shape;7863;p23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4" name="Google Shape;7864;p23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5" name="Google Shape;7865;p23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6" name="Google Shape;7866;p23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7" name="Google Shape;7867;p23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8" name="Google Shape;7868;p23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9" name="Google Shape;7869;p23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0" name="Google Shape;7870;p23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1" name="Google Shape;7871;p23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2" name="Google Shape;7872;p23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3" name="Google Shape;7873;p23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4" name="Google Shape;7874;p23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5" name="Google Shape;7875;p23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6" name="Google Shape;7876;p23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7" name="Google Shape;7877;p23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8" name="Google Shape;7878;p23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9" name="Google Shape;7879;p23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0" name="Google Shape;7880;p23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1" name="Google Shape;7881;p23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2" name="Google Shape;7882;p23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3" name="Google Shape;7883;p23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4" name="Google Shape;7884;p23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5" name="Google Shape;7885;p23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6" name="Google Shape;7886;p23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7" name="Google Shape;7887;p23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8" name="Google Shape;7888;p23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9" name="Google Shape;7889;p23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0" name="Google Shape;7890;p23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1" name="Google Shape;7891;p23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2" name="Google Shape;7892;p23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3" name="Google Shape;7893;p23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4" name="Google Shape;7894;p23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5" name="Google Shape;7895;p23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6" name="Google Shape;7896;p23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7" name="Google Shape;7897;p23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8" name="Google Shape;7898;p23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9" name="Google Shape;7899;p23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0" name="Google Shape;7900;p23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1" name="Google Shape;7901;p23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2" name="Google Shape;7902;p23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3" name="Google Shape;7903;p23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4" name="Google Shape;7904;p23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5" name="Google Shape;7905;p23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6" name="Google Shape;7906;p23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7" name="Google Shape;7907;p23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8" name="Google Shape;7908;p23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9" name="Google Shape;7909;p23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0" name="Google Shape;7910;p23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1" name="Google Shape;7911;p23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2" name="Google Shape;7912;p23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3" name="Google Shape;7913;p23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4" name="Google Shape;7914;p23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5" name="Google Shape;7915;p23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6" name="Google Shape;7916;p23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7" name="Google Shape;7917;p23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8" name="Google Shape;7918;p23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9" name="Google Shape;7919;p23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0" name="Google Shape;7920;p23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1" name="Google Shape;7921;p23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2" name="Google Shape;7922;p23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3" name="Google Shape;7923;p23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4" name="Google Shape;7924;p23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5" name="Google Shape;7925;p23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6" name="Google Shape;7926;p23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7" name="Google Shape;7927;p23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8" name="Google Shape;7928;p23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9" name="Google Shape;7929;p23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0" name="Google Shape;7930;p23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1" name="Google Shape;7931;p23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2" name="Google Shape;7932;p23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3" name="Google Shape;7933;p23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4" name="Google Shape;7934;p23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5" name="Google Shape;7935;p23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6" name="Google Shape;7936;p23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7" name="Google Shape;7937;p23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8" name="Google Shape;7938;p23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9" name="Google Shape;7939;p23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0" name="Google Shape;7940;p23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1" name="Google Shape;7941;p23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2" name="Google Shape;7942;p23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3" name="Google Shape;7943;p23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4" name="Google Shape;7944;p23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5" name="Google Shape;7945;p23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6" name="Google Shape;7946;p23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7" name="Google Shape;7947;p23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8" name="Google Shape;7948;p23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9" name="Google Shape;7949;p23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0" name="Google Shape;7950;p23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1" name="Google Shape;7951;p23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2" name="Google Shape;7952;p23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3" name="Google Shape;7953;p23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4" name="Google Shape;7954;p23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5" name="Google Shape;7955;p23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6" name="Google Shape;7956;p23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7" name="Google Shape;7957;p23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8" name="Google Shape;7958;p23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9" name="Google Shape;7959;p23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0" name="Google Shape;7960;p23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1" name="Google Shape;7961;p23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2" name="Google Shape;7962;p23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3" name="Google Shape;7963;p23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4" name="Google Shape;7964;p23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5" name="Google Shape;7965;p23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6" name="Google Shape;7966;p23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7" name="Google Shape;7967;p23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8" name="Google Shape;7968;p23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9" name="Google Shape;7969;p23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0" name="Google Shape;7970;p23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1" name="Google Shape;7971;p23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2" name="Google Shape;7972;p23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3" name="Google Shape;7973;p23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4" name="Google Shape;7974;p23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5" name="Google Shape;7975;p23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6" name="Google Shape;7976;p23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7" name="Google Shape;7977;p23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8" name="Google Shape;7978;p23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9" name="Google Shape;7979;p23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0" name="Google Shape;7980;p23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1" name="Google Shape;7981;p23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2" name="Google Shape;7982;p23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3" name="Google Shape;7983;p23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4" name="Google Shape;7984;p23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5" name="Google Shape;7985;p23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6" name="Google Shape;7986;p23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7" name="Google Shape;7987;p23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8" name="Google Shape;7988;p23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9" name="Google Shape;7989;p23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0" name="Google Shape;7990;p23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1" name="Google Shape;7991;p23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2" name="Google Shape;7992;p23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3" name="Google Shape;7993;p23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4" name="Google Shape;7994;p23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5" name="Google Shape;7995;p23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6" name="Google Shape;7996;p23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7" name="Google Shape;7997;p23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8" name="Google Shape;7998;p23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9" name="Google Shape;7999;p23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0" name="Google Shape;8000;p23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1" name="Google Shape;8001;p23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2" name="Google Shape;8002;p23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3" name="Google Shape;8003;p23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4" name="Google Shape;8004;p23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5" name="Google Shape;8005;p23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6" name="Google Shape;8006;p23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7" name="Google Shape;8007;p23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8" name="Google Shape;8008;p23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9" name="Google Shape;8009;p23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0" name="Google Shape;8010;p23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1" name="Google Shape;8011;p23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2" name="Google Shape;8012;p23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3" name="Google Shape;8013;p23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4" name="Google Shape;8014;p23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5" name="Google Shape;8015;p23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6" name="Google Shape;8016;p23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7" name="Google Shape;8017;p23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8" name="Google Shape;8018;p23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9" name="Google Shape;8019;p23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0" name="Google Shape;8020;p23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1" name="Google Shape;8021;p23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2" name="Google Shape;8022;p23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3" name="Google Shape;8023;p23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4" name="Google Shape;8024;p23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5" name="Google Shape;8025;p23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6" name="Google Shape;8026;p23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7" name="Google Shape;8027;p23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8" name="Google Shape;8028;p23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9" name="Google Shape;8029;p23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0" name="Google Shape;8030;p23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1" name="Google Shape;8031;p23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2" name="Google Shape;8032;p23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3" name="Google Shape;8033;p23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4" name="Google Shape;8034;p23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5" name="Google Shape;8035;p23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6" name="Google Shape;8036;p23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7" name="Google Shape;8037;p23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8" name="Google Shape;8038;p23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9" name="Google Shape;8039;p23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0" name="Google Shape;8040;p23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1" name="Google Shape;8041;p23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2" name="Google Shape;8042;p23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3" name="Google Shape;8043;p23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4" name="Google Shape;8044;p23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5" name="Google Shape;8045;p23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6" name="Google Shape;8046;p23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7" name="Google Shape;8047;p23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8" name="Google Shape;8048;p23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9" name="Google Shape;8049;p23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0" name="Google Shape;8050;p23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1" name="Google Shape;8051;p23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2" name="Google Shape;8052;p23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3" name="Google Shape;8053;p23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4" name="Google Shape;8054;p23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5" name="Google Shape;8055;p23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6" name="Google Shape;8056;p23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7" name="Google Shape;8057;p23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8" name="Google Shape;8058;p23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9" name="Google Shape;8059;p23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0" name="Google Shape;8060;p23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1" name="Google Shape;8061;p23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2" name="Google Shape;8062;p23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3" name="Google Shape;8063;p23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4" name="Google Shape;8064;p23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5" name="Google Shape;8065;p23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6" name="Google Shape;8066;p23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7" name="Google Shape;8067;p23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8" name="Google Shape;8068;p23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9" name="Google Shape;8069;p23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0" name="Google Shape;8070;p23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1" name="Google Shape;8071;p23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2" name="Google Shape;8072;p23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3" name="Google Shape;8073;p23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4" name="Google Shape;8074;p23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5" name="Google Shape;8075;p23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6" name="Google Shape;8076;p23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7" name="Google Shape;8077;p23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8" name="Google Shape;8078;p23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9" name="Google Shape;8079;p23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0" name="Google Shape;8080;p23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1" name="Google Shape;8081;p23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2" name="Google Shape;8082;p23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3" name="Google Shape;8083;p23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4" name="Google Shape;8084;p23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5" name="Google Shape;8085;p23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6" name="Google Shape;8086;p23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7" name="Google Shape;8087;p23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8" name="Google Shape;8088;p23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9" name="Google Shape;8089;p23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0" name="Google Shape;8090;p23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1" name="Google Shape;8091;p23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2" name="Google Shape;8092;p23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3" name="Google Shape;8093;p23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4" name="Google Shape;8094;p23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5" name="Google Shape;8095;p23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6" name="Google Shape;8096;p23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7" name="Google Shape;8097;p23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8" name="Google Shape;8098;p23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9" name="Google Shape;8099;p23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0" name="Google Shape;8100;p23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1" name="Google Shape;8101;p23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2" name="Google Shape;8102;p23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3" name="Google Shape;8103;p23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4" name="Google Shape;8104;p23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5" name="Google Shape;8105;p23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6" name="Google Shape;8106;p23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7" name="Google Shape;8107;p23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8" name="Google Shape;8108;p23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9" name="Google Shape;8109;p23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0" name="Google Shape;8110;p23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1" name="Google Shape;8111;p23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2" name="Google Shape;8112;p23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3" name="Google Shape;8113;p23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4" name="Google Shape;8114;p23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5" name="Google Shape;8115;p23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6" name="Google Shape;8116;p23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7" name="Google Shape;8117;p23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8" name="Google Shape;8118;p23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9" name="Google Shape;8119;p23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0" name="Google Shape;8120;p23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1" name="Google Shape;8121;p23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2" name="Google Shape;8122;p23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3" name="Google Shape;8123;p23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4" name="Google Shape;8124;p23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5" name="Google Shape;8125;p23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6" name="Google Shape;8126;p23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7" name="Google Shape;8127;p23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8" name="Google Shape;8128;p23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9" name="Google Shape;8129;p23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0" name="Google Shape;8130;p23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1" name="Google Shape;8131;p23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2" name="Google Shape;8132;p23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3" name="Google Shape;8133;p23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4" name="Google Shape;8134;p23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5" name="Google Shape;8135;p23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6" name="Google Shape;8136;p23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7" name="Google Shape;8137;p23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8" name="Google Shape;8138;p23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9" name="Google Shape;8139;p23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0" name="Google Shape;8140;p23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1" name="Google Shape;8141;p23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2" name="Google Shape;8142;p23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3" name="Google Shape;8143;p23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4" name="Google Shape;8144;p23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5" name="Google Shape;8145;p23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6" name="Google Shape;8146;p23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7" name="Google Shape;8147;p23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8" name="Google Shape;8148;p23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9" name="Google Shape;8149;p23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0" name="Google Shape;8150;p23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1" name="Google Shape;8151;p23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2" name="Google Shape;8152;p23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3" name="Google Shape;8153;p23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4" name="Google Shape;8154;p23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5" name="Google Shape;8155;p23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6" name="Google Shape;8156;p23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7" name="Google Shape;8157;p23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8" name="Google Shape;8158;p23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9" name="Google Shape;8159;p23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0" name="Google Shape;8160;p23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1" name="Google Shape;8161;p23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2" name="Google Shape;8162;p23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3" name="Google Shape;8163;p23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4" name="Google Shape;8164;p23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5" name="Google Shape;8165;p23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6" name="Google Shape;8166;p23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7" name="Google Shape;8167;p23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8" name="Google Shape;8168;p23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9" name="Google Shape;8169;p23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0" name="Google Shape;8170;p23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1" name="Google Shape;8171;p23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2" name="Google Shape;8172;p23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3" name="Google Shape;8173;p23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4" name="Google Shape;8174;p23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5" name="Google Shape;8175;p23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6" name="Google Shape;8176;p23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7" name="Google Shape;8177;p23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8" name="Google Shape;8178;p23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9" name="Google Shape;8179;p23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0" name="Google Shape;8180;p23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1" name="Google Shape;8181;p23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2" name="Google Shape;8182;p23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3" name="Google Shape;8183;p23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4" name="Google Shape;8184;p23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5" name="Google Shape;8185;p23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6" name="Google Shape;8186;p23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7" name="Google Shape;8187;p23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8" name="Google Shape;8188;p23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9" name="Google Shape;8189;p23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0" name="Google Shape;8190;p23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1" name="Google Shape;8191;p23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2" name="Google Shape;8192;p23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3" name="Google Shape;8193;p23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4" name="Google Shape;8194;p23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5" name="Google Shape;8195;p23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6" name="Google Shape;8196;p23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7" name="Google Shape;8197;p23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8" name="Google Shape;8198;p23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9" name="Google Shape;8199;p23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0" name="Google Shape;8200;p23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1" name="Google Shape;8201;p23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2" name="Google Shape;8202;p23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3" name="Google Shape;8203;p23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4" name="Google Shape;8204;p23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5" name="Google Shape;8205;p23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6" name="Google Shape;8206;p23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7" name="Google Shape;8207;p23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8" name="Google Shape;8208;p23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9" name="Google Shape;8209;p23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10" name="Google Shape;8210;p23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211" name="Google Shape;8211;p23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8212" name="Google Shape;8212;p23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3" name="Google Shape;8213;p23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4" name="Google Shape;8214;p23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5" name="Google Shape;8215;p23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6" name="Google Shape;8216;p23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7" name="Google Shape;8217;p23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8" name="Google Shape;8218;p23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9" name="Google Shape;8219;p23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0" name="Google Shape;8220;p23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1" name="Google Shape;8221;p23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2" name="Google Shape;8222;p23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3" name="Google Shape;8223;p23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4" name="Google Shape;8224;p23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5" name="Google Shape;8225;p23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6" name="Google Shape;8226;p23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7" name="Google Shape;8227;p23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8" name="Google Shape;8228;p23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9" name="Google Shape;8229;p23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30" name="Google Shape;8230;p23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1" name="Google Shape;8231;p23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2" name="Google Shape;8232;p23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3" name="Google Shape;8233;p23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4" name="Google Shape;8234;p23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24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9259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1"/>
        </a:solidFill>
        <a:effectLst/>
      </p:bgPr>
    </p:bg>
    <p:spTree>
      <p:nvGrpSpPr>
        <p:cNvPr id="1" name="Shape 8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6" name="Google Shape;8236;p24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8237" name="Google Shape;8237;p24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8" name="Google Shape;8238;p24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9" name="Google Shape;8239;p24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0" name="Google Shape;8240;p24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1" name="Google Shape;8241;p24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2" name="Google Shape;8242;p24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3" name="Google Shape;8243;p24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4" name="Google Shape;8244;p24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5" name="Google Shape;8245;p24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6" name="Google Shape;8246;p24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7" name="Google Shape;8247;p24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8" name="Google Shape;8248;p24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9" name="Google Shape;8249;p24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0" name="Google Shape;8250;p24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1" name="Google Shape;8251;p24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2" name="Google Shape;8252;p24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3" name="Google Shape;8253;p24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4" name="Google Shape;8254;p24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5" name="Google Shape;8255;p24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6" name="Google Shape;8256;p24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7" name="Google Shape;8257;p24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8" name="Google Shape;8258;p24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9" name="Google Shape;8259;p24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0" name="Google Shape;8260;p24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1" name="Google Shape;8261;p24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2" name="Google Shape;8262;p24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3" name="Google Shape;8263;p24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4" name="Google Shape;8264;p24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5" name="Google Shape;8265;p24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6" name="Google Shape;8266;p24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7" name="Google Shape;8267;p24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8" name="Google Shape;8268;p24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9" name="Google Shape;8269;p24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0" name="Google Shape;8270;p24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1" name="Google Shape;8271;p24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2" name="Google Shape;8272;p24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3" name="Google Shape;8273;p24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4" name="Google Shape;8274;p24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5" name="Google Shape;8275;p24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6" name="Google Shape;8276;p24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7" name="Google Shape;8277;p24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8" name="Google Shape;8278;p24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9" name="Google Shape;8279;p24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0" name="Google Shape;8280;p24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1" name="Google Shape;8281;p24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2" name="Google Shape;8282;p24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3" name="Google Shape;8283;p24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4" name="Google Shape;8284;p24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5" name="Google Shape;8285;p24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6" name="Google Shape;8286;p24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7" name="Google Shape;8287;p24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8" name="Google Shape;8288;p24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9" name="Google Shape;8289;p24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0" name="Google Shape;8290;p24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1" name="Google Shape;8291;p24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2" name="Google Shape;8292;p24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3" name="Google Shape;8293;p24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4" name="Google Shape;8294;p24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5" name="Google Shape;8295;p24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6" name="Google Shape;8296;p24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7" name="Google Shape;8297;p24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8" name="Google Shape;8298;p24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9" name="Google Shape;8299;p24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0" name="Google Shape;8300;p24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1" name="Google Shape;8301;p24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2" name="Google Shape;8302;p24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3" name="Google Shape;8303;p24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4" name="Google Shape;8304;p24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5" name="Google Shape;8305;p24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6" name="Google Shape;8306;p24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7" name="Google Shape;8307;p24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8" name="Google Shape;8308;p24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9" name="Google Shape;8309;p24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0" name="Google Shape;8310;p24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1" name="Google Shape;8311;p24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2" name="Google Shape;8312;p24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3" name="Google Shape;8313;p24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4" name="Google Shape;8314;p24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5" name="Google Shape;8315;p24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6" name="Google Shape;8316;p24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7" name="Google Shape;8317;p24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8" name="Google Shape;8318;p24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9" name="Google Shape;8319;p24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0" name="Google Shape;8320;p24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1" name="Google Shape;8321;p24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2" name="Google Shape;8322;p24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3" name="Google Shape;8323;p24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4" name="Google Shape;8324;p24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5" name="Google Shape;8325;p24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6" name="Google Shape;8326;p24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7" name="Google Shape;8327;p24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8" name="Google Shape;8328;p24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9" name="Google Shape;8329;p24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0" name="Google Shape;8330;p24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1" name="Google Shape;8331;p24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2" name="Google Shape;8332;p24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3" name="Google Shape;8333;p24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4" name="Google Shape;8334;p24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5" name="Google Shape;8335;p24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6" name="Google Shape;8336;p24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7" name="Google Shape;8337;p24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8" name="Google Shape;8338;p24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9" name="Google Shape;8339;p24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0" name="Google Shape;8340;p24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1" name="Google Shape;8341;p24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2" name="Google Shape;8342;p24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3" name="Google Shape;8343;p24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4" name="Google Shape;8344;p24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5" name="Google Shape;8345;p24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6" name="Google Shape;8346;p24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7" name="Google Shape;8347;p24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8" name="Google Shape;8348;p24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9" name="Google Shape;8349;p24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0" name="Google Shape;8350;p24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1" name="Google Shape;8351;p24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2" name="Google Shape;8352;p24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3" name="Google Shape;8353;p24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4" name="Google Shape;8354;p24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5" name="Google Shape;8355;p24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6" name="Google Shape;8356;p24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7" name="Google Shape;8357;p24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8" name="Google Shape;8358;p24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9" name="Google Shape;8359;p24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0" name="Google Shape;8360;p24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1" name="Google Shape;8361;p24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2" name="Google Shape;8362;p24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3" name="Google Shape;8363;p24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4" name="Google Shape;8364;p24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5" name="Google Shape;8365;p24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6" name="Google Shape;8366;p24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7" name="Google Shape;8367;p24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8" name="Google Shape;8368;p24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9" name="Google Shape;8369;p24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0" name="Google Shape;8370;p24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1" name="Google Shape;8371;p24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2" name="Google Shape;8372;p24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3" name="Google Shape;8373;p24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4" name="Google Shape;8374;p24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5" name="Google Shape;8375;p24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6" name="Google Shape;8376;p24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7" name="Google Shape;8377;p24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8" name="Google Shape;8378;p24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9" name="Google Shape;8379;p24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0" name="Google Shape;8380;p24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1" name="Google Shape;8381;p24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2" name="Google Shape;8382;p24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3" name="Google Shape;8383;p24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4" name="Google Shape;8384;p24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5" name="Google Shape;8385;p24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6" name="Google Shape;8386;p24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7" name="Google Shape;8387;p24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8" name="Google Shape;8388;p24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9" name="Google Shape;8389;p24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0" name="Google Shape;8390;p24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1" name="Google Shape;8391;p24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2" name="Google Shape;8392;p24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3" name="Google Shape;8393;p24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4" name="Google Shape;8394;p24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5" name="Google Shape;8395;p24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6" name="Google Shape;8396;p24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7" name="Google Shape;8397;p24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8" name="Google Shape;8398;p24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9" name="Google Shape;8399;p24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0" name="Google Shape;8400;p24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1" name="Google Shape;8401;p24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2" name="Google Shape;8402;p24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3" name="Google Shape;8403;p24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4" name="Google Shape;8404;p24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5" name="Google Shape;8405;p24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6" name="Google Shape;8406;p24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7" name="Google Shape;8407;p24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8" name="Google Shape;8408;p24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9" name="Google Shape;8409;p24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0" name="Google Shape;8410;p24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1" name="Google Shape;8411;p24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2" name="Google Shape;8412;p24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3" name="Google Shape;8413;p24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4" name="Google Shape;8414;p24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5" name="Google Shape;8415;p24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6" name="Google Shape;8416;p24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7" name="Google Shape;8417;p24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8" name="Google Shape;8418;p24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9" name="Google Shape;8419;p24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0" name="Google Shape;8420;p24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1" name="Google Shape;8421;p24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2" name="Google Shape;8422;p24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3" name="Google Shape;8423;p24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4" name="Google Shape;8424;p24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5" name="Google Shape;8425;p24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6" name="Google Shape;8426;p24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7" name="Google Shape;8427;p24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8" name="Google Shape;8428;p24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9" name="Google Shape;8429;p24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0" name="Google Shape;8430;p24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1" name="Google Shape;8431;p24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2" name="Google Shape;8432;p24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3" name="Google Shape;8433;p24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4" name="Google Shape;8434;p24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5" name="Google Shape;8435;p24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6" name="Google Shape;8436;p24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7" name="Google Shape;8437;p24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8" name="Google Shape;8438;p24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9" name="Google Shape;8439;p24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0" name="Google Shape;8440;p24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1" name="Google Shape;8441;p24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2" name="Google Shape;8442;p24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3" name="Google Shape;8443;p24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4" name="Google Shape;8444;p24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5" name="Google Shape;8445;p24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6" name="Google Shape;8446;p24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7" name="Google Shape;8447;p24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8" name="Google Shape;8448;p24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9" name="Google Shape;8449;p24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0" name="Google Shape;8450;p24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1" name="Google Shape;8451;p24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2" name="Google Shape;8452;p24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3" name="Google Shape;8453;p24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4" name="Google Shape;8454;p24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5" name="Google Shape;8455;p24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6" name="Google Shape;8456;p24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7" name="Google Shape;8457;p24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8" name="Google Shape;8458;p24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9" name="Google Shape;8459;p24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0" name="Google Shape;8460;p24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1" name="Google Shape;8461;p24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2" name="Google Shape;8462;p24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3" name="Google Shape;8463;p24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4" name="Google Shape;8464;p24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5" name="Google Shape;8465;p24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6" name="Google Shape;8466;p24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7" name="Google Shape;8467;p24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8" name="Google Shape;8468;p24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9" name="Google Shape;8469;p24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0" name="Google Shape;8470;p24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1" name="Google Shape;8471;p24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2" name="Google Shape;8472;p24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3" name="Google Shape;8473;p24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4" name="Google Shape;8474;p24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5" name="Google Shape;8475;p24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6" name="Google Shape;8476;p24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7" name="Google Shape;8477;p24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8" name="Google Shape;8478;p24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9" name="Google Shape;8479;p24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0" name="Google Shape;8480;p24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1" name="Google Shape;8481;p24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2" name="Google Shape;8482;p24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3" name="Google Shape;8483;p24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4" name="Google Shape;8484;p24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5" name="Google Shape;8485;p24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6" name="Google Shape;8486;p24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7" name="Google Shape;8487;p24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8" name="Google Shape;8488;p24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9" name="Google Shape;8489;p24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0" name="Google Shape;8490;p24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1" name="Google Shape;8491;p24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2" name="Google Shape;8492;p24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3" name="Google Shape;8493;p24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4" name="Google Shape;8494;p24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5" name="Google Shape;8495;p24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6" name="Google Shape;8496;p24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7" name="Google Shape;8497;p24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8" name="Google Shape;8498;p24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9" name="Google Shape;8499;p24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0" name="Google Shape;8500;p24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1" name="Google Shape;8501;p24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2" name="Google Shape;8502;p24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3" name="Google Shape;8503;p24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4" name="Google Shape;8504;p24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5" name="Google Shape;8505;p24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6" name="Google Shape;8506;p24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7" name="Google Shape;8507;p24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8" name="Google Shape;8508;p24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9" name="Google Shape;8509;p24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0" name="Google Shape;8510;p24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1" name="Google Shape;8511;p24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2" name="Google Shape;8512;p24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3" name="Google Shape;8513;p24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4" name="Google Shape;8514;p24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5" name="Google Shape;8515;p24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6" name="Google Shape;8516;p24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7" name="Google Shape;8517;p24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8" name="Google Shape;8518;p24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9" name="Google Shape;8519;p24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0" name="Google Shape;8520;p24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1" name="Google Shape;8521;p24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2" name="Google Shape;8522;p24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3" name="Google Shape;8523;p24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4" name="Google Shape;8524;p24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5" name="Google Shape;8525;p24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6" name="Google Shape;8526;p24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7" name="Google Shape;8527;p24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8" name="Google Shape;8528;p24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9" name="Google Shape;8529;p24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0" name="Google Shape;8530;p24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1" name="Google Shape;8531;p24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2" name="Google Shape;8532;p24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3" name="Google Shape;8533;p24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4" name="Google Shape;8534;p24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5" name="Google Shape;8535;p24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6" name="Google Shape;8536;p24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7" name="Google Shape;8537;p24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8" name="Google Shape;8538;p24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9" name="Google Shape;8539;p24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0" name="Google Shape;8540;p24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1" name="Google Shape;8541;p24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2" name="Google Shape;8542;p24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3" name="Google Shape;8543;p24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4" name="Google Shape;8544;p24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5" name="Google Shape;8545;p24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6" name="Google Shape;8546;p24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7" name="Google Shape;8547;p24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8" name="Google Shape;8548;p24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9" name="Google Shape;8549;p24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0" name="Google Shape;8550;p24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1" name="Google Shape;8551;p24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2" name="Google Shape;8552;p24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3" name="Google Shape;8553;p24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4" name="Google Shape;8554;p24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5" name="Google Shape;8555;p24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6" name="Google Shape;8556;p24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7" name="Google Shape;8557;p24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8" name="Google Shape;8558;p24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9" name="Google Shape;8559;p24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0" name="Google Shape;8560;p24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1" name="Google Shape;8561;p24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2" name="Google Shape;8562;p24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3" name="Google Shape;8563;p24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4" name="Google Shape;8564;p24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5" name="Google Shape;8565;p24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6" name="Google Shape;8566;p24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7" name="Google Shape;8567;p24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8" name="Google Shape;8568;p24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9" name="Google Shape;8569;p24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0" name="Google Shape;8570;p24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1" name="Google Shape;8571;p24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2" name="Google Shape;8572;p24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3" name="Google Shape;8573;p24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4" name="Google Shape;8574;p24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5" name="Google Shape;8575;p24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6" name="Google Shape;8576;p24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7" name="Google Shape;8577;p24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8" name="Google Shape;8578;p24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9" name="Google Shape;8579;p24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0" name="Google Shape;8580;p24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1" name="Google Shape;8581;p24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2" name="Google Shape;8582;p24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3" name="Google Shape;8583;p24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4" name="Google Shape;8584;p24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5" name="Google Shape;8585;p24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6" name="Google Shape;8586;p24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7" name="Google Shape;8587;p24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8" name="Google Shape;8588;p24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9" name="Google Shape;8589;p24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0" name="Google Shape;8590;p24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1" name="Google Shape;8591;p24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2" name="Google Shape;8592;p24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3" name="Google Shape;8593;p24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4" name="Google Shape;8594;p24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5" name="Google Shape;8595;p24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6" name="Google Shape;8596;p24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97" name="Google Shape;8597;p24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598" name="Google Shape;8598;p24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8599" name="Google Shape;8599;p24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0" name="Google Shape;8600;p24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1" name="Google Shape;8601;p24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2" name="Google Shape;8602;p24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3" name="Google Shape;8603;p24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4" name="Google Shape;8604;p24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5" name="Google Shape;8605;p24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6" name="Google Shape;8606;p24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7" name="Google Shape;8607;p24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8" name="Google Shape;8608;p24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9" name="Google Shape;8609;p24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0" name="Google Shape;8610;p24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1" name="Google Shape;8611;p24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2" name="Google Shape;8612;p24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3" name="Google Shape;8613;p24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4" name="Google Shape;8614;p24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5" name="Google Shape;8615;p24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6" name="Google Shape;8616;p24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17" name="Google Shape;8617;p24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18" name="Google Shape;8618;p24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19" name="Google Shape;8619;p24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20" name="Google Shape;8620;p24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21" name="Google Shape;8621;p24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66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93246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79CDBE"/>
        </a:solidFill>
        <a:effectLst/>
      </p:bgPr>
    </p:bg>
    <p:spTree>
      <p:nvGrpSpPr>
        <p:cNvPr id="1" name="Shape 9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2" name="Google Shape;9022;p26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9023" name="Google Shape;9023;p26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4" name="Google Shape;9024;p26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5" name="Google Shape;9025;p26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6" name="Google Shape;9026;p26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7" name="Google Shape;9027;p26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8" name="Google Shape;9028;p26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9" name="Google Shape;9029;p26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0" name="Google Shape;9030;p26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1" name="Google Shape;9031;p26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2" name="Google Shape;9032;p26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3" name="Google Shape;9033;p26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4" name="Google Shape;9034;p26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5" name="Google Shape;9035;p26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6" name="Google Shape;9036;p26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7" name="Google Shape;9037;p26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8" name="Google Shape;9038;p26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9" name="Google Shape;9039;p26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0" name="Google Shape;9040;p26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1" name="Google Shape;9041;p26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2" name="Google Shape;9042;p26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3" name="Google Shape;9043;p26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4" name="Google Shape;9044;p26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5" name="Google Shape;9045;p26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6" name="Google Shape;9046;p26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7" name="Google Shape;9047;p26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8" name="Google Shape;9048;p26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9" name="Google Shape;9049;p26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0" name="Google Shape;9050;p26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1" name="Google Shape;9051;p26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2" name="Google Shape;9052;p26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3" name="Google Shape;9053;p26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4" name="Google Shape;9054;p26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5" name="Google Shape;9055;p26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6" name="Google Shape;9056;p26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7" name="Google Shape;9057;p26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8" name="Google Shape;9058;p26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9" name="Google Shape;9059;p26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0" name="Google Shape;9060;p26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1" name="Google Shape;9061;p26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2" name="Google Shape;9062;p26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3" name="Google Shape;9063;p26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4" name="Google Shape;9064;p26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5" name="Google Shape;9065;p26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6" name="Google Shape;9066;p26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7" name="Google Shape;9067;p26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8" name="Google Shape;9068;p26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9" name="Google Shape;9069;p26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0" name="Google Shape;9070;p26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1" name="Google Shape;9071;p26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2" name="Google Shape;9072;p26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3" name="Google Shape;9073;p26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4" name="Google Shape;9074;p26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5" name="Google Shape;9075;p26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6" name="Google Shape;9076;p26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7" name="Google Shape;9077;p26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8" name="Google Shape;9078;p26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9" name="Google Shape;9079;p26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0" name="Google Shape;9080;p26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1" name="Google Shape;9081;p26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2" name="Google Shape;9082;p26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3" name="Google Shape;9083;p26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4" name="Google Shape;9084;p26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5" name="Google Shape;9085;p26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6" name="Google Shape;9086;p26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7" name="Google Shape;9087;p26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8" name="Google Shape;9088;p26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9" name="Google Shape;9089;p26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0" name="Google Shape;9090;p26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1" name="Google Shape;9091;p26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2" name="Google Shape;9092;p26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3" name="Google Shape;9093;p26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4" name="Google Shape;9094;p26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5" name="Google Shape;9095;p26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6" name="Google Shape;9096;p26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7" name="Google Shape;9097;p26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8" name="Google Shape;9098;p26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9" name="Google Shape;9099;p26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0" name="Google Shape;9100;p26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1" name="Google Shape;9101;p26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2" name="Google Shape;9102;p26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3" name="Google Shape;9103;p26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4" name="Google Shape;9104;p26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5" name="Google Shape;9105;p26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6" name="Google Shape;9106;p26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7" name="Google Shape;9107;p26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8" name="Google Shape;9108;p26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9" name="Google Shape;9109;p26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0" name="Google Shape;9110;p26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1" name="Google Shape;9111;p26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2" name="Google Shape;9112;p26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3" name="Google Shape;9113;p26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4" name="Google Shape;9114;p26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5" name="Google Shape;9115;p26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6" name="Google Shape;9116;p26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7" name="Google Shape;9117;p26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8" name="Google Shape;9118;p26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9" name="Google Shape;9119;p26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0" name="Google Shape;9120;p26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1" name="Google Shape;9121;p26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2" name="Google Shape;9122;p26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3" name="Google Shape;9123;p26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4" name="Google Shape;9124;p26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5" name="Google Shape;9125;p26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6" name="Google Shape;9126;p26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7" name="Google Shape;9127;p26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8" name="Google Shape;9128;p26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9" name="Google Shape;9129;p26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0" name="Google Shape;9130;p26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1" name="Google Shape;9131;p26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2" name="Google Shape;9132;p26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3" name="Google Shape;9133;p26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4" name="Google Shape;9134;p26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5" name="Google Shape;9135;p26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6" name="Google Shape;9136;p26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7" name="Google Shape;9137;p26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8" name="Google Shape;9138;p26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9" name="Google Shape;9139;p26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0" name="Google Shape;9140;p26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1" name="Google Shape;9141;p26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2" name="Google Shape;9142;p26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3" name="Google Shape;9143;p26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4" name="Google Shape;9144;p26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5" name="Google Shape;9145;p26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6" name="Google Shape;9146;p26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7" name="Google Shape;9147;p26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8" name="Google Shape;9148;p26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9" name="Google Shape;9149;p26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0" name="Google Shape;9150;p26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1" name="Google Shape;9151;p26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2" name="Google Shape;9152;p26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3" name="Google Shape;9153;p26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4" name="Google Shape;9154;p26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5" name="Google Shape;9155;p26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6" name="Google Shape;9156;p26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7" name="Google Shape;9157;p26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8" name="Google Shape;9158;p26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9" name="Google Shape;9159;p26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0" name="Google Shape;9160;p26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1" name="Google Shape;9161;p26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2" name="Google Shape;9162;p26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3" name="Google Shape;9163;p26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4" name="Google Shape;9164;p26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5" name="Google Shape;9165;p26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6" name="Google Shape;9166;p26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7" name="Google Shape;9167;p26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8" name="Google Shape;9168;p26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9" name="Google Shape;9169;p26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0" name="Google Shape;9170;p26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1" name="Google Shape;9171;p26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2" name="Google Shape;9172;p26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3" name="Google Shape;9173;p26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4" name="Google Shape;9174;p26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5" name="Google Shape;9175;p26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6" name="Google Shape;9176;p26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7" name="Google Shape;9177;p26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8" name="Google Shape;9178;p26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9" name="Google Shape;9179;p26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0" name="Google Shape;9180;p26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1" name="Google Shape;9181;p26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2" name="Google Shape;9182;p26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3" name="Google Shape;9183;p26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4" name="Google Shape;9184;p26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5" name="Google Shape;9185;p26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6" name="Google Shape;9186;p26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7" name="Google Shape;9187;p26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8" name="Google Shape;9188;p26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9" name="Google Shape;9189;p26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0" name="Google Shape;9190;p26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1" name="Google Shape;9191;p26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2" name="Google Shape;9192;p26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3" name="Google Shape;9193;p26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4" name="Google Shape;9194;p26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5" name="Google Shape;9195;p26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6" name="Google Shape;9196;p26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7" name="Google Shape;9197;p26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8" name="Google Shape;9198;p26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9" name="Google Shape;9199;p26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0" name="Google Shape;9200;p26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1" name="Google Shape;9201;p26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2" name="Google Shape;9202;p26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3" name="Google Shape;9203;p26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4" name="Google Shape;9204;p26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5" name="Google Shape;9205;p26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6" name="Google Shape;9206;p26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7" name="Google Shape;9207;p26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8" name="Google Shape;9208;p26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9" name="Google Shape;9209;p26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0" name="Google Shape;9210;p26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1" name="Google Shape;9211;p26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2" name="Google Shape;9212;p26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3" name="Google Shape;9213;p26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4" name="Google Shape;9214;p26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5" name="Google Shape;9215;p26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6" name="Google Shape;9216;p26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7" name="Google Shape;9217;p26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8" name="Google Shape;9218;p26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9" name="Google Shape;9219;p26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0" name="Google Shape;9220;p26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1" name="Google Shape;9221;p26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2" name="Google Shape;9222;p26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3" name="Google Shape;9223;p26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4" name="Google Shape;9224;p26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5" name="Google Shape;9225;p26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6" name="Google Shape;9226;p26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7" name="Google Shape;9227;p26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8" name="Google Shape;9228;p26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9" name="Google Shape;9229;p26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0" name="Google Shape;9230;p26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1" name="Google Shape;9231;p26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2" name="Google Shape;9232;p26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3" name="Google Shape;9233;p26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4" name="Google Shape;9234;p26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5" name="Google Shape;9235;p26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6" name="Google Shape;9236;p26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7" name="Google Shape;9237;p26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8" name="Google Shape;9238;p26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9" name="Google Shape;9239;p26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0" name="Google Shape;9240;p26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1" name="Google Shape;9241;p26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2" name="Google Shape;9242;p26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3" name="Google Shape;9243;p26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4" name="Google Shape;9244;p26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5" name="Google Shape;9245;p26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6" name="Google Shape;9246;p26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7" name="Google Shape;9247;p26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8" name="Google Shape;9248;p26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9" name="Google Shape;9249;p26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0" name="Google Shape;9250;p26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1" name="Google Shape;9251;p26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2" name="Google Shape;9252;p26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3" name="Google Shape;9253;p26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4" name="Google Shape;9254;p26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5" name="Google Shape;9255;p26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6" name="Google Shape;9256;p26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7" name="Google Shape;9257;p26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8" name="Google Shape;9258;p26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9" name="Google Shape;9259;p26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0" name="Google Shape;9260;p26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1" name="Google Shape;9261;p26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2" name="Google Shape;9262;p26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3" name="Google Shape;9263;p26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4" name="Google Shape;9264;p26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5" name="Google Shape;9265;p26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6" name="Google Shape;9266;p26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7" name="Google Shape;9267;p26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8" name="Google Shape;9268;p26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9" name="Google Shape;9269;p26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0" name="Google Shape;9270;p26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1" name="Google Shape;9271;p26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2" name="Google Shape;9272;p26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3" name="Google Shape;9273;p26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4" name="Google Shape;9274;p26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5" name="Google Shape;9275;p26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6" name="Google Shape;9276;p26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7" name="Google Shape;9277;p26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8" name="Google Shape;9278;p26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9" name="Google Shape;9279;p26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0" name="Google Shape;9280;p26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1" name="Google Shape;9281;p26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2" name="Google Shape;9282;p26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3" name="Google Shape;9283;p26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4" name="Google Shape;9284;p26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5" name="Google Shape;9285;p26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6" name="Google Shape;9286;p26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7" name="Google Shape;9287;p26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8" name="Google Shape;9288;p26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9" name="Google Shape;9289;p26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0" name="Google Shape;9290;p26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1" name="Google Shape;9291;p26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2" name="Google Shape;9292;p26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3" name="Google Shape;9293;p26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4" name="Google Shape;9294;p26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5" name="Google Shape;9295;p26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6" name="Google Shape;9296;p26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7" name="Google Shape;9297;p26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8" name="Google Shape;9298;p26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9" name="Google Shape;9299;p26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0" name="Google Shape;9300;p26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1" name="Google Shape;9301;p26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2" name="Google Shape;9302;p26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3" name="Google Shape;9303;p26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4" name="Google Shape;9304;p26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5" name="Google Shape;9305;p26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6" name="Google Shape;9306;p26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7" name="Google Shape;9307;p26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8" name="Google Shape;9308;p26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9" name="Google Shape;9309;p26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0" name="Google Shape;9310;p26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1" name="Google Shape;9311;p26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2" name="Google Shape;9312;p26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3" name="Google Shape;9313;p26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4" name="Google Shape;9314;p26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5" name="Google Shape;9315;p26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6" name="Google Shape;9316;p26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7" name="Google Shape;9317;p26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8" name="Google Shape;9318;p26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9" name="Google Shape;9319;p26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0" name="Google Shape;9320;p26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1" name="Google Shape;9321;p26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2" name="Google Shape;9322;p26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3" name="Google Shape;9323;p26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4" name="Google Shape;9324;p26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5" name="Google Shape;9325;p26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6" name="Google Shape;9326;p26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7" name="Google Shape;9327;p26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8" name="Google Shape;9328;p26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9" name="Google Shape;9329;p26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0" name="Google Shape;9330;p26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1" name="Google Shape;9331;p26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2" name="Google Shape;9332;p26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3" name="Google Shape;9333;p26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4" name="Google Shape;9334;p26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5" name="Google Shape;9335;p26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6" name="Google Shape;9336;p26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7" name="Google Shape;9337;p26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8" name="Google Shape;9338;p26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9" name="Google Shape;9339;p26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0" name="Google Shape;9340;p26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1" name="Google Shape;9341;p26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2" name="Google Shape;9342;p26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3" name="Google Shape;9343;p26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4" name="Google Shape;9344;p26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5" name="Google Shape;9345;p26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6" name="Google Shape;9346;p26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7" name="Google Shape;9347;p26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8" name="Google Shape;9348;p26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9" name="Google Shape;9349;p26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0" name="Google Shape;9350;p26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1" name="Google Shape;9351;p26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2" name="Google Shape;9352;p26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3" name="Google Shape;9353;p26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4" name="Google Shape;9354;p26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5" name="Google Shape;9355;p26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6" name="Google Shape;9356;p26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7" name="Google Shape;9357;p26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8" name="Google Shape;9358;p26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9" name="Google Shape;9359;p26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0" name="Google Shape;9360;p26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1" name="Google Shape;9361;p26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2" name="Google Shape;9362;p26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3" name="Google Shape;9363;p26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4" name="Google Shape;9364;p26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5" name="Google Shape;9365;p26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6" name="Google Shape;9366;p26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7" name="Google Shape;9367;p26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8" name="Google Shape;9368;p26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9" name="Google Shape;9369;p26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0" name="Google Shape;9370;p26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1" name="Google Shape;9371;p26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2" name="Google Shape;9372;p26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3" name="Google Shape;9373;p26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4" name="Google Shape;9374;p26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5" name="Google Shape;9375;p26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6" name="Google Shape;9376;p26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7" name="Google Shape;9377;p26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8" name="Google Shape;9378;p26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9" name="Google Shape;9379;p26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0" name="Google Shape;9380;p26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1" name="Google Shape;9381;p26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2" name="Google Shape;9382;p26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83" name="Google Shape;9383;p26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384" name="Google Shape;9384;p26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9385" name="Google Shape;9385;p26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6" name="Google Shape;9386;p26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7" name="Google Shape;9387;p26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8" name="Google Shape;9388;p26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9" name="Google Shape;9389;p26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0" name="Google Shape;9390;p26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1" name="Google Shape;9391;p26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2" name="Google Shape;9392;p26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3" name="Google Shape;9393;p26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4" name="Google Shape;9394;p26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5" name="Google Shape;9395;p26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6" name="Google Shape;9396;p26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7" name="Google Shape;9397;p26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8" name="Google Shape;9398;p26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9" name="Google Shape;9399;p26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0" name="Google Shape;9400;p26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1" name="Google Shape;9401;p26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2" name="Google Shape;9402;p26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03" name="Google Shape;9403;p26"/>
          <p:cNvSpPr/>
          <p:nvPr/>
        </p:nvSpPr>
        <p:spPr>
          <a:xfrm>
            <a:off x="3019900" y="7826651"/>
            <a:ext cx="776800" cy="823850"/>
          </a:xfrm>
          <a:custGeom>
            <a:avLst/>
            <a:gdLst/>
            <a:ahLst/>
            <a:cxnLst/>
            <a:rect l="l" t="t" r="r" b="b"/>
            <a:pathLst>
              <a:path w="15536" h="16477" extrusionOk="0">
                <a:moveTo>
                  <a:pt x="6847" y="1663"/>
                </a:moveTo>
                <a:cubicBezTo>
                  <a:pt x="7694" y="2699"/>
                  <a:pt x="8474" y="3796"/>
                  <a:pt x="9217" y="4915"/>
                </a:cubicBezTo>
                <a:lnTo>
                  <a:pt x="9217" y="4915"/>
                </a:lnTo>
                <a:cubicBezTo>
                  <a:pt x="8312" y="5132"/>
                  <a:pt x="7406" y="5345"/>
                  <a:pt x="6499" y="5555"/>
                </a:cubicBezTo>
                <a:lnTo>
                  <a:pt x="6499" y="5555"/>
                </a:lnTo>
                <a:cubicBezTo>
                  <a:pt x="6577" y="4254"/>
                  <a:pt x="6686" y="2956"/>
                  <a:pt x="6847" y="1663"/>
                </a:cubicBezTo>
                <a:close/>
                <a:moveTo>
                  <a:pt x="13631" y="4832"/>
                </a:moveTo>
                <a:cubicBezTo>
                  <a:pt x="13054" y="5635"/>
                  <a:pt x="12464" y="6428"/>
                  <a:pt x="11865" y="7213"/>
                </a:cubicBezTo>
                <a:lnTo>
                  <a:pt x="11865" y="7213"/>
                </a:lnTo>
                <a:cubicBezTo>
                  <a:pt x="11783" y="7081"/>
                  <a:pt x="11700" y="6949"/>
                  <a:pt x="11617" y="6817"/>
                </a:cubicBezTo>
                <a:cubicBezTo>
                  <a:pt x="11353" y="6396"/>
                  <a:pt x="11086" y="5973"/>
                  <a:pt x="10816" y="5552"/>
                </a:cubicBezTo>
                <a:lnTo>
                  <a:pt x="10816" y="5552"/>
                </a:lnTo>
                <a:cubicBezTo>
                  <a:pt x="11756" y="5320"/>
                  <a:pt x="12695" y="5082"/>
                  <a:pt x="13631" y="4832"/>
                </a:cubicBezTo>
                <a:close/>
                <a:moveTo>
                  <a:pt x="5447" y="6821"/>
                </a:moveTo>
                <a:lnTo>
                  <a:pt x="5447" y="6821"/>
                </a:lnTo>
                <a:cubicBezTo>
                  <a:pt x="5412" y="7578"/>
                  <a:pt x="5383" y="8337"/>
                  <a:pt x="5358" y="9095"/>
                </a:cubicBezTo>
                <a:lnTo>
                  <a:pt x="5358" y="9095"/>
                </a:lnTo>
                <a:cubicBezTo>
                  <a:pt x="4278" y="8603"/>
                  <a:pt x="3200" y="8103"/>
                  <a:pt x="2127" y="7595"/>
                </a:cubicBezTo>
                <a:lnTo>
                  <a:pt x="2127" y="7595"/>
                </a:lnTo>
                <a:cubicBezTo>
                  <a:pt x="3233" y="7333"/>
                  <a:pt x="4340" y="7077"/>
                  <a:pt x="5447" y="6821"/>
                </a:cubicBezTo>
                <a:close/>
                <a:moveTo>
                  <a:pt x="9795" y="5801"/>
                </a:moveTo>
                <a:cubicBezTo>
                  <a:pt x="10147" y="6347"/>
                  <a:pt x="10492" y="6896"/>
                  <a:pt x="10833" y="7443"/>
                </a:cubicBezTo>
                <a:cubicBezTo>
                  <a:pt x="10961" y="7647"/>
                  <a:pt x="11089" y="7852"/>
                  <a:pt x="11216" y="8057"/>
                </a:cubicBezTo>
                <a:lnTo>
                  <a:pt x="11216" y="8057"/>
                </a:lnTo>
                <a:cubicBezTo>
                  <a:pt x="10515" y="8963"/>
                  <a:pt x="9804" y="9861"/>
                  <a:pt x="9090" y="10757"/>
                </a:cubicBezTo>
                <a:lnTo>
                  <a:pt x="9090" y="10757"/>
                </a:lnTo>
                <a:cubicBezTo>
                  <a:pt x="8168" y="10356"/>
                  <a:pt x="7249" y="9949"/>
                  <a:pt x="6332" y="9536"/>
                </a:cubicBezTo>
                <a:lnTo>
                  <a:pt x="6332" y="9536"/>
                </a:lnTo>
                <a:cubicBezTo>
                  <a:pt x="6362" y="8553"/>
                  <a:pt x="6396" y="7571"/>
                  <a:pt x="6443" y="6590"/>
                </a:cubicBezTo>
                <a:lnTo>
                  <a:pt x="6443" y="6590"/>
                </a:lnTo>
                <a:cubicBezTo>
                  <a:pt x="7562" y="6331"/>
                  <a:pt x="8679" y="6070"/>
                  <a:pt x="9795" y="5801"/>
                </a:cubicBezTo>
                <a:close/>
                <a:moveTo>
                  <a:pt x="11771" y="8958"/>
                </a:moveTo>
                <a:cubicBezTo>
                  <a:pt x="12536" y="10214"/>
                  <a:pt x="13278" y="11491"/>
                  <a:pt x="13947" y="12799"/>
                </a:cubicBezTo>
                <a:lnTo>
                  <a:pt x="13947" y="12799"/>
                </a:lnTo>
                <a:cubicBezTo>
                  <a:pt x="12637" y="12267"/>
                  <a:pt x="11332" y="11721"/>
                  <a:pt x="10032" y="11163"/>
                </a:cubicBezTo>
                <a:lnTo>
                  <a:pt x="10032" y="11163"/>
                </a:lnTo>
                <a:cubicBezTo>
                  <a:pt x="10616" y="10431"/>
                  <a:pt x="11196" y="9697"/>
                  <a:pt x="11771" y="8958"/>
                </a:cubicBezTo>
                <a:close/>
                <a:moveTo>
                  <a:pt x="6300" y="10607"/>
                </a:moveTo>
                <a:cubicBezTo>
                  <a:pt x="7016" y="10927"/>
                  <a:pt x="7732" y="11244"/>
                  <a:pt x="8451" y="11557"/>
                </a:cubicBezTo>
                <a:lnTo>
                  <a:pt x="8451" y="11557"/>
                </a:lnTo>
                <a:cubicBezTo>
                  <a:pt x="7691" y="12508"/>
                  <a:pt x="6929" y="13457"/>
                  <a:pt x="6174" y="14413"/>
                </a:cubicBezTo>
                <a:lnTo>
                  <a:pt x="6174" y="14413"/>
                </a:lnTo>
                <a:cubicBezTo>
                  <a:pt x="6229" y="13146"/>
                  <a:pt x="6264" y="11877"/>
                  <a:pt x="6300" y="10607"/>
                </a:cubicBezTo>
                <a:close/>
                <a:moveTo>
                  <a:pt x="6513" y="1"/>
                </a:moveTo>
                <a:cubicBezTo>
                  <a:pt x="6290" y="1"/>
                  <a:pt x="6060" y="131"/>
                  <a:pt x="6026" y="362"/>
                </a:cubicBezTo>
                <a:cubicBezTo>
                  <a:pt x="5760" y="2163"/>
                  <a:pt x="5604" y="3972"/>
                  <a:pt x="5501" y="5786"/>
                </a:cubicBezTo>
                <a:lnTo>
                  <a:pt x="5501" y="5786"/>
                </a:lnTo>
                <a:cubicBezTo>
                  <a:pt x="3837" y="6171"/>
                  <a:pt x="2172" y="6555"/>
                  <a:pt x="511" y="6958"/>
                </a:cubicBezTo>
                <a:cubicBezTo>
                  <a:pt x="115" y="7055"/>
                  <a:pt x="1" y="7681"/>
                  <a:pt x="393" y="7868"/>
                </a:cubicBezTo>
                <a:cubicBezTo>
                  <a:pt x="2028" y="8652"/>
                  <a:pt x="3672" y="9419"/>
                  <a:pt x="5324" y="10167"/>
                </a:cubicBezTo>
                <a:lnTo>
                  <a:pt x="5324" y="10167"/>
                </a:lnTo>
                <a:cubicBezTo>
                  <a:pt x="5265" y="12097"/>
                  <a:pt x="5213" y="14027"/>
                  <a:pt x="5099" y="15951"/>
                </a:cubicBezTo>
                <a:cubicBezTo>
                  <a:pt x="5085" y="16196"/>
                  <a:pt x="5221" y="16347"/>
                  <a:pt x="5397" y="16404"/>
                </a:cubicBezTo>
                <a:lnTo>
                  <a:pt x="5397" y="16404"/>
                </a:lnTo>
                <a:cubicBezTo>
                  <a:pt x="5468" y="16450"/>
                  <a:pt x="5548" y="16477"/>
                  <a:pt x="5628" y="16477"/>
                </a:cubicBezTo>
                <a:cubicBezTo>
                  <a:pt x="5740" y="16477"/>
                  <a:pt x="5853" y="16426"/>
                  <a:pt x="5948" y="16303"/>
                </a:cubicBezTo>
                <a:cubicBezTo>
                  <a:pt x="7084" y="14845"/>
                  <a:pt x="8241" y="13406"/>
                  <a:pt x="9393" y="11965"/>
                </a:cubicBezTo>
                <a:lnTo>
                  <a:pt x="9393" y="11965"/>
                </a:lnTo>
                <a:cubicBezTo>
                  <a:pt x="11196" y="12741"/>
                  <a:pt x="13009" y="13494"/>
                  <a:pt x="14832" y="14222"/>
                </a:cubicBezTo>
                <a:cubicBezTo>
                  <a:pt x="14891" y="14245"/>
                  <a:pt x="14947" y="14256"/>
                  <a:pt x="14999" y="14256"/>
                </a:cubicBezTo>
                <a:cubicBezTo>
                  <a:pt x="15344" y="14256"/>
                  <a:pt x="15535" y="13791"/>
                  <a:pt x="15394" y="13491"/>
                </a:cubicBezTo>
                <a:cubicBezTo>
                  <a:pt x="14529" y="11640"/>
                  <a:pt x="13496" y="9859"/>
                  <a:pt x="12424" y="8114"/>
                </a:cubicBezTo>
                <a:lnTo>
                  <a:pt x="12424" y="8114"/>
                </a:lnTo>
                <a:cubicBezTo>
                  <a:pt x="13397" y="6844"/>
                  <a:pt x="14350" y="5557"/>
                  <a:pt x="15264" y="4238"/>
                </a:cubicBezTo>
                <a:cubicBezTo>
                  <a:pt x="15493" y="3909"/>
                  <a:pt x="15177" y="3491"/>
                  <a:pt x="14822" y="3491"/>
                </a:cubicBezTo>
                <a:cubicBezTo>
                  <a:pt x="14782" y="3491"/>
                  <a:pt x="14741" y="3496"/>
                  <a:pt x="14701" y="3507"/>
                </a:cubicBezTo>
                <a:cubicBezTo>
                  <a:pt x="13221" y="3921"/>
                  <a:pt x="11733" y="4302"/>
                  <a:pt x="10242" y="4667"/>
                </a:cubicBezTo>
                <a:lnTo>
                  <a:pt x="10242" y="4667"/>
                </a:lnTo>
                <a:cubicBezTo>
                  <a:pt x="9206" y="3091"/>
                  <a:pt x="8105" y="1549"/>
                  <a:pt x="6860" y="143"/>
                </a:cubicBezTo>
                <a:cubicBezTo>
                  <a:pt x="6774" y="46"/>
                  <a:pt x="6645" y="1"/>
                  <a:pt x="65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4" name="Google Shape;9404;p26"/>
          <p:cNvSpPr/>
          <p:nvPr/>
        </p:nvSpPr>
        <p:spPr>
          <a:xfrm>
            <a:off x="3019901" y="6854726"/>
            <a:ext cx="292250" cy="274000"/>
          </a:xfrm>
          <a:custGeom>
            <a:avLst/>
            <a:gdLst/>
            <a:ahLst/>
            <a:cxnLst/>
            <a:rect l="l" t="t" r="r" b="b"/>
            <a:pathLst>
              <a:path w="5845" h="5480" extrusionOk="0">
                <a:moveTo>
                  <a:pt x="3672" y="1101"/>
                </a:moveTo>
                <a:cubicBezTo>
                  <a:pt x="3677" y="1103"/>
                  <a:pt x="3681" y="1105"/>
                  <a:pt x="3685" y="1107"/>
                </a:cubicBezTo>
                <a:lnTo>
                  <a:pt x="3685" y="1107"/>
                </a:lnTo>
                <a:cubicBezTo>
                  <a:pt x="3681" y="1105"/>
                  <a:pt x="3677" y="1103"/>
                  <a:pt x="3672" y="1101"/>
                </a:cubicBezTo>
                <a:close/>
                <a:moveTo>
                  <a:pt x="3072" y="4464"/>
                </a:moveTo>
                <a:lnTo>
                  <a:pt x="3072" y="4464"/>
                </a:lnTo>
                <a:cubicBezTo>
                  <a:pt x="3071" y="4464"/>
                  <a:pt x="3070" y="4464"/>
                  <a:pt x="3069" y="4464"/>
                </a:cubicBezTo>
                <a:lnTo>
                  <a:pt x="3069" y="4464"/>
                </a:lnTo>
                <a:cubicBezTo>
                  <a:pt x="3070" y="4464"/>
                  <a:pt x="3071" y="4464"/>
                  <a:pt x="3072" y="4464"/>
                </a:cubicBezTo>
                <a:close/>
                <a:moveTo>
                  <a:pt x="3052" y="4466"/>
                </a:moveTo>
                <a:lnTo>
                  <a:pt x="3052" y="4466"/>
                </a:lnTo>
                <a:cubicBezTo>
                  <a:pt x="3035" y="4469"/>
                  <a:pt x="3029" y="4470"/>
                  <a:pt x="3029" y="4470"/>
                </a:cubicBezTo>
                <a:cubicBezTo>
                  <a:pt x="3028" y="4470"/>
                  <a:pt x="3040" y="4468"/>
                  <a:pt x="3052" y="4466"/>
                </a:cubicBezTo>
                <a:close/>
                <a:moveTo>
                  <a:pt x="3036" y="989"/>
                </a:moveTo>
                <a:cubicBezTo>
                  <a:pt x="3084" y="989"/>
                  <a:pt x="3131" y="990"/>
                  <a:pt x="3177" y="992"/>
                </a:cubicBezTo>
                <a:cubicBezTo>
                  <a:pt x="3207" y="994"/>
                  <a:pt x="3236" y="998"/>
                  <a:pt x="3264" y="1000"/>
                </a:cubicBezTo>
                <a:cubicBezTo>
                  <a:pt x="3270" y="1000"/>
                  <a:pt x="3275" y="1000"/>
                  <a:pt x="3280" y="1000"/>
                </a:cubicBezTo>
                <a:lnTo>
                  <a:pt x="3280" y="1000"/>
                </a:lnTo>
                <a:cubicBezTo>
                  <a:pt x="3393" y="1021"/>
                  <a:pt x="3502" y="1045"/>
                  <a:pt x="3611" y="1080"/>
                </a:cubicBezTo>
                <a:cubicBezTo>
                  <a:pt x="3640" y="1091"/>
                  <a:pt x="3708" y="1119"/>
                  <a:pt x="3711" y="1119"/>
                </a:cubicBezTo>
                <a:cubicBezTo>
                  <a:pt x="3711" y="1119"/>
                  <a:pt x="3710" y="1118"/>
                  <a:pt x="3707" y="1117"/>
                </a:cubicBezTo>
                <a:lnTo>
                  <a:pt x="3707" y="1117"/>
                </a:lnTo>
                <a:cubicBezTo>
                  <a:pt x="3752" y="1138"/>
                  <a:pt x="3795" y="1160"/>
                  <a:pt x="3839" y="1186"/>
                </a:cubicBezTo>
                <a:cubicBezTo>
                  <a:pt x="3883" y="1209"/>
                  <a:pt x="3923" y="1236"/>
                  <a:pt x="3965" y="1261"/>
                </a:cubicBezTo>
                <a:cubicBezTo>
                  <a:pt x="3979" y="1270"/>
                  <a:pt x="3990" y="1277"/>
                  <a:pt x="3997" y="1281"/>
                </a:cubicBezTo>
                <a:lnTo>
                  <a:pt x="3997" y="1281"/>
                </a:lnTo>
                <a:cubicBezTo>
                  <a:pt x="4000" y="1284"/>
                  <a:pt x="4004" y="1288"/>
                  <a:pt x="4010" y="1293"/>
                </a:cubicBezTo>
                <a:cubicBezTo>
                  <a:pt x="4096" y="1369"/>
                  <a:pt x="4178" y="1443"/>
                  <a:pt x="4252" y="1531"/>
                </a:cubicBezTo>
                <a:cubicBezTo>
                  <a:pt x="4265" y="1544"/>
                  <a:pt x="4276" y="1558"/>
                  <a:pt x="4288" y="1572"/>
                </a:cubicBezTo>
                <a:lnTo>
                  <a:pt x="4288" y="1572"/>
                </a:lnTo>
                <a:cubicBezTo>
                  <a:pt x="4314" y="1615"/>
                  <a:pt x="4345" y="1659"/>
                  <a:pt x="4374" y="1704"/>
                </a:cubicBezTo>
                <a:cubicBezTo>
                  <a:pt x="4397" y="1744"/>
                  <a:pt x="4422" y="1784"/>
                  <a:pt x="4444" y="1826"/>
                </a:cubicBezTo>
                <a:cubicBezTo>
                  <a:pt x="4456" y="1852"/>
                  <a:pt x="4498" y="1948"/>
                  <a:pt x="4500" y="1948"/>
                </a:cubicBezTo>
                <a:cubicBezTo>
                  <a:pt x="4500" y="1948"/>
                  <a:pt x="4500" y="1947"/>
                  <a:pt x="4500" y="1946"/>
                </a:cubicBezTo>
                <a:lnTo>
                  <a:pt x="4500" y="1946"/>
                </a:lnTo>
                <a:cubicBezTo>
                  <a:pt x="4527" y="2021"/>
                  <a:pt x="4553" y="2096"/>
                  <a:pt x="4574" y="2174"/>
                </a:cubicBezTo>
                <a:cubicBezTo>
                  <a:pt x="4587" y="2220"/>
                  <a:pt x="4597" y="2266"/>
                  <a:pt x="4608" y="2315"/>
                </a:cubicBezTo>
                <a:cubicBezTo>
                  <a:pt x="4614" y="2346"/>
                  <a:pt x="4627" y="2444"/>
                  <a:pt x="4628" y="2444"/>
                </a:cubicBezTo>
                <a:cubicBezTo>
                  <a:pt x="4629" y="2444"/>
                  <a:pt x="4628" y="2430"/>
                  <a:pt x="4625" y="2395"/>
                </a:cubicBezTo>
                <a:lnTo>
                  <a:pt x="4625" y="2395"/>
                </a:lnTo>
                <a:cubicBezTo>
                  <a:pt x="4635" y="2498"/>
                  <a:pt x="4644" y="2599"/>
                  <a:pt x="4642" y="2702"/>
                </a:cubicBezTo>
                <a:cubicBezTo>
                  <a:pt x="4642" y="2757"/>
                  <a:pt x="4639" y="2812"/>
                  <a:pt x="4635" y="2867"/>
                </a:cubicBezTo>
                <a:cubicBezTo>
                  <a:pt x="4633" y="2890"/>
                  <a:pt x="4631" y="2915"/>
                  <a:pt x="4629" y="2938"/>
                </a:cubicBezTo>
                <a:cubicBezTo>
                  <a:pt x="4629" y="2941"/>
                  <a:pt x="4629" y="2943"/>
                  <a:pt x="4629" y="2945"/>
                </a:cubicBezTo>
                <a:lnTo>
                  <a:pt x="4629" y="2945"/>
                </a:lnTo>
                <a:cubicBezTo>
                  <a:pt x="4610" y="3044"/>
                  <a:pt x="4592" y="3139"/>
                  <a:pt x="4564" y="3235"/>
                </a:cubicBezTo>
                <a:cubicBezTo>
                  <a:pt x="4551" y="3282"/>
                  <a:pt x="4536" y="3328"/>
                  <a:pt x="4519" y="3372"/>
                </a:cubicBezTo>
                <a:cubicBezTo>
                  <a:pt x="4511" y="3396"/>
                  <a:pt x="4503" y="3419"/>
                  <a:pt x="4494" y="3442"/>
                </a:cubicBezTo>
                <a:cubicBezTo>
                  <a:pt x="4493" y="3445"/>
                  <a:pt x="4492" y="3448"/>
                  <a:pt x="4491" y="3451"/>
                </a:cubicBezTo>
                <a:lnTo>
                  <a:pt x="4491" y="3451"/>
                </a:lnTo>
                <a:cubicBezTo>
                  <a:pt x="4490" y="3453"/>
                  <a:pt x="4489" y="3455"/>
                  <a:pt x="4488" y="3457"/>
                </a:cubicBezTo>
                <a:cubicBezTo>
                  <a:pt x="4439" y="3543"/>
                  <a:pt x="4399" y="3629"/>
                  <a:pt x="4345" y="3714"/>
                </a:cubicBezTo>
                <a:cubicBezTo>
                  <a:pt x="4335" y="3728"/>
                  <a:pt x="4281" y="3805"/>
                  <a:pt x="4270" y="3821"/>
                </a:cubicBezTo>
                <a:lnTo>
                  <a:pt x="4270" y="3821"/>
                </a:lnTo>
                <a:cubicBezTo>
                  <a:pt x="4265" y="3827"/>
                  <a:pt x="4261" y="3833"/>
                  <a:pt x="4258" y="3836"/>
                </a:cubicBezTo>
                <a:cubicBezTo>
                  <a:pt x="4233" y="3863"/>
                  <a:pt x="4210" y="3891"/>
                  <a:pt x="4184" y="3918"/>
                </a:cubicBezTo>
                <a:cubicBezTo>
                  <a:pt x="4149" y="3956"/>
                  <a:pt x="4113" y="3990"/>
                  <a:pt x="4077" y="4025"/>
                </a:cubicBezTo>
                <a:cubicBezTo>
                  <a:pt x="4063" y="4038"/>
                  <a:pt x="3976" y="4107"/>
                  <a:pt x="3979" y="4107"/>
                </a:cubicBezTo>
                <a:cubicBezTo>
                  <a:pt x="3979" y="4107"/>
                  <a:pt x="3980" y="4107"/>
                  <a:pt x="3980" y="4107"/>
                </a:cubicBezTo>
                <a:lnTo>
                  <a:pt x="3980" y="4107"/>
                </a:lnTo>
                <a:cubicBezTo>
                  <a:pt x="3895" y="4167"/>
                  <a:pt x="3805" y="4221"/>
                  <a:pt x="3713" y="4270"/>
                </a:cubicBezTo>
                <a:cubicBezTo>
                  <a:pt x="3690" y="4281"/>
                  <a:pt x="3603" y="4321"/>
                  <a:pt x="3608" y="4321"/>
                </a:cubicBezTo>
                <a:cubicBezTo>
                  <a:pt x="3609" y="4321"/>
                  <a:pt x="3610" y="4320"/>
                  <a:pt x="3614" y="4319"/>
                </a:cubicBezTo>
                <a:lnTo>
                  <a:pt x="3614" y="4319"/>
                </a:lnTo>
                <a:cubicBezTo>
                  <a:pt x="3570" y="4336"/>
                  <a:pt x="3525" y="4351"/>
                  <a:pt x="3481" y="4365"/>
                </a:cubicBezTo>
                <a:cubicBezTo>
                  <a:pt x="3350" y="4407"/>
                  <a:pt x="3217" y="4438"/>
                  <a:pt x="3080" y="4461"/>
                </a:cubicBezTo>
                <a:cubicBezTo>
                  <a:pt x="3073" y="4463"/>
                  <a:pt x="3067" y="4464"/>
                  <a:pt x="3061" y="4465"/>
                </a:cubicBezTo>
                <a:lnTo>
                  <a:pt x="3061" y="4465"/>
                </a:lnTo>
                <a:cubicBezTo>
                  <a:pt x="3027" y="4468"/>
                  <a:pt x="2993" y="4470"/>
                  <a:pt x="2958" y="4474"/>
                </a:cubicBezTo>
                <a:cubicBezTo>
                  <a:pt x="2899" y="4478"/>
                  <a:pt x="2840" y="4480"/>
                  <a:pt x="2779" y="4480"/>
                </a:cubicBezTo>
                <a:cubicBezTo>
                  <a:pt x="2762" y="4481"/>
                  <a:pt x="2745" y="4481"/>
                  <a:pt x="2728" y="4481"/>
                </a:cubicBezTo>
                <a:cubicBezTo>
                  <a:pt x="2682" y="4481"/>
                  <a:pt x="2635" y="4479"/>
                  <a:pt x="2588" y="4476"/>
                </a:cubicBezTo>
                <a:cubicBezTo>
                  <a:pt x="2560" y="4474"/>
                  <a:pt x="2533" y="4470"/>
                  <a:pt x="2505" y="4468"/>
                </a:cubicBezTo>
                <a:cubicBezTo>
                  <a:pt x="2503" y="4468"/>
                  <a:pt x="2500" y="4468"/>
                  <a:pt x="2498" y="4467"/>
                </a:cubicBezTo>
                <a:lnTo>
                  <a:pt x="2498" y="4467"/>
                </a:lnTo>
                <a:cubicBezTo>
                  <a:pt x="2389" y="4444"/>
                  <a:pt x="2284" y="4423"/>
                  <a:pt x="2179" y="4388"/>
                </a:cubicBezTo>
                <a:cubicBezTo>
                  <a:pt x="2150" y="4378"/>
                  <a:pt x="2089" y="4350"/>
                  <a:pt x="2086" y="4350"/>
                </a:cubicBezTo>
                <a:lnTo>
                  <a:pt x="2086" y="4350"/>
                </a:lnTo>
                <a:cubicBezTo>
                  <a:pt x="2085" y="4350"/>
                  <a:pt x="2095" y="4356"/>
                  <a:pt x="2126" y="4371"/>
                </a:cubicBezTo>
                <a:cubicBezTo>
                  <a:pt x="2071" y="4346"/>
                  <a:pt x="2017" y="4318"/>
                  <a:pt x="1964" y="4289"/>
                </a:cubicBezTo>
                <a:cubicBezTo>
                  <a:pt x="1924" y="4266"/>
                  <a:pt x="1884" y="4240"/>
                  <a:pt x="1844" y="4215"/>
                </a:cubicBezTo>
                <a:cubicBezTo>
                  <a:pt x="1818" y="4198"/>
                  <a:pt x="1769" y="4158"/>
                  <a:pt x="1768" y="4158"/>
                </a:cubicBezTo>
                <a:lnTo>
                  <a:pt x="1768" y="4158"/>
                </a:lnTo>
                <a:cubicBezTo>
                  <a:pt x="1768" y="4158"/>
                  <a:pt x="1777" y="4166"/>
                  <a:pt x="1804" y="4190"/>
                </a:cubicBezTo>
                <a:cubicBezTo>
                  <a:pt x="1720" y="4116"/>
                  <a:pt x="1637" y="4044"/>
                  <a:pt x="1564" y="3960"/>
                </a:cubicBezTo>
                <a:cubicBezTo>
                  <a:pt x="1558" y="3953"/>
                  <a:pt x="1523" y="3910"/>
                  <a:pt x="1505" y="3887"/>
                </a:cubicBezTo>
                <a:lnTo>
                  <a:pt x="1505" y="3887"/>
                </a:lnTo>
                <a:cubicBezTo>
                  <a:pt x="1486" y="3860"/>
                  <a:pt x="1451" y="3810"/>
                  <a:pt x="1444" y="3800"/>
                </a:cubicBezTo>
                <a:cubicBezTo>
                  <a:pt x="1389" y="3712"/>
                  <a:pt x="1345" y="3617"/>
                  <a:pt x="1294" y="3526"/>
                </a:cubicBezTo>
                <a:cubicBezTo>
                  <a:pt x="1292" y="3522"/>
                  <a:pt x="1290" y="3518"/>
                  <a:pt x="1288" y="3515"/>
                </a:cubicBezTo>
                <a:lnTo>
                  <a:pt x="1288" y="3515"/>
                </a:lnTo>
                <a:cubicBezTo>
                  <a:pt x="1286" y="3508"/>
                  <a:pt x="1282" y="3497"/>
                  <a:pt x="1277" y="3484"/>
                </a:cubicBezTo>
                <a:cubicBezTo>
                  <a:pt x="1262" y="3440"/>
                  <a:pt x="1246" y="3398"/>
                  <a:pt x="1231" y="3353"/>
                </a:cubicBezTo>
                <a:cubicBezTo>
                  <a:pt x="1199" y="3252"/>
                  <a:pt x="1174" y="3149"/>
                  <a:pt x="1155" y="3046"/>
                </a:cubicBezTo>
                <a:cubicBezTo>
                  <a:pt x="1149" y="3013"/>
                  <a:pt x="1144" y="2955"/>
                  <a:pt x="1143" y="2955"/>
                </a:cubicBezTo>
                <a:lnTo>
                  <a:pt x="1143" y="2955"/>
                </a:lnTo>
                <a:cubicBezTo>
                  <a:pt x="1143" y="2955"/>
                  <a:pt x="1144" y="2969"/>
                  <a:pt x="1147" y="3006"/>
                </a:cubicBezTo>
                <a:cubicBezTo>
                  <a:pt x="1142" y="2953"/>
                  <a:pt x="1136" y="2900"/>
                  <a:pt x="1134" y="2848"/>
                </a:cubicBezTo>
                <a:cubicBezTo>
                  <a:pt x="1128" y="2742"/>
                  <a:pt x="1128" y="2637"/>
                  <a:pt x="1134" y="2532"/>
                </a:cubicBezTo>
                <a:cubicBezTo>
                  <a:pt x="1135" y="2514"/>
                  <a:pt x="1144" y="2437"/>
                  <a:pt x="1147" y="2404"/>
                </a:cubicBezTo>
                <a:lnTo>
                  <a:pt x="1147" y="2404"/>
                </a:lnTo>
                <a:cubicBezTo>
                  <a:pt x="1152" y="2372"/>
                  <a:pt x="1162" y="2318"/>
                  <a:pt x="1166" y="2302"/>
                </a:cubicBezTo>
                <a:cubicBezTo>
                  <a:pt x="1189" y="2188"/>
                  <a:pt x="1222" y="2081"/>
                  <a:pt x="1260" y="1969"/>
                </a:cubicBezTo>
                <a:cubicBezTo>
                  <a:pt x="1266" y="1952"/>
                  <a:pt x="1270" y="1941"/>
                  <a:pt x="1272" y="1933"/>
                </a:cubicBezTo>
                <a:lnTo>
                  <a:pt x="1272" y="1933"/>
                </a:lnTo>
                <a:cubicBezTo>
                  <a:pt x="1276" y="1926"/>
                  <a:pt x="1282" y="1915"/>
                  <a:pt x="1290" y="1900"/>
                </a:cubicBezTo>
                <a:cubicBezTo>
                  <a:pt x="1315" y="1849"/>
                  <a:pt x="1340" y="1797"/>
                  <a:pt x="1368" y="1748"/>
                </a:cubicBezTo>
                <a:cubicBezTo>
                  <a:pt x="1397" y="1700"/>
                  <a:pt x="1429" y="1651"/>
                  <a:pt x="1460" y="1605"/>
                </a:cubicBezTo>
                <a:cubicBezTo>
                  <a:pt x="1471" y="1589"/>
                  <a:pt x="1477" y="1579"/>
                  <a:pt x="1481" y="1572"/>
                </a:cubicBezTo>
                <a:lnTo>
                  <a:pt x="1481" y="1572"/>
                </a:lnTo>
                <a:cubicBezTo>
                  <a:pt x="1485" y="1568"/>
                  <a:pt x="1490" y="1563"/>
                  <a:pt x="1496" y="1556"/>
                </a:cubicBezTo>
                <a:cubicBezTo>
                  <a:pt x="1571" y="1480"/>
                  <a:pt x="1645" y="1406"/>
                  <a:pt x="1723" y="1331"/>
                </a:cubicBezTo>
                <a:lnTo>
                  <a:pt x="1723" y="1331"/>
                </a:lnTo>
                <a:cubicBezTo>
                  <a:pt x="1723" y="1331"/>
                  <a:pt x="1724" y="1331"/>
                  <a:pt x="1724" y="1331"/>
                </a:cubicBezTo>
                <a:cubicBezTo>
                  <a:pt x="1747" y="1314"/>
                  <a:pt x="1770" y="1297"/>
                  <a:pt x="1795" y="1280"/>
                </a:cubicBezTo>
                <a:cubicBezTo>
                  <a:pt x="1846" y="1249"/>
                  <a:pt x="1897" y="1219"/>
                  <a:pt x="1949" y="1192"/>
                </a:cubicBezTo>
                <a:cubicBezTo>
                  <a:pt x="1970" y="1179"/>
                  <a:pt x="1993" y="1171"/>
                  <a:pt x="2015" y="1158"/>
                </a:cubicBezTo>
                <a:cubicBezTo>
                  <a:pt x="2019" y="1156"/>
                  <a:pt x="2023" y="1153"/>
                  <a:pt x="2026" y="1151"/>
                </a:cubicBezTo>
                <a:lnTo>
                  <a:pt x="2026" y="1151"/>
                </a:lnTo>
                <a:cubicBezTo>
                  <a:pt x="2028" y="1151"/>
                  <a:pt x="2030" y="1150"/>
                  <a:pt x="2031" y="1150"/>
                </a:cubicBezTo>
                <a:cubicBezTo>
                  <a:pt x="2092" y="1131"/>
                  <a:pt x="2151" y="1108"/>
                  <a:pt x="2213" y="1091"/>
                </a:cubicBezTo>
                <a:cubicBezTo>
                  <a:pt x="2269" y="1076"/>
                  <a:pt x="2328" y="1066"/>
                  <a:pt x="2385" y="1051"/>
                </a:cubicBezTo>
                <a:cubicBezTo>
                  <a:pt x="2395" y="1049"/>
                  <a:pt x="2412" y="1046"/>
                  <a:pt x="2426" y="1043"/>
                </a:cubicBezTo>
                <a:lnTo>
                  <a:pt x="2426" y="1043"/>
                </a:lnTo>
                <a:cubicBezTo>
                  <a:pt x="2457" y="1040"/>
                  <a:pt x="2490" y="1037"/>
                  <a:pt x="2522" y="1034"/>
                </a:cubicBezTo>
                <a:cubicBezTo>
                  <a:pt x="2545" y="1032"/>
                  <a:pt x="2568" y="1029"/>
                  <a:pt x="2590" y="1025"/>
                </a:cubicBezTo>
                <a:lnTo>
                  <a:pt x="2590" y="1025"/>
                </a:lnTo>
                <a:cubicBezTo>
                  <a:pt x="2612" y="1023"/>
                  <a:pt x="2633" y="1021"/>
                  <a:pt x="2655" y="1017"/>
                </a:cubicBezTo>
                <a:cubicBezTo>
                  <a:pt x="2687" y="1011"/>
                  <a:pt x="2720" y="1004"/>
                  <a:pt x="2754" y="1000"/>
                </a:cubicBezTo>
                <a:lnTo>
                  <a:pt x="2754" y="1000"/>
                </a:lnTo>
                <a:cubicBezTo>
                  <a:pt x="2725" y="1004"/>
                  <a:pt x="2717" y="1006"/>
                  <a:pt x="2719" y="1006"/>
                </a:cubicBezTo>
                <a:cubicBezTo>
                  <a:pt x="2724" y="1006"/>
                  <a:pt x="2776" y="1000"/>
                  <a:pt x="2790" y="998"/>
                </a:cubicBezTo>
                <a:cubicBezTo>
                  <a:pt x="2853" y="996"/>
                  <a:pt x="2914" y="990"/>
                  <a:pt x="2977" y="990"/>
                </a:cubicBezTo>
                <a:cubicBezTo>
                  <a:pt x="2997" y="989"/>
                  <a:pt x="3017" y="989"/>
                  <a:pt x="3036" y="989"/>
                </a:cubicBezTo>
                <a:close/>
                <a:moveTo>
                  <a:pt x="3033" y="0"/>
                </a:moveTo>
                <a:cubicBezTo>
                  <a:pt x="2855" y="0"/>
                  <a:pt x="2675" y="14"/>
                  <a:pt x="2498" y="40"/>
                </a:cubicBezTo>
                <a:lnTo>
                  <a:pt x="2498" y="40"/>
                </a:lnTo>
                <a:cubicBezTo>
                  <a:pt x="1906" y="92"/>
                  <a:pt x="1353" y="298"/>
                  <a:pt x="921" y="716"/>
                </a:cubicBezTo>
                <a:cubicBezTo>
                  <a:pt x="548" y="1074"/>
                  <a:pt x="295" y="1567"/>
                  <a:pt x="199" y="2073"/>
                </a:cubicBezTo>
                <a:cubicBezTo>
                  <a:pt x="1" y="3090"/>
                  <a:pt x="293" y="4249"/>
                  <a:pt x="1125" y="4914"/>
                </a:cubicBezTo>
                <a:cubicBezTo>
                  <a:pt x="1601" y="5295"/>
                  <a:pt x="2207" y="5480"/>
                  <a:pt x="2815" y="5480"/>
                </a:cubicBezTo>
                <a:cubicBezTo>
                  <a:pt x="3434" y="5480"/>
                  <a:pt x="4057" y="5289"/>
                  <a:pt x="4549" y="4919"/>
                </a:cubicBezTo>
                <a:cubicBezTo>
                  <a:pt x="5476" y="4221"/>
                  <a:pt x="5844" y="2983"/>
                  <a:pt x="5526" y="1874"/>
                </a:cubicBezTo>
                <a:cubicBezTo>
                  <a:pt x="5354" y="1274"/>
                  <a:pt x="4987" y="750"/>
                  <a:pt x="4469" y="402"/>
                </a:cubicBezTo>
                <a:cubicBezTo>
                  <a:pt x="4038" y="112"/>
                  <a:pt x="3538" y="0"/>
                  <a:pt x="30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5" name="Google Shape;9405;p26"/>
          <p:cNvSpPr/>
          <p:nvPr/>
        </p:nvSpPr>
        <p:spPr>
          <a:xfrm>
            <a:off x="4833051" y="8216876"/>
            <a:ext cx="235050" cy="220200"/>
          </a:xfrm>
          <a:custGeom>
            <a:avLst/>
            <a:gdLst/>
            <a:ahLst/>
            <a:cxnLst/>
            <a:rect l="l" t="t" r="r" b="b"/>
            <a:pathLst>
              <a:path w="4701" h="4404" extrusionOk="0">
                <a:moveTo>
                  <a:pt x="1951" y="1032"/>
                </a:moveTo>
                <a:cubicBezTo>
                  <a:pt x="1950" y="1033"/>
                  <a:pt x="1949" y="1033"/>
                  <a:pt x="1947" y="1033"/>
                </a:cubicBezTo>
                <a:cubicBezTo>
                  <a:pt x="1948" y="1033"/>
                  <a:pt x="1950" y="1033"/>
                  <a:pt x="1951" y="1032"/>
                </a:cubicBezTo>
                <a:close/>
                <a:moveTo>
                  <a:pt x="2857" y="1059"/>
                </a:moveTo>
                <a:cubicBezTo>
                  <a:pt x="2871" y="1059"/>
                  <a:pt x="2889" y="1066"/>
                  <a:pt x="2907" y="1075"/>
                </a:cubicBezTo>
                <a:lnTo>
                  <a:pt x="2907" y="1075"/>
                </a:lnTo>
                <a:cubicBezTo>
                  <a:pt x="2887" y="1068"/>
                  <a:pt x="2858" y="1059"/>
                  <a:pt x="2857" y="1059"/>
                </a:cubicBezTo>
                <a:close/>
                <a:moveTo>
                  <a:pt x="3091" y="1185"/>
                </a:moveTo>
                <a:cubicBezTo>
                  <a:pt x="3091" y="1185"/>
                  <a:pt x="3091" y="1185"/>
                  <a:pt x="3091" y="1185"/>
                </a:cubicBezTo>
                <a:lnTo>
                  <a:pt x="3091" y="1185"/>
                </a:lnTo>
                <a:cubicBezTo>
                  <a:pt x="3091" y="1185"/>
                  <a:pt x="3091" y="1185"/>
                  <a:pt x="3091" y="1185"/>
                </a:cubicBezTo>
                <a:close/>
                <a:moveTo>
                  <a:pt x="3104" y="1198"/>
                </a:moveTo>
                <a:cubicBezTo>
                  <a:pt x="3111" y="1203"/>
                  <a:pt x="3118" y="1208"/>
                  <a:pt x="3125" y="1213"/>
                </a:cubicBezTo>
                <a:cubicBezTo>
                  <a:pt x="3142" y="1224"/>
                  <a:pt x="3149" y="1229"/>
                  <a:pt x="3148" y="1229"/>
                </a:cubicBezTo>
                <a:cubicBezTo>
                  <a:pt x="3148" y="1229"/>
                  <a:pt x="3121" y="1211"/>
                  <a:pt x="3104" y="1198"/>
                </a:cubicBezTo>
                <a:close/>
                <a:moveTo>
                  <a:pt x="1747" y="3319"/>
                </a:moveTo>
                <a:cubicBezTo>
                  <a:pt x="1767" y="3326"/>
                  <a:pt x="1803" y="3338"/>
                  <a:pt x="1802" y="3338"/>
                </a:cubicBezTo>
                <a:cubicBezTo>
                  <a:pt x="1800" y="3339"/>
                  <a:pt x="1799" y="3339"/>
                  <a:pt x="1797" y="3339"/>
                </a:cubicBezTo>
                <a:cubicBezTo>
                  <a:pt x="1785" y="3339"/>
                  <a:pt x="1766" y="3330"/>
                  <a:pt x="1747" y="3319"/>
                </a:cubicBezTo>
                <a:close/>
                <a:moveTo>
                  <a:pt x="2463" y="3393"/>
                </a:moveTo>
                <a:cubicBezTo>
                  <a:pt x="2461" y="3393"/>
                  <a:pt x="2459" y="3393"/>
                  <a:pt x="2456" y="3393"/>
                </a:cubicBezTo>
                <a:lnTo>
                  <a:pt x="2456" y="3393"/>
                </a:lnTo>
                <a:cubicBezTo>
                  <a:pt x="2459" y="3393"/>
                  <a:pt x="2462" y="3393"/>
                  <a:pt x="2463" y="3393"/>
                </a:cubicBezTo>
                <a:close/>
                <a:moveTo>
                  <a:pt x="2387" y="989"/>
                </a:moveTo>
                <a:cubicBezTo>
                  <a:pt x="2440" y="989"/>
                  <a:pt x="2491" y="989"/>
                  <a:pt x="2541" y="993"/>
                </a:cubicBezTo>
                <a:cubicBezTo>
                  <a:pt x="2560" y="993"/>
                  <a:pt x="2582" y="997"/>
                  <a:pt x="2601" y="998"/>
                </a:cubicBezTo>
                <a:lnTo>
                  <a:pt x="2601" y="998"/>
                </a:lnTo>
                <a:cubicBezTo>
                  <a:pt x="2682" y="1018"/>
                  <a:pt x="2761" y="1029"/>
                  <a:pt x="2840" y="1057"/>
                </a:cubicBezTo>
                <a:cubicBezTo>
                  <a:pt x="2857" y="1061"/>
                  <a:pt x="2876" y="1069"/>
                  <a:pt x="2895" y="1076"/>
                </a:cubicBezTo>
                <a:cubicBezTo>
                  <a:pt x="2906" y="1079"/>
                  <a:pt x="2914" y="1081"/>
                  <a:pt x="2919" y="1082"/>
                </a:cubicBezTo>
                <a:lnTo>
                  <a:pt x="2919" y="1082"/>
                </a:lnTo>
                <a:cubicBezTo>
                  <a:pt x="2944" y="1096"/>
                  <a:pt x="2968" y="1113"/>
                  <a:pt x="2984" y="1122"/>
                </a:cubicBezTo>
                <a:cubicBezTo>
                  <a:pt x="3015" y="1139"/>
                  <a:pt x="3049" y="1160"/>
                  <a:pt x="3080" y="1181"/>
                </a:cubicBezTo>
                <a:cubicBezTo>
                  <a:pt x="3084" y="1184"/>
                  <a:pt x="3088" y="1186"/>
                  <a:pt x="3092" y="1189"/>
                </a:cubicBezTo>
                <a:lnTo>
                  <a:pt x="3092" y="1189"/>
                </a:lnTo>
                <a:cubicBezTo>
                  <a:pt x="3107" y="1217"/>
                  <a:pt x="3258" y="1347"/>
                  <a:pt x="3274" y="1366"/>
                </a:cubicBezTo>
                <a:cubicBezTo>
                  <a:pt x="3278" y="1370"/>
                  <a:pt x="3281" y="1374"/>
                  <a:pt x="3284" y="1378"/>
                </a:cubicBezTo>
                <a:lnTo>
                  <a:pt x="3284" y="1378"/>
                </a:lnTo>
                <a:cubicBezTo>
                  <a:pt x="3304" y="1410"/>
                  <a:pt x="3328" y="1440"/>
                  <a:pt x="3348" y="1474"/>
                </a:cubicBezTo>
                <a:cubicBezTo>
                  <a:pt x="3367" y="1503"/>
                  <a:pt x="3386" y="1535"/>
                  <a:pt x="3403" y="1569"/>
                </a:cubicBezTo>
                <a:cubicBezTo>
                  <a:pt x="3409" y="1579"/>
                  <a:pt x="3414" y="1591"/>
                  <a:pt x="3420" y="1604"/>
                </a:cubicBezTo>
                <a:lnTo>
                  <a:pt x="3420" y="1604"/>
                </a:lnTo>
                <a:cubicBezTo>
                  <a:pt x="3420" y="1602"/>
                  <a:pt x="3420" y="1600"/>
                  <a:pt x="3420" y="1598"/>
                </a:cubicBezTo>
                <a:lnTo>
                  <a:pt x="3420" y="1598"/>
                </a:lnTo>
                <a:cubicBezTo>
                  <a:pt x="3420" y="1600"/>
                  <a:pt x="3420" y="1602"/>
                  <a:pt x="3420" y="1604"/>
                </a:cubicBezTo>
                <a:lnTo>
                  <a:pt x="3420" y="1604"/>
                </a:lnTo>
                <a:cubicBezTo>
                  <a:pt x="3420" y="1604"/>
                  <a:pt x="3420" y="1604"/>
                  <a:pt x="3420" y="1604"/>
                </a:cubicBezTo>
                <a:lnTo>
                  <a:pt x="3420" y="1604"/>
                </a:lnTo>
                <a:cubicBezTo>
                  <a:pt x="3420" y="1621"/>
                  <a:pt x="3423" y="1634"/>
                  <a:pt x="3427" y="1644"/>
                </a:cubicBezTo>
                <a:lnTo>
                  <a:pt x="3427" y="1644"/>
                </a:lnTo>
                <a:cubicBezTo>
                  <a:pt x="3423" y="1630"/>
                  <a:pt x="3420" y="1616"/>
                  <a:pt x="3420" y="1604"/>
                </a:cubicBezTo>
                <a:lnTo>
                  <a:pt x="3420" y="1604"/>
                </a:lnTo>
                <a:cubicBezTo>
                  <a:pt x="3422" y="1608"/>
                  <a:pt x="3424" y="1613"/>
                  <a:pt x="3426" y="1617"/>
                </a:cubicBezTo>
                <a:cubicBezTo>
                  <a:pt x="3442" y="1646"/>
                  <a:pt x="3443" y="1659"/>
                  <a:pt x="3439" y="1659"/>
                </a:cubicBezTo>
                <a:cubicBezTo>
                  <a:pt x="3436" y="1659"/>
                  <a:pt x="3432" y="1654"/>
                  <a:pt x="3427" y="1644"/>
                </a:cubicBezTo>
                <a:lnTo>
                  <a:pt x="3427" y="1644"/>
                </a:lnTo>
                <a:cubicBezTo>
                  <a:pt x="3443" y="1697"/>
                  <a:pt x="3479" y="1760"/>
                  <a:pt x="3491" y="1802"/>
                </a:cubicBezTo>
                <a:cubicBezTo>
                  <a:pt x="3500" y="1838"/>
                  <a:pt x="3508" y="1874"/>
                  <a:pt x="3517" y="1910"/>
                </a:cubicBezTo>
                <a:cubicBezTo>
                  <a:pt x="3521" y="1933"/>
                  <a:pt x="3525" y="1954"/>
                  <a:pt x="3529" y="1977"/>
                </a:cubicBezTo>
                <a:cubicBezTo>
                  <a:pt x="3534" y="2005"/>
                  <a:pt x="3537" y="2015"/>
                  <a:pt x="3538" y="2015"/>
                </a:cubicBezTo>
                <a:cubicBezTo>
                  <a:pt x="3540" y="2015"/>
                  <a:pt x="3530" y="1942"/>
                  <a:pt x="3525" y="1939"/>
                </a:cubicBezTo>
                <a:lnTo>
                  <a:pt x="3525" y="1939"/>
                </a:lnTo>
                <a:cubicBezTo>
                  <a:pt x="3550" y="1954"/>
                  <a:pt x="3538" y="2142"/>
                  <a:pt x="3538" y="2173"/>
                </a:cubicBezTo>
                <a:cubicBezTo>
                  <a:pt x="3538" y="2215"/>
                  <a:pt x="3535" y="2257"/>
                  <a:pt x="3533" y="2297"/>
                </a:cubicBezTo>
                <a:cubicBezTo>
                  <a:pt x="3532" y="2312"/>
                  <a:pt x="3530" y="2326"/>
                  <a:pt x="3529" y="2339"/>
                </a:cubicBezTo>
                <a:lnTo>
                  <a:pt x="3529" y="2339"/>
                </a:lnTo>
                <a:cubicBezTo>
                  <a:pt x="3514" y="2409"/>
                  <a:pt x="3504" y="2477"/>
                  <a:pt x="3483" y="2546"/>
                </a:cubicBezTo>
                <a:cubicBezTo>
                  <a:pt x="3472" y="2582"/>
                  <a:pt x="3462" y="2618"/>
                  <a:pt x="3449" y="2651"/>
                </a:cubicBezTo>
                <a:cubicBezTo>
                  <a:pt x="3445" y="2663"/>
                  <a:pt x="3440" y="2676"/>
                  <a:pt x="3436" y="2688"/>
                </a:cubicBezTo>
                <a:lnTo>
                  <a:pt x="3436" y="2688"/>
                </a:lnTo>
                <a:cubicBezTo>
                  <a:pt x="3398" y="2751"/>
                  <a:pt x="3369" y="2818"/>
                  <a:pt x="3329" y="2881"/>
                </a:cubicBezTo>
                <a:cubicBezTo>
                  <a:pt x="3324" y="2889"/>
                  <a:pt x="3300" y="2922"/>
                  <a:pt x="3284" y="2945"/>
                </a:cubicBezTo>
                <a:lnTo>
                  <a:pt x="3284" y="2945"/>
                </a:lnTo>
                <a:cubicBezTo>
                  <a:pt x="3263" y="2968"/>
                  <a:pt x="3232" y="3005"/>
                  <a:pt x="3224" y="3014"/>
                </a:cubicBezTo>
                <a:cubicBezTo>
                  <a:pt x="3198" y="3041"/>
                  <a:pt x="3171" y="3069"/>
                  <a:pt x="3142" y="3094"/>
                </a:cubicBezTo>
                <a:cubicBezTo>
                  <a:pt x="3127" y="3106"/>
                  <a:pt x="3112" y="3119"/>
                  <a:pt x="3099" y="3132"/>
                </a:cubicBezTo>
                <a:cubicBezTo>
                  <a:pt x="3075" y="3154"/>
                  <a:pt x="3071" y="3163"/>
                  <a:pt x="3076" y="3163"/>
                </a:cubicBezTo>
                <a:cubicBezTo>
                  <a:pt x="3076" y="3163"/>
                  <a:pt x="3077" y="3163"/>
                  <a:pt x="3078" y="3162"/>
                </a:cubicBezTo>
                <a:lnTo>
                  <a:pt x="3078" y="3162"/>
                </a:lnTo>
                <a:cubicBezTo>
                  <a:pt x="3021" y="3203"/>
                  <a:pt x="2923" y="3245"/>
                  <a:pt x="2889" y="3262"/>
                </a:cubicBezTo>
                <a:cubicBezTo>
                  <a:pt x="2863" y="3275"/>
                  <a:pt x="2803" y="3296"/>
                  <a:pt x="2805" y="3296"/>
                </a:cubicBezTo>
                <a:cubicBezTo>
                  <a:pt x="2806" y="3296"/>
                  <a:pt x="2822" y="3291"/>
                  <a:pt x="2866" y="3277"/>
                </a:cubicBezTo>
                <a:lnTo>
                  <a:pt x="2866" y="3277"/>
                </a:lnTo>
                <a:cubicBezTo>
                  <a:pt x="2823" y="3292"/>
                  <a:pt x="2783" y="3309"/>
                  <a:pt x="2741" y="3323"/>
                </a:cubicBezTo>
                <a:cubicBezTo>
                  <a:pt x="2642" y="3355"/>
                  <a:pt x="2541" y="3376"/>
                  <a:pt x="2438" y="3395"/>
                </a:cubicBezTo>
                <a:cubicBezTo>
                  <a:pt x="2437" y="3395"/>
                  <a:pt x="2437" y="3395"/>
                  <a:pt x="2437" y="3395"/>
                </a:cubicBezTo>
                <a:lnTo>
                  <a:pt x="2437" y="3395"/>
                </a:lnTo>
                <a:cubicBezTo>
                  <a:pt x="2416" y="3397"/>
                  <a:pt x="2395" y="3400"/>
                  <a:pt x="2375" y="3401"/>
                </a:cubicBezTo>
                <a:cubicBezTo>
                  <a:pt x="2330" y="3403"/>
                  <a:pt x="2284" y="3406"/>
                  <a:pt x="2240" y="3406"/>
                </a:cubicBezTo>
                <a:cubicBezTo>
                  <a:pt x="2226" y="3406"/>
                  <a:pt x="2211" y="3406"/>
                  <a:pt x="2197" y="3406"/>
                </a:cubicBezTo>
                <a:cubicBezTo>
                  <a:pt x="2163" y="3406"/>
                  <a:pt x="2129" y="3405"/>
                  <a:pt x="2094" y="3403"/>
                </a:cubicBezTo>
                <a:cubicBezTo>
                  <a:pt x="2081" y="3402"/>
                  <a:pt x="2067" y="3400"/>
                  <a:pt x="2054" y="3398"/>
                </a:cubicBezTo>
                <a:lnTo>
                  <a:pt x="2054" y="3398"/>
                </a:lnTo>
                <a:cubicBezTo>
                  <a:pt x="1975" y="3376"/>
                  <a:pt x="1893" y="3365"/>
                  <a:pt x="1814" y="3340"/>
                </a:cubicBezTo>
                <a:cubicBezTo>
                  <a:pt x="1797" y="3334"/>
                  <a:pt x="1778" y="3326"/>
                  <a:pt x="1762" y="3321"/>
                </a:cubicBezTo>
                <a:cubicBezTo>
                  <a:pt x="1752" y="3318"/>
                  <a:pt x="1745" y="3316"/>
                  <a:pt x="1740" y="3315"/>
                </a:cubicBezTo>
                <a:lnTo>
                  <a:pt x="1740" y="3315"/>
                </a:lnTo>
                <a:cubicBezTo>
                  <a:pt x="1716" y="3301"/>
                  <a:pt x="1691" y="3283"/>
                  <a:pt x="1679" y="3277"/>
                </a:cubicBezTo>
                <a:cubicBezTo>
                  <a:pt x="1648" y="3258"/>
                  <a:pt x="1616" y="3241"/>
                  <a:pt x="1587" y="3220"/>
                </a:cubicBezTo>
                <a:cubicBezTo>
                  <a:pt x="1572" y="3210"/>
                  <a:pt x="1557" y="3199"/>
                  <a:pt x="1543" y="3191"/>
                </a:cubicBezTo>
                <a:cubicBezTo>
                  <a:pt x="1525" y="3180"/>
                  <a:pt x="1519" y="3175"/>
                  <a:pt x="1519" y="3175"/>
                </a:cubicBezTo>
                <a:lnTo>
                  <a:pt x="1519" y="3175"/>
                </a:lnTo>
                <a:cubicBezTo>
                  <a:pt x="1518" y="3175"/>
                  <a:pt x="1582" y="3218"/>
                  <a:pt x="1580" y="3218"/>
                </a:cubicBezTo>
                <a:cubicBezTo>
                  <a:pt x="1580" y="3218"/>
                  <a:pt x="1579" y="3218"/>
                  <a:pt x="1578" y="3218"/>
                </a:cubicBezTo>
                <a:cubicBezTo>
                  <a:pt x="1542" y="3218"/>
                  <a:pt x="1420" y="3070"/>
                  <a:pt x="1399" y="3045"/>
                </a:cubicBezTo>
                <a:cubicBezTo>
                  <a:pt x="1384" y="3030"/>
                  <a:pt x="1353" y="2977"/>
                  <a:pt x="1351" y="2977"/>
                </a:cubicBezTo>
                <a:lnTo>
                  <a:pt x="1351" y="2977"/>
                </a:lnTo>
                <a:cubicBezTo>
                  <a:pt x="1350" y="2977"/>
                  <a:pt x="1354" y="2985"/>
                  <a:pt x="1363" y="3005"/>
                </a:cubicBezTo>
                <a:cubicBezTo>
                  <a:pt x="1372" y="3025"/>
                  <a:pt x="1375" y="3032"/>
                  <a:pt x="1374" y="3032"/>
                </a:cubicBezTo>
                <a:cubicBezTo>
                  <a:pt x="1372" y="3032"/>
                  <a:pt x="1335" y="2962"/>
                  <a:pt x="1326" y="2946"/>
                </a:cubicBezTo>
                <a:cubicBezTo>
                  <a:pt x="1285" y="2881"/>
                  <a:pt x="1252" y="2814"/>
                  <a:pt x="1215" y="2746"/>
                </a:cubicBezTo>
                <a:lnTo>
                  <a:pt x="1215" y="2746"/>
                </a:lnTo>
                <a:cubicBezTo>
                  <a:pt x="1214" y="2743"/>
                  <a:pt x="1213" y="2740"/>
                  <a:pt x="1212" y="2736"/>
                </a:cubicBezTo>
                <a:cubicBezTo>
                  <a:pt x="1199" y="2702"/>
                  <a:pt x="1187" y="2668"/>
                  <a:pt x="1176" y="2635"/>
                </a:cubicBezTo>
                <a:cubicBezTo>
                  <a:pt x="1153" y="2559"/>
                  <a:pt x="1132" y="2481"/>
                  <a:pt x="1119" y="2403"/>
                </a:cubicBezTo>
                <a:cubicBezTo>
                  <a:pt x="1119" y="2401"/>
                  <a:pt x="1118" y="2399"/>
                  <a:pt x="1118" y="2397"/>
                </a:cubicBezTo>
                <a:lnTo>
                  <a:pt x="1118" y="2397"/>
                </a:lnTo>
                <a:cubicBezTo>
                  <a:pt x="1122" y="2365"/>
                  <a:pt x="1108" y="2315"/>
                  <a:pt x="1106" y="2283"/>
                </a:cubicBezTo>
                <a:cubicBezTo>
                  <a:pt x="1102" y="2203"/>
                  <a:pt x="1102" y="2123"/>
                  <a:pt x="1106" y="2043"/>
                </a:cubicBezTo>
                <a:cubicBezTo>
                  <a:pt x="1107" y="2033"/>
                  <a:pt x="1110" y="2004"/>
                  <a:pt x="1113" y="1978"/>
                </a:cubicBezTo>
                <a:lnTo>
                  <a:pt x="1113" y="1978"/>
                </a:lnTo>
                <a:cubicBezTo>
                  <a:pt x="1117" y="1953"/>
                  <a:pt x="1123" y="1911"/>
                  <a:pt x="1125" y="1899"/>
                </a:cubicBezTo>
                <a:cubicBezTo>
                  <a:pt x="1144" y="1813"/>
                  <a:pt x="1170" y="1731"/>
                  <a:pt x="1197" y="1647"/>
                </a:cubicBezTo>
                <a:cubicBezTo>
                  <a:pt x="1199" y="1642"/>
                  <a:pt x="1200" y="1637"/>
                  <a:pt x="1201" y="1634"/>
                </a:cubicBezTo>
                <a:lnTo>
                  <a:pt x="1201" y="1634"/>
                </a:lnTo>
                <a:cubicBezTo>
                  <a:pt x="1203" y="1630"/>
                  <a:pt x="1205" y="1626"/>
                  <a:pt x="1208" y="1621"/>
                </a:cubicBezTo>
                <a:cubicBezTo>
                  <a:pt x="1227" y="1583"/>
                  <a:pt x="1246" y="1543"/>
                  <a:pt x="1269" y="1507"/>
                </a:cubicBezTo>
                <a:cubicBezTo>
                  <a:pt x="1290" y="1470"/>
                  <a:pt x="1313" y="1434"/>
                  <a:pt x="1338" y="1398"/>
                </a:cubicBezTo>
                <a:cubicBezTo>
                  <a:pt x="1341" y="1394"/>
                  <a:pt x="1344" y="1390"/>
                  <a:pt x="1346" y="1386"/>
                </a:cubicBezTo>
                <a:lnTo>
                  <a:pt x="1346" y="1386"/>
                </a:lnTo>
                <a:cubicBezTo>
                  <a:pt x="1346" y="1386"/>
                  <a:pt x="1346" y="1386"/>
                  <a:pt x="1347" y="1385"/>
                </a:cubicBezTo>
                <a:cubicBezTo>
                  <a:pt x="1399" y="1329"/>
                  <a:pt x="1454" y="1275"/>
                  <a:pt x="1511" y="1223"/>
                </a:cubicBezTo>
                <a:lnTo>
                  <a:pt x="1511" y="1223"/>
                </a:lnTo>
                <a:cubicBezTo>
                  <a:pt x="1524" y="1213"/>
                  <a:pt x="1537" y="1203"/>
                  <a:pt x="1551" y="1194"/>
                </a:cubicBezTo>
                <a:cubicBezTo>
                  <a:pt x="1589" y="1170"/>
                  <a:pt x="1627" y="1147"/>
                  <a:pt x="1667" y="1126"/>
                </a:cubicBezTo>
                <a:cubicBezTo>
                  <a:pt x="1682" y="1119"/>
                  <a:pt x="1697" y="1111"/>
                  <a:pt x="1712" y="1103"/>
                </a:cubicBezTo>
                <a:lnTo>
                  <a:pt x="1712" y="1103"/>
                </a:lnTo>
                <a:cubicBezTo>
                  <a:pt x="1755" y="1090"/>
                  <a:pt x="1797" y="1075"/>
                  <a:pt x="1840" y="1063"/>
                </a:cubicBezTo>
                <a:cubicBezTo>
                  <a:pt x="1884" y="1050"/>
                  <a:pt x="1928" y="1042"/>
                  <a:pt x="1970" y="1031"/>
                </a:cubicBezTo>
                <a:cubicBezTo>
                  <a:pt x="1976" y="1030"/>
                  <a:pt x="1983" y="1028"/>
                  <a:pt x="1990" y="1026"/>
                </a:cubicBezTo>
                <a:lnTo>
                  <a:pt x="1990" y="1026"/>
                </a:lnTo>
                <a:cubicBezTo>
                  <a:pt x="2008" y="1025"/>
                  <a:pt x="2026" y="1024"/>
                  <a:pt x="2042" y="1023"/>
                </a:cubicBezTo>
                <a:cubicBezTo>
                  <a:pt x="2063" y="1021"/>
                  <a:pt x="2083" y="1018"/>
                  <a:pt x="2104" y="1015"/>
                </a:cubicBezTo>
                <a:lnTo>
                  <a:pt x="2104" y="1015"/>
                </a:lnTo>
                <a:cubicBezTo>
                  <a:pt x="2127" y="1013"/>
                  <a:pt x="2151" y="1010"/>
                  <a:pt x="2175" y="1006"/>
                </a:cubicBezTo>
                <a:cubicBezTo>
                  <a:pt x="2200" y="1002"/>
                  <a:pt x="2223" y="998"/>
                  <a:pt x="2248" y="996"/>
                </a:cubicBezTo>
                <a:lnTo>
                  <a:pt x="2248" y="996"/>
                </a:lnTo>
                <a:cubicBezTo>
                  <a:pt x="2202" y="1002"/>
                  <a:pt x="2186" y="1004"/>
                  <a:pt x="2186" y="1004"/>
                </a:cubicBezTo>
                <a:cubicBezTo>
                  <a:pt x="2187" y="1004"/>
                  <a:pt x="2227" y="999"/>
                  <a:pt x="2246" y="998"/>
                </a:cubicBezTo>
                <a:cubicBezTo>
                  <a:pt x="2293" y="996"/>
                  <a:pt x="2341" y="991"/>
                  <a:pt x="2387" y="989"/>
                </a:cubicBezTo>
                <a:close/>
                <a:moveTo>
                  <a:pt x="2431" y="0"/>
                </a:moveTo>
                <a:cubicBezTo>
                  <a:pt x="2283" y="0"/>
                  <a:pt x="2134" y="12"/>
                  <a:pt x="1987" y="33"/>
                </a:cubicBezTo>
                <a:lnTo>
                  <a:pt x="1987" y="33"/>
                </a:lnTo>
                <a:cubicBezTo>
                  <a:pt x="1519" y="79"/>
                  <a:pt x="1082" y="246"/>
                  <a:pt x="738" y="578"/>
                </a:cubicBezTo>
                <a:cubicBezTo>
                  <a:pt x="443" y="863"/>
                  <a:pt x="236" y="1259"/>
                  <a:pt x="158" y="1661"/>
                </a:cubicBezTo>
                <a:cubicBezTo>
                  <a:pt x="0" y="2477"/>
                  <a:pt x="228" y="3403"/>
                  <a:pt x="896" y="3941"/>
                </a:cubicBezTo>
                <a:cubicBezTo>
                  <a:pt x="1283" y="4251"/>
                  <a:pt x="1777" y="4404"/>
                  <a:pt x="2272" y="4404"/>
                </a:cubicBezTo>
                <a:cubicBezTo>
                  <a:pt x="2762" y="4404"/>
                  <a:pt x="3253" y="4255"/>
                  <a:pt x="3645" y="3962"/>
                </a:cubicBezTo>
                <a:cubicBezTo>
                  <a:pt x="4395" y="3401"/>
                  <a:pt x="4700" y="2409"/>
                  <a:pt x="4443" y="1512"/>
                </a:cubicBezTo>
                <a:cubicBezTo>
                  <a:pt x="4302" y="1025"/>
                  <a:pt x="4003" y="604"/>
                  <a:pt x="3582" y="321"/>
                </a:cubicBezTo>
                <a:cubicBezTo>
                  <a:pt x="3236" y="89"/>
                  <a:pt x="2836" y="0"/>
                  <a:pt x="24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406" name="Google Shape;9406;p26"/>
          <p:cNvGrpSpPr/>
          <p:nvPr/>
        </p:nvGrpSpPr>
        <p:grpSpPr>
          <a:xfrm>
            <a:off x="13076447" y="327299"/>
            <a:ext cx="2713274" cy="3057338"/>
            <a:chOff x="6638425" y="262025"/>
            <a:chExt cx="1356637" cy="1528669"/>
          </a:xfrm>
        </p:grpSpPr>
        <p:sp>
          <p:nvSpPr>
            <p:cNvPr id="9407" name="Google Shape;9407;p26"/>
            <p:cNvSpPr/>
            <p:nvPr/>
          </p:nvSpPr>
          <p:spPr>
            <a:xfrm>
              <a:off x="6766473" y="490494"/>
              <a:ext cx="1228589" cy="1300201"/>
            </a:xfrm>
            <a:custGeom>
              <a:avLst/>
              <a:gdLst/>
              <a:ahLst/>
              <a:cxnLst/>
              <a:rect l="l" t="t" r="r" b="b"/>
              <a:pathLst>
                <a:path w="34244" h="36240" extrusionOk="0">
                  <a:moveTo>
                    <a:pt x="10629" y="0"/>
                  </a:moveTo>
                  <a:cubicBezTo>
                    <a:pt x="9833" y="0"/>
                    <a:pt x="0" y="8812"/>
                    <a:pt x="284" y="9136"/>
                  </a:cubicBezTo>
                  <a:cubicBezTo>
                    <a:pt x="8459" y="18463"/>
                    <a:pt x="17432" y="27584"/>
                    <a:pt x="26416" y="36131"/>
                  </a:cubicBezTo>
                  <a:cubicBezTo>
                    <a:pt x="26496" y="36207"/>
                    <a:pt x="26692" y="36240"/>
                    <a:pt x="26890" y="36240"/>
                  </a:cubicBezTo>
                  <a:cubicBezTo>
                    <a:pt x="27102" y="36240"/>
                    <a:pt x="27316" y="36202"/>
                    <a:pt x="27390" y="36139"/>
                  </a:cubicBezTo>
                  <a:cubicBezTo>
                    <a:pt x="28573" y="35143"/>
                    <a:pt x="33730" y="30702"/>
                    <a:pt x="34136" y="30195"/>
                  </a:cubicBezTo>
                  <a:cubicBezTo>
                    <a:pt x="34243" y="30058"/>
                    <a:pt x="34206" y="29531"/>
                    <a:pt x="34110" y="29380"/>
                  </a:cubicBezTo>
                  <a:cubicBezTo>
                    <a:pt x="31722" y="25670"/>
                    <a:pt x="15163" y="5150"/>
                    <a:pt x="10670" y="15"/>
                  </a:cubicBezTo>
                  <a:cubicBezTo>
                    <a:pt x="10662" y="5"/>
                    <a:pt x="10648" y="0"/>
                    <a:pt x="106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8" name="Google Shape;9408;p26"/>
            <p:cNvSpPr/>
            <p:nvPr/>
          </p:nvSpPr>
          <p:spPr>
            <a:xfrm>
              <a:off x="6638425" y="262025"/>
              <a:ext cx="134038" cy="172571"/>
            </a:xfrm>
            <a:custGeom>
              <a:avLst/>
              <a:gdLst/>
              <a:ahLst/>
              <a:cxnLst/>
              <a:rect l="l" t="t" r="r" b="b"/>
              <a:pathLst>
                <a:path w="3736" h="4810" extrusionOk="0">
                  <a:moveTo>
                    <a:pt x="912" y="0"/>
                  </a:moveTo>
                  <a:cubicBezTo>
                    <a:pt x="834" y="0"/>
                    <a:pt x="757" y="35"/>
                    <a:pt x="716" y="108"/>
                  </a:cubicBezTo>
                  <a:cubicBezTo>
                    <a:pt x="338" y="770"/>
                    <a:pt x="249" y="1520"/>
                    <a:pt x="34" y="2240"/>
                  </a:cubicBezTo>
                  <a:cubicBezTo>
                    <a:pt x="0" y="2357"/>
                    <a:pt x="50" y="2450"/>
                    <a:pt x="125" y="2506"/>
                  </a:cubicBezTo>
                  <a:cubicBezTo>
                    <a:pt x="135" y="2526"/>
                    <a:pt x="143" y="2548"/>
                    <a:pt x="161" y="2568"/>
                  </a:cubicBezTo>
                  <a:cubicBezTo>
                    <a:pt x="698" y="3192"/>
                    <a:pt x="1384" y="3997"/>
                    <a:pt x="2006" y="4554"/>
                  </a:cubicBezTo>
                  <a:cubicBezTo>
                    <a:pt x="2209" y="4735"/>
                    <a:pt x="2367" y="4809"/>
                    <a:pt x="2504" y="4809"/>
                  </a:cubicBezTo>
                  <a:cubicBezTo>
                    <a:pt x="2785" y="4809"/>
                    <a:pt x="2972" y="4495"/>
                    <a:pt x="3259" y="4156"/>
                  </a:cubicBezTo>
                  <a:cubicBezTo>
                    <a:pt x="3736" y="3592"/>
                    <a:pt x="3718" y="3198"/>
                    <a:pt x="3271" y="2645"/>
                  </a:cubicBezTo>
                  <a:cubicBezTo>
                    <a:pt x="2569" y="1776"/>
                    <a:pt x="1833" y="927"/>
                    <a:pt x="1102" y="82"/>
                  </a:cubicBezTo>
                  <a:cubicBezTo>
                    <a:pt x="1054" y="29"/>
                    <a:pt x="983" y="0"/>
                    <a:pt x="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9" name="Google Shape;9409;p26"/>
            <p:cNvSpPr/>
            <p:nvPr/>
          </p:nvSpPr>
          <p:spPr>
            <a:xfrm>
              <a:off x="6664042" y="326999"/>
              <a:ext cx="482409" cy="485494"/>
            </a:xfrm>
            <a:custGeom>
              <a:avLst/>
              <a:gdLst/>
              <a:ahLst/>
              <a:cxnLst/>
              <a:rect l="l" t="t" r="r" b="b"/>
              <a:pathLst>
                <a:path w="13446" h="13532" extrusionOk="0">
                  <a:moveTo>
                    <a:pt x="2810" y="0"/>
                  </a:moveTo>
                  <a:cubicBezTo>
                    <a:pt x="2498" y="0"/>
                    <a:pt x="0" y="2309"/>
                    <a:pt x="67" y="2417"/>
                  </a:cubicBezTo>
                  <a:cubicBezTo>
                    <a:pt x="435" y="3003"/>
                    <a:pt x="1087" y="3588"/>
                    <a:pt x="1527" y="4117"/>
                  </a:cubicBezTo>
                  <a:cubicBezTo>
                    <a:pt x="2258" y="4997"/>
                    <a:pt x="2746" y="6087"/>
                    <a:pt x="3089" y="7170"/>
                  </a:cubicBezTo>
                  <a:cubicBezTo>
                    <a:pt x="3662" y="8980"/>
                    <a:pt x="3797" y="11288"/>
                    <a:pt x="3201" y="13105"/>
                  </a:cubicBezTo>
                  <a:cubicBezTo>
                    <a:pt x="3169" y="13200"/>
                    <a:pt x="3199" y="13278"/>
                    <a:pt x="3252" y="13334"/>
                  </a:cubicBezTo>
                  <a:cubicBezTo>
                    <a:pt x="3280" y="13441"/>
                    <a:pt x="3384" y="13532"/>
                    <a:pt x="3499" y="13532"/>
                  </a:cubicBezTo>
                  <a:cubicBezTo>
                    <a:pt x="3548" y="13532"/>
                    <a:pt x="3599" y="13515"/>
                    <a:pt x="3648" y="13477"/>
                  </a:cubicBezTo>
                  <a:cubicBezTo>
                    <a:pt x="5565" y="11954"/>
                    <a:pt x="13042" y="5469"/>
                    <a:pt x="13372" y="4834"/>
                  </a:cubicBezTo>
                  <a:cubicBezTo>
                    <a:pt x="13406" y="4773"/>
                    <a:pt x="13406" y="4711"/>
                    <a:pt x="13392" y="4655"/>
                  </a:cubicBezTo>
                  <a:cubicBezTo>
                    <a:pt x="13446" y="4522"/>
                    <a:pt x="13384" y="4325"/>
                    <a:pt x="13197" y="4290"/>
                  </a:cubicBezTo>
                  <a:cubicBezTo>
                    <a:pt x="13022" y="4255"/>
                    <a:pt x="12847" y="4241"/>
                    <a:pt x="12672" y="4241"/>
                  </a:cubicBezTo>
                  <a:cubicBezTo>
                    <a:pt x="12227" y="4241"/>
                    <a:pt x="11783" y="4332"/>
                    <a:pt x="11342" y="4409"/>
                  </a:cubicBezTo>
                  <a:cubicBezTo>
                    <a:pt x="10969" y="4474"/>
                    <a:pt x="10579" y="4505"/>
                    <a:pt x="10182" y="4505"/>
                  </a:cubicBezTo>
                  <a:cubicBezTo>
                    <a:pt x="9292" y="4505"/>
                    <a:pt x="8374" y="4351"/>
                    <a:pt x="7565" y="4097"/>
                  </a:cubicBezTo>
                  <a:cubicBezTo>
                    <a:pt x="5539" y="3462"/>
                    <a:pt x="4175" y="1546"/>
                    <a:pt x="2835" y="9"/>
                  </a:cubicBezTo>
                  <a:cubicBezTo>
                    <a:pt x="2830" y="3"/>
                    <a:pt x="2821" y="0"/>
                    <a:pt x="2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0" name="Google Shape;9410;p26"/>
            <p:cNvSpPr/>
            <p:nvPr/>
          </p:nvSpPr>
          <p:spPr>
            <a:xfrm>
              <a:off x="6765827" y="474528"/>
              <a:ext cx="399891" cy="351671"/>
            </a:xfrm>
            <a:custGeom>
              <a:avLst/>
              <a:gdLst/>
              <a:ahLst/>
              <a:cxnLst/>
              <a:rect l="l" t="t" r="r" b="b"/>
              <a:pathLst>
                <a:path w="11146" h="9802" extrusionOk="0">
                  <a:moveTo>
                    <a:pt x="10393" y="1"/>
                  </a:moveTo>
                  <a:cubicBezTo>
                    <a:pt x="10112" y="1"/>
                    <a:pt x="3443" y="6015"/>
                    <a:pt x="280" y="8943"/>
                  </a:cubicBezTo>
                  <a:cubicBezTo>
                    <a:pt x="235" y="8985"/>
                    <a:pt x="201" y="9029"/>
                    <a:pt x="175" y="9076"/>
                  </a:cubicBezTo>
                  <a:cubicBezTo>
                    <a:pt x="0" y="9400"/>
                    <a:pt x="285" y="9802"/>
                    <a:pt x="614" y="9802"/>
                  </a:cubicBezTo>
                  <a:cubicBezTo>
                    <a:pt x="715" y="9802"/>
                    <a:pt x="821" y="9763"/>
                    <a:pt x="918" y="9673"/>
                  </a:cubicBezTo>
                  <a:cubicBezTo>
                    <a:pt x="4167" y="6667"/>
                    <a:pt x="7358" y="3625"/>
                    <a:pt x="10809" y="857"/>
                  </a:cubicBezTo>
                  <a:cubicBezTo>
                    <a:pt x="11145" y="589"/>
                    <a:pt x="10931" y="36"/>
                    <a:pt x="10521" y="9"/>
                  </a:cubicBezTo>
                  <a:lnTo>
                    <a:pt x="10394" y="1"/>
                  </a:lnTo>
                  <a:cubicBezTo>
                    <a:pt x="10394" y="1"/>
                    <a:pt x="10393" y="1"/>
                    <a:pt x="103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11" name="Google Shape;9411;p26"/>
          <p:cNvSpPr/>
          <p:nvPr/>
        </p:nvSpPr>
        <p:spPr>
          <a:xfrm>
            <a:off x="11731100" y="2021051"/>
            <a:ext cx="776800" cy="823850"/>
          </a:xfrm>
          <a:custGeom>
            <a:avLst/>
            <a:gdLst/>
            <a:ahLst/>
            <a:cxnLst/>
            <a:rect l="l" t="t" r="r" b="b"/>
            <a:pathLst>
              <a:path w="15536" h="16477" extrusionOk="0">
                <a:moveTo>
                  <a:pt x="6847" y="1663"/>
                </a:moveTo>
                <a:cubicBezTo>
                  <a:pt x="7694" y="2699"/>
                  <a:pt x="8474" y="3796"/>
                  <a:pt x="9217" y="4915"/>
                </a:cubicBezTo>
                <a:lnTo>
                  <a:pt x="9217" y="4915"/>
                </a:lnTo>
                <a:cubicBezTo>
                  <a:pt x="8312" y="5132"/>
                  <a:pt x="7406" y="5345"/>
                  <a:pt x="6499" y="5555"/>
                </a:cubicBezTo>
                <a:lnTo>
                  <a:pt x="6499" y="5555"/>
                </a:lnTo>
                <a:cubicBezTo>
                  <a:pt x="6577" y="4254"/>
                  <a:pt x="6686" y="2956"/>
                  <a:pt x="6847" y="1663"/>
                </a:cubicBezTo>
                <a:close/>
                <a:moveTo>
                  <a:pt x="13631" y="4832"/>
                </a:moveTo>
                <a:cubicBezTo>
                  <a:pt x="13054" y="5635"/>
                  <a:pt x="12464" y="6428"/>
                  <a:pt x="11865" y="7213"/>
                </a:cubicBezTo>
                <a:lnTo>
                  <a:pt x="11865" y="7213"/>
                </a:lnTo>
                <a:cubicBezTo>
                  <a:pt x="11783" y="7081"/>
                  <a:pt x="11700" y="6949"/>
                  <a:pt x="11617" y="6817"/>
                </a:cubicBezTo>
                <a:cubicBezTo>
                  <a:pt x="11353" y="6396"/>
                  <a:pt x="11086" y="5973"/>
                  <a:pt x="10816" y="5552"/>
                </a:cubicBezTo>
                <a:lnTo>
                  <a:pt x="10816" y="5552"/>
                </a:lnTo>
                <a:cubicBezTo>
                  <a:pt x="11756" y="5320"/>
                  <a:pt x="12695" y="5082"/>
                  <a:pt x="13631" y="4832"/>
                </a:cubicBezTo>
                <a:close/>
                <a:moveTo>
                  <a:pt x="5447" y="6821"/>
                </a:moveTo>
                <a:lnTo>
                  <a:pt x="5447" y="6821"/>
                </a:lnTo>
                <a:cubicBezTo>
                  <a:pt x="5412" y="7578"/>
                  <a:pt x="5383" y="8337"/>
                  <a:pt x="5358" y="9095"/>
                </a:cubicBezTo>
                <a:lnTo>
                  <a:pt x="5358" y="9095"/>
                </a:lnTo>
                <a:cubicBezTo>
                  <a:pt x="4278" y="8603"/>
                  <a:pt x="3200" y="8103"/>
                  <a:pt x="2127" y="7595"/>
                </a:cubicBezTo>
                <a:lnTo>
                  <a:pt x="2127" y="7595"/>
                </a:lnTo>
                <a:cubicBezTo>
                  <a:pt x="3233" y="7333"/>
                  <a:pt x="4340" y="7077"/>
                  <a:pt x="5447" y="6821"/>
                </a:cubicBezTo>
                <a:close/>
                <a:moveTo>
                  <a:pt x="9795" y="5801"/>
                </a:moveTo>
                <a:cubicBezTo>
                  <a:pt x="10147" y="6347"/>
                  <a:pt x="10492" y="6896"/>
                  <a:pt x="10833" y="7443"/>
                </a:cubicBezTo>
                <a:cubicBezTo>
                  <a:pt x="10961" y="7647"/>
                  <a:pt x="11089" y="7852"/>
                  <a:pt x="11216" y="8057"/>
                </a:cubicBezTo>
                <a:lnTo>
                  <a:pt x="11216" y="8057"/>
                </a:lnTo>
                <a:cubicBezTo>
                  <a:pt x="10515" y="8963"/>
                  <a:pt x="9804" y="9861"/>
                  <a:pt x="9090" y="10757"/>
                </a:cubicBezTo>
                <a:lnTo>
                  <a:pt x="9090" y="10757"/>
                </a:lnTo>
                <a:cubicBezTo>
                  <a:pt x="8168" y="10356"/>
                  <a:pt x="7249" y="9949"/>
                  <a:pt x="6332" y="9536"/>
                </a:cubicBezTo>
                <a:lnTo>
                  <a:pt x="6332" y="9536"/>
                </a:lnTo>
                <a:cubicBezTo>
                  <a:pt x="6362" y="8553"/>
                  <a:pt x="6396" y="7571"/>
                  <a:pt x="6443" y="6590"/>
                </a:cubicBezTo>
                <a:lnTo>
                  <a:pt x="6443" y="6590"/>
                </a:lnTo>
                <a:cubicBezTo>
                  <a:pt x="7562" y="6331"/>
                  <a:pt x="8679" y="6070"/>
                  <a:pt x="9795" y="5801"/>
                </a:cubicBezTo>
                <a:close/>
                <a:moveTo>
                  <a:pt x="11771" y="8958"/>
                </a:moveTo>
                <a:cubicBezTo>
                  <a:pt x="12536" y="10214"/>
                  <a:pt x="13278" y="11491"/>
                  <a:pt x="13947" y="12799"/>
                </a:cubicBezTo>
                <a:lnTo>
                  <a:pt x="13947" y="12799"/>
                </a:lnTo>
                <a:cubicBezTo>
                  <a:pt x="12637" y="12267"/>
                  <a:pt x="11332" y="11721"/>
                  <a:pt x="10032" y="11163"/>
                </a:cubicBezTo>
                <a:lnTo>
                  <a:pt x="10032" y="11163"/>
                </a:lnTo>
                <a:cubicBezTo>
                  <a:pt x="10616" y="10431"/>
                  <a:pt x="11196" y="9697"/>
                  <a:pt x="11771" y="8958"/>
                </a:cubicBezTo>
                <a:close/>
                <a:moveTo>
                  <a:pt x="6300" y="10607"/>
                </a:moveTo>
                <a:cubicBezTo>
                  <a:pt x="7016" y="10927"/>
                  <a:pt x="7732" y="11244"/>
                  <a:pt x="8451" y="11557"/>
                </a:cubicBezTo>
                <a:lnTo>
                  <a:pt x="8451" y="11557"/>
                </a:lnTo>
                <a:cubicBezTo>
                  <a:pt x="7691" y="12508"/>
                  <a:pt x="6929" y="13457"/>
                  <a:pt x="6174" y="14413"/>
                </a:cubicBezTo>
                <a:lnTo>
                  <a:pt x="6174" y="14413"/>
                </a:lnTo>
                <a:cubicBezTo>
                  <a:pt x="6229" y="13146"/>
                  <a:pt x="6264" y="11877"/>
                  <a:pt x="6300" y="10607"/>
                </a:cubicBezTo>
                <a:close/>
                <a:moveTo>
                  <a:pt x="6513" y="1"/>
                </a:moveTo>
                <a:cubicBezTo>
                  <a:pt x="6290" y="1"/>
                  <a:pt x="6060" y="131"/>
                  <a:pt x="6026" y="362"/>
                </a:cubicBezTo>
                <a:cubicBezTo>
                  <a:pt x="5760" y="2163"/>
                  <a:pt x="5604" y="3972"/>
                  <a:pt x="5501" y="5786"/>
                </a:cubicBezTo>
                <a:lnTo>
                  <a:pt x="5501" y="5786"/>
                </a:lnTo>
                <a:cubicBezTo>
                  <a:pt x="3837" y="6171"/>
                  <a:pt x="2172" y="6555"/>
                  <a:pt x="511" y="6958"/>
                </a:cubicBezTo>
                <a:cubicBezTo>
                  <a:pt x="115" y="7055"/>
                  <a:pt x="1" y="7681"/>
                  <a:pt x="393" y="7868"/>
                </a:cubicBezTo>
                <a:cubicBezTo>
                  <a:pt x="2028" y="8652"/>
                  <a:pt x="3672" y="9419"/>
                  <a:pt x="5324" y="10167"/>
                </a:cubicBezTo>
                <a:lnTo>
                  <a:pt x="5324" y="10167"/>
                </a:lnTo>
                <a:cubicBezTo>
                  <a:pt x="5265" y="12097"/>
                  <a:pt x="5213" y="14027"/>
                  <a:pt x="5099" y="15951"/>
                </a:cubicBezTo>
                <a:cubicBezTo>
                  <a:pt x="5085" y="16196"/>
                  <a:pt x="5221" y="16347"/>
                  <a:pt x="5397" y="16404"/>
                </a:cubicBezTo>
                <a:lnTo>
                  <a:pt x="5397" y="16404"/>
                </a:lnTo>
                <a:cubicBezTo>
                  <a:pt x="5468" y="16450"/>
                  <a:pt x="5548" y="16477"/>
                  <a:pt x="5628" y="16477"/>
                </a:cubicBezTo>
                <a:cubicBezTo>
                  <a:pt x="5740" y="16477"/>
                  <a:pt x="5853" y="16426"/>
                  <a:pt x="5948" y="16303"/>
                </a:cubicBezTo>
                <a:cubicBezTo>
                  <a:pt x="7084" y="14845"/>
                  <a:pt x="8241" y="13406"/>
                  <a:pt x="9393" y="11965"/>
                </a:cubicBezTo>
                <a:lnTo>
                  <a:pt x="9393" y="11965"/>
                </a:lnTo>
                <a:cubicBezTo>
                  <a:pt x="11196" y="12741"/>
                  <a:pt x="13009" y="13494"/>
                  <a:pt x="14832" y="14222"/>
                </a:cubicBezTo>
                <a:cubicBezTo>
                  <a:pt x="14891" y="14245"/>
                  <a:pt x="14947" y="14256"/>
                  <a:pt x="14999" y="14256"/>
                </a:cubicBezTo>
                <a:cubicBezTo>
                  <a:pt x="15344" y="14256"/>
                  <a:pt x="15535" y="13791"/>
                  <a:pt x="15394" y="13491"/>
                </a:cubicBezTo>
                <a:cubicBezTo>
                  <a:pt x="14529" y="11640"/>
                  <a:pt x="13496" y="9859"/>
                  <a:pt x="12424" y="8114"/>
                </a:cubicBezTo>
                <a:lnTo>
                  <a:pt x="12424" y="8114"/>
                </a:lnTo>
                <a:cubicBezTo>
                  <a:pt x="13397" y="6844"/>
                  <a:pt x="14350" y="5557"/>
                  <a:pt x="15264" y="4238"/>
                </a:cubicBezTo>
                <a:cubicBezTo>
                  <a:pt x="15493" y="3909"/>
                  <a:pt x="15177" y="3491"/>
                  <a:pt x="14822" y="3491"/>
                </a:cubicBezTo>
                <a:cubicBezTo>
                  <a:pt x="14782" y="3491"/>
                  <a:pt x="14741" y="3496"/>
                  <a:pt x="14701" y="3507"/>
                </a:cubicBezTo>
                <a:cubicBezTo>
                  <a:pt x="13221" y="3921"/>
                  <a:pt x="11733" y="4302"/>
                  <a:pt x="10242" y="4667"/>
                </a:cubicBezTo>
                <a:lnTo>
                  <a:pt x="10242" y="4667"/>
                </a:lnTo>
                <a:cubicBezTo>
                  <a:pt x="9206" y="3091"/>
                  <a:pt x="8105" y="1549"/>
                  <a:pt x="6860" y="143"/>
                </a:cubicBezTo>
                <a:cubicBezTo>
                  <a:pt x="6774" y="46"/>
                  <a:pt x="6645" y="1"/>
                  <a:pt x="65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2" name="Google Shape;9412;p26"/>
          <p:cNvSpPr/>
          <p:nvPr/>
        </p:nvSpPr>
        <p:spPr>
          <a:xfrm>
            <a:off x="15868951" y="1611676"/>
            <a:ext cx="352050" cy="330100"/>
          </a:xfrm>
          <a:custGeom>
            <a:avLst/>
            <a:gdLst/>
            <a:ahLst/>
            <a:cxnLst/>
            <a:rect l="l" t="t" r="r" b="b"/>
            <a:pathLst>
              <a:path w="7041" h="6602" extrusionOk="0">
                <a:moveTo>
                  <a:pt x="4935" y="1378"/>
                </a:moveTo>
                <a:cubicBezTo>
                  <a:pt x="4939" y="1380"/>
                  <a:pt x="4948" y="1387"/>
                  <a:pt x="4965" y="1400"/>
                </a:cubicBezTo>
                <a:cubicBezTo>
                  <a:pt x="4955" y="1392"/>
                  <a:pt x="4945" y="1385"/>
                  <a:pt x="4935" y="1378"/>
                </a:cubicBezTo>
                <a:close/>
                <a:moveTo>
                  <a:pt x="1630" y="1762"/>
                </a:moveTo>
                <a:lnTo>
                  <a:pt x="1630" y="1762"/>
                </a:lnTo>
                <a:cubicBezTo>
                  <a:pt x="1621" y="1773"/>
                  <a:pt x="1618" y="1778"/>
                  <a:pt x="1618" y="1778"/>
                </a:cubicBezTo>
                <a:cubicBezTo>
                  <a:pt x="1618" y="1778"/>
                  <a:pt x="1623" y="1771"/>
                  <a:pt x="1630" y="1762"/>
                </a:cubicBezTo>
                <a:close/>
                <a:moveTo>
                  <a:pt x="3639" y="986"/>
                </a:moveTo>
                <a:cubicBezTo>
                  <a:pt x="4036" y="986"/>
                  <a:pt x="4418" y="1072"/>
                  <a:pt x="4734" y="1250"/>
                </a:cubicBezTo>
                <a:cubicBezTo>
                  <a:pt x="4786" y="1280"/>
                  <a:pt x="4839" y="1313"/>
                  <a:pt x="4890" y="1347"/>
                </a:cubicBezTo>
                <a:cubicBezTo>
                  <a:pt x="4906" y="1357"/>
                  <a:pt x="4921" y="1367"/>
                  <a:pt x="4935" y="1378"/>
                </a:cubicBezTo>
                <a:lnTo>
                  <a:pt x="4935" y="1378"/>
                </a:lnTo>
                <a:cubicBezTo>
                  <a:pt x="4934" y="1377"/>
                  <a:pt x="4933" y="1376"/>
                  <a:pt x="4933" y="1376"/>
                </a:cubicBezTo>
                <a:lnTo>
                  <a:pt x="4933" y="1376"/>
                </a:lnTo>
                <a:cubicBezTo>
                  <a:pt x="4934" y="1376"/>
                  <a:pt x="4964" y="1397"/>
                  <a:pt x="4972" y="1404"/>
                </a:cubicBezTo>
                <a:cubicBezTo>
                  <a:pt x="5081" y="1495"/>
                  <a:pt x="5182" y="1594"/>
                  <a:pt x="5275" y="1701"/>
                </a:cubicBezTo>
                <a:cubicBezTo>
                  <a:pt x="5296" y="1724"/>
                  <a:pt x="5315" y="1747"/>
                  <a:pt x="5332" y="1771"/>
                </a:cubicBezTo>
                <a:cubicBezTo>
                  <a:pt x="5336" y="1776"/>
                  <a:pt x="5339" y="1780"/>
                  <a:pt x="5342" y="1782"/>
                </a:cubicBezTo>
                <a:lnTo>
                  <a:pt x="5342" y="1782"/>
                </a:lnTo>
                <a:cubicBezTo>
                  <a:pt x="5378" y="1835"/>
                  <a:pt x="5414" y="1889"/>
                  <a:pt x="5446" y="1943"/>
                </a:cubicBezTo>
                <a:cubicBezTo>
                  <a:pt x="5477" y="1994"/>
                  <a:pt x="5507" y="2045"/>
                  <a:pt x="5534" y="2097"/>
                </a:cubicBezTo>
                <a:cubicBezTo>
                  <a:pt x="5548" y="2126"/>
                  <a:pt x="5603" y="2244"/>
                  <a:pt x="5604" y="2244"/>
                </a:cubicBezTo>
                <a:cubicBezTo>
                  <a:pt x="5605" y="2244"/>
                  <a:pt x="5604" y="2244"/>
                  <a:pt x="5604" y="2242"/>
                </a:cubicBezTo>
                <a:lnTo>
                  <a:pt x="5604" y="2242"/>
                </a:lnTo>
                <a:cubicBezTo>
                  <a:pt x="5646" y="2347"/>
                  <a:pt x="5682" y="2454"/>
                  <a:pt x="5711" y="2561"/>
                </a:cubicBezTo>
                <a:cubicBezTo>
                  <a:pt x="5726" y="2620"/>
                  <a:pt x="5741" y="2679"/>
                  <a:pt x="5751" y="2738"/>
                </a:cubicBezTo>
                <a:cubicBezTo>
                  <a:pt x="5756" y="2758"/>
                  <a:pt x="5778" y="2901"/>
                  <a:pt x="5781" y="2901"/>
                </a:cubicBezTo>
                <a:cubicBezTo>
                  <a:pt x="5781" y="2901"/>
                  <a:pt x="5781" y="2892"/>
                  <a:pt x="5779" y="2872"/>
                </a:cubicBezTo>
                <a:lnTo>
                  <a:pt x="5779" y="2872"/>
                </a:lnTo>
                <a:cubicBezTo>
                  <a:pt x="5793" y="2999"/>
                  <a:pt x="5800" y="3127"/>
                  <a:pt x="5800" y="3256"/>
                </a:cubicBezTo>
                <a:cubicBezTo>
                  <a:pt x="5798" y="3323"/>
                  <a:pt x="5796" y="3393"/>
                  <a:pt x="5791" y="3460"/>
                </a:cubicBezTo>
                <a:cubicBezTo>
                  <a:pt x="5787" y="3518"/>
                  <a:pt x="5781" y="3572"/>
                  <a:pt x="5780" y="3582"/>
                </a:cubicBezTo>
                <a:lnTo>
                  <a:pt x="5780" y="3582"/>
                </a:lnTo>
                <a:cubicBezTo>
                  <a:pt x="5759" y="3706"/>
                  <a:pt x="5734" y="3831"/>
                  <a:pt x="5699" y="3953"/>
                </a:cubicBezTo>
                <a:cubicBezTo>
                  <a:pt x="5682" y="4012"/>
                  <a:pt x="5663" y="4069"/>
                  <a:pt x="5642" y="4126"/>
                </a:cubicBezTo>
                <a:cubicBezTo>
                  <a:pt x="5631" y="4155"/>
                  <a:pt x="5621" y="4183"/>
                  <a:pt x="5610" y="4212"/>
                </a:cubicBezTo>
                <a:cubicBezTo>
                  <a:pt x="5606" y="4223"/>
                  <a:pt x="5602" y="4232"/>
                  <a:pt x="5600" y="4238"/>
                </a:cubicBezTo>
                <a:lnTo>
                  <a:pt x="5600" y="4238"/>
                </a:lnTo>
                <a:cubicBezTo>
                  <a:pt x="5597" y="4244"/>
                  <a:pt x="5593" y="4252"/>
                  <a:pt x="5589" y="4261"/>
                </a:cubicBezTo>
                <a:cubicBezTo>
                  <a:pt x="5534" y="4370"/>
                  <a:pt x="5477" y="4478"/>
                  <a:pt x="5412" y="4581"/>
                </a:cubicBezTo>
                <a:cubicBezTo>
                  <a:pt x="5311" y="4737"/>
                  <a:pt x="5324" y="4720"/>
                  <a:pt x="5189" y="4863"/>
                </a:cubicBezTo>
                <a:cubicBezTo>
                  <a:pt x="4814" y="5261"/>
                  <a:pt x="4355" y="5476"/>
                  <a:pt x="3756" y="5573"/>
                </a:cubicBezTo>
                <a:cubicBezTo>
                  <a:pt x="3620" y="5595"/>
                  <a:pt x="3482" y="5605"/>
                  <a:pt x="3344" y="5605"/>
                </a:cubicBezTo>
                <a:cubicBezTo>
                  <a:pt x="2954" y="5605"/>
                  <a:pt x="2572" y="5519"/>
                  <a:pt x="2265" y="5346"/>
                </a:cubicBezTo>
                <a:cubicBezTo>
                  <a:pt x="2214" y="5316"/>
                  <a:pt x="2164" y="5285"/>
                  <a:pt x="2113" y="5253"/>
                </a:cubicBezTo>
                <a:cubicBezTo>
                  <a:pt x="2098" y="5243"/>
                  <a:pt x="2015" y="5180"/>
                  <a:pt x="2013" y="5180"/>
                </a:cubicBezTo>
                <a:lnTo>
                  <a:pt x="2013" y="5180"/>
                </a:lnTo>
                <a:cubicBezTo>
                  <a:pt x="2013" y="5180"/>
                  <a:pt x="2019" y="5186"/>
                  <a:pt x="2037" y="5200"/>
                </a:cubicBezTo>
                <a:cubicBezTo>
                  <a:pt x="1930" y="5114"/>
                  <a:pt x="1831" y="5019"/>
                  <a:pt x="1740" y="4916"/>
                </a:cubicBezTo>
                <a:cubicBezTo>
                  <a:pt x="1728" y="4902"/>
                  <a:pt x="1675" y="4837"/>
                  <a:pt x="1657" y="4816"/>
                </a:cubicBezTo>
                <a:lnTo>
                  <a:pt x="1657" y="4816"/>
                </a:lnTo>
                <a:cubicBezTo>
                  <a:pt x="1647" y="4801"/>
                  <a:pt x="1584" y="4711"/>
                  <a:pt x="1570" y="4688"/>
                </a:cubicBezTo>
                <a:cubicBezTo>
                  <a:pt x="1500" y="4579"/>
                  <a:pt x="1439" y="4465"/>
                  <a:pt x="1382" y="4347"/>
                </a:cubicBezTo>
                <a:cubicBezTo>
                  <a:pt x="1372" y="4327"/>
                  <a:pt x="1369" y="4322"/>
                  <a:pt x="1368" y="4322"/>
                </a:cubicBezTo>
                <a:lnTo>
                  <a:pt x="1368" y="4322"/>
                </a:lnTo>
                <a:cubicBezTo>
                  <a:pt x="1368" y="4322"/>
                  <a:pt x="1368" y="4322"/>
                  <a:pt x="1368" y="4322"/>
                </a:cubicBezTo>
                <a:lnTo>
                  <a:pt x="1368" y="4322"/>
                </a:lnTo>
                <a:cubicBezTo>
                  <a:pt x="1366" y="4315"/>
                  <a:pt x="1360" y="4299"/>
                  <a:pt x="1348" y="4265"/>
                </a:cubicBezTo>
                <a:cubicBezTo>
                  <a:pt x="1329" y="4210"/>
                  <a:pt x="1308" y="4155"/>
                  <a:pt x="1291" y="4101"/>
                </a:cubicBezTo>
                <a:cubicBezTo>
                  <a:pt x="1251" y="3974"/>
                  <a:pt x="1220" y="3848"/>
                  <a:pt x="1197" y="3717"/>
                </a:cubicBezTo>
                <a:cubicBezTo>
                  <a:pt x="1192" y="3696"/>
                  <a:pt x="1179" y="3596"/>
                  <a:pt x="1178" y="3596"/>
                </a:cubicBezTo>
                <a:lnTo>
                  <a:pt x="1178" y="3596"/>
                </a:lnTo>
                <a:cubicBezTo>
                  <a:pt x="1178" y="3596"/>
                  <a:pt x="1179" y="3606"/>
                  <a:pt x="1182" y="3633"/>
                </a:cubicBezTo>
                <a:cubicBezTo>
                  <a:pt x="1173" y="3568"/>
                  <a:pt x="1167" y="3502"/>
                  <a:pt x="1165" y="3437"/>
                </a:cubicBezTo>
                <a:cubicBezTo>
                  <a:pt x="1157" y="3304"/>
                  <a:pt x="1157" y="3174"/>
                  <a:pt x="1165" y="3041"/>
                </a:cubicBezTo>
                <a:cubicBezTo>
                  <a:pt x="1167" y="3011"/>
                  <a:pt x="1179" y="2898"/>
                  <a:pt x="1181" y="2870"/>
                </a:cubicBezTo>
                <a:lnTo>
                  <a:pt x="1181" y="2870"/>
                </a:lnTo>
                <a:cubicBezTo>
                  <a:pt x="1186" y="2847"/>
                  <a:pt x="1203" y="2750"/>
                  <a:pt x="1209" y="2721"/>
                </a:cubicBezTo>
                <a:cubicBezTo>
                  <a:pt x="1239" y="2580"/>
                  <a:pt x="1281" y="2443"/>
                  <a:pt x="1327" y="2306"/>
                </a:cubicBezTo>
                <a:cubicBezTo>
                  <a:pt x="1342" y="2262"/>
                  <a:pt x="1345" y="2248"/>
                  <a:pt x="1346" y="2244"/>
                </a:cubicBezTo>
                <a:lnTo>
                  <a:pt x="1346" y="2244"/>
                </a:lnTo>
                <a:cubicBezTo>
                  <a:pt x="1348" y="2241"/>
                  <a:pt x="1355" y="2229"/>
                  <a:pt x="1376" y="2188"/>
                </a:cubicBezTo>
                <a:cubicBezTo>
                  <a:pt x="1407" y="2125"/>
                  <a:pt x="1439" y="2059"/>
                  <a:pt x="1475" y="1998"/>
                </a:cubicBezTo>
                <a:cubicBezTo>
                  <a:pt x="1511" y="1937"/>
                  <a:pt x="1551" y="1878"/>
                  <a:pt x="1588" y="1819"/>
                </a:cubicBezTo>
                <a:cubicBezTo>
                  <a:pt x="1603" y="1799"/>
                  <a:pt x="1618" y="1779"/>
                  <a:pt x="1632" y="1759"/>
                </a:cubicBezTo>
                <a:lnTo>
                  <a:pt x="1632" y="1759"/>
                </a:lnTo>
                <a:cubicBezTo>
                  <a:pt x="1639" y="1751"/>
                  <a:pt x="1646" y="1741"/>
                  <a:pt x="1654" y="1733"/>
                </a:cubicBezTo>
                <a:cubicBezTo>
                  <a:pt x="1744" y="1632"/>
                  <a:pt x="1839" y="1535"/>
                  <a:pt x="1945" y="1446"/>
                </a:cubicBezTo>
                <a:cubicBezTo>
                  <a:pt x="1949" y="1443"/>
                  <a:pt x="1952" y="1440"/>
                  <a:pt x="1955" y="1437"/>
                </a:cubicBezTo>
                <a:lnTo>
                  <a:pt x="1955" y="1437"/>
                </a:lnTo>
                <a:cubicBezTo>
                  <a:pt x="1958" y="1435"/>
                  <a:pt x="1960" y="1434"/>
                  <a:pt x="1963" y="1431"/>
                </a:cubicBezTo>
                <a:cubicBezTo>
                  <a:pt x="1993" y="1410"/>
                  <a:pt x="2022" y="1389"/>
                  <a:pt x="2054" y="1370"/>
                </a:cubicBezTo>
                <a:cubicBezTo>
                  <a:pt x="2115" y="1328"/>
                  <a:pt x="2180" y="1292"/>
                  <a:pt x="2246" y="1257"/>
                </a:cubicBezTo>
                <a:cubicBezTo>
                  <a:pt x="2372" y="1191"/>
                  <a:pt x="2412" y="1174"/>
                  <a:pt x="2604" y="1120"/>
                </a:cubicBezTo>
                <a:cubicBezTo>
                  <a:pt x="2802" y="1065"/>
                  <a:pt x="2859" y="1059"/>
                  <a:pt x="3023" y="1044"/>
                </a:cubicBezTo>
                <a:cubicBezTo>
                  <a:pt x="3046" y="1042"/>
                  <a:pt x="3069" y="1039"/>
                  <a:pt x="3092" y="1035"/>
                </a:cubicBezTo>
                <a:lnTo>
                  <a:pt x="3092" y="1035"/>
                </a:lnTo>
                <a:cubicBezTo>
                  <a:pt x="3113" y="1033"/>
                  <a:pt x="3134" y="1031"/>
                  <a:pt x="3156" y="1027"/>
                </a:cubicBezTo>
                <a:cubicBezTo>
                  <a:pt x="3317" y="1000"/>
                  <a:pt x="3479" y="986"/>
                  <a:pt x="3639" y="986"/>
                </a:cubicBezTo>
                <a:close/>
                <a:moveTo>
                  <a:pt x="3656" y="0"/>
                </a:moveTo>
                <a:cubicBezTo>
                  <a:pt x="3424" y="0"/>
                  <a:pt x="3191" y="20"/>
                  <a:pt x="2962" y="55"/>
                </a:cubicBezTo>
                <a:lnTo>
                  <a:pt x="2962" y="55"/>
                </a:lnTo>
                <a:cubicBezTo>
                  <a:pt x="1592" y="189"/>
                  <a:pt x="506" y="1128"/>
                  <a:pt x="238" y="2500"/>
                </a:cubicBezTo>
                <a:cubicBezTo>
                  <a:pt x="0" y="3730"/>
                  <a:pt x="360" y="5131"/>
                  <a:pt x="1367" y="5933"/>
                </a:cubicBezTo>
                <a:cubicBezTo>
                  <a:pt x="1934" y="6385"/>
                  <a:pt x="2656" y="6602"/>
                  <a:pt x="3382" y="6602"/>
                </a:cubicBezTo>
                <a:cubicBezTo>
                  <a:pt x="4138" y="6602"/>
                  <a:pt x="4898" y="6367"/>
                  <a:pt x="5494" y="5917"/>
                </a:cubicBezTo>
                <a:cubicBezTo>
                  <a:pt x="6607" y="5078"/>
                  <a:pt x="7041" y="3580"/>
                  <a:pt x="6659" y="2253"/>
                </a:cubicBezTo>
                <a:cubicBezTo>
                  <a:pt x="6453" y="1537"/>
                  <a:pt x="6015" y="905"/>
                  <a:pt x="5393" y="488"/>
                </a:cubicBezTo>
                <a:cubicBezTo>
                  <a:pt x="4872" y="137"/>
                  <a:pt x="4267" y="0"/>
                  <a:pt x="36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3" name="Google Shape;9413;p26"/>
          <p:cNvSpPr/>
          <p:nvPr/>
        </p:nvSpPr>
        <p:spPr>
          <a:xfrm>
            <a:off x="13752951" y="3994851"/>
            <a:ext cx="292250" cy="273950"/>
          </a:xfrm>
          <a:custGeom>
            <a:avLst/>
            <a:gdLst/>
            <a:ahLst/>
            <a:cxnLst/>
            <a:rect l="l" t="t" r="r" b="b"/>
            <a:pathLst>
              <a:path w="5845" h="5479" extrusionOk="0">
                <a:moveTo>
                  <a:pt x="3075" y="4462"/>
                </a:moveTo>
                <a:cubicBezTo>
                  <a:pt x="3073" y="4462"/>
                  <a:pt x="3072" y="4463"/>
                  <a:pt x="3071" y="4463"/>
                </a:cubicBezTo>
                <a:lnTo>
                  <a:pt x="3071" y="4463"/>
                </a:lnTo>
                <a:cubicBezTo>
                  <a:pt x="3072" y="4463"/>
                  <a:pt x="3073" y="4462"/>
                  <a:pt x="3075" y="4462"/>
                </a:cubicBezTo>
                <a:close/>
                <a:moveTo>
                  <a:pt x="3051" y="4466"/>
                </a:moveTo>
                <a:cubicBezTo>
                  <a:pt x="3036" y="4468"/>
                  <a:pt x="3030" y="4469"/>
                  <a:pt x="3030" y="4469"/>
                </a:cubicBezTo>
                <a:cubicBezTo>
                  <a:pt x="3030" y="4469"/>
                  <a:pt x="3040" y="4467"/>
                  <a:pt x="3051" y="4466"/>
                </a:cubicBezTo>
                <a:close/>
                <a:moveTo>
                  <a:pt x="3032" y="988"/>
                </a:moveTo>
                <a:cubicBezTo>
                  <a:pt x="3081" y="988"/>
                  <a:pt x="3130" y="990"/>
                  <a:pt x="3180" y="993"/>
                </a:cubicBezTo>
                <a:cubicBezTo>
                  <a:pt x="3209" y="995"/>
                  <a:pt x="3237" y="997"/>
                  <a:pt x="3266" y="999"/>
                </a:cubicBezTo>
                <a:cubicBezTo>
                  <a:pt x="3274" y="999"/>
                  <a:pt x="3280" y="999"/>
                  <a:pt x="3284" y="1000"/>
                </a:cubicBezTo>
                <a:lnTo>
                  <a:pt x="3284" y="1000"/>
                </a:lnTo>
                <a:cubicBezTo>
                  <a:pt x="3395" y="1021"/>
                  <a:pt x="3505" y="1046"/>
                  <a:pt x="3612" y="1081"/>
                </a:cubicBezTo>
                <a:cubicBezTo>
                  <a:pt x="3641" y="1090"/>
                  <a:pt x="3709" y="1119"/>
                  <a:pt x="3711" y="1119"/>
                </a:cubicBezTo>
                <a:cubicBezTo>
                  <a:pt x="3712" y="1119"/>
                  <a:pt x="3702" y="1114"/>
                  <a:pt x="3673" y="1100"/>
                </a:cubicBezTo>
                <a:lnTo>
                  <a:pt x="3673" y="1100"/>
                </a:lnTo>
                <a:cubicBezTo>
                  <a:pt x="3730" y="1125"/>
                  <a:pt x="3787" y="1153"/>
                  <a:pt x="3841" y="1184"/>
                </a:cubicBezTo>
                <a:cubicBezTo>
                  <a:pt x="3883" y="1208"/>
                  <a:pt x="3923" y="1235"/>
                  <a:pt x="3966" y="1262"/>
                </a:cubicBezTo>
                <a:cubicBezTo>
                  <a:pt x="3985" y="1274"/>
                  <a:pt x="3997" y="1281"/>
                  <a:pt x="4005" y="1285"/>
                </a:cubicBezTo>
                <a:lnTo>
                  <a:pt x="4005" y="1285"/>
                </a:lnTo>
                <a:cubicBezTo>
                  <a:pt x="4007" y="1287"/>
                  <a:pt x="4009" y="1289"/>
                  <a:pt x="4012" y="1292"/>
                </a:cubicBezTo>
                <a:cubicBezTo>
                  <a:pt x="4096" y="1368"/>
                  <a:pt x="4181" y="1443"/>
                  <a:pt x="4254" y="1530"/>
                </a:cubicBezTo>
                <a:cubicBezTo>
                  <a:pt x="4264" y="1542"/>
                  <a:pt x="4273" y="1553"/>
                  <a:pt x="4283" y="1565"/>
                </a:cubicBezTo>
                <a:lnTo>
                  <a:pt x="4283" y="1565"/>
                </a:lnTo>
                <a:cubicBezTo>
                  <a:pt x="4284" y="1566"/>
                  <a:pt x="4285" y="1568"/>
                  <a:pt x="4286" y="1570"/>
                </a:cubicBezTo>
                <a:cubicBezTo>
                  <a:pt x="4315" y="1614"/>
                  <a:pt x="4347" y="1656"/>
                  <a:pt x="4374" y="1703"/>
                </a:cubicBezTo>
                <a:cubicBezTo>
                  <a:pt x="4400" y="1743"/>
                  <a:pt x="4423" y="1785"/>
                  <a:pt x="4444" y="1827"/>
                </a:cubicBezTo>
                <a:cubicBezTo>
                  <a:pt x="4458" y="1852"/>
                  <a:pt x="4499" y="1948"/>
                  <a:pt x="4501" y="1948"/>
                </a:cubicBezTo>
                <a:cubicBezTo>
                  <a:pt x="4501" y="1948"/>
                  <a:pt x="4497" y="1936"/>
                  <a:pt x="4484" y="1903"/>
                </a:cubicBezTo>
                <a:lnTo>
                  <a:pt x="4484" y="1903"/>
                </a:lnTo>
                <a:cubicBezTo>
                  <a:pt x="4520" y="1991"/>
                  <a:pt x="4551" y="2082"/>
                  <a:pt x="4577" y="2174"/>
                </a:cubicBezTo>
                <a:cubicBezTo>
                  <a:pt x="4589" y="2221"/>
                  <a:pt x="4600" y="2267"/>
                  <a:pt x="4610" y="2314"/>
                </a:cubicBezTo>
                <a:cubicBezTo>
                  <a:pt x="4616" y="2344"/>
                  <a:pt x="4628" y="2444"/>
                  <a:pt x="4630" y="2444"/>
                </a:cubicBezTo>
                <a:cubicBezTo>
                  <a:pt x="4631" y="2444"/>
                  <a:pt x="4630" y="2431"/>
                  <a:pt x="4627" y="2396"/>
                </a:cubicBezTo>
                <a:lnTo>
                  <a:pt x="4627" y="2396"/>
                </a:lnTo>
                <a:cubicBezTo>
                  <a:pt x="4636" y="2497"/>
                  <a:pt x="4644" y="2600"/>
                  <a:pt x="4644" y="2703"/>
                </a:cubicBezTo>
                <a:cubicBezTo>
                  <a:pt x="4642" y="2756"/>
                  <a:pt x="4642" y="2811"/>
                  <a:pt x="4638" y="2865"/>
                </a:cubicBezTo>
                <a:cubicBezTo>
                  <a:pt x="4636" y="2887"/>
                  <a:pt x="4632" y="2911"/>
                  <a:pt x="4631" y="2933"/>
                </a:cubicBezTo>
                <a:lnTo>
                  <a:pt x="4631" y="2933"/>
                </a:lnTo>
                <a:cubicBezTo>
                  <a:pt x="4631" y="2933"/>
                  <a:pt x="4631" y="2933"/>
                  <a:pt x="4631" y="2933"/>
                </a:cubicBezTo>
                <a:cubicBezTo>
                  <a:pt x="4614" y="3034"/>
                  <a:pt x="4596" y="3135"/>
                  <a:pt x="4566" y="3234"/>
                </a:cubicBezTo>
                <a:cubicBezTo>
                  <a:pt x="4553" y="3280"/>
                  <a:pt x="4537" y="3327"/>
                  <a:pt x="4522" y="3373"/>
                </a:cubicBezTo>
                <a:cubicBezTo>
                  <a:pt x="4513" y="3396"/>
                  <a:pt x="4503" y="3417"/>
                  <a:pt x="4497" y="3441"/>
                </a:cubicBezTo>
                <a:cubicBezTo>
                  <a:pt x="4496" y="3441"/>
                  <a:pt x="4496" y="3441"/>
                  <a:pt x="4496" y="3441"/>
                </a:cubicBezTo>
                <a:lnTo>
                  <a:pt x="4496" y="3441"/>
                </a:lnTo>
                <a:cubicBezTo>
                  <a:pt x="4494" y="3445"/>
                  <a:pt x="4491" y="3450"/>
                  <a:pt x="4488" y="3455"/>
                </a:cubicBezTo>
                <a:cubicBezTo>
                  <a:pt x="4440" y="3542"/>
                  <a:pt x="4400" y="3630"/>
                  <a:pt x="4347" y="3712"/>
                </a:cubicBezTo>
                <a:cubicBezTo>
                  <a:pt x="4337" y="3727"/>
                  <a:pt x="4283" y="3802"/>
                  <a:pt x="4272" y="3820"/>
                </a:cubicBezTo>
                <a:lnTo>
                  <a:pt x="4272" y="3820"/>
                </a:lnTo>
                <a:cubicBezTo>
                  <a:pt x="4267" y="3826"/>
                  <a:pt x="4263" y="3832"/>
                  <a:pt x="4261" y="3835"/>
                </a:cubicBezTo>
                <a:cubicBezTo>
                  <a:pt x="4235" y="3862"/>
                  <a:pt x="4210" y="3891"/>
                  <a:pt x="4185" y="3919"/>
                </a:cubicBezTo>
                <a:cubicBezTo>
                  <a:pt x="4151" y="3955"/>
                  <a:pt x="4115" y="3990"/>
                  <a:pt x="4077" y="4024"/>
                </a:cubicBezTo>
                <a:cubicBezTo>
                  <a:pt x="4063" y="4037"/>
                  <a:pt x="3977" y="4106"/>
                  <a:pt x="3981" y="4106"/>
                </a:cubicBezTo>
                <a:cubicBezTo>
                  <a:pt x="3982" y="4106"/>
                  <a:pt x="3992" y="4099"/>
                  <a:pt x="4016" y="4081"/>
                </a:cubicBezTo>
                <a:lnTo>
                  <a:pt x="4016" y="4081"/>
                </a:lnTo>
                <a:cubicBezTo>
                  <a:pt x="3919" y="4153"/>
                  <a:pt x="3818" y="4216"/>
                  <a:pt x="3713" y="4271"/>
                </a:cubicBezTo>
                <a:cubicBezTo>
                  <a:pt x="3692" y="4282"/>
                  <a:pt x="3605" y="4320"/>
                  <a:pt x="3609" y="4320"/>
                </a:cubicBezTo>
                <a:cubicBezTo>
                  <a:pt x="3609" y="4320"/>
                  <a:pt x="3609" y="4320"/>
                  <a:pt x="3611" y="4319"/>
                </a:cubicBezTo>
                <a:lnTo>
                  <a:pt x="3611" y="4319"/>
                </a:lnTo>
                <a:cubicBezTo>
                  <a:pt x="3569" y="4335"/>
                  <a:pt x="3527" y="4350"/>
                  <a:pt x="3483" y="4365"/>
                </a:cubicBezTo>
                <a:cubicBezTo>
                  <a:pt x="3353" y="4408"/>
                  <a:pt x="3218" y="4437"/>
                  <a:pt x="3083" y="4460"/>
                </a:cubicBezTo>
                <a:cubicBezTo>
                  <a:pt x="3075" y="4462"/>
                  <a:pt x="3068" y="4463"/>
                  <a:pt x="3062" y="4464"/>
                </a:cubicBezTo>
                <a:lnTo>
                  <a:pt x="3062" y="4464"/>
                </a:lnTo>
                <a:cubicBezTo>
                  <a:pt x="3028" y="4467"/>
                  <a:pt x="2994" y="4471"/>
                  <a:pt x="2959" y="4473"/>
                </a:cubicBezTo>
                <a:cubicBezTo>
                  <a:pt x="2900" y="4477"/>
                  <a:pt x="2841" y="4481"/>
                  <a:pt x="2782" y="4481"/>
                </a:cubicBezTo>
                <a:cubicBezTo>
                  <a:pt x="2718" y="4481"/>
                  <a:pt x="2653" y="4479"/>
                  <a:pt x="2590" y="4475"/>
                </a:cubicBezTo>
                <a:cubicBezTo>
                  <a:pt x="2563" y="4473"/>
                  <a:pt x="2536" y="4471"/>
                  <a:pt x="2509" y="4469"/>
                </a:cubicBezTo>
                <a:lnTo>
                  <a:pt x="2509" y="4469"/>
                </a:lnTo>
                <a:cubicBezTo>
                  <a:pt x="2506" y="4468"/>
                  <a:pt x="2503" y="4467"/>
                  <a:pt x="2499" y="4467"/>
                </a:cubicBezTo>
                <a:cubicBezTo>
                  <a:pt x="2392" y="4445"/>
                  <a:pt x="2287" y="4422"/>
                  <a:pt x="2181" y="4389"/>
                </a:cubicBezTo>
                <a:cubicBezTo>
                  <a:pt x="2154" y="4379"/>
                  <a:pt x="2102" y="4357"/>
                  <a:pt x="2090" y="4352"/>
                </a:cubicBezTo>
                <a:lnTo>
                  <a:pt x="2090" y="4352"/>
                </a:lnTo>
                <a:cubicBezTo>
                  <a:pt x="2048" y="4332"/>
                  <a:pt x="2007" y="4312"/>
                  <a:pt x="1966" y="4290"/>
                </a:cubicBezTo>
                <a:cubicBezTo>
                  <a:pt x="1924" y="4266"/>
                  <a:pt x="1884" y="4241"/>
                  <a:pt x="1844" y="4214"/>
                </a:cubicBezTo>
                <a:cubicBezTo>
                  <a:pt x="1820" y="4198"/>
                  <a:pt x="1770" y="4158"/>
                  <a:pt x="1769" y="4158"/>
                </a:cubicBezTo>
                <a:lnTo>
                  <a:pt x="1769" y="4158"/>
                </a:lnTo>
                <a:cubicBezTo>
                  <a:pt x="1769" y="4158"/>
                  <a:pt x="1769" y="4158"/>
                  <a:pt x="1770" y="4159"/>
                </a:cubicBezTo>
                <a:lnTo>
                  <a:pt x="1770" y="4159"/>
                </a:lnTo>
                <a:cubicBezTo>
                  <a:pt x="1698" y="4097"/>
                  <a:pt x="1630" y="4032"/>
                  <a:pt x="1566" y="3961"/>
                </a:cubicBezTo>
                <a:cubicBezTo>
                  <a:pt x="1559" y="3952"/>
                  <a:pt x="1523" y="3908"/>
                  <a:pt x="1505" y="3886"/>
                </a:cubicBezTo>
                <a:lnTo>
                  <a:pt x="1505" y="3886"/>
                </a:lnTo>
                <a:cubicBezTo>
                  <a:pt x="1487" y="3859"/>
                  <a:pt x="1452" y="3809"/>
                  <a:pt x="1446" y="3799"/>
                </a:cubicBezTo>
                <a:cubicBezTo>
                  <a:pt x="1389" y="3710"/>
                  <a:pt x="1347" y="3618"/>
                  <a:pt x="1296" y="3525"/>
                </a:cubicBezTo>
                <a:cubicBezTo>
                  <a:pt x="1293" y="3520"/>
                  <a:pt x="1291" y="3516"/>
                  <a:pt x="1289" y="3513"/>
                </a:cubicBezTo>
                <a:lnTo>
                  <a:pt x="1289" y="3513"/>
                </a:lnTo>
                <a:cubicBezTo>
                  <a:pt x="1287" y="3505"/>
                  <a:pt x="1284" y="3496"/>
                  <a:pt x="1280" y="3485"/>
                </a:cubicBezTo>
                <a:cubicBezTo>
                  <a:pt x="1263" y="3441"/>
                  <a:pt x="1248" y="3396"/>
                  <a:pt x="1233" y="3352"/>
                </a:cubicBezTo>
                <a:cubicBezTo>
                  <a:pt x="1202" y="3251"/>
                  <a:pt x="1176" y="3150"/>
                  <a:pt x="1157" y="3047"/>
                </a:cubicBezTo>
                <a:cubicBezTo>
                  <a:pt x="1153" y="3023"/>
                  <a:pt x="1148" y="2988"/>
                  <a:pt x="1146" y="2969"/>
                </a:cubicBezTo>
                <a:lnTo>
                  <a:pt x="1146" y="2969"/>
                </a:lnTo>
                <a:cubicBezTo>
                  <a:pt x="1142" y="2928"/>
                  <a:pt x="1138" y="2887"/>
                  <a:pt x="1134" y="2847"/>
                </a:cubicBezTo>
                <a:cubicBezTo>
                  <a:pt x="1128" y="2743"/>
                  <a:pt x="1130" y="2638"/>
                  <a:pt x="1136" y="2533"/>
                </a:cubicBezTo>
                <a:cubicBezTo>
                  <a:pt x="1138" y="2513"/>
                  <a:pt x="1146" y="2433"/>
                  <a:pt x="1149" y="2401"/>
                </a:cubicBezTo>
                <a:lnTo>
                  <a:pt x="1149" y="2401"/>
                </a:lnTo>
                <a:cubicBezTo>
                  <a:pt x="1155" y="2369"/>
                  <a:pt x="1164" y="2316"/>
                  <a:pt x="1166" y="2301"/>
                </a:cubicBezTo>
                <a:cubicBezTo>
                  <a:pt x="1191" y="2189"/>
                  <a:pt x="1225" y="2080"/>
                  <a:pt x="1261" y="1970"/>
                </a:cubicBezTo>
                <a:cubicBezTo>
                  <a:pt x="1267" y="1952"/>
                  <a:pt x="1270" y="1940"/>
                  <a:pt x="1272" y="1933"/>
                </a:cubicBezTo>
                <a:lnTo>
                  <a:pt x="1272" y="1933"/>
                </a:lnTo>
                <a:cubicBezTo>
                  <a:pt x="1276" y="1925"/>
                  <a:pt x="1282" y="1914"/>
                  <a:pt x="1290" y="1898"/>
                </a:cubicBezTo>
                <a:cubicBezTo>
                  <a:pt x="1315" y="1848"/>
                  <a:pt x="1341" y="1797"/>
                  <a:pt x="1370" y="1747"/>
                </a:cubicBezTo>
                <a:cubicBezTo>
                  <a:pt x="1398" y="1698"/>
                  <a:pt x="1429" y="1652"/>
                  <a:pt x="1461" y="1604"/>
                </a:cubicBezTo>
                <a:cubicBezTo>
                  <a:pt x="1470" y="1590"/>
                  <a:pt x="1476" y="1580"/>
                  <a:pt x="1480" y="1574"/>
                </a:cubicBezTo>
                <a:lnTo>
                  <a:pt x="1480" y="1574"/>
                </a:lnTo>
                <a:cubicBezTo>
                  <a:pt x="1484" y="1570"/>
                  <a:pt x="1489" y="1565"/>
                  <a:pt x="1497" y="1557"/>
                </a:cubicBezTo>
                <a:cubicBezTo>
                  <a:pt x="1572" y="1477"/>
                  <a:pt x="1648" y="1401"/>
                  <a:pt x="1728" y="1328"/>
                </a:cubicBezTo>
                <a:cubicBezTo>
                  <a:pt x="1729" y="1327"/>
                  <a:pt x="1729" y="1327"/>
                  <a:pt x="1730" y="1326"/>
                </a:cubicBezTo>
                <a:lnTo>
                  <a:pt x="1730" y="1326"/>
                </a:lnTo>
                <a:cubicBezTo>
                  <a:pt x="1753" y="1312"/>
                  <a:pt x="1774" y="1295"/>
                  <a:pt x="1796" y="1281"/>
                </a:cubicBezTo>
                <a:cubicBezTo>
                  <a:pt x="1846" y="1248"/>
                  <a:pt x="1899" y="1218"/>
                  <a:pt x="1952" y="1191"/>
                </a:cubicBezTo>
                <a:cubicBezTo>
                  <a:pt x="1973" y="1180"/>
                  <a:pt x="1996" y="1170"/>
                  <a:pt x="2015" y="1159"/>
                </a:cubicBezTo>
                <a:cubicBezTo>
                  <a:pt x="2019" y="1157"/>
                  <a:pt x="2023" y="1154"/>
                  <a:pt x="2026" y="1152"/>
                </a:cubicBezTo>
                <a:lnTo>
                  <a:pt x="2026" y="1152"/>
                </a:lnTo>
                <a:cubicBezTo>
                  <a:pt x="2028" y="1152"/>
                  <a:pt x="2030" y="1151"/>
                  <a:pt x="2032" y="1151"/>
                </a:cubicBezTo>
                <a:cubicBezTo>
                  <a:pt x="2093" y="1132"/>
                  <a:pt x="2152" y="1108"/>
                  <a:pt x="2213" y="1092"/>
                </a:cubicBezTo>
                <a:cubicBezTo>
                  <a:pt x="2272" y="1075"/>
                  <a:pt x="2329" y="1064"/>
                  <a:pt x="2388" y="1052"/>
                </a:cubicBezTo>
                <a:cubicBezTo>
                  <a:pt x="2406" y="1047"/>
                  <a:pt x="2452" y="1041"/>
                  <a:pt x="2450" y="1041"/>
                </a:cubicBezTo>
                <a:lnTo>
                  <a:pt x="2450" y="1041"/>
                </a:lnTo>
                <a:cubicBezTo>
                  <a:pt x="2449" y="1041"/>
                  <a:pt x="2434" y="1042"/>
                  <a:pt x="2396" y="1047"/>
                </a:cubicBezTo>
                <a:cubicBezTo>
                  <a:pt x="2438" y="1041"/>
                  <a:pt x="2480" y="1037"/>
                  <a:pt x="2523" y="1035"/>
                </a:cubicBezTo>
                <a:cubicBezTo>
                  <a:pt x="2551" y="1033"/>
                  <a:pt x="2579" y="1028"/>
                  <a:pt x="2607" y="1022"/>
                </a:cubicBezTo>
                <a:lnTo>
                  <a:pt x="2607" y="1022"/>
                </a:lnTo>
                <a:cubicBezTo>
                  <a:pt x="2623" y="1021"/>
                  <a:pt x="2639" y="1018"/>
                  <a:pt x="2655" y="1016"/>
                </a:cubicBezTo>
                <a:cubicBezTo>
                  <a:pt x="2677" y="1012"/>
                  <a:pt x="2699" y="1009"/>
                  <a:pt x="2720" y="1006"/>
                </a:cubicBezTo>
                <a:lnTo>
                  <a:pt x="2720" y="1006"/>
                </a:lnTo>
                <a:cubicBezTo>
                  <a:pt x="2727" y="1005"/>
                  <a:pt x="2777" y="1000"/>
                  <a:pt x="2792" y="999"/>
                </a:cubicBezTo>
                <a:cubicBezTo>
                  <a:pt x="2853" y="995"/>
                  <a:pt x="2917" y="991"/>
                  <a:pt x="2978" y="988"/>
                </a:cubicBezTo>
                <a:cubicBezTo>
                  <a:pt x="2996" y="988"/>
                  <a:pt x="3014" y="988"/>
                  <a:pt x="3032" y="988"/>
                </a:cubicBezTo>
                <a:close/>
                <a:moveTo>
                  <a:pt x="3031" y="0"/>
                </a:moveTo>
                <a:cubicBezTo>
                  <a:pt x="2841" y="0"/>
                  <a:pt x="2651" y="16"/>
                  <a:pt x="2463" y="44"/>
                </a:cubicBezTo>
                <a:lnTo>
                  <a:pt x="2463" y="44"/>
                </a:lnTo>
                <a:cubicBezTo>
                  <a:pt x="1887" y="101"/>
                  <a:pt x="1345" y="305"/>
                  <a:pt x="921" y="715"/>
                </a:cubicBezTo>
                <a:cubicBezTo>
                  <a:pt x="551" y="1073"/>
                  <a:pt x="298" y="1566"/>
                  <a:pt x="199" y="2071"/>
                </a:cubicBezTo>
                <a:cubicBezTo>
                  <a:pt x="1" y="3089"/>
                  <a:pt x="296" y="4250"/>
                  <a:pt x="1128" y="4915"/>
                </a:cubicBezTo>
                <a:cubicBezTo>
                  <a:pt x="1602" y="5295"/>
                  <a:pt x="2207" y="5479"/>
                  <a:pt x="2815" y="5479"/>
                </a:cubicBezTo>
                <a:cubicBezTo>
                  <a:pt x="3435" y="5479"/>
                  <a:pt x="4059" y="5288"/>
                  <a:pt x="4551" y="4917"/>
                </a:cubicBezTo>
                <a:cubicBezTo>
                  <a:pt x="5478" y="4222"/>
                  <a:pt x="5845" y="2981"/>
                  <a:pt x="5529" y="1873"/>
                </a:cubicBezTo>
                <a:cubicBezTo>
                  <a:pt x="5356" y="1275"/>
                  <a:pt x="4989" y="750"/>
                  <a:pt x="4469" y="401"/>
                </a:cubicBezTo>
                <a:cubicBezTo>
                  <a:pt x="4037" y="112"/>
                  <a:pt x="3537" y="0"/>
                  <a:pt x="303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841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79CDBE"/>
        </a:solidFill>
        <a:effectLst/>
      </p:bgPr>
    </p:bg>
    <p:spTree>
      <p:nvGrpSpPr>
        <p:cNvPr id="1" name="Shape 9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15" name="Google Shape;9415;p27"/>
          <p:cNvGrpSpPr/>
          <p:nvPr/>
        </p:nvGrpSpPr>
        <p:grpSpPr>
          <a:xfrm>
            <a:off x="1" y="1"/>
            <a:ext cx="18288250" cy="10286782"/>
            <a:chOff x="0" y="0"/>
            <a:chExt cx="9144125" cy="5143391"/>
          </a:xfrm>
        </p:grpSpPr>
        <p:sp>
          <p:nvSpPr>
            <p:cNvPr id="9416" name="Google Shape;9416;p27"/>
            <p:cNvSpPr/>
            <p:nvPr/>
          </p:nvSpPr>
          <p:spPr>
            <a:xfrm>
              <a:off x="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7" name="Google Shape;9417;p27"/>
            <p:cNvSpPr/>
            <p:nvPr/>
          </p:nvSpPr>
          <p:spPr>
            <a:xfrm>
              <a:off x="38100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8" name="Google Shape;9418;p27"/>
            <p:cNvSpPr/>
            <p:nvPr/>
          </p:nvSpPr>
          <p:spPr>
            <a:xfrm>
              <a:off x="76201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9" name="Google Shape;9419;p27"/>
            <p:cNvSpPr/>
            <p:nvPr/>
          </p:nvSpPr>
          <p:spPr>
            <a:xfrm>
              <a:off x="114301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0" name="Google Shape;9420;p27"/>
            <p:cNvSpPr/>
            <p:nvPr/>
          </p:nvSpPr>
          <p:spPr>
            <a:xfrm>
              <a:off x="152402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1" name="Google Shape;9421;p27"/>
            <p:cNvSpPr/>
            <p:nvPr/>
          </p:nvSpPr>
          <p:spPr>
            <a:xfrm>
              <a:off x="190502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2" name="Google Shape;9422;p27"/>
            <p:cNvSpPr/>
            <p:nvPr/>
          </p:nvSpPr>
          <p:spPr>
            <a:xfrm>
              <a:off x="228603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3" name="Google Shape;9423;p27"/>
            <p:cNvSpPr/>
            <p:nvPr/>
          </p:nvSpPr>
          <p:spPr>
            <a:xfrm>
              <a:off x="266703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4" name="Google Shape;9424;p27"/>
            <p:cNvSpPr/>
            <p:nvPr/>
          </p:nvSpPr>
          <p:spPr>
            <a:xfrm>
              <a:off x="304804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5" name="Google Shape;9425;p27"/>
            <p:cNvSpPr/>
            <p:nvPr/>
          </p:nvSpPr>
          <p:spPr>
            <a:xfrm>
              <a:off x="342904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6" name="Google Shape;9426;p27"/>
            <p:cNvSpPr/>
            <p:nvPr/>
          </p:nvSpPr>
          <p:spPr>
            <a:xfrm>
              <a:off x="381005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7" name="Google Shape;9427;p27"/>
            <p:cNvSpPr/>
            <p:nvPr/>
          </p:nvSpPr>
          <p:spPr>
            <a:xfrm>
              <a:off x="419105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8" name="Google Shape;9428;p27"/>
            <p:cNvSpPr/>
            <p:nvPr/>
          </p:nvSpPr>
          <p:spPr>
            <a:xfrm>
              <a:off x="457206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9" name="Google Shape;9429;p27"/>
            <p:cNvSpPr/>
            <p:nvPr/>
          </p:nvSpPr>
          <p:spPr>
            <a:xfrm>
              <a:off x="495306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0" name="Google Shape;9430;p27"/>
            <p:cNvSpPr/>
            <p:nvPr/>
          </p:nvSpPr>
          <p:spPr>
            <a:xfrm>
              <a:off x="533407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1" name="Google Shape;9431;p27"/>
            <p:cNvSpPr/>
            <p:nvPr/>
          </p:nvSpPr>
          <p:spPr>
            <a:xfrm>
              <a:off x="571507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2" name="Google Shape;9432;p27"/>
            <p:cNvSpPr/>
            <p:nvPr/>
          </p:nvSpPr>
          <p:spPr>
            <a:xfrm>
              <a:off x="609608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3" name="Google Shape;9433;p27"/>
            <p:cNvSpPr/>
            <p:nvPr/>
          </p:nvSpPr>
          <p:spPr>
            <a:xfrm>
              <a:off x="647708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4" name="Google Shape;9434;p27"/>
            <p:cNvSpPr/>
            <p:nvPr/>
          </p:nvSpPr>
          <p:spPr>
            <a:xfrm>
              <a:off x="6858090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5" name="Google Shape;9435;p27"/>
            <p:cNvSpPr/>
            <p:nvPr/>
          </p:nvSpPr>
          <p:spPr>
            <a:xfrm>
              <a:off x="7239095" y="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6" name="Google Shape;9436;p27"/>
            <p:cNvSpPr/>
            <p:nvPr/>
          </p:nvSpPr>
          <p:spPr>
            <a:xfrm>
              <a:off x="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7" name="Google Shape;9437;p27"/>
            <p:cNvSpPr/>
            <p:nvPr/>
          </p:nvSpPr>
          <p:spPr>
            <a:xfrm>
              <a:off x="38100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8" name="Google Shape;9438;p27"/>
            <p:cNvSpPr/>
            <p:nvPr/>
          </p:nvSpPr>
          <p:spPr>
            <a:xfrm>
              <a:off x="76201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9" name="Google Shape;9439;p27"/>
            <p:cNvSpPr/>
            <p:nvPr/>
          </p:nvSpPr>
          <p:spPr>
            <a:xfrm>
              <a:off x="114301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0" name="Google Shape;9440;p27"/>
            <p:cNvSpPr/>
            <p:nvPr/>
          </p:nvSpPr>
          <p:spPr>
            <a:xfrm>
              <a:off x="152402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1" name="Google Shape;9441;p27"/>
            <p:cNvSpPr/>
            <p:nvPr/>
          </p:nvSpPr>
          <p:spPr>
            <a:xfrm>
              <a:off x="190502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2" name="Google Shape;9442;p27"/>
            <p:cNvSpPr/>
            <p:nvPr/>
          </p:nvSpPr>
          <p:spPr>
            <a:xfrm>
              <a:off x="228603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3" name="Google Shape;9443;p27"/>
            <p:cNvSpPr/>
            <p:nvPr/>
          </p:nvSpPr>
          <p:spPr>
            <a:xfrm>
              <a:off x="266703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4" name="Google Shape;9444;p27"/>
            <p:cNvSpPr/>
            <p:nvPr/>
          </p:nvSpPr>
          <p:spPr>
            <a:xfrm>
              <a:off x="304804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5" name="Google Shape;9445;p27"/>
            <p:cNvSpPr/>
            <p:nvPr/>
          </p:nvSpPr>
          <p:spPr>
            <a:xfrm>
              <a:off x="342904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6" name="Google Shape;9446;p27"/>
            <p:cNvSpPr/>
            <p:nvPr/>
          </p:nvSpPr>
          <p:spPr>
            <a:xfrm>
              <a:off x="381005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7" name="Google Shape;9447;p27"/>
            <p:cNvSpPr/>
            <p:nvPr/>
          </p:nvSpPr>
          <p:spPr>
            <a:xfrm>
              <a:off x="419105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8" name="Google Shape;9448;p27"/>
            <p:cNvSpPr/>
            <p:nvPr/>
          </p:nvSpPr>
          <p:spPr>
            <a:xfrm>
              <a:off x="457206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9" name="Google Shape;9449;p27"/>
            <p:cNvSpPr/>
            <p:nvPr/>
          </p:nvSpPr>
          <p:spPr>
            <a:xfrm>
              <a:off x="495306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0" name="Google Shape;9450;p27"/>
            <p:cNvSpPr/>
            <p:nvPr/>
          </p:nvSpPr>
          <p:spPr>
            <a:xfrm>
              <a:off x="533407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1" name="Google Shape;9451;p27"/>
            <p:cNvSpPr/>
            <p:nvPr/>
          </p:nvSpPr>
          <p:spPr>
            <a:xfrm>
              <a:off x="571507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2" name="Google Shape;9452;p27"/>
            <p:cNvSpPr/>
            <p:nvPr/>
          </p:nvSpPr>
          <p:spPr>
            <a:xfrm>
              <a:off x="609608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3" name="Google Shape;9453;p27"/>
            <p:cNvSpPr/>
            <p:nvPr/>
          </p:nvSpPr>
          <p:spPr>
            <a:xfrm>
              <a:off x="647708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4" name="Google Shape;9454;p27"/>
            <p:cNvSpPr/>
            <p:nvPr/>
          </p:nvSpPr>
          <p:spPr>
            <a:xfrm>
              <a:off x="6858090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5" name="Google Shape;9455;p27"/>
            <p:cNvSpPr/>
            <p:nvPr/>
          </p:nvSpPr>
          <p:spPr>
            <a:xfrm>
              <a:off x="7239095" y="342894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6" name="Google Shape;9456;p27"/>
            <p:cNvSpPr/>
            <p:nvPr/>
          </p:nvSpPr>
          <p:spPr>
            <a:xfrm>
              <a:off x="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7" name="Google Shape;9457;p27"/>
            <p:cNvSpPr/>
            <p:nvPr/>
          </p:nvSpPr>
          <p:spPr>
            <a:xfrm>
              <a:off x="38100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8" name="Google Shape;9458;p27"/>
            <p:cNvSpPr/>
            <p:nvPr/>
          </p:nvSpPr>
          <p:spPr>
            <a:xfrm>
              <a:off x="76201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9" name="Google Shape;9459;p27"/>
            <p:cNvSpPr/>
            <p:nvPr/>
          </p:nvSpPr>
          <p:spPr>
            <a:xfrm>
              <a:off x="114301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0" name="Google Shape;9460;p27"/>
            <p:cNvSpPr/>
            <p:nvPr/>
          </p:nvSpPr>
          <p:spPr>
            <a:xfrm>
              <a:off x="152402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1" name="Google Shape;9461;p27"/>
            <p:cNvSpPr/>
            <p:nvPr/>
          </p:nvSpPr>
          <p:spPr>
            <a:xfrm>
              <a:off x="190502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2" name="Google Shape;9462;p27"/>
            <p:cNvSpPr/>
            <p:nvPr/>
          </p:nvSpPr>
          <p:spPr>
            <a:xfrm>
              <a:off x="228603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3" name="Google Shape;9463;p27"/>
            <p:cNvSpPr/>
            <p:nvPr/>
          </p:nvSpPr>
          <p:spPr>
            <a:xfrm>
              <a:off x="266703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4" name="Google Shape;9464;p27"/>
            <p:cNvSpPr/>
            <p:nvPr/>
          </p:nvSpPr>
          <p:spPr>
            <a:xfrm>
              <a:off x="304804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5" name="Google Shape;9465;p27"/>
            <p:cNvSpPr/>
            <p:nvPr/>
          </p:nvSpPr>
          <p:spPr>
            <a:xfrm>
              <a:off x="342904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6" name="Google Shape;9466;p27"/>
            <p:cNvSpPr/>
            <p:nvPr/>
          </p:nvSpPr>
          <p:spPr>
            <a:xfrm>
              <a:off x="381005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7" name="Google Shape;9467;p27"/>
            <p:cNvSpPr/>
            <p:nvPr/>
          </p:nvSpPr>
          <p:spPr>
            <a:xfrm>
              <a:off x="419105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8" name="Google Shape;9468;p27"/>
            <p:cNvSpPr/>
            <p:nvPr/>
          </p:nvSpPr>
          <p:spPr>
            <a:xfrm>
              <a:off x="457206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9" name="Google Shape;9469;p27"/>
            <p:cNvSpPr/>
            <p:nvPr/>
          </p:nvSpPr>
          <p:spPr>
            <a:xfrm>
              <a:off x="495306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0" name="Google Shape;9470;p27"/>
            <p:cNvSpPr/>
            <p:nvPr/>
          </p:nvSpPr>
          <p:spPr>
            <a:xfrm>
              <a:off x="533407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1" name="Google Shape;9471;p27"/>
            <p:cNvSpPr/>
            <p:nvPr/>
          </p:nvSpPr>
          <p:spPr>
            <a:xfrm>
              <a:off x="571507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2" name="Google Shape;9472;p27"/>
            <p:cNvSpPr/>
            <p:nvPr/>
          </p:nvSpPr>
          <p:spPr>
            <a:xfrm>
              <a:off x="609608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3" name="Google Shape;9473;p27"/>
            <p:cNvSpPr/>
            <p:nvPr/>
          </p:nvSpPr>
          <p:spPr>
            <a:xfrm>
              <a:off x="647708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4" name="Google Shape;9474;p27"/>
            <p:cNvSpPr/>
            <p:nvPr/>
          </p:nvSpPr>
          <p:spPr>
            <a:xfrm>
              <a:off x="6858090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5" name="Google Shape;9475;p27"/>
            <p:cNvSpPr/>
            <p:nvPr/>
          </p:nvSpPr>
          <p:spPr>
            <a:xfrm>
              <a:off x="7239095" y="685788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6" name="Google Shape;9476;p27"/>
            <p:cNvSpPr/>
            <p:nvPr/>
          </p:nvSpPr>
          <p:spPr>
            <a:xfrm>
              <a:off x="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7" name="Google Shape;9477;p27"/>
            <p:cNvSpPr/>
            <p:nvPr/>
          </p:nvSpPr>
          <p:spPr>
            <a:xfrm>
              <a:off x="38100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8" name="Google Shape;9478;p27"/>
            <p:cNvSpPr/>
            <p:nvPr/>
          </p:nvSpPr>
          <p:spPr>
            <a:xfrm>
              <a:off x="76201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9" name="Google Shape;9479;p27"/>
            <p:cNvSpPr/>
            <p:nvPr/>
          </p:nvSpPr>
          <p:spPr>
            <a:xfrm>
              <a:off x="114301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0" name="Google Shape;9480;p27"/>
            <p:cNvSpPr/>
            <p:nvPr/>
          </p:nvSpPr>
          <p:spPr>
            <a:xfrm>
              <a:off x="152402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1" name="Google Shape;9481;p27"/>
            <p:cNvSpPr/>
            <p:nvPr/>
          </p:nvSpPr>
          <p:spPr>
            <a:xfrm>
              <a:off x="190502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2" name="Google Shape;9482;p27"/>
            <p:cNvSpPr/>
            <p:nvPr/>
          </p:nvSpPr>
          <p:spPr>
            <a:xfrm>
              <a:off x="228603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3" name="Google Shape;9483;p27"/>
            <p:cNvSpPr/>
            <p:nvPr/>
          </p:nvSpPr>
          <p:spPr>
            <a:xfrm>
              <a:off x="266703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4" name="Google Shape;9484;p27"/>
            <p:cNvSpPr/>
            <p:nvPr/>
          </p:nvSpPr>
          <p:spPr>
            <a:xfrm>
              <a:off x="304804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5" name="Google Shape;9485;p27"/>
            <p:cNvSpPr/>
            <p:nvPr/>
          </p:nvSpPr>
          <p:spPr>
            <a:xfrm>
              <a:off x="342904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6" name="Google Shape;9486;p27"/>
            <p:cNvSpPr/>
            <p:nvPr/>
          </p:nvSpPr>
          <p:spPr>
            <a:xfrm>
              <a:off x="381005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7" name="Google Shape;9487;p27"/>
            <p:cNvSpPr/>
            <p:nvPr/>
          </p:nvSpPr>
          <p:spPr>
            <a:xfrm>
              <a:off x="419105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8" name="Google Shape;9488;p27"/>
            <p:cNvSpPr/>
            <p:nvPr/>
          </p:nvSpPr>
          <p:spPr>
            <a:xfrm>
              <a:off x="457206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9" name="Google Shape;9489;p27"/>
            <p:cNvSpPr/>
            <p:nvPr/>
          </p:nvSpPr>
          <p:spPr>
            <a:xfrm>
              <a:off x="495306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0" name="Google Shape;9490;p27"/>
            <p:cNvSpPr/>
            <p:nvPr/>
          </p:nvSpPr>
          <p:spPr>
            <a:xfrm>
              <a:off x="533407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1" name="Google Shape;9491;p27"/>
            <p:cNvSpPr/>
            <p:nvPr/>
          </p:nvSpPr>
          <p:spPr>
            <a:xfrm>
              <a:off x="571507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2" name="Google Shape;9492;p27"/>
            <p:cNvSpPr/>
            <p:nvPr/>
          </p:nvSpPr>
          <p:spPr>
            <a:xfrm>
              <a:off x="609608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3" name="Google Shape;9493;p27"/>
            <p:cNvSpPr/>
            <p:nvPr/>
          </p:nvSpPr>
          <p:spPr>
            <a:xfrm>
              <a:off x="647708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4" name="Google Shape;9494;p27"/>
            <p:cNvSpPr/>
            <p:nvPr/>
          </p:nvSpPr>
          <p:spPr>
            <a:xfrm>
              <a:off x="6858090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5" name="Google Shape;9495;p27"/>
            <p:cNvSpPr/>
            <p:nvPr/>
          </p:nvSpPr>
          <p:spPr>
            <a:xfrm>
              <a:off x="7239095" y="1028682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6" name="Google Shape;9496;p27"/>
            <p:cNvSpPr/>
            <p:nvPr/>
          </p:nvSpPr>
          <p:spPr>
            <a:xfrm>
              <a:off x="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7" name="Google Shape;9497;p27"/>
            <p:cNvSpPr/>
            <p:nvPr/>
          </p:nvSpPr>
          <p:spPr>
            <a:xfrm>
              <a:off x="38100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8" name="Google Shape;9498;p27"/>
            <p:cNvSpPr/>
            <p:nvPr/>
          </p:nvSpPr>
          <p:spPr>
            <a:xfrm>
              <a:off x="76201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9" name="Google Shape;9499;p27"/>
            <p:cNvSpPr/>
            <p:nvPr/>
          </p:nvSpPr>
          <p:spPr>
            <a:xfrm>
              <a:off x="114301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0" name="Google Shape;9500;p27"/>
            <p:cNvSpPr/>
            <p:nvPr/>
          </p:nvSpPr>
          <p:spPr>
            <a:xfrm>
              <a:off x="152402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1" name="Google Shape;9501;p27"/>
            <p:cNvSpPr/>
            <p:nvPr/>
          </p:nvSpPr>
          <p:spPr>
            <a:xfrm>
              <a:off x="190502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2" name="Google Shape;9502;p27"/>
            <p:cNvSpPr/>
            <p:nvPr/>
          </p:nvSpPr>
          <p:spPr>
            <a:xfrm>
              <a:off x="228603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3" name="Google Shape;9503;p27"/>
            <p:cNvSpPr/>
            <p:nvPr/>
          </p:nvSpPr>
          <p:spPr>
            <a:xfrm>
              <a:off x="266703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4" name="Google Shape;9504;p27"/>
            <p:cNvSpPr/>
            <p:nvPr/>
          </p:nvSpPr>
          <p:spPr>
            <a:xfrm>
              <a:off x="304804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5" name="Google Shape;9505;p27"/>
            <p:cNvSpPr/>
            <p:nvPr/>
          </p:nvSpPr>
          <p:spPr>
            <a:xfrm>
              <a:off x="342904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6" name="Google Shape;9506;p27"/>
            <p:cNvSpPr/>
            <p:nvPr/>
          </p:nvSpPr>
          <p:spPr>
            <a:xfrm>
              <a:off x="381005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7" name="Google Shape;9507;p27"/>
            <p:cNvSpPr/>
            <p:nvPr/>
          </p:nvSpPr>
          <p:spPr>
            <a:xfrm>
              <a:off x="419105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8" name="Google Shape;9508;p27"/>
            <p:cNvSpPr/>
            <p:nvPr/>
          </p:nvSpPr>
          <p:spPr>
            <a:xfrm>
              <a:off x="457206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9" name="Google Shape;9509;p27"/>
            <p:cNvSpPr/>
            <p:nvPr/>
          </p:nvSpPr>
          <p:spPr>
            <a:xfrm>
              <a:off x="495306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0" name="Google Shape;9510;p27"/>
            <p:cNvSpPr/>
            <p:nvPr/>
          </p:nvSpPr>
          <p:spPr>
            <a:xfrm>
              <a:off x="533407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1" name="Google Shape;9511;p27"/>
            <p:cNvSpPr/>
            <p:nvPr/>
          </p:nvSpPr>
          <p:spPr>
            <a:xfrm>
              <a:off x="571507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2" name="Google Shape;9512;p27"/>
            <p:cNvSpPr/>
            <p:nvPr/>
          </p:nvSpPr>
          <p:spPr>
            <a:xfrm>
              <a:off x="609608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3" name="Google Shape;9513;p27"/>
            <p:cNvSpPr/>
            <p:nvPr/>
          </p:nvSpPr>
          <p:spPr>
            <a:xfrm>
              <a:off x="647708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4" name="Google Shape;9514;p27"/>
            <p:cNvSpPr/>
            <p:nvPr/>
          </p:nvSpPr>
          <p:spPr>
            <a:xfrm>
              <a:off x="6858090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5" name="Google Shape;9515;p27"/>
            <p:cNvSpPr/>
            <p:nvPr/>
          </p:nvSpPr>
          <p:spPr>
            <a:xfrm>
              <a:off x="7239095" y="1371576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6" name="Google Shape;9516;p27"/>
            <p:cNvSpPr/>
            <p:nvPr/>
          </p:nvSpPr>
          <p:spPr>
            <a:xfrm>
              <a:off x="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7" name="Google Shape;9517;p27"/>
            <p:cNvSpPr/>
            <p:nvPr/>
          </p:nvSpPr>
          <p:spPr>
            <a:xfrm>
              <a:off x="38100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8" name="Google Shape;9518;p27"/>
            <p:cNvSpPr/>
            <p:nvPr/>
          </p:nvSpPr>
          <p:spPr>
            <a:xfrm>
              <a:off x="76201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9" name="Google Shape;9519;p27"/>
            <p:cNvSpPr/>
            <p:nvPr/>
          </p:nvSpPr>
          <p:spPr>
            <a:xfrm>
              <a:off x="114301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0" name="Google Shape;9520;p27"/>
            <p:cNvSpPr/>
            <p:nvPr/>
          </p:nvSpPr>
          <p:spPr>
            <a:xfrm>
              <a:off x="152402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1" name="Google Shape;9521;p27"/>
            <p:cNvSpPr/>
            <p:nvPr/>
          </p:nvSpPr>
          <p:spPr>
            <a:xfrm>
              <a:off x="190502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2" name="Google Shape;9522;p27"/>
            <p:cNvSpPr/>
            <p:nvPr/>
          </p:nvSpPr>
          <p:spPr>
            <a:xfrm>
              <a:off x="228603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3" name="Google Shape;9523;p27"/>
            <p:cNvSpPr/>
            <p:nvPr/>
          </p:nvSpPr>
          <p:spPr>
            <a:xfrm>
              <a:off x="266703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4" name="Google Shape;9524;p27"/>
            <p:cNvSpPr/>
            <p:nvPr/>
          </p:nvSpPr>
          <p:spPr>
            <a:xfrm>
              <a:off x="304804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5" name="Google Shape;9525;p27"/>
            <p:cNvSpPr/>
            <p:nvPr/>
          </p:nvSpPr>
          <p:spPr>
            <a:xfrm>
              <a:off x="342904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6" name="Google Shape;9526;p27"/>
            <p:cNvSpPr/>
            <p:nvPr/>
          </p:nvSpPr>
          <p:spPr>
            <a:xfrm>
              <a:off x="381005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7" name="Google Shape;9527;p27"/>
            <p:cNvSpPr/>
            <p:nvPr/>
          </p:nvSpPr>
          <p:spPr>
            <a:xfrm>
              <a:off x="419105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8" name="Google Shape;9528;p27"/>
            <p:cNvSpPr/>
            <p:nvPr/>
          </p:nvSpPr>
          <p:spPr>
            <a:xfrm>
              <a:off x="457206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9" name="Google Shape;9529;p27"/>
            <p:cNvSpPr/>
            <p:nvPr/>
          </p:nvSpPr>
          <p:spPr>
            <a:xfrm>
              <a:off x="495306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0" name="Google Shape;9530;p27"/>
            <p:cNvSpPr/>
            <p:nvPr/>
          </p:nvSpPr>
          <p:spPr>
            <a:xfrm>
              <a:off x="533407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1" name="Google Shape;9531;p27"/>
            <p:cNvSpPr/>
            <p:nvPr/>
          </p:nvSpPr>
          <p:spPr>
            <a:xfrm>
              <a:off x="571507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2" name="Google Shape;9532;p27"/>
            <p:cNvSpPr/>
            <p:nvPr/>
          </p:nvSpPr>
          <p:spPr>
            <a:xfrm>
              <a:off x="609608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3" name="Google Shape;9533;p27"/>
            <p:cNvSpPr/>
            <p:nvPr/>
          </p:nvSpPr>
          <p:spPr>
            <a:xfrm>
              <a:off x="647708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4" name="Google Shape;9534;p27"/>
            <p:cNvSpPr/>
            <p:nvPr/>
          </p:nvSpPr>
          <p:spPr>
            <a:xfrm>
              <a:off x="6858090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5" name="Google Shape;9535;p27"/>
            <p:cNvSpPr/>
            <p:nvPr/>
          </p:nvSpPr>
          <p:spPr>
            <a:xfrm>
              <a:off x="7239095" y="1714470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6" name="Google Shape;9536;p27"/>
            <p:cNvSpPr/>
            <p:nvPr/>
          </p:nvSpPr>
          <p:spPr>
            <a:xfrm>
              <a:off x="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7" name="Google Shape;9537;p27"/>
            <p:cNvSpPr/>
            <p:nvPr/>
          </p:nvSpPr>
          <p:spPr>
            <a:xfrm>
              <a:off x="38100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8" name="Google Shape;9538;p27"/>
            <p:cNvSpPr/>
            <p:nvPr/>
          </p:nvSpPr>
          <p:spPr>
            <a:xfrm>
              <a:off x="76201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9" name="Google Shape;9539;p27"/>
            <p:cNvSpPr/>
            <p:nvPr/>
          </p:nvSpPr>
          <p:spPr>
            <a:xfrm>
              <a:off x="114301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0" name="Google Shape;9540;p27"/>
            <p:cNvSpPr/>
            <p:nvPr/>
          </p:nvSpPr>
          <p:spPr>
            <a:xfrm>
              <a:off x="152402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1" name="Google Shape;9541;p27"/>
            <p:cNvSpPr/>
            <p:nvPr/>
          </p:nvSpPr>
          <p:spPr>
            <a:xfrm>
              <a:off x="190502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2" name="Google Shape;9542;p27"/>
            <p:cNvSpPr/>
            <p:nvPr/>
          </p:nvSpPr>
          <p:spPr>
            <a:xfrm>
              <a:off x="228603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3" name="Google Shape;9543;p27"/>
            <p:cNvSpPr/>
            <p:nvPr/>
          </p:nvSpPr>
          <p:spPr>
            <a:xfrm>
              <a:off x="266703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4" name="Google Shape;9544;p27"/>
            <p:cNvSpPr/>
            <p:nvPr/>
          </p:nvSpPr>
          <p:spPr>
            <a:xfrm>
              <a:off x="304804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5" name="Google Shape;9545;p27"/>
            <p:cNvSpPr/>
            <p:nvPr/>
          </p:nvSpPr>
          <p:spPr>
            <a:xfrm>
              <a:off x="342904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6" name="Google Shape;9546;p27"/>
            <p:cNvSpPr/>
            <p:nvPr/>
          </p:nvSpPr>
          <p:spPr>
            <a:xfrm>
              <a:off x="381005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7" name="Google Shape;9547;p27"/>
            <p:cNvSpPr/>
            <p:nvPr/>
          </p:nvSpPr>
          <p:spPr>
            <a:xfrm>
              <a:off x="419105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8" name="Google Shape;9548;p27"/>
            <p:cNvSpPr/>
            <p:nvPr/>
          </p:nvSpPr>
          <p:spPr>
            <a:xfrm>
              <a:off x="457206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9" name="Google Shape;9549;p27"/>
            <p:cNvSpPr/>
            <p:nvPr/>
          </p:nvSpPr>
          <p:spPr>
            <a:xfrm>
              <a:off x="495306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0" name="Google Shape;9550;p27"/>
            <p:cNvSpPr/>
            <p:nvPr/>
          </p:nvSpPr>
          <p:spPr>
            <a:xfrm>
              <a:off x="533407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1" name="Google Shape;9551;p27"/>
            <p:cNvSpPr/>
            <p:nvPr/>
          </p:nvSpPr>
          <p:spPr>
            <a:xfrm>
              <a:off x="571507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2" name="Google Shape;9552;p27"/>
            <p:cNvSpPr/>
            <p:nvPr/>
          </p:nvSpPr>
          <p:spPr>
            <a:xfrm>
              <a:off x="609608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3" name="Google Shape;9553;p27"/>
            <p:cNvSpPr/>
            <p:nvPr/>
          </p:nvSpPr>
          <p:spPr>
            <a:xfrm>
              <a:off x="647708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4" name="Google Shape;9554;p27"/>
            <p:cNvSpPr/>
            <p:nvPr/>
          </p:nvSpPr>
          <p:spPr>
            <a:xfrm>
              <a:off x="6858090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5" name="Google Shape;9555;p27"/>
            <p:cNvSpPr/>
            <p:nvPr/>
          </p:nvSpPr>
          <p:spPr>
            <a:xfrm>
              <a:off x="7239095" y="205736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6" name="Google Shape;9556;p27"/>
            <p:cNvSpPr/>
            <p:nvPr/>
          </p:nvSpPr>
          <p:spPr>
            <a:xfrm>
              <a:off x="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7" name="Google Shape;9557;p27"/>
            <p:cNvSpPr/>
            <p:nvPr/>
          </p:nvSpPr>
          <p:spPr>
            <a:xfrm>
              <a:off x="38100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8" name="Google Shape;9558;p27"/>
            <p:cNvSpPr/>
            <p:nvPr/>
          </p:nvSpPr>
          <p:spPr>
            <a:xfrm>
              <a:off x="76201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9" name="Google Shape;9559;p27"/>
            <p:cNvSpPr/>
            <p:nvPr/>
          </p:nvSpPr>
          <p:spPr>
            <a:xfrm>
              <a:off x="114301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0" name="Google Shape;9560;p27"/>
            <p:cNvSpPr/>
            <p:nvPr/>
          </p:nvSpPr>
          <p:spPr>
            <a:xfrm>
              <a:off x="152402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1" name="Google Shape;9561;p27"/>
            <p:cNvSpPr/>
            <p:nvPr/>
          </p:nvSpPr>
          <p:spPr>
            <a:xfrm>
              <a:off x="190502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2" name="Google Shape;9562;p27"/>
            <p:cNvSpPr/>
            <p:nvPr/>
          </p:nvSpPr>
          <p:spPr>
            <a:xfrm>
              <a:off x="228603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3" name="Google Shape;9563;p27"/>
            <p:cNvSpPr/>
            <p:nvPr/>
          </p:nvSpPr>
          <p:spPr>
            <a:xfrm>
              <a:off x="266703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4" name="Google Shape;9564;p27"/>
            <p:cNvSpPr/>
            <p:nvPr/>
          </p:nvSpPr>
          <p:spPr>
            <a:xfrm>
              <a:off x="304804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5" name="Google Shape;9565;p27"/>
            <p:cNvSpPr/>
            <p:nvPr/>
          </p:nvSpPr>
          <p:spPr>
            <a:xfrm>
              <a:off x="342904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6" name="Google Shape;9566;p27"/>
            <p:cNvSpPr/>
            <p:nvPr/>
          </p:nvSpPr>
          <p:spPr>
            <a:xfrm>
              <a:off x="381005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7" name="Google Shape;9567;p27"/>
            <p:cNvSpPr/>
            <p:nvPr/>
          </p:nvSpPr>
          <p:spPr>
            <a:xfrm>
              <a:off x="419105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8" name="Google Shape;9568;p27"/>
            <p:cNvSpPr/>
            <p:nvPr/>
          </p:nvSpPr>
          <p:spPr>
            <a:xfrm>
              <a:off x="457206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9" name="Google Shape;9569;p27"/>
            <p:cNvSpPr/>
            <p:nvPr/>
          </p:nvSpPr>
          <p:spPr>
            <a:xfrm>
              <a:off x="495306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0" name="Google Shape;9570;p27"/>
            <p:cNvSpPr/>
            <p:nvPr/>
          </p:nvSpPr>
          <p:spPr>
            <a:xfrm>
              <a:off x="533407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1" name="Google Shape;9571;p27"/>
            <p:cNvSpPr/>
            <p:nvPr/>
          </p:nvSpPr>
          <p:spPr>
            <a:xfrm>
              <a:off x="571507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2" name="Google Shape;9572;p27"/>
            <p:cNvSpPr/>
            <p:nvPr/>
          </p:nvSpPr>
          <p:spPr>
            <a:xfrm>
              <a:off x="609608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3" name="Google Shape;9573;p27"/>
            <p:cNvSpPr/>
            <p:nvPr/>
          </p:nvSpPr>
          <p:spPr>
            <a:xfrm>
              <a:off x="647708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4" name="Google Shape;9574;p27"/>
            <p:cNvSpPr/>
            <p:nvPr/>
          </p:nvSpPr>
          <p:spPr>
            <a:xfrm>
              <a:off x="6858090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5" name="Google Shape;9575;p27"/>
            <p:cNvSpPr/>
            <p:nvPr/>
          </p:nvSpPr>
          <p:spPr>
            <a:xfrm>
              <a:off x="7239095" y="2400259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6" name="Google Shape;9576;p27"/>
            <p:cNvSpPr/>
            <p:nvPr/>
          </p:nvSpPr>
          <p:spPr>
            <a:xfrm>
              <a:off x="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7" name="Google Shape;9577;p27"/>
            <p:cNvSpPr/>
            <p:nvPr/>
          </p:nvSpPr>
          <p:spPr>
            <a:xfrm>
              <a:off x="38100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8" name="Google Shape;9578;p27"/>
            <p:cNvSpPr/>
            <p:nvPr/>
          </p:nvSpPr>
          <p:spPr>
            <a:xfrm>
              <a:off x="76201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9" name="Google Shape;9579;p27"/>
            <p:cNvSpPr/>
            <p:nvPr/>
          </p:nvSpPr>
          <p:spPr>
            <a:xfrm>
              <a:off x="114301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0" name="Google Shape;9580;p27"/>
            <p:cNvSpPr/>
            <p:nvPr/>
          </p:nvSpPr>
          <p:spPr>
            <a:xfrm>
              <a:off x="152402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1" name="Google Shape;9581;p27"/>
            <p:cNvSpPr/>
            <p:nvPr/>
          </p:nvSpPr>
          <p:spPr>
            <a:xfrm>
              <a:off x="190502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2" name="Google Shape;9582;p27"/>
            <p:cNvSpPr/>
            <p:nvPr/>
          </p:nvSpPr>
          <p:spPr>
            <a:xfrm>
              <a:off x="228603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3" name="Google Shape;9583;p27"/>
            <p:cNvSpPr/>
            <p:nvPr/>
          </p:nvSpPr>
          <p:spPr>
            <a:xfrm>
              <a:off x="266703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4" name="Google Shape;9584;p27"/>
            <p:cNvSpPr/>
            <p:nvPr/>
          </p:nvSpPr>
          <p:spPr>
            <a:xfrm>
              <a:off x="304804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5" name="Google Shape;9585;p27"/>
            <p:cNvSpPr/>
            <p:nvPr/>
          </p:nvSpPr>
          <p:spPr>
            <a:xfrm>
              <a:off x="342904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6" name="Google Shape;9586;p27"/>
            <p:cNvSpPr/>
            <p:nvPr/>
          </p:nvSpPr>
          <p:spPr>
            <a:xfrm>
              <a:off x="381005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7" name="Google Shape;9587;p27"/>
            <p:cNvSpPr/>
            <p:nvPr/>
          </p:nvSpPr>
          <p:spPr>
            <a:xfrm>
              <a:off x="419105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8" name="Google Shape;9588;p27"/>
            <p:cNvSpPr/>
            <p:nvPr/>
          </p:nvSpPr>
          <p:spPr>
            <a:xfrm>
              <a:off x="457206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9" name="Google Shape;9589;p27"/>
            <p:cNvSpPr/>
            <p:nvPr/>
          </p:nvSpPr>
          <p:spPr>
            <a:xfrm>
              <a:off x="495306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0" name="Google Shape;9590;p27"/>
            <p:cNvSpPr/>
            <p:nvPr/>
          </p:nvSpPr>
          <p:spPr>
            <a:xfrm>
              <a:off x="533407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1" name="Google Shape;9591;p27"/>
            <p:cNvSpPr/>
            <p:nvPr/>
          </p:nvSpPr>
          <p:spPr>
            <a:xfrm>
              <a:off x="571507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2" name="Google Shape;9592;p27"/>
            <p:cNvSpPr/>
            <p:nvPr/>
          </p:nvSpPr>
          <p:spPr>
            <a:xfrm>
              <a:off x="609608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3" name="Google Shape;9593;p27"/>
            <p:cNvSpPr/>
            <p:nvPr/>
          </p:nvSpPr>
          <p:spPr>
            <a:xfrm>
              <a:off x="647708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4" name="Google Shape;9594;p27"/>
            <p:cNvSpPr/>
            <p:nvPr/>
          </p:nvSpPr>
          <p:spPr>
            <a:xfrm>
              <a:off x="6858090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5" name="Google Shape;9595;p27"/>
            <p:cNvSpPr/>
            <p:nvPr/>
          </p:nvSpPr>
          <p:spPr>
            <a:xfrm>
              <a:off x="7239095" y="274315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6" name="Google Shape;9596;p27"/>
            <p:cNvSpPr/>
            <p:nvPr/>
          </p:nvSpPr>
          <p:spPr>
            <a:xfrm>
              <a:off x="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7" name="Google Shape;9597;p27"/>
            <p:cNvSpPr/>
            <p:nvPr/>
          </p:nvSpPr>
          <p:spPr>
            <a:xfrm>
              <a:off x="38100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8" name="Google Shape;9598;p27"/>
            <p:cNvSpPr/>
            <p:nvPr/>
          </p:nvSpPr>
          <p:spPr>
            <a:xfrm>
              <a:off x="76201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9" name="Google Shape;9599;p27"/>
            <p:cNvSpPr/>
            <p:nvPr/>
          </p:nvSpPr>
          <p:spPr>
            <a:xfrm>
              <a:off x="114301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0" name="Google Shape;9600;p27"/>
            <p:cNvSpPr/>
            <p:nvPr/>
          </p:nvSpPr>
          <p:spPr>
            <a:xfrm>
              <a:off x="152402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1" name="Google Shape;9601;p27"/>
            <p:cNvSpPr/>
            <p:nvPr/>
          </p:nvSpPr>
          <p:spPr>
            <a:xfrm>
              <a:off x="190502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2" name="Google Shape;9602;p27"/>
            <p:cNvSpPr/>
            <p:nvPr/>
          </p:nvSpPr>
          <p:spPr>
            <a:xfrm>
              <a:off x="228603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3" name="Google Shape;9603;p27"/>
            <p:cNvSpPr/>
            <p:nvPr/>
          </p:nvSpPr>
          <p:spPr>
            <a:xfrm>
              <a:off x="266703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4" name="Google Shape;9604;p27"/>
            <p:cNvSpPr/>
            <p:nvPr/>
          </p:nvSpPr>
          <p:spPr>
            <a:xfrm>
              <a:off x="304804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5" name="Google Shape;9605;p27"/>
            <p:cNvSpPr/>
            <p:nvPr/>
          </p:nvSpPr>
          <p:spPr>
            <a:xfrm>
              <a:off x="342904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6" name="Google Shape;9606;p27"/>
            <p:cNvSpPr/>
            <p:nvPr/>
          </p:nvSpPr>
          <p:spPr>
            <a:xfrm>
              <a:off x="381005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7" name="Google Shape;9607;p27"/>
            <p:cNvSpPr/>
            <p:nvPr/>
          </p:nvSpPr>
          <p:spPr>
            <a:xfrm>
              <a:off x="419105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8" name="Google Shape;9608;p27"/>
            <p:cNvSpPr/>
            <p:nvPr/>
          </p:nvSpPr>
          <p:spPr>
            <a:xfrm>
              <a:off x="457206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9" name="Google Shape;9609;p27"/>
            <p:cNvSpPr/>
            <p:nvPr/>
          </p:nvSpPr>
          <p:spPr>
            <a:xfrm>
              <a:off x="495306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0" name="Google Shape;9610;p27"/>
            <p:cNvSpPr/>
            <p:nvPr/>
          </p:nvSpPr>
          <p:spPr>
            <a:xfrm>
              <a:off x="533407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1" name="Google Shape;9611;p27"/>
            <p:cNvSpPr/>
            <p:nvPr/>
          </p:nvSpPr>
          <p:spPr>
            <a:xfrm>
              <a:off x="571507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2" name="Google Shape;9612;p27"/>
            <p:cNvSpPr/>
            <p:nvPr/>
          </p:nvSpPr>
          <p:spPr>
            <a:xfrm>
              <a:off x="609608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3" name="Google Shape;9613;p27"/>
            <p:cNvSpPr/>
            <p:nvPr/>
          </p:nvSpPr>
          <p:spPr>
            <a:xfrm>
              <a:off x="647708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4" name="Google Shape;9614;p27"/>
            <p:cNvSpPr/>
            <p:nvPr/>
          </p:nvSpPr>
          <p:spPr>
            <a:xfrm>
              <a:off x="6858090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5" name="Google Shape;9615;p27"/>
            <p:cNvSpPr/>
            <p:nvPr/>
          </p:nvSpPr>
          <p:spPr>
            <a:xfrm>
              <a:off x="7239095" y="308604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6" name="Google Shape;9616;p27"/>
            <p:cNvSpPr/>
            <p:nvPr/>
          </p:nvSpPr>
          <p:spPr>
            <a:xfrm>
              <a:off x="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7" name="Google Shape;9617;p27"/>
            <p:cNvSpPr/>
            <p:nvPr/>
          </p:nvSpPr>
          <p:spPr>
            <a:xfrm>
              <a:off x="38100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8" name="Google Shape;9618;p27"/>
            <p:cNvSpPr/>
            <p:nvPr/>
          </p:nvSpPr>
          <p:spPr>
            <a:xfrm>
              <a:off x="76201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9" name="Google Shape;9619;p27"/>
            <p:cNvSpPr/>
            <p:nvPr/>
          </p:nvSpPr>
          <p:spPr>
            <a:xfrm>
              <a:off x="114301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0" name="Google Shape;9620;p27"/>
            <p:cNvSpPr/>
            <p:nvPr/>
          </p:nvSpPr>
          <p:spPr>
            <a:xfrm>
              <a:off x="152402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1" name="Google Shape;9621;p27"/>
            <p:cNvSpPr/>
            <p:nvPr/>
          </p:nvSpPr>
          <p:spPr>
            <a:xfrm>
              <a:off x="190502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2" name="Google Shape;9622;p27"/>
            <p:cNvSpPr/>
            <p:nvPr/>
          </p:nvSpPr>
          <p:spPr>
            <a:xfrm>
              <a:off x="228603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3" name="Google Shape;9623;p27"/>
            <p:cNvSpPr/>
            <p:nvPr/>
          </p:nvSpPr>
          <p:spPr>
            <a:xfrm>
              <a:off x="266703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4" name="Google Shape;9624;p27"/>
            <p:cNvSpPr/>
            <p:nvPr/>
          </p:nvSpPr>
          <p:spPr>
            <a:xfrm>
              <a:off x="304804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5" name="Google Shape;9625;p27"/>
            <p:cNvSpPr/>
            <p:nvPr/>
          </p:nvSpPr>
          <p:spPr>
            <a:xfrm>
              <a:off x="342904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6" name="Google Shape;9626;p27"/>
            <p:cNvSpPr/>
            <p:nvPr/>
          </p:nvSpPr>
          <p:spPr>
            <a:xfrm>
              <a:off x="381005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7" name="Google Shape;9627;p27"/>
            <p:cNvSpPr/>
            <p:nvPr/>
          </p:nvSpPr>
          <p:spPr>
            <a:xfrm>
              <a:off x="419105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8" name="Google Shape;9628;p27"/>
            <p:cNvSpPr/>
            <p:nvPr/>
          </p:nvSpPr>
          <p:spPr>
            <a:xfrm>
              <a:off x="457206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9" name="Google Shape;9629;p27"/>
            <p:cNvSpPr/>
            <p:nvPr/>
          </p:nvSpPr>
          <p:spPr>
            <a:xfrm>
              <a:off x="495306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0" name="Google Shape;9630;p27"/>
            <p:cNvSpPr/>
            <p:nvPr/>
          </p:nvSpPr>
          <p:spPr>
            <a:xfrm>
              <a:off x="533407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1" name="Google Shape;9631;p27"/>
            <p:cNvSpPr/>
            <p:nvPr/>
          </p:nvSpPr>
          <p:spPr>
            <a:xfrm>
              <a:off x="571507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2" name="Google Shape;9632;p27"/>
            <p:cNvSpPr/>
            <p:nvPr/>
          </p:nvSpPr>
          <p:spPr>
            <a:xfrm>
              <a:off x="609608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3" name="Google Shape;9633;p27"/>
            <p:cNvSpPr/>
            <p:nvPr/>
          </p:nvSpPr>
          <p:spPr>
            <a:xfrm>
              <a:off x="647708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4" name="Google Shape;9634;p27"/>
            <p:cNvSpPr/>
            <p:nvPr/>
          </p:nvSpPr>
          <p:spPr>
            <a:xfrm>
              <a:off x="6858090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5" name="Google Shape;9635;p27"/>
            <p:cNvSpPr/>
            <p:nvPr/>
          </p:nvSpPr>
          <p:spPr>
            <a:xfrm>
              <a:off x="7239095" y="342894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6" name="Google Shape;9636;p27"/>
            <p:cNvSpPr/>
            <p:nvPr/>
          </p:nvSpPr>
          <p:spPr>
            <a:xfrm>
              <a:off x="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7" name="Google Shape;9637;p27"/>
            <p:cNvSpPr/>
            <p:nvPr/>
          </p:nvSpPr>
          <p:spPr>
            <a:xfrm>
              <a:off x="38100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8" name="Google Shape;9638;p27"/>
            <p:cNvSpPr/>
            <p:nvPr/>
          </p:nvSpPr>
          <p:spPr>
            <a:xfrm>
              <a:off x="76201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9" name="Google Shape;9639;p27"/>
            <p:cNvSpPr/>
            <p:nvPr/>
          </p:nvSpPr>
          <p:spPr>
            <a:xfrm>
              <a:off x="114301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0" name="Google Shape;9640;p27"/>
            <p:cNvSpPr/>
            <p:nvPr/>
          </p:nvSpPr>
          <p:spPr>
            <a:xfrm>
              <a:off x="152402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1" name="Google Shape;9641;p27"/>
            <p:cNvSpPr/>
            <p:nvPr/>
          </p:nvSpPr>
          <p:spPr>
            <a:xfrm>
              <a:off x="190502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2" name="Google Shape;9642;p27"/>
            <p:cNvSpPr/>
            <p:nvPr/>
          </p:nvSpPr>
          <p:spPr>
            <a:xfrm>
              <a:off x="228603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3" name="Google Shape;9643;p27"/>
            <p:cNvSpPr/>
            <p:nvPr/>
          </p:nvSpPr>
          <p:spPr>
            <a:xfrm>
              <a:off x="266703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4" name="Google Shape;9644;p27"/>
            <p:cNvSpPr/>
            <p:nvPr/>
          </p:nvSpPr>
          <p:spPr>
            <a:xfrm>
              <a:off x="304804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5" name="Google Shape;9645;p27"/>
            <p:cNvSpPr/>
            <p:nvPr/>
          </p:nvSpPr>
          <p:spPr>
            <a:xfrm>
              <a:off x="342904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6" name="Google Shape;9646;p27"/>
            <p:cNvSpPr/>
            <p:nvPr/>
          </p:nvSpPr>
          <p:spPr>
            <a:xfrm>
              <a:off x="381005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7" name="Google Shape;9647;p27"/>
            <p:cNvSpPr/>
            <p:nvPr/>
          </p:nvSpPr>
          <p:spPr>
            <a:xfrm>
              <a:off x="419105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8" name="Google Shape;9648;p27"/>
            <p:cNvSpPr/>
            <p:nvPr/>
          </p:nvSpPr>
          <p:spPr>
            <a:xfrm>
              <a:off x="457206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9" name="Google Shape;9649;p27"/>
            <p:cNvSpPr/>
            <p:nvPr/>
          </p:nvSpPr>
          <p:spPr>
            <a:xfrm>
              <a:off x="495306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0" name="Google Shape;9650;p27"/>
            <p:cNvSpPr/>
            <p:nvPr/>
          </p:nvSpPr>
          <p:spPr>
            <a:xfrm>
              <a:off x="533407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1" name="Google Shape;9651;p27"/>
            <p:cNvSpPr/>
            <p:nvPr/>
          </p:nvSpPr>
          <p:spPr>
            <a:xfrm>
              <a:off x="571507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2" name="Google Shape;9652;p27"/>
            <p:cNvSpPr/>
            <p:nvPr/>
          </p:nvSpPr>
          <p:spPr>
            <a:xfrm>
              <a:off x="609608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3" name="Google Shape;9653;p27"/>
            <p:cNvSpPr/>
            <p:nvPr/>
          </p:nvSpPr>
          <p:spPr>
            <a:xfrm>
              <a:off x="647708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4" name="Google Shape;9654;p27"/>
            <p:cNvSpPr/>
            <p:nvPr/>
          </p:nvSpPr>
          <p:spPr>
            <a:xfrm>
              <a:off x="6858090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5" name="Google Shape;9655;p27"/>
            <p:cNvSpPr/>
            <p:nvPr/>
          </p:nvSpPr>
          <p:spPr>
            <a:xfrm>
              <a:off x="7239095" y="3771825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6" name="Google Shape;9656;p27"/>
            <p:cNvSpPr/>
            <p:nvPr/>
          </p:nvSpPr>
          <p:spPr>
            <a:xfrm>
              <a:off x="762011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7" name="Google Shape;9657;p27"/>
            <p:cNvSpPr/>
            <p:nvPr/>
          </p:nvSpPr>
          <p:spPr>
            <a:xfrm>
              <a:off x="800111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8" name="Google Shape;9658;p27"/>
            <p:cNvSpPr/>
            <p:nvPr/>
          </p:nvSpPr>
          <p:spPr>
            <a:xfrm>
              <a:off x="8382120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9" name="Google Shape;9659;p27"/>
            <p:cNvSpPr/>
            <p:nvPr/>
          </p:nvSpPr>
          <p:spPr>
            <a:xfrm>
              <a:off x="8763125" y="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0" name="Google Shape;9660;p27"/>
            <p:cNvSpPr/>
            <p:nvPr/>
          </p:nvSpPr>
          <p:spPr>
            <a:xfrm>
              <a:off x="762011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1" name="Google Shape;9661;p27"/>
            <p:cNvSpPr/>
            <p:nvPr/>
          </p:nvSpPr>
          <p:spPr>
            <a:xfrm>
              <a:off x="800111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2" name="Google Shape;9662;p27"/>
            <p:cNvSpPr/>
            <p:nvPr/>
          </p:nvSpPr>
          <p:spPr>
            <a:xfrm>
              <a:off x="8382120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3" name="Google Shape;9663;p27"/>
            <p:cNvSpPr/>
            <p:nvPr/>
          </p:nvSpPr>
          <p:spPr>
            <a:xfrm>
              <a:off x="8763125" y="342894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4" name="Google Shape;9664;p27"/>
            <p:cNvSpPr/>
            <p:nvPr/>
          </p:nvSpPr>
          <p:spPr>
            <a:xfrm>
              <a:off x="762011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5" name="Google Shape;9665;p27"/>
            <p:cNvSpPr/>
            <p:nvPr/>
          </p:nvSpPr>
          <p:spPr>
            <a:xfrm>
              <a:off x="800111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6" name="Google Shape;9666;p27"/>
            <p:cNvSpPr/>
            <p:nvPr/>
          </p:nvSpPr>
          <p:spPr>
            <a:xfrm>
              <a:off x="8382120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7" name="Google Shape;9667;p27"/>
            <p:cNvSpPr/>
            <p:nvPr/>
          </p:nvSpPr>
          <p:spPr>
            <a:xfrm>
              <a:off x="8763125" y="685788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8" name="Google Shape;9668;p27"/>
            <p:cNvSpPr/>
            <p:nvPr/>
          </p:nvSpPr>
          <p:spPr>
            <a:xfrm>
              <a:off x="762011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9" name="Google Shape;9669;p27"/>
            <p:cNvSpPr/>
            <p:nvPr/>
          </p:nvSpPr>
          <p:spPr>
            <a:xfrm>
              <a:off x="800111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0" name="Google Shape;9670;p27"/>
            <p:cNvSpPr/>
            <p:nvPr/>
          </p:nvSpPr>
          <p:spPr>
            <a:xfrm>
              <a:off x="8382120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1" name="Google Shape;9671;p27"/>
            <p:cNvSpPr/>
            <p:nvPr/>
          </p:nvSpPr>
          <p:spPr>
            <a:xfrm>
              <a:off x="8763125" y="1028682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2" name="Google Shape;9672;p27"/>
            <p:cNvSpPr/>
            <p:nvPr/>
          </p:nvSpPr>
          <p:spPr>
            <a:xfrm>
              <a:off x="762011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3" name="Google Shape;9673;p27"/>
            <p:cNvSpPr/>
            <p:nvPr/>
          </p:nvSpPr>
          <p:spPr>
            <a:xfrm>
              <a:off x="800111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4" name="Google Shape;9674;p27"/>
            <p:cNvSpPr/>
            <p:nvPr/>
          </p:nvSpPr>
          <p:spPr>
            <a:xfrm>
              <a:off x="8382120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5" name="Google Shape;9675;p27"/>
            <p:cNvSpPr/>
            <p:nvPr/>
          </p:nvSpPr>
          <p:spPr>
            <a:xfrm>
              <a:off x="8763125" y="1371576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6" name="Google Shape;9676;p27"/>
            <p:cNvSpPr/>
            <p:nvPr/>
          </p:nvSpPr>
          <p:spPr>
            <a:xfrm>
              <a:off x="762011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7" name="Google Shape;9677;p27"/>
            <p:cNvSpPr/>
            <p:nvPr/>
          </p:nvSpPr>
          <p:spPr>
            <a:xfrm>
              <a:off x="800111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8" name="Google Shape;9678;p27"/>
            <p:cNvSpPr/>
            <p:nvPr/>
          </p:nvSpPr>
          <p:spPr>
            <a:xfrm>
              <a:off x="8382120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9" name="Google Shape;9679;p27"/>
            <p:cNvSpPr/>
            <p:nvPr/>
          </p:nvSpPr>
          <p:spPr>
            <a:xfrm>
              <a:off x="8763125" y="1714470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0" name="Google Shape;9680;p27"/>
            <p:cNvSpPr/>
            <p:nvPr/>
          </p:nvSpPr>
          <p:spPr>
            <a:xfrm>
              <a:off x="762011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1" name="Google Shape;9681;p27"/>
            <p:cNvSpPr/>
            <p:nvPr/>
          </p:nvSpPr>
          <p:spPr>
            <a:xfrm>
              <a:off x="800111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2" name="Google Shape;9682;p27"/>
            <p:cNvSpPr/>
            <p:nvPr/>
          </p:nvSpPr>
          <p:spPr>
            <a:xfrm>
              <a:off x="8382120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3" name="Google Shape;9683;p27"/>
            <p:cNvSpPr/>
            <p:nvPr/>
          </p:nvSpPr>
          <p:spPr>
            <a:xfrm>
              <a:off x="8763125" y="205736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4" name="Google Shape;9684;p27"/>
            <p:cNvSpPr/>
            <p:nvPr/>
          </p:nvSpPr>
          <p:spPr>
            <a:xfrm>
              <a:off x="762011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5" name="Google Shape;9685;p27"/>
            <p:cNvSpPr/>
            <p:nvPr/>
          </p:nvSpPr>
          <p:spPr>
            <a:xfrm>
              <a:off x="800111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6" name="Google Shape;9686;p27"/>
            <p:cNvSpPr/>
            <p:nvPr/>
          </p:nvSpPr>
          <p:spPr>
            <a:xfrm>
              <a:off x="8382120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7" name="Google Shape;9687;p27"/>
            <p:cNvSpPr/>
            <p:nvPr/>
          </p:nvSpPr>
          <p:spPr>
            <a:xfrm>
              <a:off x="8763125" y="2400259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8" name="Google Shape;9688;p27"/>
            <p:cNvSpPr/>
            <p:nvPr/>
          </p:nvSpPr>
          <p:spPr>
            <a:xfrm>
              <a:off x="762011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9" name="Google Shape;9689;p27"/>
            <p:cNvSpPr/>
            <p:nvPr/>
          </p:nvSpPr>
          <p:spPr>
            <a:xfrm>
              <a:off x="800111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0" name="Google Shape;9690;p27"/>
            <p:cNvSpPr/>
            <p:nvPr/>
          </p:nvSpPr>
          <p:spPr>
            <a:xfrm>
              <a:off x="8382120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1" name="Google Shape;9691;p27"/>
            <p:cNvSpPr/>
            <p:nvPr/>
          </p:nvSpPr>
          <p:spPr>
            <a:xfrm>
              <a:off x="8763125" y="274315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2" name="Google Shape;9692;p27"/>
            <p:cNvSpPr/>
            <p:nvPr/>
          </p:nvSpPr>
          <p:spPr>
            <a:xfrm>
              <a:off x="762011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3" name="Google Shape;9693;p27"/>
            <p:cNvSpPr/>
            <p:nvPr/>
          </p:nvSpPr>
          <p:spPr>
            <a:xfrm>
              <a:off x="800111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4" name="Google Shape;9694;p27"/>
            <p:cNvSpPr/>
            <p:nvPr/>
          </p:nvSpPr>
          <p:spPr>
            <a:xfrm>
              <a:off x="8382120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5" name="Google Shape;9695;p27"/>
            <p:cNvSpPr/>
            <p:nvPr/>
          </p:nvSpPr>
          <p:spPr>
            <a:xfrm>
              <a:off x="8763125" y="308604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6" name="Google Shape;9696;p27"/>
            <p:cNvSpPr/>
            <p:nvPr/>
          </p:nvSpPr>
          <p:spPr>
            <a:xfrm>
              <a:off x="762011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7" name="Google Shape;9697;p27"/>
            <p:cNvSpPr/>
            <p:nvPr/>
          </p:nvSpPr>
          <p:spPr>
            <a:xfrm>
              <a:off x="800111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8" name="Google Shape;9698;p27"/>
            <p:cNvSpPr/>
            <p:nvPr/>
          </p:nvSpPr>
          <p:spPr>
            <a:xfrm>
              <a:off x="8382120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9" name="Google Shape;9699;p27"/>
            <p:cNvSpPr/>
            <p:nvPr/>
          </p:nvSpPr>
          <p:spPr>
            <a:xfrm>
              <a:off x="8763125" y="342894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0" name="Google Shape;9700;p27"/>
            <p:cNvSpPr/>
            <p:nvPr/>
          </p:nvSpPr>
          <p:spPr>
            <a:xfrm>
              <a:off x="762011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1" name="Google Shape;9701;p27"/>
            <p:cNvSpPr/>
            <p:nvPr/>
          </p:nvSpPr>
          <p:spPr>
            <a:xfrm>
              <a:off x="800111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2" name="Google Shape;9702;p27"/>
            <p:cNvSpPr/>
            <p:nvPr/>
          </p:nvSpPr>
          <p:spPr>
            <a:xfrm>
              <a:off x="8382120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3" name="Google Shape;9703;p27"/>
            <p:cNvSpPr/>
            <p:nvPr/>
          </p:nvSpPr>
          <p:spPr>
            <a:xfrm>
              <a:off x="8763125" y="3771825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4" name="Google Shape;9704;p27"/>
            <p:cNvSpPr/>
            <p:nvPr/>
          </p:nvSpPr>
          <p:spPr>
            <a:xfrm>
              <a:off x="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5" name="Google Shape;9705;p27"/>
            <p:cNvSpPr/>
            <p:nvPr/>
          </p:nvSpPr>
          <p:spPr>
            <a:xfrm>
              <a:off x="38100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6" name="Google Shape;9706;p27"/>
            <p:cNvSpPr/>
            <p:nvPr/>
          </p:nvSpPr>
          <p:spPr>
            <a:xfrm>
              <a:off x="76201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7" name="Google Shape;9707;p27"/>
            <p:cNvSpPr/>
            <p:nvPr/>
          </p:nvSpPr>
          <p:spPr>
            <a:xfrm>
              <a:off x="114301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8" name="Google Shape;9708;p27"/>
            <p:cNvSpPr/>
            <p:nvPr/>
          </p:nvSpPr>
          <p:spPr>
            <a:xfrm>
              <a:off x="152402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9" name="Google Shape;9709;p27"/>
            <p:cNvSpPr/>
            <p:nvPr/>
          </p:nvSpPr>
          <p:spPr>
            <a:xfrm>
              <a:off x="190502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0" name="Google Shape;9710;p27"/>
            <p:cNvSpPr/>
            <p:nvPr/>
          </p:nvSpPr>
          <p:spPr>
            <a:xfrm>
              <a:off x="228603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1" name="Google Shape;9711;p27"/>
            <p:cNvSpPr/>
            <p:nvPr/>
          </p:nvSpPr>
          <p:spPr>
            <a:xfrm>
              <a:off x="266703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2" name="Google Shape;9712;p27"/>
            <p:cNvSpPr/>
            <p:nvPr/>
          </p:nvSpPr>
          <p:spPr>
            <a:xfrm>
              <a:off x="304804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3" name="Google Shape;9713;p27"/>
            <p:cNvSpPr/>
            <p:nvPr/>
          </p:nvSpPr>
          <p:spPr>
            <a:xfrm>
              <a:off x="342904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4" name="Google Shape;9714;p27"/>
            <p:cNvSpPr/>
            <p:nvPr/>
          </p:nvSpPr>
          <p:spPr>
            <a:xfrm>
              <a:off x="381005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5" name="Google Shape;9715;p27"/>
            <p:cNvSpPr/>
            <p:nvPr/>
          </p:nvSpPr>
          <p:spPr>
            <a:xfrm>
              <a:off x="419105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6" name="Google Shape;9716;p27"/>
            <p:cNvSpPr/>
            <p:nvPr/>
          </p:nvSpPr>
          <p:spPr>
            <a:xfrm>
              <a:off x="457206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7" name="Google Shape;9717;p27"/>
            <p:cNvSpPr/>
            <p:nvPr/>
          </p:nvSpPr>
          <p:spPr>
            <a:xfrm>
              <a:off x="495306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8" name="Google Shape;9718;p27"/>
            <p:cNvSpPr/>
            <p:nvPr/>
          </p:nvSpPr>
          <p:spPr>
            <a:xfrm>
              <a:off x="533407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9" name="Google Shape;9719;p27"/>
            <p:cNvSpPr/>
            <p:nvPr/>
          </p:nvSpPr>
          <p:spPr>
            <a:xfrm>
              <a:off x="571507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0" name="Google Shape;9720;p27"/>
            <p:cNvSpPr/>
            <p:nvPr/>
          </p:nvSpPr>
          <p:spPr>
            <a:xfrm>
              <a:off x="609608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1" name="Google Shape;9721;p27"/>
            <p:cNvSpPr/>
            <p:nvPr/>
          </p:nvSpPr>
          <p:spPr>
            <a:xfrm>
              <a:off x="647708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2" name="Google Shape;9722;p27"/>
            <p:cNvSpPr/>
            <p:nvPr/>
          </p:nvSpPr>
          <p:spPr>
            <a:xfrm>
              <a:off x="6858090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3" name="Google Shape;9723;p27"/>
            <p:cNvSpPr/>
            <p:nvPr/>
          </p:nvSpPr>
          <p:spPr>
            <a:xfrm>
              <a:off x="7239095" y="4114713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4" name="Google Shape;9724;p27"/>
            <p:cNvSpPr/>
            <p:nvPr/>
          </p:nvSpPr>
          <p:spPr>
            <a:xfrm>
              <a:off x="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5" name="Google Shape;9725;p27"/>
            <p:cNvSpPr/>
            <p:nvPr/>
          </p:nvSpPr>
          <p:spPr>
            <a:xfrm>
              <a:off x="38100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6" name="Google Shape;9726;p27"/>
            <p:cNvSpPr/>
            <p:nvPr/>
          </p:nvSpPr>
          <p:spPr>
            <a:xfrm>
              <a:off x="76201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7" name="Google Shape;9727;p27"/>
            <p:cNvSpPr/>
            <p:nvPr/>
          </p:nvSpPr>
          <p:spPr>
            <a:xfrm>
              <a:off x="114301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8" name="Google Shape;9728;p27"/>
            <p:cNvSpPr/>
            <p:nvPr/>
          </p:nvSpPr>
          <p:spPr>
            <a:xfrm>
              <a:off x="152402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9" name="Google Shape;9729;p27"/>
            <p:cNvSpPr/>
            <p:nvPr/>
          </p:nvSpPr>
          <p:spPr>
            <a:xfrm>
              <a:off x="190502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0" name="Google Shape;9730;p27"/>
            <p:cNvSpPr/>
            <p:nvPr/>
          </p:nvSpPr>
          <p:spPr>
            <a:xfrm>
              <a:off x="228603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1" name="Google Shape;9731;p27"/>
            <p:cNvSpPr/>
            <p:nvPr/>
          </p:nvSpPr>
          <p:spPr>
            <a:xfrm>
              <a:off x="266703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2" name="Google Shape;9732;p27"/>
            <p:cNvSpPr/>
            <p:nvPr/>
          </p:nvSpPr>
          <p:spPr>
            <a:xfrm>
              <a:off x="304804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3" name="Google Shape;9733;p27"/>
            <p:cNvSpPr/>
            <p:nvPr/>
          </p:nvSpPr>
          <p:spPr>
            <a:xfrm>
              <a:off x="342904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4" name="Google Shape;9734;p27"/>
            <p:cNvSpPr/>
            <p:nvPr/>
          </p:nvSpPr>
          <p:spPr>
            <a:xfrm>
              <a:off x="381005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5" name="Google Shape;9735;p27"/>
            <p:cNvSpPr/>
            <p:nvPr/>
          </p:nvSpPr>
          <p:spPr>
            <a:xfrm>
              <a:off x="419105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6" name="Google Shape;9736;p27"/>
            <p:cNvSpPr/>
            <p:nvPr/>
          </p:nvSpPr>
          <p:spPr>
            <a:xfrm>
              <a:off x="457206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7" name="Google Shape;9737;p27"/>
            <p:cNvSpPr/>
            <p:nvPr/>
          </p:nvSpPr>
          <p:spPr>
            <a:xfrm>
              <a:off x="495306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8" name="Google Shape;9738;p27"/>
            <p:cNvSpPr/>
            <p:nvPr/>
          </p:nvSpPr>
          <p:spPr>
            <a:xfrm>
              <a:off x="533407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9" name="Google Shape;9739;p27"/>
            <p:cNvSpPr/>
            <p:nvPr/>
          </p:nvSpPr>
          <p:spPr>
            <a:xfrm>
              <a:off x="571507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0" name="Google Shape;9740;p27"/>
            <p:cNvSpPr/>
            <p:nvPr/>
          </p:nvSpPr>
          <p:spPr>
            <a:xfrm>
              <a:off x="609608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1" name="Google Shape;9741;p27"/>
            <p:cNvSpPr/>
            <p:nvPr/>
          </p:nvSpPr>
          <p:spPr>
            <a:xfrm>
              <a:off x="647708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2" name="Google Shape;9742;p27"/>
            <p:cNvSpPr/>
            <p:nvPr/>
          </p:nvSpPr>
          <p:spPr>
            <a:xfrm>
              <a:off x="6858090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3" name="Google Shape;9743;p27"/>
            <p:cNvSpPr/>
            <p:nvPr/>
          </p:nvSpPr>
          <p:spPr>
            <a:xfrm>
              <a:off x="7239095" y="4457607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4" name="Google Shape;9744;p27"/>
            <p:cNvSpPr/>
            <p:nvPr/>
          </p:nvSpPr>
          <p:spPr>
            <a:xfrm>
              <a:off x="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5" name="Google Shape;9745;p27"/>
            <p:cNvSpPr/>
            <p:nvPr/>
          </p:nvSpPr>
          <p:spPr>
            <a:xfrm>
              <a:off x="38100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6" name="Google Shape;9746;p27"/>
            <p:cNvSpPr/>
            <p:nvPr/>
          </p:nvSpPr>
          <p:spPr>
            <a:xfrm>
              <a:off x="76201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7" name="Google Shape;9747;p27"/>
            <p:cNvSpPr/>
            <p:nvPr/>
          </p:nvSpPr>
          <p:spPr>
            <a:xfrm>
              <a:off x="114301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8" name="Google Shape;9748;p27"/>
            <p:cNvSpPr/>
            <p:nvPr/>
          </p:nvSpPr>
          <p:spPr>
            <a:xfrm>
              <a:off x="152402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9" name="Google Shape;9749;p27"/>
            <p:cNvSpPr/>
            <p:nvPr/>
          </p:nvSpPr>
          <p:spPr>
            <a:xfrm>
              <a:off x="190502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0" name="Google Shape;9750;p27"/>
            <p:cNvSpPr/>
            <p:nvPr/>
          </p:nvSpPr>
          <p:spPr>
            <a:xfrm>
              <a:off x="228603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1" name="Google Shape;9751;p27"/>
            <p:cNvSpPr/>
            <p:nvPr/>
          </p:nvSpPr>
          <p:spPr>
            <a:xfrm>
              <a:off x="266703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2" name="Google Shape;9752;p27"/>
            <p:cNvSpPr/>
            <p:nvPr/>
          </p:nvSpPr>
          <p:spPr>
            <a:xfrm>
              <a:off x="304804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3" name="Google Shape;9753;p27"/>
            <p:cNvSpPr/>
            <p:nvPr/>
          </p:nvSpPr>
          <p:spPr>
            <a:xfrm>
              <a:off x="342904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4" name="Google Shape;9754;p27"/>
            <p:cNvSpPr/>
            <p:nvPr/>
          </p:nvSpPr>
          <p:spPr>
            <a:xfrm>
              <a:off x="381005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5" name="Google Shape;9755;p27"/>
            <p:cNvSpPr/>
            <p:nvPr/>
          </p:nvSpPr>
          <p:spPr>
            <a:xfrm>
              <a:off x="419105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6" name="Google Shape;9756;p27"/>
            <p:cNvSpPr/>
            <p:nvPr/>
          </p:nvSpPr>
          <p:spPr>
            <a:xfrm>
              <a:off x="457206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7" name="Google Shape;9757;p27"/>
            <p:cNvSpPr/>
            <p:nvPr/>
          </p:nvSpPr>
          <p:spPr>
            <a:xfrm>
              <a:off x="495306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8" name="Google Shape;9758;p27"/>
            <p:cNvSpPr/>
            <p:nvPr/>
          </p:nvSpPr>
          <p:spPr>
            <a:xfrm>
              <a:off x="533407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9" name="Google Shape;9759;p27"/>
            <p:cNvSpPr/>
            <p:nvPr/>
          </p:nvSpPr>
          <p:spPr>
            <a:xfrm>
              <a:off x="571507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0" name="Google Shape;9760;p27"/>
            <p:cNvSpPr/>
            <p:nvPr/>
          </p:nvSpPr>
          <p:spPr>
            <a:xfrm>
              <a:off x="609608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1" name="Google Shape;9761;p27"/>
            <p:cNvSpPr/>
            <p:nvPr/>
          </p:nvSpPr>
          <p:spPr>
            <a:xfrm>
              <a:off x="647708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2" name="Google Shape;9762;p27"/>
            <p:cNvSpPr/>
            <p:nvPr/>
          </p:nvSpPr>
          <p:spPr>
            <a:xfrm>
              <a:off x="6858090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3" name="Google Shape;9763;p27"/>
            <p:cNvSpPr/>
            <p:nvPr/>
          </p:nvSpPr>
          <p:spPr>
            <a:xfrm>
              <a:off x="7239095" y="4800491"/>
              <a:ext cx="381000" cy="3429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4" name="Google Shape;9764;p27"/>
            <p:cNvSpPr/>
            <p:nvPr/>
          </p:nvSpPr>
          <p:spPr>
            <a:xfrm>
              <a:off x="762011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5" name="Google Shape;9765;p27"/>
            <p:cNvSpPr/>
            <p:nvPr/>
          </p:nvSpPr>
          <p:spPr>
            <a:xfrm>
              <a:off x="800111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6" name="Google Shape;9766;p27"/>
            <p:cNvSpPr/>
            <p:nvPr/>
          </p:nvSpPr>
          <p:spPr>
            <a:xfrm>
              <a:off x="8382120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7" name="Google Shape;9767;p27"/>
            <p:cNvSpPr/>
            <p:nvPr/>
          </p:nvSpPr>
          <p:spPr>
            <a:xfrm>
              <a:off x="8763125" y="4114713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8" name="Google Shape;9768;p27"/>
            <p:cNvSpPr/>
            <p:nvPr/>
          </p:nvSpPr>
          <p:spPr>
            <a:xfrm>
              <a:off x="762011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9" name="Google Shape;9769;p27"/>
            <p:cNvSpPr/>
            <p:nvPr/>
          </p:nvSpPr>
          <p:spPr>
            <a:xfrm>
              <a:off x="800111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0" name="Google Shape;9770;p27"/>
            <p:cNvSpPr/>
            <p:nvPr/>
          </p:nvSpPr>
          <p:spPr>
            <a:xfrm>
              <a:off x="8382120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1" name="Google Shape;9771;p27"/>
            <p:cNvSpPr/>
            <p:nvPr/>
          </p:nvSpPr>
          <p:spPr>
            <a:xfrm>
              <a:off x="8763125" y="4457607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2" name="Google Shape;9772;p27"/>
            <p:cNvSpPr/>
            <p:nvPr/>
          </p:nvSpPr>
          <p:spPr>
            <a:xfrm>
              <a:off x="762011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3" name="Google Shape;9773;p27"/>
            <p:cNvSpPr/>
            <p:nvPr/>
          </p:nvSpPr>
          <p:spPr>
            <a:xfrm>
              <a:off x="800111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4" name="Google Shape;9774;p27"/>
            <p:cNvSpPr/>
            <p:nvPr/>
          </p:nvSpPr>
          <p:spPr>
            <a:xfrm>
              <a:off x="8382120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5" name="Google Shape;9775;p27"/>
            <p:cNvSpPr/>
            <p:nvPr/>
          </p:nvSpPr>
          <p:spPr>
            <a:xfrm>
              <a:off x="8763125" y="4800491"/>
              <a:ext cx="381000" cy="3426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76" name="Google Shape;9776;p27"/>
          <p:cNvSpPr/>
          <p:nvPr/>
        </p:nvSpPr>
        <p:spPr>
          <a:xfrm flipH="1">
            <a:off x="0" y="0"/>
            <a:ext cx="18288000" cy="10287000"/>
          </a:xfrm>
          <a:prstGeom prst="rtTriangle">
            <a:avLst/>
          </a:prstGeom>
          <a:solidFill>
            <a:srgbClr val="005051">
              <a:alpha val="102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777" name="Google Shape;9777;p27"/>
          <p:cNvGrpSpPr/>
          <p:nvPr/>
        </p:nvGrpSpPr>
        <p:grpSpPr>
          <a:xfrm>
            <a:off x="1106096" y="1070000"/>
            <a:ext cx="16211704" cy="8604000"/>
            <a:chOff x="553048" y="535000"/>
            <a:chExt cx="8105852" cy="4302000"/>
          </a:xfrm>
        </p:grpSpPr>
        <p:sp>
          <p:nvSpPr>
            <p:cNvPr id="9778" name="Google Shape;9778;p27"/>
            <p:cNvSpPr/>
            <p:nvPr/>
          </p:nvSpPr>
          <p:spPr>
            <a:xfrm>
              <a:off x="942300" y="7636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rgbClr val="222828">
                <a:alpha val="20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9" name="Google Shape;9779;p27"/>
            <p:cNvSpPr/>
            <p:nvPr/>
          </p:nvSpPr>
          <p:spPr>
            <a:xfrm>
              <a:off x="712275" y="535000"/>
              <a:ext cx="7716600" cy="4073400"/>
            </a:xfrm>
            <a:prstGeom prst="roundRect">
              <a:avLst>
                <a:gd name="adj" fmla="val 248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0" name="Google Shape;9780;p27"/>
            <p:cNvSpPr/>
            <p:nvPr/>
          </p:nvSpPr>
          <p:spPr>
            <a:xfrm>
              <a:off x="848698" y="898261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1" name="Google Shape;9781;p27"/>
            <p:cNvSpPr/>
            <p:nvPr/>
          </p:nvSpPr>
          <p:spPr>
            <a:xfrm>
              <a:off x="553048" y="931482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8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2" name="Google Shape;9782;p27"/>
            <p:cNvSpPr/>
            <p:nvPr/>
          </p:nvSpPr>
          <p:spPr>
            <a:xfrm>
              <a:off x="848698" y="1332681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8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8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3" name="Google Shape;9783;p27"/>
            <p:cNvSpPr/>
            <p:nvPr/>
          </p:nvSpPr>
          <p:spPr>
            <a:xfrm>
              <a:off x="553048" y="1365902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1"/>
                    <a:pt x="0" y="1497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09"/>
                    <a:pt x="0" y="10535"/>
                  </a:cubicBezTo>
                  <a:cubicBezTo>
                    <a:pt x="0" y="11361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9"/>
                  </a:cubicBezTo>
                  <a:lnTo>
                    <a:pt x="26327" y="5330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4" name="Google Shape;9784;p27"/>
            <p:cNvSpPr/>
            <p:nvPr/>
          </p:nvSpPr>
          <p:spPr>
            <a:xfrm>
              <a:off x="848698" y="1767184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4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5" name="Google Shape;9785;p27"/>
            <p:cNvSpPr/>
            <p:nvPr/>
          </p:nvSpPr>
          <p:spPr>
            <a:xfrm>
              <a:off x="553048" y="180040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68"/>
                    <a:pt x="0" y="1493"/>
                  </a:cubicBezTo>
                  <a:cubicBezTo>
                    <a:pt x="0" y="2319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7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6" name="Google Shape;9786;p27"/>
            <p:cNvSpPr/>
            <p:nvPr/>
          </p:nvSpPr>
          <p:spPr>
            <a:xfrm>
              <a:off x="848698" y="2201603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8"/>
                  </a:cubicBezTo>
                  <a:cubicBezTo>
                    <a:pt x="0" y="11808"/>
                    <a:pt x="3404" y="15212"/>
                    <a:pt x="7604" y="15212"/>
                  </a:cubicBezTo>
                  <a:cubicBezTo>
                    <a:pt x="11804" y="15212"/>
                    <a:pt x="15209" y="11808"/>
                    <a:pt x="15209" y="7608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7" name="Google Shape;9787;p27"/>
            <p:cNvSpPr/>
            <p:nvPr/>
          </p:nvSpPr>
          <p:spPr>
            <a:xfrm>
              <a:off x="553048" y="2234824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9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9"/>
                  </a:cubicBezTo>
                  <a:lnTo>
                    <a:pt x="26327" y="5330"/>
                  </a:lnTo>
                  <a:cubicBezTo>
                    <a:pt x="26327" y="2341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8" name="Google Shape;9788;p27"/>
            <p:cNvSpPr/>
            <p:nvPr/>
          </p:nvSpPr>
          <p:spPr>
            <a:xfrm>
              <a:off x="848698" y="2636106"/>
              <a:ext cx="317374" cy="317374"/>
            </a:xfrm>
            <a:custGeom>
              <a:avLst/>
              <a:gdLst/>
              <a:ahLst/>
              <a:cxnLst/>
              <a:rect l="l" t="t" r="r" b="b"/>
              <a:pathLst>
                <a:path w="15209" h="15209" extrusionOk="0">
                  <a:moveTo>
                    <a:pt x="7604" y="0"/>
                  </a:moveTo>
                  <a:cubicBezTo>
                    <a:pt x="3404" y="0"/>
                    <a:pt x="0" y="3404"/>
                    <a:pt x="0" y="7604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4"/>
                  </a:cubicBezTo>
                  <a:cubicBezTo>
                    <a:pt x="15209" y="3404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9" name="Google Shape;9789;p27"/>
            <p:cNvSpPr/>
            <p:nvPr/>
          </p:nvSpPr>
          <p:spPr>
            <a:xfrm>
              <a:off x="553048" y="2669265"/>
              <a:ext cx="549400" cy="250994"/>
            </a:xfrm>
            <a:custGeom>
              <a:avLst/>
              <a:gdLst/>
              <a:ahLst/>
              <a:cxnLst/>
              <a:rect l="l" t="t" r="r" b="b"/>
              <a:pathLst>
                <a:path w="26328" h="12028" extrusionOk="0">
                  <a:moveTo>
                    <a:pt x="1493" y="0"/>
                  </a:moveTo>
                  <a:cubicBezTo>
                    <a:pt x="671" y="0"/>
                    <a:pt x="0" y="671"/>
                    <a:pt x="0" y="1496"/>
                  </a:cubicBezTo>
                  <a:cubicBezTo>
                    <a:pt x="0" y="2322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4"/>
                    <a:pt x="23340" y="5330"/>
                  </a:cubicBezTo>
                  <a:lnTo>
                    <a:pt x="23340" y="6698"/>
                  </a:lnTo>
                  <a:cubicBezTo>
                    <a:pt x="23340" y="7947"/>
                    <a:pt x="21591" y="9041"/>
                    <a:pt x="19596" y="9041"/>
                  </a:cubicBezTo>
                  <a:lnTo>
                    <a:pt x="1493" y="9041"/>
                  </a:lnTo>
                  <a:cubicBezTo>
                    <a:pt x="671" y="9041"/>
                    <a:pt x="0" y="9709"/>
                    <a:pt x="0" y="10534"/>
                  </a:cubicBezTo>
                  <a:cubicBezTo>
                    <a:pt x="0" y="11360"/>
                    <a:pt x="671" y="12028"/>
                    <a:pt x="1493" y="12028"/>
                  </a:cubicBezTo>
                  <a:lnTo>
                    <a:pt x="19596" y="12028"/>
                  </a:lnTo>
                  <a:cubicBezTo>
                    <a:pt x="23370" y="12028"/>
                    <a:pt x="26327" y="9688"/>
                    <a:pt x="26327" y="6698"/>
                  </a:cubicBezTo>
                  <a:lnTo>
                    <a:pt x="26327" y="5330"/>
                  </a:lnTo>
                  <a:cubicBezTo>
                    <a:pt x="26327" y="2343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0" name="Google Shape;9790;p27"/>
            <p:cNvSpPr/>
            <p:nvPr/>
          </p:nvSpPr>
          <p:spPr>
            <a:xfrm>
              <a:off x="848698" y="3070526"/>
              <a:ext cx="317374" cy="317457"/>
            </a:xfrm>
            <a:custGeom>
              <a:avLst/>
              <a:gdLst/>
              <a:ahLst/>
              <a:cxnLst/>
              <a:rect l="l" t="t" r="r" b="b"/>
              <a:pathLst>
                <a:path w="15209" h="15213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12"/>
                    <a:pt x="7604" y="15212"/>
                  </a:cubicBezTo>
                  <a:cubicBezTo>
                    <a:pt x="11804" y="15212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1" name="Google Shape;9791;p27"/>
            <p:cNvSpPr/>
            <p:nvPr/>
          </p:nvSpPr>
          <p:spPr>
            <a:xfrm>
              <a:off x="553048" y="310374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87"/>
                    <a:pt x="1493" y="2987"/>
                  </a:cubicBezTo>
                  <a:lnTo>
                    <a:pt x="19596" y="2987"/>
                  </a:lnTo>
                  <a:cubicBezTo>
                    <a:pt x="21591" y="2987"/>
                    <a:pt x="23340" y="4081"/>
                    <a:pt x="23340" y="5330"/>
                  </a:cubicBezTo>
                  <a:lnTo>
                    <a:pt x="23340" y="6696"/>
                  </a:lnTo>
                  <a:cubicBezTo>
                    <a:pt x="23340" y="7945"/>
                    <a:pt x="21591" y="9039"/>
                    <a:pt x="19596" y="9039"/>
                  </a:cubicBezTo>
                  <a:lnTo>
                    <a:pt x="1493" y="9039"/>
                  </a:lnTo>
                  <a:cubicBezTo>
                    <a:pt x="671" y="9039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6"/>
                  </a:cubicBezTo>
                  <a:lnTo>
                    <a:pt x="26327" y="5330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2" name="Google Shape;9792;p27"/>
            <p:cNvSpPr/>
            <p:nvPr/>
          </p:nvSpPr>
          <p:spPr>
            <a:xfrm>
              <a:off x="848698" y="3504966"/>
              <a:ext cx="317374" cy="317436"/>
            </a:xfrm>
            <a:custGeom>
              <a:avLst/>
              <a:gdLst/>
              <a:ahLst/>
              <a:cxnLst/>
              <a:rect l="l" t="t" r="r" b="b"/>
              <a:pathLst>
                <a:path w="15209" h="15212" extrusionOk="0">
                  <a:moveTo>
                    <a:pt x="7604" y="0"/>
                  </a:moveTo>
                  <a:cubicBezTo>
                    <a:pt x="3404" y="0"/>
                    <a:pt x="0" y="3407"/>
                    <a:pt x="0" y="7607"/>
                  </a:cubicBezTo>
                  <a:cubicBezTo>
                    <a:pt x="0" y="11807"/>
                    <a:pt x="3404" y="15212"/>
                    <a:pt x="7604" y="15212"/>
                  </a:cubicBezTo>
                  <a:cubicBezTo>
                    <a:pt x="11804" y="15212"/>
                    <a:pt x="15209" y="11807"/>
                    <a:pt x="15209" y="7607"/>
                  </a:cubicBezTo>
                  <a:cubicBezTo>
                    <a:pt x="15209" y="3407"/>
                    <a:pt x="11804" y="0"/>
                    <a:pt x="76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3" name="Google Shape;9793;p27"/>
            <p:cNvSpPr/>
            <p:nvPr/>
          </p:nvSpPr>
          <p:spPr>
            <a:xfrm>
              <a:off x="553048" y="3538167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1"/>
                  </a:moveTo>
                  <a:cubicBezTo>
                    <a:pt x="671" y="1"/>
                    <a:pt x="0" y="672"/>
                    <a:pt x="0" y="1497"/>
                  </a:cubicBezTo>
                  <a:cubicBezTo>
                    <a:pt x="0" y="2320"/>
                    <a:pt x="671" y="2991"/>
                    <a:pt x="1493" y="2991"/>
                  </a:cubicBezTo>
                  <a:lnTo>
                    <a:pt x="19596" y="2991"/>
                  </a:lnTo>
                  <a:cubicBezTo>
                    <a:pt x="21591" y="2991"/>
                    <a:pt x="23340" y="4085"/>
                    <a:pt x="23340" y="5331"/>
                  </a:cubicBezTo>
                  <a:lnTo>
                    <a:pt x="23340" y="6699"/>
                  </a:lnTo>
                  <a:cubicBezTo>
                    <a:pt x="23340" y="7948"/>
                    <a:pt x="21591" y="9042"/>
                    <a:pt x="19596" y="9042"/>
                  </a:cubicBezTo>
                  <a:lnTo>
                    <a:pt x="1493" y="9042"/>
                  </a:lnTo>
                  <a:cubicBezTo>
                    <a:pt x="671" y="9042"/>
                    <a:pt x="0" y="9710"/>
                    <a:pt x="0" y="10535"/>
                  </a:cubicBezTo>
                  <a:cubicBezTo>
                    <a:pt x="0" y="11361"/>
                    <a:pt x="671" y="12029"/>
                    <a:pt x="1493" y="12029"/>
                  </a:cubicBezTo>
                  <a:lnTo>
                    <a:pt x="19596" y="12029"/>
                  </a:lnTo>
                  <a:cubicBezTo>
                    <a:pt x="23370" y="12029"/>
                    <a:pt x="26327" y="9689"/>
                    <a:pt x="26327" y="6699"/>
                  </a:cubicBezTo>
                  <a:lnTo>
                    <a:pt x="26327" y="5331"/>
                  </a:lnTo>
                  <a:cubicBezTo>
                    <a:pt x="26327" y="2344"/>
                    <a:pt x="23370" y="1"/>
                    <a:pt x="19596" y="1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4" name="Google Shape;9794;p27"/>
            <p:cNvSpPr/>
            <p:nvPr/>
          </p:nvSpPr>
          <p:spPr>
            <a:xfrm>
              <a:off x="848698" y="3939449"/>
              <a:ext cx="317374" cy="317395"/>
            </a:xfrm>
            <a:custGeom>
              <a:avLst/>
              <a:gdLst/>
              <a:ahLst/>
              <a:cxnLst/>
              <a:rect l="l" t="t" r="r" b="b"/>
              <a:pathLst>
                <a:path w="15209" h="15210" extrusionOk="0">
                  <a:moveTo>
                    <a:pt x="7604" y="1"/>
                  </a:moveTo>
                  <a:cubicBezTo>
                    <a:pt x="3404" y="1"/>
                    <a:pt x="0" y="3405"/>
                    <a:pt x="0" y="7605"/>
                  </a:cubicBezTo>
                  <a:cubicBezTo>
                    <a:pt x="0" y="11805"/>
                    <a:pt x="3404" y="15209"/>
                    <a:pt x="7604" y="15209"/>
                  </a:cubicBezTo>
                  <a:cubicBezTo>
                    <a:pt x="11804" y="15209"/>
                    <a:pt x="15209" y="11805"/>
                    <a:pt x="15209" y="7605"/>
                  </a:cubicBezTo>
                  <a:cubicBezTo>
                    <a:pt x="15209" y="3405"/>
                    <a:pt x="11804" y="1"/>
                    <a:pt x="76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5" name="Google Shape;9795;p27"/>
            <p:cNvSpPr/>
            <p:nvPr/>
          </p:nvSpPr>
          <p:spPr>
            <a:xfrm>
              <a:off x="553048" y="3972670"/>
              <a:ext cx="549400" cy="251015"/>
            </a:xfrm>
            <a:custGeom>
              <a:avLst/>
              <a:gdLst/>
              <a:ahLst/>
              <a:cxnLst/>
              <a:rect l="l" t="t" r="r" b="b"/>
              <a:pathLst>
                <a:path w="26328" h="12029" extrusionOk="0">
                  <a:moveTo>
                    <a:pt x="1493" y="0"/>
                  </a:moveTo>
                  <a:cubicBezTo>
                    <a:pt x="671" y="0"/>
                    <a:pt x="0" y="668"/>
                    <a:pt x="0" y="1494"/>
                  </a:cubicBezTo>
                  <a:cubicBezTo>
                    <a:pt x="0" y="2320"/>
                    <a:pt x="671" y="2990"/>
                    <a:pt x="1493" y="2990"/>
                  </a:cubicBezTo>
                  <a:lnTo>
                    <a:pt x="19596" y="2990"/>
                  </a:lnTo>
                  <a:cubicBezTo>
                    <a:pt x="21591" y="2990"/>
                    <a:pt x="23340" y="4081"/>
                    <a:pt x="23340" y="5330"/>
                  </a:cubicBezTo>
                  <a:lnTo>
                    <a:pt x="23340" y="6695"/>
                  </a:lnTo>
                  <a:cubicBezTo>
                    <a:pt x="23340" y="7944"/>
                    <a:pt x="21591" y="9038"/>
                    <a:pt x="19596" y="9038"/>
                  </a:cubicBezTo>
                  <a:lnTo>
                    <a:pt x="1493" y="9038"/>
                  </a:lnTo>
                  <a:cubicBezTo>
                    <a:pt x="671" y="9038"/>
                    <a:pt x="0" y="9706"/>
                    <a:pt x="0" y="10532"/>
                  </a:cubicBezTo>
                  <a:cubicBezTo>
                    <a:pt x="0" y="11358"/>
                    <a:pt x="671" y="12028"/>
                    <a:pt x="1493" y="12028"/>
                  </a:cubicBezTo>
                  <a:lnTo>
                    <a:pt x="19596" y="12028"/>
                  </a:lnTo>
                  <a:lnTo>
                    <a:pt x="19596" y="12025"/>
                  </a:lnTo>
                  <a:cubicBezTo>
                    <a:pt x="23370" y="12025"/>
                    <a:pt x="26327" y="9685"/>
                    <a:pt x="26327" y="6695"/>
                  </a:cubicBezTo>
                  <a:lnTo>
                    <a:pt x="26327" y="5327"/>
                  </a:lnTo>
                  <a:cubicBezTo>
                    <a:pt x="26327" y="2340"/>
                    <a:pt x="23370" y="0"/>
                    <a:pt x="19596" y="0"/>
                  </a:cubicBezTo>
                  <a:close/>
                </a:path>
              </a:pathLst>
            </a:custGeom>
            <a:solidFill>
              <a:srgbClr val="0551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96" name="Google Shape;9796;p27"/>
          <p:cNvSpPr/>
          <p:nvPr/>
        </p:nvSpPr>
        <p:spPr>
          <a:xfrm>
            <a:off x="16857800" y="208395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7"/>
                </a:cubicBezTo>
                <a:lnTo>
                  <a:pt x="5749" y="5752"/>
                </a:lnTo>
                <a:cubicBezTo>
                  <a:pt x="5749" y="2576"/>
                  <a:pt x="3176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97" name="Google Shape;9797;p27"/>
          <p:cNvSpPr/>
          <p:nvPr/>
        </p:nvSpPr>
        <p:spPr>
          <a:xfrm>
            <a:off x="16857800" y="5241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98" name="Google Shape;9798;p27"/>
          <p:cNvSpPr/>
          <p:nvPr/>
        </p:nvSpPr>
        <p:spPr>
          <a:xfrm>
            <a:off x="16857800" y="36238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0"/>
                </a:moveTo>
                <a:lnTo>
                  <a:pt x="0" y="25897"/>
                </a:lnTo>
                <a:cubicBezTo>
                  <a:pt x="3176" y="25897"/>
                  <a:pt x="5749" y="23320"/>
                  <a:pt x="5749" y="20147"/>
                </a:cubicBezTo>
                <a:lnTo>
                  <a:pt x="5749" y="5749"/>
                </a:lnTo>
                <a:cubicBezTo>
                  <a:pt x="5749" y="2574"/>
                  <a:pt x="3176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99" name="Google Shape;9799;p27"/>
          <p:cNvSpPr/>
          <p:nvPr/>
        </p:nvSpPr>
        <p:spPr>
          <a:xfrm>
            <a:off x="16857800" y="6908001"/>
            <a:ext cx="287500" cy="1294850"/>
          </a:xfrm>
          <a:custGeom>
            <a:avLst/>
            <a:gdLst/>
            <a:ahLst/>
            <a:cxnLst/>
            <a:rect l="l" t="t" r="r" b="b"/>
            <a:pathLst>
              <a:path w="5750" h="25897" extrusionOk="0">
                <a:moveTo>
                  <a:pt x="0" y="1"/>
                </a:moveTo>
                <a:lnTo>
                  <a:pt x="0" y="25897"/>
                </a:lnTo>
                <a:cubicBezTo>
                  <a:pt x="3176" y="25897"/>
                  <a:pt x="5749" y="23323"/>
                  <a:pt x="5749" y="20148"/>
                </a:cubicBezTo>
                <a:lnTo>
                  <a:pt x="5749" y="5752"/>
                </a:lnTo>
                <a:cubicBezTo>
                  <a:pt x="5749" y="2577"/>
                  <a:pt x="3176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800" name="Google Shape;9800;p27"/>
          <p:cNvGrpSpPr/>
          <p:nvPr/>
        </p:nvGrpSpPr>
        <p:grpSpPr>
          <a:xfrm>
            <a:off x="4122176" y="8100162"/>
            <a:ext cx="2111520" cy="1507560"/>
            <a:chOff x="3308425" y="649500"/>
            <a:chExt cx="947975" cy="676825"/>
          </a:xfrm>
        </p:grpSpPr>
        <p:sp>
          <p:nvSpPr>
            <p:cNvPr id="9801" name="Google Shape;9801;p27"/>
            <p:cNvSpPr/>
            <p:nvPr/>
          </p:nvSpPr>
          <p:spPr>
            <a:xfrm>
              <a:off x="3308425" y="649500"/>
              <a:ext cx="947975" cy="676275"/>
            </a:xfrm>
            <a:custGeom>
              <a:avLst/>
              <a:gdLst/>
              <a:ahLst/>
              <a:cxnLst/>
              <a:rect l="l" t="t" r="r" b="b"/>
              <a:pathLst>
                <a:path w="37919" h="27051" extrusionOk="0">
                  <a:moveTo>
                    <a:pt x="12816" y="19976"/>
                  </a:moveTo>
                  <a:cubicBezTo>
                    <a:pt x="12818" y="19976"/>
                    <a:pt x="12821" y="19976"/>
                    <a:pt x="12824" y="19976"/>
                  </a:cubicBezTo>
                  <a:lnTo>
                    <a:pt x="12824" y="19976"/>
                  </a:lnTo>
                  <a:cubicBezTo>
                    <a:pt x="12815" y="19979"/>
                    <a:pt x="12808" y="19979"/>
                    <a:pt x="12804" y="19979"/>
                  </a:cubicBezTo>
                  <a:cubicBezTo>
                    <a:pt x="12796" y="19979"/>
                    <a:pt x="12800" y="19976"/>
                    <a:pt x="12816" y="19976"/>
                  </a:cubicBezTo>
                  <a:close/>
                  <a:moveTo>
                    <a:pt x="23205" y="24113"/>
                  </a:moveTo>
                  <a:cubicBezTo>
                    <a:pt x="23209" y="24113"/>
                    <a:pt x="23211" y="24115"/>
                    <a:pt x="23210" y="24120"/>
                  </a:cubicBezTo>
                  <a:cubicBezTo>
                    <a:pt x="23210" y="24121"/>
                    <a:pt x="23207" y="24122"/>
                    <a:pt x="23199" y="24122"/>
                  </a:cubicBezTo>
                  <a:cubicBezTo>
                    <a:pt x="23195" y="24122"/>
                    <a:pt x="23190" y="24121"/>
                    <a:pt x="23183" y="24121"/>
                  </a:cubicBezTo>
                  <a:lnTo>
                    <a:pt x="23183" y="24121"/>
                  </a:lnTo>
                  <a:cubicBezTo>
                    <a:pt x="23192" y="24116"/>
                    <a:pt x="23200" y="24113"/>
                    <a:pt x="23205" y="24113"/>
                  </a:cubicBezTo>
                  <a:close/>
                  <a:moveTo>
                    <a:pt x="36242" y="1377"/>
                  </a:moveTo>
                  <a:cubicBezTo>
                    <a:pt x="35424" y="2822"/>
                    <a:pt x="34606" y="4266"/>
                    <a:pt x="33786" y="5709"/>
                  </a:cubicBezTo>
                  <a:cubicBezTo>
                    <a:pt x="31759" y="9274"/>
                    <a:pt x="29728" y="12836"/>
                    <a:pt x="27681" y="16390"/>
                  </a:cubicBezTo>
                  <a:cubicBezTo>
                    <a:pt x="26227" y="18914"/>
                    <a:pt x="24824" y="21495"/>
                    <a:pt x="23229" y="23934"/>
                  </a:cubicBezTo>
                  <a:cubicBezTo>
                    <a:pt x="23191" y="23992"/>
                    <a:pt x="23148" y="24050"/>
                    <a:pt x="23106" y="24108"/>
                  </a:cubicBezTo>
                  <a:lnTo>
                    <a:pt x="23106" y="24108"/>
                  </a:lnTo>
                  <a:cubicBezTo>
                    <a:pt x="23088" y="24104"/>
                    <a:pt x="23067" y="24099"/>
                    <a:pt x="23044" y="24092"/>
                  </a:cubicBezTo>
                  <a:cubicBezTo>
                    <a:pt x="22905" y="24054"/>
                    <a:pt x="22768" y="24012"/>
                    <a:pt x="22633" y="23962"/>
                  </a:cubicBezTo>
                  <a:cubicBezTo>
                    <a:pt x="22302" y="23842"/>
                    <a:pt x="21982" y="23692"/>
                    <a:pt x="21664" y="23540"/>
                  </a:cubicBezTo>
                  <a:cubicBezTo>
                    <a:pt x="19793" y="22645"/>
                    <a:pt x="18001" y="21587"/>
                    <a:pt x="16189" y="20578"/>
                  </a:cubicBezTo>
                  <a:cubicBezTo>
                    <a:pt x="15443" y="20163"/>
                    <a:pt x="14697" y="19740"/>
                    <a:pt x="13928" y="19365"/>
                  </a:cubicBezTo>
                  <a:cubicBezTo>
                    <a:pt x="13607" y="19207"/>
                    <a:pt x="13229" y="18985"/>
                    <a:pt x="12857" y="18985"/>
                  </a:cubicBezTo>
                  <a:cubicBezTo>
                    <a:pt x="12737" y="18985"/>
                    <a:pt x="12617" y="19009"/>
                    <a:pt x="12500" y="19066"/>
                  </a:cubicBezTo>
                  <a:cubicBezTo>
                    <a:pt x="12209" y="19207"/>
                    <a:pt x="11959" y="19472"/>
                    <a:pt x="11729" y="19693"/>
                  </a:cubicBezTo>
                  <a:cubicBezTo>
                    <a:pt x="11318" y="20094"/>
                    <a:pt x="10928" y="20513"/>
                    <a:pt x="10534" y="20928"/>
                  </a:cubicBezTo>
                  <a:cubicBezTo>
                    <a:pt x="9428" y="22101"/>
                    <a:pt x="8325" y="23277"/>
                    <a:pt x="7166" y="24400"/>
                  </a:cubicBezTo>
                  <a:cubicBezTo>
                    <a:pt x="6929" y="24629"/>
                    <a:pt x="6690" y="24856"/>
                    <a:pt x="6448" y="25080"/>
                  </a:cubicBezTo>
                  <a:lnTo>
                    <a:pt x="6448" y="25080"/>
                  </a:lnTo>
                  <a:cubicBezTo>
                    <a:pt x="7055" y="22855"/>
                    <a:pt x="7613" y="20617"/>
                    <a:pt x="8177" y="18381"/>
                  </a:cubicBezTo>
                  <a:cubicBezTo>
                    <a:pt x="8331" y="17766"/>
                    <a:pt x="8727" y="16974"/>
                    <a:pt x="8278" y="16415"/>
                  </a:cubicBezTo>
                  <a:cubicBezTo>
                    <a:pt x="7575" y="15537"/>
                    <a:pt x="6292" y="15010"/>
                    <a:pt x="5320" y="14501"/>
                  </a:cubicBezTo>
                  <a:cubicBezTo>
                    <a:pt x="4122" y="13870"/>
                    <a:pt x="2890" y="13287"/>
                    <a:pt x="1708" y="12620"/>
                  </a:cubicBezTo>
                  <a:lnTo>
                    <a:pt x="1708" y="12620"/>
                  </a:lnTo>
                  <a:cubicBezTo>
                    <a:pt x="6998" y="10932"/>
                    <a:pt x="12278" y="9210"/>
                    <a:pt x="17556" y="7490"/>
                  </a:cubicBezTo>
                  <a:cubicBezTo>
                    <a:pt x="23048" y="5699"/>
                    <a:pt x="28536" y="3904"/>
                    <a:pt x="34026" y="2105"/>
                  </a:cubicBezTo>
                  <a:cubicBezTo>
                    <a:pt x="34765" y="1863"/>
                    <a:pt x="35503" y="1620"/>
                    <a:pt x="36242" y="1377"/>
                  </a:cubicBezTo>
                  <a:close/>
                  <a:moveTo>
                    <a:pt x="37319" y="0"/>
                  </a:moveTo>
                  <a:cubicBezTo>
                    <a:pt x="37273" y="0"/>
                    <a:pt x="37225" y="7"/>
                    <a:pt x="37176" y="23"/>
                  </a:cubicBezTo>
                  <a:cubicBezTo>
                    <a:pt x="33967" y="1077"/>
                    <a:pt x="30757" y="2128"/>
                    <a:pt x="27546" y="3179"/>
                  </a:cubicBezTo>
                  <a:cubicBezTo>
                    <a:pt x="21382" y="5195"/>
                    <a:pt x="15218" y="7209"/>
                    <a:pt x="9047" y="9209"/>
                  </a:cubicBezTo>
                  <a:cubicBezTo>
                    <a:pt x="6184" y="10137"/>
                    <a:pt x="3319" y="11064"/>
                    <a:pt x="452" y="11976"/>
                  </a:cubicBezTo>
                  <a:lnTo>
                    <a:pt x="452" y="11976"/>
                  </a:lnTo>
                  <a:cubicBezTo>
                    <a:pt x="371" y="11985"/>
                    <a:pt x="297" y="12018"/>
                    <a:pt x="233" y="12067"/>
                  </a:cubicBezTo>
                  <a:lnTo>
                    <a:pt x="233" y="12067"/>
                  </a:lnTo>
                  <a:cubicBezTo>
                    <a:pt x="111" y="12148"/>
                    <a:pt x="46" y="12272"/>
                    <a:pt x="28" y="12402"/>
                  </a:cubicBezTo>
                  <a:lnTo>
                    <a:pt x="28" y="12402"/>
                  </a:lnTo>
                  <a:cubicBezTo>
                    <a:pt x="0" y="12540"/>
                    <a:pt x="26" y="12688"/>
                    <a:pt x="128" y="12807"/>
                  </a:cubicBezTo>
                  <a:lnTo>
                    <a:pt x="128" y="12807"/>
                  </a:lnTo>
                  <a:cubicBezTo>
                    <a:pt x="180" y="12878"/>
                    <a:pt x="249" y="12934"/>
                    <a:pt x="332" y="12964"/>
                  </a:cubicBezTo>
                  <a:lnTo>
                    <a:pt x="332" y="12964"/>
                  </a:lnTo>
                  <a:cubicBezTo>
                    <a:pt x="1532" y="13711"/>
                    <a:pt x="2813" y="14326"/>
                    <a:pt x="4069" y="14970"/>
                  </a:cubicBezTo>
                  <a:cubicBezTo>
                    <a:pt x="5152" y="15529"/>
                    <a:pt x="6416" y="16055"/>
                    <a:pt x="7339" y="16873"/>
                  </a:cubicBezTo>
                  <a:cubicBezTo>
                    <a:pt x="7383" y="16913"/>
                    <a:pt x="7435" y="16989"/>
                    <a:pt x="7487" y="17027"/>
                  </a:cubicBezTo>
                  <a:lnTo>
                    <a:pt x="7487" y="17027"/>
                  </a:lnTo>
                  <a:cubicBezTo>
                    <a:pt x="7393" y="17359"/>
                    <a:pt x="7319" y="17699"/>
                    <a:pt x="7235" y="18033"/>
                  </a:cubicBezTo>
                  <a:cubicBezTo>
                    <a:pt x="6913" y="19321"/>
                    <a:pt x="6584" y="20606"/>
                    <a:pt x="6254" y="21891"/>
                  </a:cubicBezTo>
                  <a:cubicBezTo>
                    <a:pt x="5860" y="23410"/>
                    <a:pt x="5464" y="24931"/>
                    <a:pt x="5034" y="26439"/>
                  </a:cubicBezTo>
                  <a:cubicBezTo>
                    <a:pt x="4930" y="26803"/>
                    <a:pt x="5214" y="27050"/>
                    <a:pt x="5517" y="27050"/>
                  </a:cubicBezTo>
                  <a:cubicBezTo>
                    <a:pt x="5639" y="27050"/>
                    <a:pt x="5763" y="27011"/>
                    <a:pt x="5866" y="26924"/>
                  </a:cubicBezTo>
                  <a:cubicBezTo>
                    <a:pt x="8247" y="24910"/>
                    <a:pt x="10227" y="22525"/>
                    <a:pt x="12464" y="20370"/>
                  </a:cubicBezTo>
                  <a:cubicBezTo>
                    <a:pt x="12589" y="20250"/>
                    <a:pt x="12713" y="20123"/>
                    <a:pt x="12852" y="20018"/>
                  </a:cubicBezTo>
                  <a:cubicBezTo>
                    <a:pt x="12863" y="20009"/>
                    <a:pt x="12877" y="19999"/>
                    <a:pt x="12890" y="19990"/>
                  </a:cubicBezTo>
                  <a:lnTo>
                    <a:pt x="12890" y="19990"/>
                  </a:lnTo>
                  <a:cubicBezTo>
                    <a:pt x="12900" y="19993"/>
                    <a:pt x="12910" y="19997"/>
                    <a:pt x="12921" y="20001"/>
                  </a:cubicBezTo>
                  <a:cubicBezTo>
                    <a:pt x="13088" y="20068"/>
                    <a:pt x="13031" y="20039"/>
                    <a:pt x="13176" y="20106"/>
                  </a:cubicBezTo>
                  <a:cubicBezTo>
                    <a:pt x="13893" y="20437"/>
                    <a:pt x="14584" y="20827"/>
                    <a:pt x="15275" y="21210"/>
                  </a:cubicBezTo>
                  <a:cubicBezTo>
                    <a:pt x="17105" y="22224"/>
                    <a:pt x="18913" y="23285"/>
                    <a:pt x="20786" y="24217"/>
                  </a:cubicBezTo>
                  <a:cubicBezTo>
                    <a:pt x="21424" y="24535"/>
                    <a:pt x="22098" y="24897"/>
                    <a:pt x="22800" y="25057"/>
                  </a:cubicBezTo>
                  <a:cubicBezTo>
                    <a:pt x="22930" y="25087"/>
                    <a:pt x="23053" y="25105"/>
                    <a:pt x="23169" y="25105"/>
                  </a:cubicBezTo>
                  <a:cubicBezTo>
                    <a:pt x="23448" y="25105"/>
                    <a:pt x="23685" y="25004"/>
                    <a:pt x="23880" y="24741"/>
                  </a:cubicBezTo>
                  <a:cubicBezTo>
                    <a:pt x="24388" y="24059"/>
                    <a:pt x="24801" y="23292"/>
                    <a:pt x="25237" y="22563"/>
                  </a:cubicBezTo>
                  <a:cubicBezTo>
                    <a:pt x="26092" y="21124"/>
                    <a:pt x="26933" y="19677"/>
                    <a:pt x="27771" y="18227"/>
                  </a:cubicBezTo>
                  <a:cubicBezTo>
                    <a:pt x="29844" y="14642"/>
                    <a:pt x="31898" y="11043"/>
                    <a:pt x="33946" y="7443"/>
                  </a:cubicBezTo>
                  <a:cubicBezTo>
                    <a:pt x="35191" y="5254"/>
                    <a:pt x="36493" y="3084"/>
                    <a:pt x="37679" y="860"/>
                  </a:cubicBezTo>
                  <a:cubicBezTo>
                    <a:pt x="37698" y="826"/>
                    <a:pt x="37717" y="790"/>
                    <a:pt x="37738" y="754"/>
                  </a:cubicBezTo>
                  <a:cubicBezTo>
                    <a:pt x="37919" y="436"/>
                    <a:pt x="37673" y="0"/>
                    <a:pt x="37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2" name="Google Shape;9802;p27"/>
            <p:cNvSpPr/>
            <p:nvPr/>
          </p:nvSpPr>
          <p:spPr>
            <a:xfrm>
              <a:off x="3492300" y="863350"/>
              <a:ext cx="474450" cy="278325"/>
            </a:xfrm>
            <a:custGeom>
              <a:avLst/>
              <a:gdLst/>
              <a:ahLst/>
              <a:cxnLst/>
              <a:rect l="l" t="t" r="r" b="b"/>
              <a:pathLst>
                <a:path w="18978" h="11133" extrusionOk="0">
                  <a:moveTo>
                    <a:pt x="18335" y="1"/>
                  </a:moveTo>
                  <a:cubicBezTo>
                    <a:pt x="18285" y="1"/>
                    <a:pt x="18233" y="10"/>
                    <a:pt x="18179" y="31"/>
                  </a:cubicBezTo>
                  <a:cubicBezTo>
                    <a:pt x="15036" y="1249"/>
                    <a:pt x="11985" y="2675"/>
                    <a:pt x="8954" y="4143"/>
                  </a:cubicBezTo>
                  <a:cubicBezTo>
                    <a:pt x="6184" y="5485"/>
                    <a:pt x="3415" y="6829"/>
                    <a:pt x="534" y="7916"/>
                  </a:cubicBezTo>
                  <a:cubicBezTo>
                    <a:pt x="1" y="8116"/>
                    <a:pt x="152" y="8911"/>
                    <a:pt x="623" y="8911"/>
                  </a:cubicBezTo>
                  <a:cubicBezTo>
                    <a:pt x="678" y="8911"/>
                    <a:pt x="737" y="8900"/>
                    <a:pt x="799" y="8877"/>
                  </a:cubicBezTo>
                  <a:cubicBezTo>
                    <a:pt x="5885" y="6960"/>
                    <a:pt x="10658" y="4331"/>
                    <a:pt x="15633" y="2155"/>
                  </a:cubicBezTo>
                  <a:lnTo>
                    <a:pt x="15633" y="2155"/>
                  </a:lnTo>
                  <a:cubicBezTo>
                    <a:pt x="12206" y="4952"/>
                    <a:pt x="8533" y="7433"/>
                    <a:pt x="5160" y="10303"/>
                  </a:cubicBezTo>
                  <a:cubicBezTo>
                    <a:pt x="4776" y="10629"/>
                    <a:pt x="5131" y="11132"/>
                    <a:pt x="5535" y="11132"/>
                  </a:cubicBezTo>
                  <a:cubicBezTo>
                    <a:pt x="5646" y="11132"/>
                    <a:pt x="5760" y="11095"/>
                    <a:pt x="5863" y="11007"/>
                  </a:cubicBezTo>
                  <a:cubicBezTo>
                    <a:pt x="10016" y="7474"/>
                    <a:pt x="14621" y="4533"/>
                    <a:pt x="18664" y="863"/>
                  </a:cubicBezTo>
                  <a:cubicBezTo>
                    <a:pt x="18977" y="577"/>
                    <a:pt x="18723" y="1"/>
                    <a:pt x="183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3" name="Google Shape;9803;p27"/>
            <p:cNvSpPr/>
            <p:nvPr/>
          </p:nvSpPr>
          <p:spPr>
            <a:xfrm>
              <a:off x="3428775" y="1197550"/>
              <a:ext cx="352850" cy="128775"/>
            </a:xfrm>
            <a:custGeom>
              <a:avLst/>
              <a:gdLst/>
              <a:ahLst/>
              <a:cxnLst/>
              <a:rect l="l" t="t" r="r" b="b"/>
              <a:pathLst>
                <a:path w="14114" h="5151" extrusionOk="0">
                  <a:moveTo>
                    <a:pt x="13430" y="0"/>
                  </a:moveTo>
                  <a:cubicBezTo>
                    <a:pt x="13384" y="0"/>
                    <a:pt x="13335" y="7"/>
                    <a:pt x="13283" y="21"/>
                  </a:cubicBezTo>
                  <a:cubicBezTo>
                    <a:pt x="8994" y="1241"/>
                    <a:pt x="4865" y="2969"/>
                    <a:pt x="568" y="4169"/>
                  </a:cubicBezTo>
                  <a:cubicBezTo>
                    <a:pt x="1" y="4328"/>
                    <a:pt x="175" y="5151"/>
                    <a:pt x="688" y="5151"/>
                  </a:cubicBezTo>
                  <a:cubicBezTo>
                    <a:pt x="734" y="5151"/>
                    <a:pt x="782" y="5144"/>
                    <a:pt x="833" y="5130"/>
                  </a:cubicBezTo>
                  <a:cubicBezTo>
                    <a:pt x="5131" y="3929"/>
                    <a:pt x="9260" y="2202"/>
                    <a:pt x="13549" y="982"/>
                  </a:cubicBezTo>
                  <a:cubicBezTo>
                    <a:pt x="14113" y="822"/>
                    <a:pt x="13940" y="0"/>
                    <a:pt x="1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04" name="Google Shape;9804;p27"/>
          <p:cNvSpPr/>
          <p:nvPr/>
        </p:nvSpPr>
        <p:spPr>
          <a:xfrm rot="-900008">
            <a:off x="14478277" y="935483"/>
            <a:ext cx="1171586" cy="1246826"/>
          </a:xfrm>
          <a:custGeom>
            <a:avLst/>
            <a:gdLst/>
            <a:ahLst/>
            <a:cxnLst/>
            <a:rect l="l" t="t" r="r" b="b"/>
            <a:pathLst>
              <a:path w="27269" h="29017" extrusionOk="0">
                <a:moveTo>
                  <a:pt x="22507" y="0"/>
                </a:moveTo>
                <a:cubicBezTo>
                  <a:pt x="21719" y="0"/>
                  <a:pt x="20932" y="201"/>
                  <a:pt x="20248" y="603"/>
                </a:cubicBezTo>
                <a:cubicBezTo>
                  <a:pt x="20101" y="684"/>
                  <a:pt x="19960" y="774"/>
                  <a:pt x="19827" y="877"/>
                </a:cubicBezTo>
                <a:cubicBezTo>
                  <a:pt x="19689" y="973"/>
                  <a:pt x="19562" y="1080"/>
                  <a:pt x="19439" y="1195"/>
                </a:cubicBezTo>
                <a:cubicBezTo>
                  <a:pt x="19306" y="1313"/>
                  <a:pt x="19214" y="1408"/>
                  <a:pt x="19117" y="1505"/>
                </a:cubicBezTo>
                <a:lnTo>
                  <a:pt x="18821" y="1800"/>
                </a:lnTo>
                <a:lnTo>
                  <a:pt x="17642" y="2975"/>
                </a:lnTo>
                <a:lnTo>
                  <a:pt x="8210" y="12373"/>
                </a:lnTo>
                <a:lnTo>
                  <a:pt x="3494" y="17071"/>
                </a:lnTo>
                <a:lnTo>
                  <a:pt x="2315" y="18246"/>
                </a:lnTo>
                <a:lnTo>
                  <a:pt x="1721" y="18842"/>
                </a:lnTo>
                <a:cubicBezTo>
                  <a:pt x="1504" y="19073"/>
                  <a:pt x="1291" y="19311"/>
                  <a:pt x="1110" y="19576"/>
                </a:cubicBezTo>
                <a:cubicBezTo>
                  <a:pt x="744" y="20099"/>
                  <a:pt x="454" y="20675"/>
                  <a:pt x="267" y="21287"/>
                </a:cubicBezTo>
                <a:cubicBezTo>
                  <a:pt x="86" y="21900"/>
                  <a:pt x="1" y="22538"/>
                  <a:pt x="13" y="23174"/>
                </a:cubicBezTo>
                <a:cubicBezTo>
                  <a:pt x="35" y="24451"/>
                  <a:pt x="496" y="25713"/>
                  <a:pt x="1281" y="26719"/>
                </a:cubicBezTo>
                <a:cubicBezTo>
                  <a:pt x="1679" y="27216"/>
                  <a:pt x="2146" y="27657"/>
                  <a:pt x="2675" y="28015"/>
                </a:cubicBezTo>
                <a:cubicBezTo>
                  <a:pt x="3210" y="28365"/>
                  <a:pt x="3798" y="28634"/>
                  <a:pt x="4413" y="28805"/>
                </a:cubicBezTo>
                <a:cubicBezTo>
                  <a:pt x="4924" y="28947"/>
                  <a:pt x="5453" y="29016"/>
                  <a:pt x="5983" y="29016"/>
                </a:cubicBezTo>
                <a:cubicBezTo>
                  <a:pt x="6728" y="29016"/>
                  <a:pt x="7474" y="28878"/>
                  <a:pt x="8170" y="28610"/>
                </a:cubicBezTo>
                <a:cubicBezTo>
                  <a:pt x="8765" y="28375"/>
                  <a:pt x="9319" y="28045"/>
                  <a:pt x="9814" y="27642"/>
                </a:cubicBezTo>
                <a:lnTo>
                  <a:pt x="10170" y="27323"/>
                </a:lnTo>
                <a:cubicBezTo>
                  <a:pt x="10285" y="27216"/>
                  <a:pt x="10371" y="27125"/>
                  <a:pt x="10472" y="27025"/>
                </a:cubicBezTo>
                <a:lnTo>
                  <a:pt x="11063" y="26437"/>
                </a:lnTo>
                <a:lnTo>
                  <a:pt x="20495" y="17039"/>
                </a:lnTo>
                <a:cubicBezTo>
                  <a:pt x="21385" y="16152"/>
                  <a:pt x="21860" y="15184"/>
                  <a:pt x="21554" y="14878"/>
                </a:cubicBezTo>
                <a:cubicBezTo>
                  <a:pt x="21491" y="14814"/>
                  <a:pt x="21400" y="14784"/>
                  <a:pt x="21287" y="14784"/>
                </a:cubicBezTo>
                <a:cubicBezTo>
                  <a:pt x="20852" y="14784"/>
                  <a:pt x="20096" y="15227"/>
                  <a:pt x="19389" y="15931"/>
                </a:cubicBezTo>
                <a:lnTo>
                  <a:pt x="9957" y="25329"/>
                </a:lnTo>
                <a:lnTo>
                  <a:pt x="9369" y="25916"/>
                </a:lnTo>
                <a:cubicBezTo>
                  <a:pt x="9272" y="26009"/>
                  <a:pt x="9166" y="26121"/>
                  <a:pt x="9079" y="26200"/>
                </a:cubicBezTo>
                <a:lnTo>
                  <a:pt x="8814" y="26439"/>
                </a:lnTo>
                <a:cubicBezTo>
                  <a:pt x="8448" y="26735"/>
                  <a:pt x="8041" y="26978"/>
                  <a:pt x="7603" y="27152"/>
                </a:cubicBezTo>
                <a:cubicBezTo>
                  <a:pt x="7090" y="27349"/>
                  <a:pt x="6538" y="27451"/>
                  <a:pt x="5987" y="27451"/>
                </a:cubicBezTo>
                <a:cubicBezTo>
                  <a:pt x="5595" y="27451"/>
                  <a:pt x="5204" y="27399"/>
                  <a:pt x="4826" y="27294"/>
                </a:cubicBezTo>
                <a:cubicBezTo>
                  <a:pt x="4373" y="27166"/>
                  <a:pt x="3939" y="26970"/>
                  <a:pt x="3544" y="26715"/>
                </a:cubicBezTo>
                <a:cubicBezTo>
                  <a:pt x="3154" y="26449"/>
                  <a:pt x="2808" y="26121"/>
                  <a:pt x="2512" y="25753"/>
                </a:cubicBezTo>
                <a:cubicBezTo>
                  <a:pt x="1935" y="25011"/>
                  <a:pt x="1591" y="24083"/>
                  <a:pt x="1577" y="23138"/>
                </a:cubicBezTo>
                <a:cubicBezTo>
                  <a:pt x="1570" y="22667"/>
                  <a:pt x="1633" y="22194"/>
                  <a:pt x="1764" y="21743"/>
                </a:cubicBezTo>
                <a:cubicBezTo>
                  <a:pt x="1902" y="21291"/>
                  <a:pt x="2118" y="20866"/>
                  <a:pt x="2387" y="20480"/>
                </a:cubicBezTo>
                <a:cubicBezTo>
                  <a:pt x="2520" y="20285"/>
                  <a:pt x="2677" y="20110"/>
                  <a:pt x="2838" y="19937"/>
                </a:cubicBezTo>
                <a:lnTo>
                  <a:pt x="3418" y="19355"/>
                </a:lnTo>
                <a:lnTo>
                  <a:pt x="4597" y="18180"/>
                </a:lnTo>
                <a:lnTo>
                  <a:pt x="9313" y="13480"/>
                </a:lnTo>
                <a:lnTo>
                  <a:pt x="18747" y="4082"/>
                </a:lnTo>
                <a:lnTo>
                  <a:pt x="19926" y="2907"/>
                </a:lnTo>
                <a:lnTo>
                  <a:pt x="20220" y="2615"/>
                </a:lnTo>
                <a:cubicBezTo>
                  <a:pt x="20318" y="2515"/>
                  <a:pt x="20421" y="2412"/>
                  <a:pt x="20497" y="2348"/>
                </a:cubicBezTo>
                <a:cubicBezTo>
                  <a:pt x="20576" y="2273"/>
                  <a:pt x="20660" y="2201"/>
                  <a:pt x="20751" y="2140"/>
                </a:cubicBezTo>
                <a:cubicBezTo>
                  <a:pt x="20836" y="2070"/>
                  <a:pt x="20930" y="2014"/>
                  <a:pt x="21027" y="1961"/>
                </a:cubicBezTo>
                <a:cubicBezTo>
                  <a:pt x="21473" y="1696"/>
                  <a:pt x="21990" y="1565"/>
                  <a:pt x="22507" y="1565"/>
                </a:cubicBezTo>
                <a:cubicBezTo>
                  <a:pt x="22870" y="1565"/>
                  <a:pt x="23232" y="1629"/>
                  <a:pt x="23570" y="1758"/>
                </a:cubicBezTo>
                <a:cubicBezTo>
                  <a:pt x="24397" y="2056"/>
                  <a:pt x="25065" y="2764"/>
                  <a:pt x="25342" y="3593"/>
                </a:cubicBezTo>
                <a:cubicBezTo>
                  <a:pt x="25634" y="4424"/>
                  <a:pt x="25517" y="5384"/>
                  <a:pt x="25051" y="6128"/>
                </a:cubicBezTo>
                <a:cubicBezTo>
                  <a:pt x="24938" y="6315"/>
                  <a:pt x="24797" y="6486"/>
                  <a:pt x="24646" y="6647"/>
                </a:cubicBezTo>
                <a:lnTo>
                  <a:pt x="24063" y="7229"/>
                </a:lnTo>
                <a:lnTo>
                  <a:pt x="22884" y="8404"/>
                </a:lnTo>
                <a:lnTo>
                  <a:pt x="20526" y="10752"/>
                </a:lnTo>
                <a:lnTo>
                  <a:pt x="15811" y="15452"/>
                </a:lnTo>
                <a:lnTo>
                  <a:pt x="11095" y="20150"/>
                </a:lnTo>
                <a:lnTo>
                  <a:pt x="10506" y="20739"/>
                </a:lnTo>
                <a:cubicBezTo>
                  <a:pt x="10283" y="20961"/>
                  <a:pt x="10170" y="21073"/>
                  <a:pt x="10011" y="21174"/>
                </a:cubicBezTo>
                <a:cubicBezTo>
                  <a:pt x="9754" y="21340"/>
                  <a:pt x="9447" y="21423"/>
                  <a:pt x="9141" y="21423"/>
                </a:cubicBezTo>
                <a:cubicBezTo>
                  <a:pt x="9072" y="21423"/>
                  <a:pt x="9004" y="21419"/>
                  <a:pt x="8936" y="21411"/>
                </a:cubicBezTo>
                <a:cubicBezTo>
                  <a:pt x="8184" y="21331"/>
                  <a:pt x="7552" y="20653"/>
                  <a:pt x="7524" y="19898"/>
                </a:cubicBezTo>
                <a:cubicBezTo>
                  <a:pt x="7500" y="19524"/>
                  <a:pt x="7607" y="19142"/>
                  <a:pt x="7834" y="18846"/>
                </a:cubicBezTo>
                <a:cubicBezTo>
                  <a:pt x="7858" y="18806"/>
                  <a:pt x="7890" y="18770"/>
                  <a:pt x="7922" y="18737"/>
                </a:cubicBezTo>
                <a:cubicBezTo>
                  <a:pt x="7951" y="18701"/>
                  <a:pt x="7979" y="18667"/>
                  <a:pt x="8035" y="18611"/>
                </a:cubicBezTo>
                <a:lnTo>
                  <a:pt x="8325" y="18313"/>
                </a:lnTo>
                <a:lnTo>
                  <a:pt x="8906" y="17717"/>
                </a:lnTo>
                <a:lnTo>
                  <a:pt x="11224" y="15333"/>
                </a:lnTo>
                <a:lnTo>
                  <a:pt x="15864" y="10561"/>
                </a:lnTo>
                <a:cubicBezTo>
                  <a:pt x="16739" y="9661"/>
                  <a:pt x="17200" y="8685"/>
                  <a:pt x="16894" y="8380"/>
                </a:cubicBezTo>
                <a:cubicBezTo>
                  <a:pt x="16832" y="8319"/>
                  <a:pt x="16743" y="8290"/>
                  <a:pt x="16633" y="8290"/>
                </a:cubicBezTo>
                <a:cubicBezTo>
                  <a:pt x="16201" y="8290"/>
                  <a:pt x="15448" y="8744"/>
                  <a:pt x="14749" y="9464"/>
                </a:cubicBezTo>
                <a:lnTo>
                  <a:pt x="10105" y="14239"/>
                </a:lnTo>
                <a:lnTo>
                  <a:pt x="7784" y="16627"/>
                </a:lnTo>
                <a:lnTo>
                  <a:pt x="7204" y="17224"/>
                </a:lnTo>
                <a:lnTo>
                  <a:pt x="6914" y="17522"/>
                </a:lnTo>
                <a:cubicBezTo>
                  <a:pt x="6870" y="17566"/>
                  <a:pt x="6806" y="17635"/>
                  <a:pt x="6745" y="17705"/>
                </a:cubicBezTo>
                <a:cubicBezTo>
                  <a:pt x="6685" y="17774"/>
                  <a:pt x="6625" y="17844"/>
                  <a:pt x="6574" y="17920"/>
                </a:cubicBezTo>
                <a:cubicBezTo>
                  <a:pt x="6130" y="18510"/>
                  <a:pt x="5916" y="19262"/>
                  <a:pt x="5963" y="19993"/>
                </a:cubicBezTo>
                <a:cubicBezTo>
                  <a:pt x="6005" y="20725"/>
                  <a:pt x="6307" y="21448"/>
                  <a:pt x="6816" y="21979"/>
                </a:cubicBezTo>
                <a:cubicBezTo>
                  <a:pt x="7313" y="22514"/>
                  <a:pt x="8009" y="22878"/>
                  <a:pt x="8739" y="22963"/>
                </a:cubicBezTo>
                <a:cubicBezTo>
                  <a:pt x="8873" y="22981"/>
                  <a:pt x="9009" y="22989"/>
                  <a:pt x="9144" y="22989"/>
                </a:cubicBezTo>
                <a:cubicBezTo>
                  <a:pt x="9743" y="22989"/>
                  <a:pt x="10342" y="22822"/>
                  <a:pt x="10848" y="22496"/>
                </a:cubicBezTo>
                <a:cubicBezTo>
                  <a:pt x="11003" y="22395"/>
                  <a:pt x="11152" y="22287"/>
                  <a:pt x="11286" y="22162"/>
                </a:cubicBezTo>
                <a:cubicBezTo>
                  <a:pt x="11439" y="22025"/>
                  <a:pt x="11502" y="21951"/>
                  <a:pt x="11612" y="21848"/>
                </a:cubicBezTo>
                <a:lnTo>
                  <a:pt x="12200" y="21260"/>
                </a:lnTo>
                <a:lnTo>
                  <a:pt x="16916" y="16562"/>
                </a:lnTo>
                <a:lnTo>
                  <a:pt x="21632" y="11862"/>
                </a:lnTo>
                <a:lnTo>
                  <a:pt x="23990" y="9514"/>
                </a:lnTo>
                <a:lnTo>
                  <a:pt x="25169" y="8339"/>
                </a:lnTo>
                <a:lnTo>
                  <a:pt x="25763" y="7742"/>
                </a:lnTo>
                <a:cubicBezTo>
                  <a:pt x="25994" y="7502"/>
                  <a:pt x="26206" y="7241"/>
                  <a:pt x="26381" y="6955"/>
                </a:cubicBezTo>
                <a:cubicBezTo>
                  <a:pt x="27093" y="5816"/>
                  <a:pt x="27268" y="4360"/>
                  <a:pt x="26825" y="3092"/>
                </a:cubicBezTo>
                <a:cubicBezTo>
                  <a:pt x="26397" y="1820"/>
                  <a:pt x="25389" y="758"/>
                  <a:pt x="24125" y="295"/>
                </a:cubicBezTo>
                <a:cubicBezTo>
                  <a:pt x="23609" y="98"/>
                  <a:pt x="23058" y="0"/>
                  <a:pt x="225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27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41300" y="1258750"/>
            <a:ext cx="14040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Font typeface="Gantari ExtraBold"/>
              <a:buNone/>
              <a:defRPr sz="3300">
                <a:solidFill>
                  <a:schemeClr val="lt2"/>
                </a:solidFill>
                <a:latin typeface="Gantari ExtraBold"/>
                <a:ea typeface="Gantari ExtraBold"/>
                <a:cs typeface="Gantari ExtraBold"/>
                <a:sym typeface="Gantari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41300" y="2404150"/>
            <a:ext cx="14040000" cy="6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●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○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antari"/>
              <a:buChar char="■"/>
              <a:defRPr>
                <a:solidFill>
                  <a:schemeClr val="dk1"/>
                </a:solidFill>
                <a:latin typeface="Gantari"/>
                <a:ea typeface="Gantari"/>
                <a:cs typeface="Gantari"/>
                <a:sym typeface="Ganta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364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800">
          <p15:clr>
            <a:srgbClr val="EA4335"/>
          </p15:clr>
        </p15:guide>
        <p15:guide id="2" pos="5222">
          <p15:clr>
            <a:srgbClr val="EA4335"/>
          </p15:clr>
        </p15:guide>
        <p15:guide id="3" orient="horz" pos="2903">
          <p15:clr>
            <a:srgbClr val="EA4335"/>
          </p15:clr>
        </p15:guide>
        <p15:guide id="4" orient="horz" pos="39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image" Target="../media/image68.svg"/><Relationship Id="rId26" Type="http://schemas.openxmlformats.org/officeDocument/2006/relationships/image" Target="../media/image60.svg"/><Relationship Id="rId3" Type="http://schemas.openxmlformats.org/officeDocument/2006/relationships/image" Target="../media/image20.png"/><Relationship Id="rId21" Type="http://schemas.openxmlformats.org/officeDocument/2006/relationships/image" Target="../media/image58.svg"/><Relationship Id="rId7" Type="http://schemas.openxmlformats.org/officeDocument/2006/relationships/slide" Target="slide20.xml"/><Relationship Id="rId12" Type="http://schemas.openxmlformats.org/officeDocument/2006/relationships/image" Target="../media/image55.svg"/><Relationship Id="rId17" Type="http://schemas.openxmlformats.org/officeDocument/2006/relationships/image" Target="../media/image26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11" Type="http://schemas.openxmlformats.org/officeDocument/2006/relationships/image" Target="../media/image23.png"/><Relationship Id="rId24" Type="http://schemas.openxmlformats.org/officeDocument/2006/relationships/slide" Target="slide21.xml"/><Relationship Id="rId5" Type="http://schemas.openxmlformats.org/officeDocument/2006/relationships/image" Target="../media/image21.png"/><Relationship Id="rId15" Type="http://schemas.openxmlformats.org/officeDocument/2006/relationships/slide" Target="slide19.xml"/><Relationship Id="rId23" Type="http://schemas.openxmlformats.org/officeDocument/2006/relationships/image" Target="../media/image70.svg"/><Relationship Id="rId10" Type="http://schemas.openxmlformats.org/officeDocument/2006/relationships/slide" Target="slide18.xml"/><Relationship Id="rId19" Type="http://schemas.openxmlformats.org/officeDocument/2006/relationships/slide" Target="slide22.xml"/><Relationship Id="rId4" Type="http://schemas.openxmlformats.org/officeDocument/2006/relationships/image" Target="../media/image62.svg"/><Relationship Id="rId9" Type="http://schemas.openxmlformats.org/officeDocument/2006/relationships/image" Target="../media/image53.svg"/><Relationship Id="rId14" Type="http://schemas.openxmlformats.org/officeDocument/2006/relationships/image" Target="../media/image66.svg"/><Relationship Id="rId2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slide" Target="slide17.xml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2.png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slide" Target="slide17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8.png"/><Relationship Id="rId5" Type="http://schemas.openxmlformats.org/officeDocument/2006/relationships/image" Target="../media/image30.png"/><Relationship Id="rId10" Type="http://schemas.openxmlformats.org/officeDocument/2006/relationships/image" Target="../media/image47.png"/><Relationship Id="rId4" Type="http://schemas.openxmlformats.org/officeDocument/2006/relationships/slide" Target="slide17.xml"/><Relationship Id="rId9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53.png"/><Relationship Id="rId5" Type="http://schemas.openxmlformats.org/officeDocument/2006/relationships/image" Target="../media/image30.png"/><Relationship Id="rId10" Type="http://schemas.openxmlformats.org/officeDocument/2006/relationships/image" Target="../media/image52.png"/><Relationship Id="rId4" Type="http://schemas.openxmlformats.org/officeDocument/2006/relationships/slide" Target="slide17.xml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361470" y="1956174"/>
            <a:ext cx="12640530" cy="573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  <a:buClr>
                <a:srgbClr val="000000"/>
              </a:buClr>
            </a:pPr>
            <a:r>
              <a:rPr lang="en-US" sz="8500" b="1" kern="0">
                <a:solidFill>
                  <a:srgbClr val="005051">
                    <a:lumMod val="90000"/>
                    <a:lumOff val="10000"/>
                  </a:srgbClr>
                </a:solidFill>
                <a:latin typeface="Arial"/>
                <a:cs typeface="Arial"/>
                <a:sym typeface="Arial"/>
              </a:rPr>
              <a:t>CHÀO MỪNG CÁC EM ĐẾN VỚI TIẾT HỌC</a:t>
            </a:r>
          </a:p>
          <a:p>
            <a:pPr defTabSz="1371600">
              <a:lnSpc>
                <a:spcPct val="150000"/>
              </a:lnSpc>
              <a:buClr>
                <a:srgbClr val="000000"/>
              </a:buClr>
            </a:pPr>
            <a:r>
              <a:rPr lang="en-US" sz="8500" b="1" kern="0">
                <a:solidFill>
                  <a:srgbClr val="005051">
                    <a:lumMod val="90000"/>
                    <a:lumOff val="10000"/>
                  </a:srgbClr>
                </a:solidFill>
                <a:latin typeface="Arial"/>
                <a:cs typeface="Arial"/>
                <a:sym typeface="Arial"/>
              </a:rPr>
              <a:t>HÔM NAY!</a:t>
            </a:r>
          </a:p>
        </p:txBody>
      </p:sp>
      <p:grpSp>
        <p:nvGrpSpPr>
          <p:cNvPr id="26" name="Google Shape;9816;p31"/>
          <p:cNvGrpSpPr/>
          <p:nvPr/>
        </p:nvGrpSpPr>
        <p:grpSpPr>
          <a:xfrm rot="-8670542">
            <a:off x="14114923" y="6023973"/>
            <a:ext cx="796218" cy="4282306"/>
            <a:chOff x="5686500" y="2272225"/>
            <a:chExt cx="481425" cy="2589250"/>
          </a:xfrm>
        </p:grpSpPr>
        <p:sp>
          <p:nvSpPr>
            <p:cNvPr id="27" name="Google Shape;9817;p31"/>
            <p:cNvSpPr/>
            <p:nvPr/>
          </p:nvSpPr>
          <p:spPr>
            <a:xfrm>
              <a:off x="5686500" y="3674725"/>
              <a:ext cx="260950" cy="1082650"/>
            </a:xfrm>
            <a:custGeom>
              <a:avLst/>
              <a:gdLst/>
              <a:ahLst/>
              <a:cxnLst/>
              <a:rect l="l" t="t" r="r" b="b"/>
              <a:pathLst>
                <a:path w="10438" h="43306" extrusionOk="0">
                  <a:moveTo>
                    <a:pt x="7833" y="1"/>
                  </a:moveTo>
                  <a:cubicBezTo>
                    <a:pt x="7371" y="1"/>
                    <a:pt x="6972" y="354"/>
                    <a:pt x="6919" y="826"/>
                  </a:cubicBezTo>
                  <a:lnTo>
                    <a:pt x="6917" y="856"/>
                  </a:lnTo>
                  <a:cubicBezTo>
                    <a:pt x="6721" y="2624"/>
                    <a:pt x="6364" y="4312"/>
                    <a:pt x="5698" y="5866"/>
                  </a:cubicBezTo>
                  <a:cubicBezTo>
                    <a:pt x="5050" y="7434"/>
                    <a:pt x="4084" y="8863"/>
                    <a:pt x="3088" y="10468"/>
                  </a:cubicBezTo>
                  <a:cubicBezTo>
                    <a:pt x="2589" y="11280"/>
                    <a:pt x="2092" y="12124"/>
                    <a:pt x="1654" y="13039"/>
                  </a:cubicBezTo>
                  <a:cubicBezTo>
                    <a:pt x="1226" y="13954"/>
                    <a:pt x="864" y="14928"/>
                    <a:pt x="605" y="15926"/>
                  </a:cubicBezTo>
                  <a:cubicBezTo>
                    <a:pt x="331" y="16927"/>
                    <a:pt x="189" y="17942"/>
                    <a:pt x="83" y="18960"/>
                  </a:cubicBezTo>
                  <a:cubicBezTo>
                    <a:pt x="49" y="19968"/>
                    <a:pt x="0" y="20983"/>
                    <a:pt x="91" y="21967"/>
                  </a:cubicBezTo>
                  <a:cubicBezTo>
                    <a:pt x="306" y="25901"/>
                    <a:pt x="1297" y="29668"/>
                    <a:pt x="2718" y="33243"/>
                  </a:cubicBezTo>
                  <a:cubicBezTo>
                    <a:pt x="3455" y="35019"/>
                    <a:pt x="4316" y="36736"/>
                    <a:pt x="5302" y="38373"/>
                  </a:cubicBezTo>
                  <a:cubicBezTo>
                    <a:pt x="6303" y="40015"/>
                    <a:pt x="7369" y="41561"/>
                    <a:pt x="8712" y="43012"/>
                  </a:cubicBezTo>
                  <a:lnTo>
                    <a:pt x="8710" y="43012"/>
                  </a:lnTo>
                  <a:cubicBezTo>
                    <a:pt x="8886" y="43202"/>
                    <a:pt x="9133" y="43306"/>
                    <a:pt x="9386" y="43306"/>
                  </a:cubicBezTo>
                  <a:cubicBezTo>
                    <a:pt x="9540" y="43306"/>
                    <a:pt x="9697" y="43267"/>
                    <a:pt x="9840" y="43185"/>
                  </a:cubicBezTo>
                  <a:cubicBezTo>
                    <a:pt x="10281" y="42933"/>
                    <a:pt x="10437" y="42368"/>
                    <a:pt x="10185" y="41923"/>
                  </a:cubicBezTo>
                  <a:lnTo>
                    <a:pt x="10158" y="41872"/>
                  </a:lnTo>
                  <a:cubicBezTo>
                    <a:pt x="8416" y="38782"/>
                    <a:pt x="6936" y="35440"/>
                    <a:pt x="5813" y="32078"/>
                  </a:cubicBezTo>
                  <a:cubicBezTo>
                    <a:pt x="4693" y="28709"/>
                    <a:pt x="3905" y="25206"/>
                    <a:pt x="3643" y="21742"/>
                  </a:cubicBezTo>
                  <a:cubicBezTo>
                    <a:pt x="3499" y="20024"/>
                    <a:pt x="3580" y="18346"/>
                    <a:pt x="3929" y="16751"/>
                  </a:cubicBezTo>
                  <a:cubicBezTo>
                    <a:pt x="4282" y="15151"/>
                    <a:pt x="4942" y="13636"/>
                    <a:pt x="5789" y="12041"/>
                  </a:cubicBezTo>
                  <a:cubicBezTo>
                    <a:pt x="6645" y="10453"/>
                    <a:pt x="7602" y="8689"/>
                    <a:pt x="8169" y="6752"/>
                  </a:cubicBezTo>
                  <a:cubicBezTo>
                    <a:pt x="8749" y="4816"/>
                    <a:pt x="8903" y="2791"/>
                    <a:pt x="8752" y="856"/>
                  </a:cubicBezTo>
                  <a:cubicBezTo>
                    <a:pt x="8720" y="420"/>
                    <a:pt x="8382" y="58"/>
                    <a:pt x="7934" y="7"/>
                  </a:cubicBezTo>
                  <a:cubicBezTo>
                    <a:pt x="7900" y="3"/>
                    <a:pt x="7866" y="1"/>
                    <a:pt x="7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818;p31"/>
            <p:cNvSpPr/>
            <p:nvPr/>
          </p:nvSpPr>
          <p:spPr>
            <a:xfrm>
              <a:off x="5880875" y="2440175"/>
              <a:ext cx="287050" cy="2421300"/>
            </a:xfrm>
            <a:custGeom>
              <a:avLst/>
              <a:gdLst/>
              <a:ahLst/>
              <a:cxnLst/>
              <a:rect l="l" t="t" r="r" b="b"/>
              <a:pathLst>
                <a:path w="11482" h="96852" extrusionOk="0">
                  <a:moveTo>
                    <a:pt x="1659" y="1"/>
                  </a:moveTo>
                  <a:cubicBezTo>
                    <a:pt x="668" y="15235"/>
                    <a:pt x="123" y="30274"/>
                    <a:pt x="66" y="45102"/>
                  </a:cubicBezTo>
                  <a:cubicBezTo>
                    <a:pt x="0" y="61213"/>
                    <a:pt x="514" y="77076"/>
                    <a:pt x="1659" y="92663"/>
                  </a:cubicBezTo>
                  <a:cubicBezTo>
                    <a:pt x="1659" y="93820"/>
                    <a:pt x="2124" y="94870"/>
                    <a:pt x="2877" y="95626"/>
                  </a:cubicBezTo>
                  <a:cubicBezTo>
                    <a:pt x="3631" y="96384"/>
                    <a:pt x="4673" y="96851"/>
                    <a:pt x="5823" y="96851"/>
                  </a:cubicBezTo>
                  <a:cubicBezTo>
                    <a:pt x="8128" y="96851"/>
                    <a:pt x="9990" y="94972"/>
                    <a:pt x="9990" y="92663"/>
                  </a:cubicBezTo>
                  <a:cubicBezTo>
                    <a:pt x="10968" y="77015"/>
                    <a:pt x="11470" y="61472"/>
                    <a:pt x="11477" y="46007"/>
                  </a:cubicBezTo>
                  <a:cubicBezTo>
                    <a:pt x="11482" y="30575"/>
                    <a:pt x="10993" y="15242"/>
                    <a:pt x="9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819;p31"/>
            <p:cNvSpPr/>
            <p:nvPr/>
          </p:nvSpPr>
          <p:spPr>
            <a:xfrm>
              <a:off x="5922350" y="2272225"/>
              <a:ext cx="208275" cy="167975"/>
            </a:xfrm>
            <a:custGeom>
              <a:avLst/>
              <a:gdLst/>
              <a:ahLst/>
              <a:cxnLst/>
              <a:rect l="l" t="t" r="r" b="b"/>
              <a:pathLst>
                <a:path w="8331" h="6719" extrusionOk="0">
                  <a:moveTo>
                    <a:pt x="4165" y="0"/>
                  </a:moveTo>
                  <a:cubicBezTo>
                    <a:pt x="3993" y="0"/>
                    <a:pt x="3820" y="86"/>
                    <a:pt x="3721" y="257"/>
                  </a:cubicBezTo>
                  <a:lnTo>
                    <a:pt x="0" y="6719"/>
                  </a:lnTo>
                  <a:lnTo>
                    <a:pt x="8331" y="6719"/>
                  </a:lnTo>
                  <a:lnTo>
                    <a:pt x="4607" y="257"/>
                  </a:lnTo>
                  <a:cubicBezTo>
                    <a:pt x="4509" y="86"/>
                    <a:pt x="4337" y="0"/>
                    <a:pt x="4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820;p31"/>
            <p:cNvSpPr/>
            <p:nvPr/>
          </p:nvSpPr>
          <p:spPr>
            <a:xfrm>
              <a:off x="5880875" y="3567725"/>
              <a:ext cx="286925" cy="1293750"/>
            </a:xfrm>
            <a:custGeom>
              <a:avLst/>
              <a:gdLst/>
              <a:ahLst/>
              <a:cxnLst/>
              <a:rect l="l" t="t" r="r" b="b"/>
              <a:pathLst>
                <a:path w="11477" h="51750" extrusionOk="0">
                  <a:moveTo>
                    <a:pt x="66" y="0"/>
                  </a:moveTo>
                  <a:lnTo>
                    <a:pt x="66" y="0"/>
                  </a:lnTo>
                  <a:cubicBezTo>
                    <a:pt x="0" y="16111"/>
                    <a:pt x="514" y="31974"/>
                    <a:pt x="1659" y="47561"/>
                  </a:cubicBezTo>
                  <a:cubicBezTo>
                    <a:pt x="1659" y="48718"/>
                    <a:pt x="2124" y="49768"/>
                    <a:pt x="2877" y="50524"/>
                  </a:cubicBezTo>
                  <a:cubicBezTo>
                    <a:pt x="3631" y="51282"/>
                    <a:pt x="4673" y="51749"/>
                    <a:pt x="5823" y="51749"/>
                  </a:cubicBezTo>
                  <a:cubicBezTo>
                    <a:pt x="8128" y="51749"/>
                    <a:pt x="9990" y="49870"/>
                    <a:pt x="9990" y="47561"/>
                  </a:cubicBezTo>
                  <a:cubicBezTo>
                    <a:pt x="10968" y="31913"/>
                    <a:pt x="11470" y="16370"/>
                    <a:pt x="11477" y="905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821;p31"/>
            <p:cNvSpPr/>
            <p:nvPr/>
          </p:nvSpPr>
          <p:spPr>
            <a:xfrm>
              <a:off x="5954500" y="3306675"/>
              <a:ext cx="150975" cy="825125"/>
            </a:xfrm>
            <a:custGeom>
              <a:avLst/>
              <a:gdLst/>
              <a:ahLst/>
              <a:cxnLst/>
              <a:rect l="l" t="t" r="r" b="b"/>
              <a:pathLst>
                <a:path w="6039" h="33005" extrusionOk="0">
                  <a:moveTo>
                    <a:pt x="3020" y="0"/>
                  </a:moveTo>
                  <a:cubicBezTo>
                    <a:pt x="2220" y="0"/>
                    <a:pt x="1452" y="1740"/>
                    <a:pt x="887" y="4835"/>
                  </a:cubicBezTo>
                  <a:cubicBezTo>
                    <a:pt x="319" y="7930"/>
                    <a:pt x="1" y="12125"/>
                    <a:pt x="1" y="16502"/>
                  </a:cubicBezTo>
                  <a:cubicBezTo>
                    <a:pt x="1" y="20879"/>
                    <a:pt x="319" y="25077"/>
                    <a:pt x="887" y="28172"/>
                  </a:cubicBezTo>
                  <a:cubicBezTo>
                    <a:pt x="1452" y="31267"/>
                    <a:pt x="2220" y="33004"/>
                    <a:pt x="3020" y="33004"/>
                  </a:cubicBezTo>
                  <a:cubicBezTo>
                    <a:pt x="3820" y="33004"/>
                    <a:pt x="4588" y="31267"/>
                    <a:pt x="5153" y="28172"/>
                  </a:cubicBezTo>
                  <a:cubicBezTo>
                    <a:pt x="5721" y="25077"/>
                    <a:pt x="6039" y="20879"/>
                    <a:pt x="6039" y="16502"/>
                  </a:cubicBezTo>
                  <a:cubicBezTo>
                    <a:pt x="6039" y="12125"/>
                    <a:pt x="5721" y="7930"/>
                    <a:pt x="5153" y="4835"/>
                  </a:cubicBezTo>
                  <a:cubicBezTo>
                    <a:pt x="4588" y="1740"/>
                    <a:pt x="3820" y="0"/>
                    <a:pt x="3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6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3812" y="349857"/>
            <a:ext cx="16904476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16251" y="447235"/>
                <a:ext cx="14821242" cy="9673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í </m:t>
                      </m:r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d</m:t>
                      </m:r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ụ 2.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ả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num>
                        <m:den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+3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num>
                        <m:den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−3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−9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        (2)</m:t>
                      </m:r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251" y="447235"/>
                <a:ext cx="14821242" cy="9673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8865330" y="1829444"/>
            <a:ext cx="10406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3000" b="1" i="1" u="sng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16253" y="2684416"/>
                <a:ext cx="14821242" cy="7078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da-DK" sz="30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ĐKXĐ: </a:t>
                </a:r>
                <a14:m>
                  <m:oMath xmlns:m="http://schemas.openxmlformats.org/officeDocument/2006/math">
                    <m:r>
                      <a:rPr lang="da-DK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≠3</m:t>
                    </m:r>
                  </m:oMath>
                </a14:m>
                <a:r>
                  <a:rPr lang="en-US" sz="30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và</a:t>
                </a:r>
                <a:r>
                  <a:rPr lang="da-DK" sz="30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a-DK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≠−3</m:t>
                    </m:r>
                  </m:oMath>
                </a14:m>
                <a:r>
                  <a:rPr lang="en-US" sz="30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. Quy đồng mẫu hai vế của phương trình:</a:t>
                </a: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−3</m:t>
                              </m:r>
                            </m:e>
                          </m:d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+3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+3</m:t>
                              </m:r>
                            </m:e>
                          </m:d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−3</m:t>
                              </m:r>
                            </m:e>
                          </m:d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−5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−9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−2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−6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Suy 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−6=−2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−6</m:t>
                    </m:r>
                  </m:oMath>
                </a14:m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−3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=0</m:t>
                    </m:r>
                  </m:oMath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Giải phương trình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−3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=0</m:t>
                    </m:r>
                  </m:oMath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	            </a:t>
                </a:r>
                <a14:m>
                  <m:oMath xmlns:m="http://schemas.openxmlformats.org/officeDocument/2006/math"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=0</m:t>
                    </m:r>
                  </m:oMath>
                </a14:m>
                <a:r>
                  <a:rPr lang="en-US" sz="3000" i="1" kern="0">
                    <a:solidFill>
                      <a:srgbClr val="000000"/>
                    </a:solidFill>
                    <a:latin typeface="Cambria Math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hoặc </a:t>
                </a:r>
                <a14:m>
                  <m:oMath xmlns:m="http://schemas.openxmlformats.org/officeDocument/2006/math"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−3=0</m:t>
                    </m:r>
                  </m:oMath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	            </a:t>
                </a:r>
                <a14:m>
                  <m:oMath xmlns:m="http://schemas.openxmlformats.org/officeDocument/2006/math"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=0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th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ỏ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a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m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ã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Đ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KX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Đ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da-DK" sz="3000" kern="0" smtClea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da-DK" sz="30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hoặc </a:t>
                </a:r>
                <a14:m>
                  <m:oMath xmlns:m="http://schemas.openxmlformats.org/officeDocument/2006/math"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=3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(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kh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ô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ng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th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ỏ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a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m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ã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n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Đ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KX</m:t>
                    </m:r>
                    <m:r>
                      <m:rPr>
                        <m:nor/>
                      </m:rPr>
                      <a:rPr lang="en-US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Đ</m:t>
                    </m:r>
                    <m:r>
                      <m:rPr>
                        <m:nor/>
                      </m:rPr>
                      <a:rPr lang="da-DK" sz="3000" kern="0">
                        <a:solidFill>
                          <a:srgbClr val="000000"/>
                        </a:solidFill>
                        <a:latin typeface="Arial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)</m:t>
                    </m:r>
                  </m:oMath>
                </a14:m>
                <a:r>
                  <a:rPr lang="da-DK" sz="30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ậ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</m:d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ó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nghi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ệ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à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=0.</m:t>
                      </m:r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253" y="2684416"/>
                <a:ext cx="14821242" cy="7078861"/>
              </a:xfrm>
              <a:prstGeom prst="rect">
                <a:avLst/>
              </a:prstGeom>
              <a:blipFill>
                <a:blip r:embed="rId4"/>
                <a:stretch>
                  <a:fillRect l="-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16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78826" y="1708769"/>
                <a:ext cx="13441836" cy="6901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6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vi-VN" sz="3600" b="1" kern="0">
                    <a:solidFill>
                      <a:srgbClr val="71C9B9">
                        <a:lumMod val="50000"/>
                      </a:srgb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Khái niệm bất đẳng thức</a:t>
                </a:r>
                <a:endParaRPr lang="en-US" sz="3600" kern="0">
                  <a:solidFill>
                    <a:srgbClr val="71C9B9">
                      <a:lumMod val="50000"/>
                    </a:srgbClr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6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Ta gọi hệ thức dạng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&gt;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(hay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&lt;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≥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≤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) là bất đẳng thức và gọi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là vế trái,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là vế phải của bất đẳng thức.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6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vi-VN" sz="3600" b="1" kern="0">
                    <a:solidFill>
                      <a:srgbClr val="71C9B9">
                        <a:lumMod val="50000"/>
                      </a:srgb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Tính chất bắc cầu</a:t>
                </a:r>
                <a:r>
                  <a:rPr lang="en-US" sz="3600" kern="0">
                    <a:solidFill>
                      <a:srgbClr val="71C9B9">
                        <a:lumMod val="50000"/>
                      </a:srgbClr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: </a:t>
                </a:r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&lt;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&lt;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𝑐</m:t>
                    </m:r>
                  </m:oMath>
                </a14:m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&lt;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𝑐</m:t>
                    </m:r>
                    <m:r>
                      <a:rPr lang="vi-VN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.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6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vi-VN" sz="3600" b="1" kern="0">
                    <a:solidFill>
                      <a:srgbClr val="71C9B9">
                        <a:lumMod val="50000"/>
                      </a:srgbClr>
                    </a:solidFill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Liên hệ giữa thứ tự và phép cộng</a:t>
                </a:r>
                <a:endParaRPr lang="en-US" sz="3600" kern="0">
                  <a:solidFill>
                    <a:srgbClr val="71C9B9">
                      <a:lumMod val="50000"/>
                    </a:srgbClr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6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Khi cộng cùng một số vào hai vế của một bất đẳng thức ta được bất đẳng thức mới cùng chiều với bất đẳng thức đã cho.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826" y="1708769"/>
                <a:ext cx="13441836" cy="6901376"/>
              </a:xfrm>
              <a:prstGeom prst="rect">
                <a:avLst/>
              </a:prstGeom>
              <a:blipFill>
                <a:blip r:embed="rId3"/>
                <a:stretch>
                  <a:fillRect l="-1406" r="-1361" b="-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97490">
            <a:off x="15259510" y="534980"/>
            <a:ext cx="1044904" cy="157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16562" y="1915501"/>
            <a:ext cx="12519484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</a:pPr>
            <a:r>
              <a:rPr lang="vi-VN" sz="4200" b="1" kern="0">
                <a:solidFill>
                  <a:srgbClr val="71C9B9">
                    <a:lumMod val="50000"/>
                  </a:srgbClr>
                </a:solidFill>
                <a:latin typeface="Arial" panose="020B060402020202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Arial"/>
              </a:rPr>
              <a:t>Liên hệ giữa thứ tự và phép nhân</a:t>
            </a:r>
            <a:endParaRPr lang="en-US" sz="4200" kern="0">
              <a:solidFill>
                <a:srgbClr val="71C9B9">
                  <a:lumMod val="50000"/>
                </a:srgbClr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685800" indent="-685800" algn="just" defTabSz="1828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283210" algn="l"/>
              </a:tabLst>
            </a:pP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Khi nhân cả hai vế của một bất đẳng thức với cùng một số dương ta được bất đẳng thức mới cùng chiều với bất đẳng thức đã cho.</a:t>
            </a:r>
            <a:endParaRPr lang="en-US" sz="3600" kern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685800" indent="-685800" algn="just" defTabSz="18288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tabLst>
                <a:tab pos="283210" algn="l"/>
              </a:tabLst>
            </a:pP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Khi nhân cả hai vế của một bất đẳng thức với cùng một số âm ta được bất đẳng thức mới ngược chiều với bất đẳng thức đã cho.</a:t>
            </a:r>
            <a:endParaRPr lang="en-US" sz="3600" kern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7490">
            <a:off x="15051473" y="820056"/>
            <a:ext cx="1200954" cy="180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6943" y="699713"/>
            <a:ext cx="16681834" cy="8921366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34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00060" y="872860"/>
                <a:ext cx="14897680" cy="1661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400" b="1" kern="0">
                        <a:solidFill>
                          <a:srgbClr val="71C9B9">
                            <a:lumMod val="50000"/>
                          </a:srgbClr>
                        </a:solidFill>
                        <a:latin typeface="Arial"/>
                        <a:cs typeface="Arial"/>
                        <a:sym typeface="Arial"/>
                      </a:rPr>
                      <m:t>V</m:t>
                    </m:r>
                    <m:r>
                      <m:rPr>
                        <m:nor/>
                      </m:rPr>
                      <a:rPr lang="en-US" sz="3400" b="1" kern="0">
                        <a:solidFill>
                          <a:srgbClr val="71C9B9">
                            <a:lumMod val="50000"/>
                          </a:srgbClr>
                        </a:solidFill>
                        <a:latin typeface="Arial"/>
                        <a:cs typeface="Arial"/>
                        <a:sym typeface="Arial"/>
                      </a:rPr>
                      <m:t>í </m:t>
                    </m:r>
                    <m:r>
                      <m:rPr>
                        <m:nor/>
                      </m:rPr>
                      <a:rPr lang="en-US" sz="3400" b="1" kern="0">
                        <a:solidFill>
                          <a:srgbClr val="71C9B9">
                            <a:lumMod val="50000"/>
                          </a:srgbClr>
                        </a:solidFill>
                        <a:latin typeface="Arial"/>
                        <a:cs typeface="Arial"/>
                        <a:sym typeface="Arial"/>
                      </a:rPr>
                      <m:t>d</m:t>
                    </m:r>
                    <m:r>
                      <m:rPr>
                        <m:nor/>
                      </m:rPr>
                      <a:rPr lang="en-US" sz="3400" b="1" kern="0">
                        <a:solidFill>
                          <a:srgbClr val="71C9B9">
                            <a:lumMod val="50000"/>
                          </a:srgbClr>
                        </a:solidFill>
                        <a:latin typeface="Arial"/>
                        <a:cs typeface="Arial"/>
                        <a:sym typeface="Arial"/>
                      </a:rPr>
                      <m:t>ụ 3.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. Chứng minh rằng:     </a:t>
                </a:r>
              </a:p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+1&lt;2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+2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;           			       b)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−5&gt;−2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−7</m:t>
                    </m:r>
                  </m:oMath>
                </a14:m>
                <a:endParaRPr lang="en-US" sz="3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60" y="872860"/>
                <a:ext cx="14897680" cy="1661993"/>
              </a:xfrm>
              <a:prstGeom prst="rect">
                <a:avLst/>
              </a:prstGeom>
              <a:blipFill>
                <a:blip r:embed="rId3"/>
                <a:stretch>
                  <a:fillRect l="-1146" b="-6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8578524" y="2858613"/>
            <a:ext cx="115608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3400" b="1" i="1" u="sng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800060" y="4049419"/>
                <a:ext cx="14897680" cy="53142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a) Từ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,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ta có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en-US" sz="34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suy </a:t>
                </a: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ra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+1&lt;2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+1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                               (1)</a:t>
                </a:r>
              </a:p>
              <a:p>
                <a:pPr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1&lt;2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+1&lt;2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+2 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                                                                  (2)</a:t>
                </a:r>
              </a:p>
              <a:p>
                <a:pPr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Theo tính chất bắc cầu, từ (1) và (2) suy ra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+1&lt;2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+2.</m:t>
                    </m:r>
                  </m:oMath>
                </a14:m>
                <a:endParaRPr lang="en-US" sz="3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b) Từ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&lt;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,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ta có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&gt;−2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en-US" sz="3400" kern="0" smtClea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suy </a:t>
                </a: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ra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−5&gt;−2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	        (3)</a:t>
                </a:r>
              </a:p>
              <a:p>
                <a:pPr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−5&gt;−7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−5&gt;−2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−7     </m:t>
                    </m:r>
                  </m:oMath>
                </a14:m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			        (4)</a:t>
                </a:r>
              </a:p>
              <a:p>
                <a:pPr defTabSz="1828800">
                  <a:lnSpc>
                    <a:spcPct val="150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000000"/>
                  </a:buClr>
                </a:pPr>
                <a:r>
                  <a:rPr lang="en-US" sz="3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Theo tính chất bắc cầu, từ (3) và (4) suy ra </a:t>
                </a:r>
                <a14:m>
                  <m:oMath xmlns:m="http://schemas.openxmlformats.org/officeDocument/2006/math"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−5&gt;−2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4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−7. </m:t>
                    </m:r>
                  </m:oMath>
                </a14:m>
                <a:endParaRPr lang="en-US" sz="3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60" y="4049419"/>
                <a:ext cx="14897680" cy="5314275"/>
              </a:xfrm>
              <a:prstGeom prst="rect">
                <a:avLst/>
              </a:prstGeom>
              <a:blipFill>
                <a:blip r:embed="rId4"/>
                <a:stretch>
                  <a:fillRect l="-1146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94;p40"/>
          <p:cNvSpPr txBox="1">
            <a:spLocks/>
          </p:cNvSpPr>
          <p:nvPr/>
        </p:nvSpPr>
        <p:spPr>
          <a:xfrm>
            <a:off x="2985389" y="1705393"/>
            <a:ext cx="8098734" cy="4989606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828800">
              <a:lnSpc>
                <a:spcPct val="150000"/>
              </a:lnSpc>
              <a:buClrTx/>
              <a:defRPr/>
            </a:pPr>
            <a:r>
              <a:rPr lang="en-US" sz="12600" b="1">
                <a:solidFill>
                  <a:srgbClr val="68B3A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</a:t>
            </a:r>
          </a:p>
          <a:p>
            <a:pPr algn="ctr" defTabSz="1828800">
              <a:lnSpc>
                <a:spcPct val="150000"/>
              </a:lnSpc>
              <a:buClrTx/>
              <a:defRPr/>
            </a:pPr>
            <a:r>
              <a:rPr lang="en-US" sz="12600" b="1">
                <a:solidFill>
                  <a:srgbClr val="68B3A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828" y="3506580"/>
            <a:ext cx="5731168" cy="56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45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32EE034D-4B2F-F426-5EE1-9C05E84ECED3}"/>
              </a:ext>
            </a:extLst>
          </p:cNvPr>
          <p:cNvSpPr txBox="1"/>
          <p:nvPr/>
        </p:nvSpPr>
        <p:spPr>
          <a:xfrm>
            <a:off x="2362200" y="3009900"/>
            <a:ext cx="133350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100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CHÉM HOA QUẢ</a:t>
            </a:r>
            <a:endParaRPr lang="en-US" sz="10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hildren-logo-116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000" y="11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0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blinds dir="vert"/>
      </p:transition>
    </mc:Choice>
    <mc:Fallback xmlns="">
      <p:transition spd="med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B19EE306-FE6A-DCAA-2A3A-D5907CE19D96}"/>
              </a:ext>
            </a:extLst>
          </p:cNvPr>
          <p:cNvSpPr txBox="1"/>
          <p:nvPr/>
        </p:nvSpPr>
        <p:spPr>
          <a:xfrm>
            <a:off x="6271546" y="2085082"/>
            <a:ext cx="6354505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  <a:endParaRPr lang="en-US" sz="7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BDDD5AB-E629-20FA-4D8B-B0C8AA57937F}"/>
              </a:ext>
            </a:extLst>
          </p:cNvPr>
          <p:cNvSpPr txBox="1"/>
          <p:nvPr/>
        </p:nvSpPr>
        <p:spPr>
          <a:xfrm>
            <a:off x="3352798" y="3705324"/>
            <a:ext cx="12192000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319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6720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nh chem">
            <a:extLst>
              <a:ext uri="{FF2B5EF4-FFF2-40B4-BE49-F238E27FC236}">
                <a16:creationId xmlns:a16="http://schemas.microsoft.com/office/drawing/2014/main" id="{15949EA1-9443-F81C-14A9-30E97822247B}"/>
              </a:ext>
            </a:extLst>
          </p:cNvPr>
          <p:cNvSpPr/>
          <p:nvPr/>
        </p:nvSpPr>
        <p:spPr>
          <a:xfrm>
            <a:off x="4891668" y="190500"/>
            <a:ext cx="4027358" cy="4722009"/>
          </a:xfrm>
          <a:custGeom>
            <a:avLst/>
            <a:gdLst/>
            <a:ahLst/>
            <a:cxnLst/>
            <a:rect l="l" t="t" r="r" b="b"/>
            <a:pathLst>
              <a:path w="3572161" h="4114800">
                <a:moveTo>
                  <a:pt x="0" y="0"/>
                </a:moveTo>
                <a:lnTo>
                  <a:pt x="3572161" y="0"/>
                </a:lnTo>
                <a:lnTo>
                  <a:pt x="35721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chery chém ">
            <a:extLst>
              <a:ext uri="{FF2B5EF4-FFF2-40B4-BE49-F238E27FC236}">
                <a16:creationId xmlns:a16="http://schemas.microsoft.com/office/drawing/2014/main" id="{5B865560-DB9D-3973-7425-7194D41C56E4}"/>
              </a:ext>
            </a:extLst>
          </p:cNvPr>
          <p:cNvSpPr/>
          <p:nvPr/>
        </p:nvSpPr>
        <p:spPr>
          <a:xfrm>
            <a:off x="635721" y="3827397"/>
            <a:ext cx="4024458" cy="4722009"/>
          </a:xfrm>
          <a:custGeom>
            <a:avLst/>
            <a:gdLst/>
            <a:ahLst/>
            <a:cxnLst/>
            <a:rect l="l" t="t" r="r" b="b"/>
            <a:pathLst>
              <a:path w="3569589" h="4114800">
                <a:moveTo>
                  <a:pt x="0" y="0"/>
                </a:moveTo>
                <a:lnTo>
                  <a:pt x="3569589" y="0"/>
                </a:lnTo>
                <a:lnTo>
                  <a:pt x="35695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chery">
            <a:hlinkClick r:id="rId7" action="ppaction://hlinksldjump"/>
            <a:extLst>
              <a:ext uri="{FF2B5EF4-FFF2-40B4-BE49-F238E27FC236}">
                <a16:creationId xmlns:a16="http://schemas.microsoft.com/office/drawing/2014/main" id="{93F76CF9-C8A4-E290-AC60-1A2DCCD22E00}"/>
              </a:ext>
            </a:extLst>
          </p:cNvPr>
          <p:cNvSpPr/>
          <p:nvPr/>
        </p:nvSpPr>
        <p:spPr>
          <a:xfrm rot="1412520">
            <a:off x="1188567" y="4345145"/>
            <a:ext cx="2764585" cy="3093567"/>
          </a:xfrm>
          <a:custGeom>
            <a:avLst/>
            <a:gdLst/>
            <a:ahLst/>
            <a:cxnLst/>
            <a:rect l="l" t="t" r="r" b="b"/>
            <a:pathLst>
              <a:path w="2503023" h="2480268">
                <a:moveTo>
                  <a:pt x="0" y="0"/>
                </a:moveTo>
                <a:lnTo>
                  <a:pt x="2503023" y="0"/>
                </a:lnTo>
                <a:lnTo>
                  <a:pt x="2503023" y="2480268"/>
                </a:lnTo>
                <a:lnTo>
                  <a:pt x="0" y="24802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chenh">
            <a:hlinkClick r:id="rId10" action="ppaction://hlinksldjump"/>
            <a:extLst>
              <a:ext uri="{FF2B5EF4-FFF2-40B4-BE49-F238E27FC236}">
                <a16:creationId xmlns:a16="http://schemas.microsoft.com/office/drawing/2014/main" id="{FA657252-EF17-320F-FCDD-47E25322A3EC}"/>
              </a:ext>
            </a:extLst>
          </p:cNvPr>
          <p:cNvSpPr/>
          <p:nvPr/>
        </p:nvSpPr>
        <p:spPr>
          <a:xfrm rot="17390688">
            <a:off x="5490850" y="1662606"/>
            <a:ext cx="2703819" cy="2004582"/>
          </a:xfrm>
          <a:custGeom>
            <a:avLst/>
            <a:gdLst/>
            <a:ahLst/>
            <a:cxnLst/>
            <a:rect l="l" t="t" r="r" b="b"/>
            <a:pathLst>
              <a:path w="2167286" h="1718066">
                <a:moveTo>
                  <a:pt x="0" y="0"/>
                </a:moveTo>
                <a:lnTo>
                  <a:pt x="2167286" y="0"/>
                </a:lnTo>
                <a:lnTo>
                  <a:pt x="2167286" y="1718066"/>
                </a:lnTo>
                <a:lnTo>
                  <a:pt x="0" y="1718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" name="măng cụt chém">
            <a:extLst>
              <a:ext uri="{FF2B5EF4-FFF2-40B4-BE49-F238E27FC236}">
                <a16:creationId xmlns:a16="http://schemas.microsoft.com/office/drawing/2014/main" id="{09D00CFD-3C1A-A195-707E-F1A2302C85D3}"/>
              </a:ext>
            </a:extLst>
          </p:cNvPr>
          <p:cNvSpPr/>
          <p:nvPr/>
        </p:nvSpPr>
        <p:spPr>
          <a:xfrm>
            <a:off x="9912979" y="1003977"/>
            <a:ext cx="4024458" cy="4722009"/>
          </a:xfrm>
          <a:custGeom>
            <a:avLst/>
            <a:gdLst/>
            <a:ahLst/>
            <a:cxnLst/>
            <a:rect l="l" t="t" r="r" b="b"/>
            <a:pathLst>
              <a:path w="3569589" h="4114800">
                <a:moveTo>
                  <a:pt x="0" y="0"/>
                </a:moveTo>
                <a:lnTo>
                  <a:pt x="3569589" y="0"/>
                </a:lnTo>
                <a:lnTo>
                  <a:pt x="35695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măng cụt ">
            <a:hlinkClick r:id="rId15" action="ppaction://hlinksldjump"/>
            <a:extLst>
              <a:ext uri="{FF2B5EF4-FFF2-40B4-BE49-F238E27FC236}">
                <a16:creationId xmlns:a16="http://schemas.microsoft.com/office/drawing/2014/main" id="{AF582C97-1DED-926F-6494-8949BC038A9E}"/>
              </a:ext>
            </a:extLst>
          </p:cNvPr>
          <p:cNvSpPr/>
          <p:nvPr/>
        </p:nvSpPr>
        <p:spPr>
          <a:xfrm>
            <a:off x="10682868" y="1388797"/>
            <a:ext cx="2438400" cy="3124200"/>
          </a:xfrm>
          <a:custGeom>
            <a:avLst/>
            <a:gdLst/>
            <a:ahLst/>
            <a:cxnLst/>
            <a:rect l="l" t="t" r="r" b="b"/>
            <a:pathLst>
              <a:path w="2066086" h="2644590">
                <a:moveTo>
                  <a:pt x="0" y="0"/>
                </a:moveTo>
                <a:lnTo>
                  <a:pt x="2066085" y="0"/>
                </a:lnTo>
                <a:lnTo>
                  <a:pt x="2066085" y="2644590"/>
                </a:lnTo>
                <a:lnTo>
                  <a:pt x="0" y="26445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6" name="kiwwi chém">
            <a:extLst>
              <a:ext uri="{FF2B5EF4-FFF2-40B4-BE49-F238E27FC236}">
                <a16:creationId xmlns:a16="http://schemas.microsoft.com/office/drawing/2014/main" id="{224C90EB-44F9-7ABA-513D-A147D0BA5C48}"/>
              </a:ext>
            </a:extLst>
          </p:cNvPr>
          <p:cNvSpPr/>
          <p:nvPr/>
        </p:nvSpPr>
        <p:spPr>
          <a:xfrm>
            <a:off x="13360043" y="5222091"/>
            <a:ext cx="4027358" cy="4722009"/>
          </a:xfrm>
          <a:custGeom>
            <a:avLst/>
            <a:gdLst/>
            <a:ahLst/>
            <a:cxnLst/>
            <a:rect l="l" t="t" r="r" b="b"/>
            <a:pathLst>
              <a:path w="3572161" h="4114800">
                <a:moveTo>
                  <a:pt x="0" y="0"/>
                </a:moveTo>
                <a:lnTo>
                  <a:pt x="3572161" y="0"/>
                </a:lnTo>
                <a:lnTo>
                  <a:pt x="35721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kiwwi">
            <a:hlinkClick r:id="rId19" action="ppaction://hlinksldjump"/>
            <a:extLst>
              <a:ext uri="{FF2B5EF4-FFF2-40B4-BE49-F238E27FC236}">
                <a16:creationId xmlns:a16="http://schemas.microsoft.com/office/drawing/2014/main" id="{E0706236-8A90-207C-CA47-1746C7B9F2B1}"/>
              </a:ext>
            </a:extLst>
          </p:cNvPr>
          <p:cNvSpPr/>
          <p:nvPr/>
        </p:nvSpPr>
        <p:spPr>
          <a:xfrm>
            <a:off x="14440301" y="6364859"/>
            <a:ext cx="2403132" cy="2416510"/>
          </a:xfrm>
          <a:custGeom>
            <a:avLst/>
            <a:gdLst/>
            <a:ahLst/>
            <a:cxnLst/>
            <a:rect l="l" t="t" r="r" b="b"/>
            <a:pathLst>
              <a:path w="2131515" h="2105768">
                <a:moveTo>
                  <a:pt x="0" y="0"/>
                </a:moveTo>
                <a:lnTo>
                  <a:pt x="2131515" y="0"/>
                </a:lnTo>
                <a:lnTo>
                  <a:pt x="2131515" y="2105768"/>
                </a:lnTo>
                <a:lnTo>
                  <a:pt x="0" y="210576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thanh long ché,">
            <a:extLst>
              <a:ext uri="{FF2B5EF4-FFF2-40B4-BE49-F238E27FC236}">
                <a16:creationId xmlns:a16="http://schemas.microsoft.com/office/drawing/2014/main" id="{7EDF28C9-8526-3298-D11A-63CFC4F50F8F}"/>
              </a:ext>
            </a:extLst>
          </p:cNvPr>
          <p:cNvSpPr/>
          <p:nvPr/>
        </p:nvSpPr>
        <p:spPr>
          <a:xfrm>
            <a:off x="6706976" y="5372100"/>
            <a:ext cx="4024458" cy="4722009"/>
          </a:xfrm>
          <a:custGeom>
            <a:avLst/>
            <a:gdLst/>
            <a:ahLst/>
            <a:cxnLst/>
            <a:rect l="l" t="t" r="r" b="b"/>
            <a:pathLst>
              <a:path w="3569589" h="4114800">
                <a:moveTo>
                  <a:pt x="0" y="0"/>
                </a:moveTo>
                <a:lnTo>
                  <a:pt x="3569589" y="0"/>
                </a:lnTo>
                <a:lnTo>
                  <a:pt x="35695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thanh long">
            <a:hlinkClick r:id="rId24" action="ppaction://hlinksldjump"/>
            <a:extLst>
              <a:ext uri="{FF2B5EF4-FFF2-40B4-BE49-F238E27FC236}">
                <a16:creationId xmlns:a16="http://schemas.microsoft.com/office/drawing/2014/main" id="{C36218F5-7207-85BA-6704-B68DD7438BFE}"/>
              </a:ext>
            </a:extLst>
          </p:cNvPr>
          <p:cNvSpPr/>
          <p:nvPr/>
        </p:nvSpPr>
        <p:spPr>
          <a:xfrm>
            <a:off x="7924800" y="5630695"/>
            <a:ext cx="2459682" cy="3388992"/>
          </a:xfrm>
          <a:custGeom>
            <a:avLst/>
            <a:gdLst/>
            <a:ahLst/>
            <a:cxnLst/>
            <a:rect l="l" t="t" r="r" b="b"/>
            <a:pathLst>
              <a:path w="2181674" h="2953197">
                <a:moveTo>
                  <a:pt x="0" y="0"/>
                </a:moveTo>
                <a:lnTo>
                  <a:pt x="2181674" y="0"/>
                </a:lnTo>
                <a:lnTo>
                  <a:pt x="2181674" y="2953197"/>
                </a:lnTo>
                <a:lnTo>
                  <a:pt x="0" y="295319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2971800" y="1003977"/>
            <a:ext cx="17812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8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</a:t>
            </a:r>
            <a:r>
              <a:rPr lang="fr-FR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/>
          </a:p>
        </p:txBody>
      </p:sp>
      <p:sp>
        <p:nvSpPr>
          <p:cNvPr id="17" name="Rectangle 16"/>
          <p:cNvSpPr/>
          <p:nvPr/>
        </p:nvSpPr>
        <p:spPr>
          <a:xfrm>
            <a:off x="13891157" y="853968"/>
            <a:ext cx="17812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8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lang="fr-FR" sz="3800" b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lang="fr-FR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/>
          </a:p>
        </p:txBody>
      </p:sp>
      <p:sp>
        <p:nvSpPr>
          <p:cNvPr id="23" name="Rectangle 22"/>
          <p:cNvSpPr/>
          <p:nvPr/>
        </p:nvSpPr>
        <p:spPr>
          <a:xfrm>
            <a:off x="1680230" y="9019687"/>
            <a:ext cx="17812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8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lang="fr-FR" sz="3800" b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lang="fr-FR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/>
          </a:p>
        </p:txBody>
      </p:sp>
      <p:sp>
        <p:nvSpPr>
          <p:cNvPr id="25" name="Rectangle 24"/>
          <p:cNvSpPr/>
          <p:nvPr/>
        </p:nvSpPr>
        <p:spPr>
          <a:xfrm>
            <a:off x="9493853" y="9332173"/>
            <a:ext cx="17812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8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lang="fr-FR" sz="3800" b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fr-FR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/>
          </a:p>
        </p:txBody>
      </p:sp>
      <p:sp>
        <p:nvSpPr>
          <p:cNvPr id="26" name="Rectangle 25"/>
          <p:cNvSpPr/>
          <p:nvPr/>
        </p:nvSpPr>
        <p:spPr>
          <a:xfrm>
            <a:off x="16246847" y="4777813"/>
            <a:ext cx="1781257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8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</a:t>
            </a:r>
            <a:r>
              <a:rPr lang="fr-FR" sz="3800" b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</a:t>
            </a:r>
            <a:r>
              <a:rPr lang="fr-FR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800"/>
          </a:p>
        </p:txBody>
      </p:sp>
    </p:spTree>
    <p:extLst>
      <p:ext uri="{BB962C8B-B14F-4D97-AF65-F5344CB8AC3E}">
        <p14:creationId xmlns:p14="http://schemas.microsoft.com/office/powerpoint/2010/main" val="128256389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3">
            <a:extLst>
              <a:ext uri="{FF2B5EF4-FFF2-40B4-BE49-F238E27FC236}">
                <a16:creationId xmlns:a16="http://schemas.microsoft.com/office/drawing/2014/main" id="{896E0649-7ABF-483A-2DED-3B51A2097D02}"/>
              </a:ext>
            </a:extLst>
          </p:cNvPr>
          <p:cNvSpPr/>
          <p:nvPr/>
        </p:nvSpPr>
        <p:spPr>
          <a:xfrm>
            <a:off x="0" y="9067800"/>
            <a:ext cx="18288000" cy="1257300"/>
          </a:xfrm>
          <a:custGeom>
            <a:avLst/>
            <a:gdLst/>
            <a:ahLst/>
            <a:cxnLst/>
            <a:rect l="l" t="t" r="r" b="b"/>
            <a:pathLst>
              <a:path w="754546" h="103987">
                <a:moveTo>
                  <a:pt x="0" y="0"/>
                </a:moveTo>
                <a:lnTo>
                  <a:pt x="754546" y="0"/>
                </a:lnTo>
                <a:lnTo>
                  <a:pt x="754546" y="103987"/>
                </a:lnTo>
                <a:lnTo>
                  <a:pt x="0" y="103987"/>
                </a:lnTo>
                <a:close/>
              </a:path>
            </a:pathLst>
          </a:custGeom>
          <a:solidFill>
            <a:srgbClr val="389482"/>
          </a:solidFill>
          <a:ln w="19050" cap="sq">
            <a:solidFill>
              <a:srgbClr val="389482"/>
            </a:solidFill>
            <a:prstDash val="solid"/>
            <a:miter/>
          </a:ln>
        </p:spPr>
      </p:sp>
      <p:sp>
        <p:nvSpPr>
          <p:cNvPr id="8" name="Freeform 10">
            <a:hlinkClick r:id="rId4" action="ppaction://hlinksldjump"/>
            <a:extLst>
              <a:ext uri="{FF2B5EF4-FFF2-40B4-BE49-F238E27FC236}">
                <a16:creationId xmlns:a16="http://schemas.microsoft.com/office/drawing/2014/main" id="{12BEB496-343F-0411-33F0-8003CCAD0D68}"/>
              </a:ext>
            </a:extLst>
          </p:cNvPr>
          <p:cNvSpPr/>
          <p:nvPr/>
        </p:nvSpPr>
        <p:spPr>
          <a:xfrm>
            <a:off x="16070365" y="7936564"/>
            <a:ext cx="1524000" cy="1931336"/>
          </a:xfrm>
          <a:custGeom>
            <a:avLst/>
            <a:gdLst/>
            <a:ahLst/>
            <a:cxnLst/>
            <a:rect l="l" t="t" r="r" b="b"/>
            <a:pathLst>
              <a:path w="2931502" h="3715037">
                <a:moveTo>
                  <a:pt x="0" y="0"/>
                </a:moveTo>
                <a:lnTo>
                  <a:pt x="2931501" y="0"/>
                </a:lnTo>
                <a:lnTo>
                  <a:pt x="2931501" y="3715037"/>
                </a:lnTo>
                <a:lnTo>
                  <a:pt x="0" y="3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/>
              <p:nvPr/>
            </p:nvSpPr>
            <p:spPr>
              <a:xfrm>
                <a:off x="1143000" y="723900"/>
                <a:ext cx="15584213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Nghiệm của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−7</m:t>
                        </m:r>
                      </m:e>
                    </m:d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723900"/>
                <a:ext cx="15584213" cy="1107996"/>
              </a:xfrm>
              <a:prstGeom prst="rect">
                <a:avLst/>
              </a:prstGeom>
              <a:blipFill>
                <a:blip r:embed="rId7"/>
                <a:stretch>
                  <a:fillRect b="-13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21">
            <a:extLst>
              <a:ext uri="{FF2B5EF4-FFF2-40B4-BE49-F238E27FC236}">
                <a16:creationId xmlns:a16="http://schemas.microsoft.com/office/drawing/2014/main" id="{2F8121D8-4DA3-3333-3AC1-2E597301F36B}"/>
              </a:ext>
            </a:extLst>
          </p:cNvPr>
          <p:cNvGrpSpPr/>
          <p:nvPr/>
        </p:nvGrpSpPr>
        <p:grpSpPr>
          <a:xfrm>
            <a:off x="1454771" y="5299139"/>
            <a:ext cx="7021080" cy="1474581"/>
            <a:chOff x="0" y="0"/>
            <a:chExt cx="1765009" cy="356044"/>
          </a:xfrm>
        </p:grpSpPr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E1B5AF05-07DF-C8CC-2A52-62B28EAEC8E5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9" name="TextBox 23">
              <a:extLst>
                <a:ext uri="{FF2B5EF4-FFF2-40B4-BE49-F238E27FC236}">
                  <a16:creationId xmlns:a16="http://schemas.microsoft.com/office/drawing/2014/main" id="{12B554DA-8E93-3DB8-8B95-B58763736DA0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3ADB3D01-7BF6-F8E7-70A4-1BFC8F4FF54A}"/>
              </a:ext>
            </a:extLst>
          </p:cNvPr>
          <p:cNvGrpSpPr/>
          <p:nvPr/>
        </p:nvGrpSpPr>
        <p:grpSpPr>
          <a:xfrm>
            <a:off x="1454771" y="3097196"/>
            <a:ext cx="7021080" cy="1474581"/>
            <a:chOff x="0" y="0"/>
            <a:chExt cx="1765009" cy="356044"/>
          </a:xfrm>
        </p:grpSpPr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26F10962-092F-F259-DF57-F71C608AFACB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2" name="TextBox 26">
              <a:extLst>
                <a:ext uri="{FF2B5EF4-FFF2-40B4-BE49-F238E27FC236}">
                  <a16:creationId xmlns:a16="http://schemas.microsoft.com/office/drawing/2014/main" id="{6D16B562-351C-C88F-FAE9-DC4F5993E94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7">
            <a:extLst>
              <a:ext uri="{FF2B5EF4-FFF2-40B4-BE49-F238E27FC236}">
                <a16:creationId xmlns:a16="http://schemas.microsoft.com/office/drawing/2014/main" id="{2AF19EBF-2576-C470-F292-A873B189F255}"/>
              </a:ext>
            </a:extLst>
          </p:cNvPr>
          <p:cNvGrpSpPr/>
          <p:nvPr/>
        </p:nvGrpSpPr>
        <p:grpSpPr>
          <a:xfrm>
            <a:off x="1402949" y="3107408"/>
            <a:ext cx="1448566" cy="1508154"/>
            <a:chOff x="0" y="0"/>
            <a:chExt cx="812800" cy="812800"/>
          </a:xfrm>
        </p:grpSpPr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25FC3354-7BDF-E96B-16F0-30372B03F3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9">
              <a:extLst>
                <a:ext uri="{FF2B5EF4-FFF2-40B4-BE49-F238E27FC236}">
                  <a16:creationId xmlns:a16="http://schemas.microsoft.com/office/drawing/2014/main" id="{61086793-45D0-02DD-D46C-D035AC7D05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30">
            <a:extLst>
              <a:ext uri="{FF2B5EF4-FFF2-40B4-BE49-F238E27FC236}">
                <a16:creationId xmlns:a16="http://schemas.microsoft.com/office/drawing/2014/main" id="{3D59A602-B3A9-F6C4-842B-4FC4619D2E00}"/>
              </a:ext>
            </a:extLst>
          </p:cNvPr>
          <p:cNvGrpSpPr/>
          <p:nvPr/>
        </p:nvGrpSpPr>
        <p:grpSpPr>
          <a:xfrm>
            <a:off x="1402949" y="5260525"/>
            <a:ext cx="1448566" cy="1508154"/>
            <a:chOff x="0" y="0"/>
            <a:chExt cx="812800" cy="812800"/>
          </a:xfrm>
        </p:grpSpPr>
        <p:sp>
          <p:nvSpPr>
            <p:cNvPr id="27" name="Freeform 31">
              <a:extLst>
                <a:ext uri="{FF2B5EF4-FFF2-40B4-BE49-F238E27FC236}">
                  <a16:creationId xmlns:a16="http://schemas.microsoft.com/office/drawing/2014/main" id="{C33CB850-B9E5-EAFD-E393-6564EB9549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8" name="TextBox 32">
              <a:extLst>
                <a:ext uri="{FF2B5EF4-FFF2-40B4-BE49-F238E27FC236}">
                  <a16:creationId xmlns:a16="http://schemas.microsoft.com/office/drawing/2014/main" id="{F457879C-63C7-0964-80A9-28E09B24AA7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/>
              <p:nvPr/>
            </p:nvSpPr>
            <p:spPr>
              <a:xfrm>
                <a:off x="3055428" y="3531970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428" y="3531970"/>
                <a:ext cx="4618390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/>
              <p:nvPr/>
            </p:nvSpPr>
            <p:spPr>
              <a:xfrm>
                <a:off x="2990146" y="5481409"/>
                <a:ext cx="4618390" cy="115422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=−1;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146" y="5481409"/>
                <a:ext cx="4618390" cy="11542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40">
            <a:extLst>
              <a:ext uri="{FF2B5EF4-FFF2-40B4-BE49-F238E27FC236}">
                <a16:creationId xmlns:a16="http://schemas.microsoft.com/office/drawing/2014/main" id="{A6D00165-3E29-9C68-122C-BE4EFCC57066}"/>
              </a:ext>
            </a:extLst>
          </p:cNvPr>
          <p:cNvSpPr txBox="1"/>
          <p:nvPr/>
        </p:nvSpPr>
        <p:spPr>
          <a:xfrm>
            <a:off x="1624844" y="5552814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" name="TextBox 41">
            <a:extLst>
              <a:ext uri="{FF2B5EF4-FFF2-40B4-BE49-F238E27FC236}">
                <a16:creationId xmlns:a16="http://schemas.microsoft.com/office/drawing/2014/main" id="{4C01203B-25CF-F8DE-B18C-60075A58286B}"/>
              </a:ext>
            </a:extLst>
          </p:cNvPr>
          <p:cNvSpPr txBox="1"/>
          <p:nvPr/>
        </p:nvSpPr>
        <p:spPr>
          <a:xfrm>
            <a:off x="1690126" y="3366260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38" name="Group 21">
            <a:extLst>
              <a:ext uri="{FF2B5EF4-FFF2-40B4-BE49-F238E27FC236}">
                <a16:creationId xmlns:a16="http://schemas.microsoft.com/office/drawing/2014/main" id="{8D60AE99-5317-BF1A-759A-7C69EED9611F}"/>
              </a:ext>
            </a:extLst>
          </p:cNvPr>
          <p:cNvGrpSpPr/>
          <p:nvPr/>
        </p:nvGrpSpPr>
        <p:grpSpPr>
          <a:xfrm>
            <a:off x="9868018" y="5281091"/>
            <a:ext cx="7021080" cy="1474581"/>
            <a:chOff x="0" y="0"/>
            <a:chExt cx="1765009" cy="356044"/>
          </a:xfrm>
        </p:grpSpPr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D426E4D8-C66D-A7E8-AC72-8198C1C814D4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0" name="TextBox 23">
              <a:extLst>
                <a:ext uri="{FF2B5EF4-FFF2-40B4-BE49-F238E27FC236}">
                  <a16:creationId xmlns:a16="http://schemas.microsoft.com/office/drawing/2014/main" id="{BE63CED2-C1AE-A639-39A3-44B60186DB1E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24">
            <a:extLst>
              <a:ext uri="{FF2B5EF4-FFF2-40B4-BE49-F238E27FC236}">
                <a16:creationId xmlns:a16="http://schemas.microsoft.com/office/drawing/2014/main" id="{D827B3CD-F172-D22D-D7D1-9221F6528CAE}"/>
              </a:ext>
            </a:extLst>
          </p:cNvPr>
          <p:cNvGrpSpPr/>
          <p:nvPr/>
        </p:nvGrpSpPr>
        <p:grpSpPr>
          <a:xfrm>
            <a:off x="9851318" y="3020139"/>
            <a:ext cx="7021080" cy="1474581"/>
            <a:chOff x="0" y="0"/>
            <a:chExt cx="1765009" cy="356044"/>
          </a:xfrm>
        </p:grpSpPr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id="{D4E93536-BA4C-C39E-BC6F-361DBD62C94D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43" name="TextBox 26">
              <a:extLst>
                <a:ext uri="{FF2B5EF4-FFF2-40B4-BE49-F238E27FC236}">
                  <a16:creationId xmlns:a16="http://schemas.microsoft.com/office/drawing/2014/main" id="{EC7B568E-0021-2BBA-EFBF-33AC19CDD09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27">
            <a:extLst>
              <a:ext uri="{FF2B5EF4-FFF2-40B4-BE49-F238E27FC236}">
                <a16:creationId xmlns:a16="http://schemas.microsoft.com/office/drawing/2014/main" id="{59F8C312-53F0-5A10-55BE-085B52B3BDBA}"/>
              </a:ext>
            </a:extLst>
          </p:cNvPr>
          <p:cNvGrpSpPr/>
          <p:nvPr/>
        </p:nvGrpSpPr>
        <p:grpSpPr>
          <a:xfrm>
            <a:off x="9799496" y="3030351"/>
            <a:ext cx="1448566" cy="1508154"/>
            <a:chOff x="0" y="0"/>
            <a:chExt cx="812800" cy="812800"/>
          </a:xfrm>
        </p:grpSpPr>
        <p:sp>
          <p:nvSpPr>
            <p:cNvPr id="45" name="Freeform 28">
              <a:extLst>
                <a:ext uri="{FF2B5EF4-FFF2-40B4-BE49-F238E27FC236}">
                  <a16:creationId xmlns:a16="http://schemas.microsoft.com/office/drawing/2014/main" id="{927FFA24-4941-FD28-B059-4922E3B6F1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6" name="TextBox 29">
              <a:extLst>
                <a:ext uri="{FF2B5EF4-FFF2-40B4-BE49-F238E27FC236}">
                  <a16:creationId xmlns:a16="http://schemas.microsoft.com/office/drawing/2014/main" id="{D4C04264-2D0D-775B-200C-41F469EDCB3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30">
            <a:extLst>
              <a:ext uri="{FF2B5EF4-FFF2-40B4-BE49-F238E27FC236}">
                <a16:creationId xmlns:a16="http://schemas.microsoft.com/office/drawing/2014/main" id="{75D9FA7B-07C2-E8C1-36E1-21AF0F24DAF2}"/>
              </a:ext>
            </a:extLst>
          </p:cNvPr>
          <p:cNvGrpSpPr/>
          <p:nvPr/>
        </p:nvGrpSpPr>
        <p:grpSpPr>
          <a:xfrm>
            <a:off x="9816196" y="5276742"/>
            <a:ext cx="1448566" cy="1508154"/>
            <a:chOff x="0" y="0"/>
            <a:chExt cx="812800" cy="812800"/>
          </a:xfrm>
        </p:grpSpPr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01B742E4-418E-BC36-CC87-EDE64836C8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49" name="TextBox 32">
              <a:extLst>
                <a:ext uri="{FF2B5EF4-FFF2-40B4-BE49-F238E27FC236}">
                  <a16:creationId xmlns:a16="http://schemas.microsoft.com/office/drawing/2014/main" id="{FD458DAD-9368-08AA-B886-6312138FC45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/>
              <p:nvPr/>
            </p:nvSpPr>
            <p:spPr>
              <a:xfrm>
                <a:off x="11451975" y="3234930"/>
                <a:ext cx="4618390" cy="11524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=1;</m:t>
                      </m:r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0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1975" y="3234930"/>
                <a:ext cx="4618390" cy="11524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/>
              <p:nvPr/>
            </p:nvSpPr>
            <p:spPr>
              <a:xfrm>
                <a:off x="11468675" y="5405209"/>
                <a:ext cx="4618390" cy="11524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8675" y="5405209"/>
                <a:ext cx="4618390" cy="115243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40">
            <a:extLst>
              <a:ext uri="{FF2B5EF4-FFF2-40B4-BE49-F238E27FC236}">
                <a16:creationId xmlns:a16="http://schemas.microsoft.com/office/drawing/2014/main" id="{B73E591A-8E6E-C16A-2A88-8F9A372ADE13}"/>
              </a:ext>
            </a:extLst>
          </p:cNvPr>
          <p:cNvSpPr txBox="1"/>
          <p:nvPr/>
        </p:nvSpPr>
        <p:spPr>
          <a:xfrm>
            <a:off x="10103373" y="5534766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3" name="TextBox 41">
            <a:extLst>
              <a:ext uri="{FF2B5EF4-FFF2-40B4-BE49-F238E27FC236}">
                <a16:creationId xmlns:a16="http://schemas.microsoft.com/office/drawing/2014/main" id="{D22DED56-189E-69C2-9018-8158A6DF0E3B}"/>
              </a:ext>
            </a:extLst>
          </p:cNvPr>
          <p:cNvSpPr txBox="1"/>
          <p:nvPr/>
        </p:nvSpPr>
        <p:spPr>
          <a:xfrm>
            <a:off x="10086673" y="3289203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CA7686F-8B66-55AE-EFD1-5181A0F227C5}"/>
              </a:ext>
            </a:extLst>
          </p:cNvPr>
          <p:cNvGrpSpPr/>
          <p:nvPr/>
        </p:nvGrpSpPr>
        <p:grpSpPr>
          <a:xfrm>
            <a:off x="9816196" y="2890609"/>
            <a:ext cx="7481204" cy="1678510"/>
            <a:chOff x="2880801" y="8364881"/>
            <a:chExt cx="5196398" cy="1119818"/>
          </a:xfrm>
        </p:grpSpPr>
        <p:grpSp>
          <p:nvGrpSpPr>
            <p:cNvPr id="55" name="Group 24">
              <a:extLst>
                <a:ext uri="{FF2B5EF4-FFF2-40B4-BE49-F238E27FC236}">
                  <a16:creationId xmlns:a16="http://schemas.microsoft.com/office/drawing/2014/main" id="{8306BC61-4087-DD61-5600-F886D6AEAC48}"/>
                </a:ext>
              </a:extLst>
            </p:cNvPr>
            <p:cNvGrpSpPr/>
            <p:nvPr/>
          </p:nvGrpSpPr>
          <p:grpSpPr>
            <a:xfrm>
              <a:off x="3200400" y="8364881"/>
              <a:ext cx="4876799" cy="1089039"/>
              <a:chOff x="0" y="-38100"/>
              <a:chExt cx="1765009" cy="394144"/>
            </a:xfrm>
          </p:grpSpPr>
          <p:sp>
            <p:nvSpPr>
              <p:cNvPr id="61" name="Freeform 25">
                <a:extLst>
                  <a:ext uri="{FF2B5EF4-FFF2-40B4-BE49-F238E27FC236}">
                    <a16:creationId xmlns:a16="http://schemas.microsoft.com/office/drawing/2014/main" id="{0A220AE5-9B33-9CD2-8D34-641933DDED04}"/>
                  </a:ext>
                </a:extLst>
              </p:cNvPr>
              <p:cNvSpPr/>
              <p:nvPr/>
            </p:nvSpPr>
            <p:spPr>
              <a:xfrm>
                <a:off x="0" y="0"/>
                <a:ext cx="165816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62" name="TextBox 26">
                <a:extLst>
                  <a:ext uri="{FF2B5EF4-FFF2-40B4-BE49-F238E27FC236}">
                    <a16:creationId xmlns:a16="http://schemas.microsoft.com/office/drawing/2014/main" id="{380A6D59-A28C-0A14-17BC-8BFEC335C2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6" name="Group 27">
              <a:extLst>
                <a:ext uri="{FF2B5EF4-FFF2-40B4-BE49-F238E27FC236}">
                  <a16:creationId xmlns:a16="http://schemas.microsoft.com/office/drawing/2014/main" id="{6570178B-B675-4B4D-76F9-281D2F5569DE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59" name="Freeform 28">
                <a:extLst>
                  <a:ext uri="{FF2B5EF4-FFF2-40B4-BE49-F238E27FC236}">
                    <a16:creationId xmlns:a16="http://schemas.microsoft.com/office/drawing/2014/main" id="{8F94A70B-0A3F-3E67-3EE8-4248C6CF9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60" name="TextBox 29">
                <a:extLst>
                  <a:ext uri="{FF2B5EF4-FFF2-40B4-BE49-F238E27FC236}">
                    <a16:creationId xmlns:a16="http://schemas.microsoft.com/office/drawing/2014/main" id="{8116496E-ECE3-9C4C-86DE-53C87410D3F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/>
                <p:nvPr/>
              </p:nvSpPr>
              <p:spPr>
                <a:xfrm>
                  <a:off x="4053943" y="8582586"/>
                  <a:ext cx="3207905" cy="768845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=1;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vi-VN" sz="40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4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3943" y="8582586"/>
                  <a:ext cx="3207905" cy="76884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TextBox 41">
              <a:extLst>
                <a:ext uri="{FF2B5EF4-FFF2-40B4-BE49-F238E27FC236}">
                  <a16:creationId xmlns:a16="http://schemas.microsoft.com/office/drawing/2014/main" id="{AF456F28-31FE-5A35-70F5-A38AC305F8B3}"/>
                </a:ext>
              </a:extLst>
            </p:cNvPr>
            <p:cNvSpPr txBox="1"/>
            <p:nvPr/>
          </p:nvSpPr>
          <p:spPr>
            <a:xfrm>
              <a:off x="3097929" y="8684262"/>
              <a:ext cx="628057" cy="751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54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3">
            <a:extLst>
              <a:ext uri="{FF2B5EF4-FFF2-40B4-BE49-F238E27FC236}">
                <a16:creationId xmlns:a16="http://schemas.microsoft.com/office/drawing/2014/main" id="{896E0649-7ABF-483A-2DED-3B51A2097D02}"/>
              </a:ext>
            </a:extLst>
          </p:cNvPr>
          <p:cNvSpPr/>
          <p:nvPr/>
        </p:nvSpPr>
        <p:spPr>
          <a:xfrm>
            <a:off x="0" y="9067800"/>
            <a:ext cx="18288000" cy="1257300"/>
          </a:xfrm>
          <a:custGeom>
            <a:avLst/>
            <a:gdLst/>
            <a:ahLst/>
            <a:cxnLst/>
            <a:rect l="l" t="t" r="r" b="b"/>
            <a:pathLst>
              <a:path w="754546" h="103987">
                <a:moveTo>
                  <a:pt x="0" y="0"/>
                </a:moveTo>
                <a:lnTo>
                  <a:pt x="754546" y="0"/>
                </a:lnTo>
                <a:lnTo>
                  <a:pt x="754546" y="103987"/>
                </a:lnTo>
                <a:lnTo>
                  <a:pt x="0" y="103987"/>
                </a:lnTo>
                <a:close/>
              </a:path>
            </a:pathLst>
          </a:custGeom>
          <a:solidFill>
            <a:srgbClr val="389482"/>
          </a:solidFill>
          <a:ln w="19050" cap="sq">
            <a:solidFill>
              <a:srgbClr val="389482"/>
            </a:solidFill>
            <a:prstDash val="solid"/>
            <a:miter/>
          </a:ln>
        </p:spPr>
      </p:sp>
      <p:sp>
        <p:nvSpPr>
          <p:cNvPr id="8" name="Freeform 10">
            <a:hlinkClick r:id="rId4" action="ppaction://hlinksldjump"/>
            <a:extLst>
              <a:ext uri="{FF2B5EF4-FFF2-40B4-BE49-F238E27FC236}">
                <a16:creationId xmlns:a16="http://schemas.microsoft.com/office/drawing/2014/main" id="{12BEB496-343F-0411-33F0-8003CCAD0D68}"/>
              </a:ext>
            </a:extLst>
          </p:cNvPr>
          <p:cNvSpPr/>
          <p:nvPr/>
        </p:nvSpPr>
        <p:spPr>
          <a:xfrm>
            <a:off x="15965213" y="7932989"/>
            <a:ext cx="1524000" cy="1931336"/>
          </a:xfrm>
          <a:custGeom>
            <a:avLst/>
            <a:gdLst/>
            <a:ahLst/>
            <a:cxnLst/>
            <a:rect l="l" t="t" r="r" b="b"/>
            <a:pathLst>
              <a:path w="2931502" h="3715037">
                <a:moveTo>
                  <a:pt x="0" y="0"/>
                </a:moveTo>
                <a:lnTo>
                  <a:pt x="2931501" y="0"/>
                </a:lnTo>
                <a:lnTo>
                  <a:pt x="2931501" y="3715037"/>
                </a:lnTo>
                <a:lnTo>
                  <a:pt x="0" y="3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/>
              <p:nvPr/>
            </p:nvSpPr>
            <p:spPr>
              <a:xfrm>
                <a:off x="571500" y="559796"/>
                <a:ext cx="17145000" cy="2026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200" b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200" b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4200" b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200" b="1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Đ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đị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4200" smtClean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nh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25</m:t>
                          </m:r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−6</m:t>
                          </m:r>
                        </m:num>
                        <m:den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4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m:rPr>
                          <m:nor/>
                        </m:rPr>
                        <a:rPr lang="en-US" sz="4200" b="0" i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2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420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à:</m:t>
                      </m:r>
                    </m:oMath>
                  </m:oMathPara>
                </a14:m>
                <a:endParaRPr lang="en-US" sz="42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559796"/>
                <a:ext cx="17145000" cy="20264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21">
            <a:extLst>
              <a:ext uri="{FF2B5EF4-FFF2-40B4-BE49-F238E27FC236}">
                <a16:creationId xmlns:a16="http://schemas.microsoft.com/office/drawing/2014/main" id="{2F8121D8-4DA3-3333-3AC1-2E597301F36B}"/>
              </a:ext>
            </a:extLst>
          </p:cNvPr>
          <p:cNvGrpSpPr/>
          <p:nvPr/>
        </p:nvGrpSpPr>
        <p:grpSpPr>
          <a:xfrm>
            <a:off x="1454771" y="5512912"/>
            <a:ext cx="7021080" cy="1474581"/>
            <a:chOff x="0" y="0"/>
            <a:chExt cx="1765009" cy="356044"/>
          </a:xfrm>
        </p:grpSpPr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E1B5AF05-07DF-C8CC-2A52-62B28EAEC8E5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7" name="TextBox 23">
              <a:extLst>
                <a:ext uri="{FF2B5EF4-FFF2-40B4-BE49-F238E27FC236}">
                  <a16:creationId xmlns:a16="http://schemas.microsoft.com/office/drawing/2014/main" id="{12B554DA-8E93-3DB8-8B95-B58763736DA0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24">
            <a:extLst>
              <a:ext uri="{FF2B5EF4-FFF2-40B4-BE49-F238E27FC236}">
                <a16:creationId xmlns:a16="http://schemas.microsoft.com/office/drawing/2014/main" id="{3ADB3D01-7BF6-F8E7-70A4-1BFC8F4FF54A}"/>
              </a:ext>
            </a:extLst>
          </p:cNvPr>
          <p:cNvGrpSpPr/>
          <p:nvPr/>
        </p:nvGrpSpPr>
        <p:grpSpPr>
          <a:xfrm>
            <a:off x="1454771" y="3457907"/>
            <a:ext cx="7021080" cy="1474581"/>
            <a:chOff x="0" y="0"/>
            <a:chExt cx="1765009" cy="356044"/>
          </a:xfrm>
        </p:grpSpPr>
        <p:sp>
          <p:nvSpPr>
            <p:cNvPr id="69" name="Freeform 25">
              <a:extLst>
                <a:ext uri="{FF2B5EF4-FFF2-40B4-BE49-F238E27FC236}">
                  <a16:creationId xmlns:a16="http://schemas.microsoft.com/office/drawing/2014/main" id="{26F10962-092F-F259-DF57-F71C608AFACB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0" name="TextBox 26">
              <a:extLst>
                <a:ext uri="{FF2B5EF4-FFF2-40B4-BE49-F238E27FC236}">
                  <a16:creationId xmlns:a16="http://schemas.microsoft.com/office/drawing/2014/main" id="{6D16B562-351C-C88F-FAE9-DC4F5993E94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27">
            <a:extLst>
              <a:ext uri="{FF2B5EF4-FFF2-40B4-BE49-F238E27FC236}">
                <a16:creationId xmlns:a16="http://schemas.microsoft.com/office/drawing/2014/main" id="{2AF19EBF-2576-C470-F292-A873B189F255}"/>
              </a:ext>
            </a:extLst>
          </p:cNvPr>
          <p:cNvGrpSpPr/>
          <p:nvPr/>
        </p:nvGrpSpPr>
        <p:grpSpPr>
          <a:xfrm>
            <a:off x="1402949" y="3468119"/>
            <a:ext cx="1448566" cy="1508154"/>
            <a:chOff x="0" y="0"/>
            <a:chExt cx="812800" cy="812800"/>
          </a:xfrm>
        </p:grpSpPr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25FC3354-7BDF-E96B-16F0-30372B03F3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3" name="TextBox 29">
              <a:extLst>
                <a:ext uri="{FF2B5EF4-FFF2-40B4-BE49-F238E27FC236}">
                  <a16:creationId xmlns:a16="http://schemas.microsoft.com/office/drawing/2014/main" id="{61086793-45D0-02DD-D46C-D035AC7D05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30">
            <a:extLst>
              <a:ext uri="{FF2B5EF4-FFF2-40B4-BE49-F238E27FC236}">
                <a16:creationId xmlns:a16="http://schemas.microsoft.com/office/drawing/2014/main" id="{3D59A602-B3A9-F6C4-842B-4FC4619D2E00}"/>
              </a:ext>
            </a:extLst>
          </p:cNvPr>
          <p:cNvGrpSpPr/>
          <p:nvPr/>
        </p:nvGrpSpPr>
        <p:grpSpPr>
          <a:xfrm>
            <a:off x="1402949" y="5474298"/>
            <a:ext cx="1448566" cy="1508154"/>
            <a:chOff x="0" y="0"/>
            <a:chExt cx="812800" cy="812800"/>
          </a:xfrm>
        </p:grpSpPr>
        <p:sp>
          <p:nvSpPr>
            <p:cNvPr id="75" name="Freeform 31">
              <a:extLst>
                <a:ext uri="{FF2B5EF4-FFF2-40B4-BE49-F238E27FC236}">
                  <a16:creationId xmlns:a16="http://schemas.microsoft.com/office/drawing/2014/main" id="{C33CB850-B9E5-EAFD-E393-6564EB9549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6" name="TextBox 32">
              <a:extLst>
                <a:ext uri="{FF2B5EF4-FFF2-40B4-BE49-F238E27FC236}">
                  <a16:creationId xmlns:a16="http://schemas.microsoft.com/office/drawing/2014/main" id="{F457879C-63C7-0964-80A9-28E09B24AA7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/>
              <p:nvPr/>
            </p:nvSpPr>
            <p:spPr>
              <a:xfrm>
                <a:off x="3055428" y="3892681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vi-VN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7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428" y="3892681"/>
                <a:ext cx="4618390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/>
              <p:nvPr/>
            </p:nvSpPr>
            <p:spPr>
              <a:xfrm>
                <a:off x="3100101" y="5920361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b="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01" y="5920361"/>
                <a:ext cx="4618390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40">
            <a:extLst>
              <a:ext uri="{FF2B5EF4-FFF2-40B4-BE49-F238E27FC236}">
                <a16:creationId xmlns:a16="http://schemas.microsoft.com/office/drawing/2014/main" id="{A6D00165-3E29-9C68-122C-BE4EFCC57066}"/>
              </a:ext>
            </a:extLst>
          </p:cNvPr>
          <p:cNvSpPr txBox="1"/>
          <p:nvPr/>
        </p:nvSpPr>
        <p:spPr>
          <a:xfrm>
            <a:off x="1624844" y="5766587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0" name="TextBox 41">
            <a:extLst>
              <a:ext uri="{FF2B5EF4-FFF2-40B4-BE49-F238E27FC236}">
                <a16:creationId xmlns:a16="http://schemas.microsoft.com/office/drawing/2014/main" id="{4C01203B-25CF-F8DE-B18C-60075A58286B}"/>
              </a:ext>
            </a:extLst>
          </p:cNvPr>
          <p:cNvSpPr txBox="1"/>
          <p:nvPr/>
        </p:nvSpPr>
        <p:spPr>
          <a:xfrm>
            <a:off x="1690126" y="3726971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81" name="Group 21">
            <a:extLst>
              <a:ext uri="{FF2B5EF4-FFF2-40B4-BE49-F238E27FC236}">
                <a16:creationId xmlns:a16="http://schemas.microsoft.com/office/drawing/2014/main" id="{8D60AE99-5317-BF1A-759A-7C69EED9611F}"/>
              </a:ext>
            </a:extLst>
          </p:cNvPr>
          <p:cNvGrpSpPr/>
          <p:nvPr/>
        </p:nvGrpSpPr>
        <p:grpSpPr>
          <a:xfrm>
            <a:off x="9868018" y="5494864"/>
            <a:ext cx="7021080" cy="1474581"/>
            <a:chOff x="0" y="0"/>
            <a:chExt cx="1765009" cy="356044"/>
          </a:xfrm>
        </p:grpSpPr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D426E4D8-C66D-A7E8-AC72-8198C1C814D4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3" name="TextBox 23">
              <a:extLst>
                <a:ext uri="{FF2B5EF4-FFF2-40B4-BE49-F238E27FC236}">
                  <a16:creationId xmlns:a16="http://schemas.microsoft.com/office/drawing/2014/main" id="{BE63CED2-C1AE-A639-39A3-44B60186DB1E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24">
            <a:extLst>
              <a:ext uri="{FF2B5EF4-FFF2-40B4-BE49-F238E27FC236}">
                <a16:creationId xmlns:a16="http://schemas.microsoft.com/office/drawing/2014/main" id="{D827B3CD-F172-D22D-D7D1-9221F6528CAE}"/>
              </a:ext>
            </a:extLst>
          </p:cNvPr>
          <p:cNvGrpSpPr/>
          <p:nvPr/>
        </p:nvGrpSpPr>
        <p:grpSpPr>
          <a:xfrm>
            <a:off x="9851318" y="3380850"/>
            <a:ext cx="7021080" cy="1474581"/>
            <a:chOff x="0" y="0"/>
            <a:chExt cx="1765009" cy="356044"/>
          </a:xfrm>
        </p:grpSpPr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D4E93536-BA4C-C39E-BC6F-361DBD62C94D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6" name="TextBox 26">
              <a:extLst>
                <a:ext uri="{FF2B5EF4-FFF2-40B4-BE49-F238E27FC236}">
                  <a16:creationId xmlns:a16="http://schemas.microsoft.com/office/drawing/2014/main" id="{EC7B568E-0021-2BBA-EFBF-33AC19CDD09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27">
            <a:extLst>
              <a:ext uri="{FF2B5EF4-FFF2-40B4-BE49-F238E27FC236}">
                <a16:creationId xmlns:a16="http://schemas.microsoft.com/office/drawing/2014/main" id="{59F8C312-53F0-5A10-55BE-085B52B3BDBA}"/>
              </a:ext>
            </a:extLst>
          </p:cNvPr>
          <p:cNvGrpSpPr/>
          <p:nvPr/>
        </p:nvGrpSpPr>
        <p:grpSpPr>
          <a:xfrm>
            <a:off x="9799496" y="3391062"/>
            <a:ext cx="1448566" cy="1508154"/>
            <a:chOff x="0" y="0"/>
            <a:chExt cx="812800" cy="812800"/>
          </a:xfrm>
        </p:grpSpPr>
        <p:sp>
          <p:nvSpPr>
            <p:cNvPr id="88" name="Freeform 28">
              <a:extLst>
                <a:ext uri="{FF2B5EF4-FFF2-40B4-BE49-F238E27FC236}">
                  <a16:creationId xmlns:a16="http://schemas.microsoft.com/office/drawing/2014/main" id="{927FFA24-4941-FD28-B059-4922E3B6F1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9" name="TextBox 29">
              <a:extLst>
                <a:ext uri="{FF2B5EF4-FFF2-40B4-BE49-F238E27FC236}">
                  <a16:creationId xmlns:a16="http://schemas.microsoft.com/office/drawing/2014/main" id="{D4C04264-2D0D-775B-200C-41F469EDCB3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30">
            <a:extLst>
              <a:ext uri="{FF2B5EF4-FFF2-40B4-BE49-F238E27FC236}">
                <a16:creationId xmlns:a16="http://schemas.microsoft.com/office/drawing/2014/main" id="{75D9FA7B-07C2-E8C1-36E1-21AF0F24DAF2}"/>
              </a:ext>
            </a:extLst>
          </p:cNvPr>
          <p:cNvGrpSpPr/>
          <p:nvPr/>
        </p:nvGrpSpPr>
        <p:grpSpPr>
          <a:xfrm>
            <a:off x="9816196" y="5490515"/>
            <a:ext cx="1448566" cy="1508154"/>
            <a:chOff x="0" y="0"/>
            <a:chExt cx="812800" cy="812800"/>
          </a:xfrm>
        </p:grpSpPr>
        <p:sp>
          <p:nvSpPr>
            <p:cNvPr id="91" name="Freeform 31">
              <a:extLst>
                <a:ext uri="{FF2B5EF4-FFF2-40B4-BE49-F238E27FC236}">
                  <a16:creationId xmlns:a16="http://schemas.microsoft.com/office/drawing/2014/main" id="{01B742E4-418E-BC36-CC87-EDE64836C8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2" name="TextBox 32">
              <a:extLst>
                <a:ext uri="{FF2B5EF4-FFF2-40B4-BE49-F238E27FC236}">
                  <a16:creationId xmlns:a16="http://schemas.microsoft.com/office/drawing/2014/main" id="{FD458DAD-9368-08AA-B886-6312138FC45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/>
              <p:nvPr/>
            </p:nvSpPr>
            <p:spPr>
              <a:xfrm>
                <a:off x="11612210" y="3808523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2210" y="3808523"/>
                <a:ext cx="4618390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/>
              <p:nvPr/>
            </p:nvSpPr>
            <p:spPr>
              <a:xfrm>
                <a:off x="11612210" y="5884720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b="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2210" y="5884720"/>
                <a:ext cx="4618390" cy="61555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40">
            <a:extLst>
              <a:ext uri="{FF2B5EF4-FFF2-40B4-BE49-F238E27FC236}">
                <a16:creationId xmlns:a16="http://schemas.microsoft.com/office/drawing/2014/main" id="{B73E591A-8E6E-C16A-2A88-8F9A372ADE13}"/>
              </a:ext>
            </a:extLst>
          </p:cNvPr>
          <p:cNvSpPr txBox="1"/>
          <p:nvPr/>
        </p:nvSpPr>
        <p:spPr>
          <a:xfrm>
            <a:off x="10103373" y="5748539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6" name="TextBox 41">
            <a:extLst>
              <a:ext uri="{FF2B5EF4-FFF2-40B4-BE49-F238E27FC236}">
                <a16:creationId xmlns:a16="http://schemas.microsoft.com/office/drawing/2014/main" id="{D22DED56-189E-69C2-9018-8158A6DF0E3B}"/>
              </a:ext>
            </a:extLst>
          </p:cNvPr>
          <p:cNvSpPr txBox="1"/>
          <p:nvPr/>
        </p:nvSpPr>
        <p:spPr>
          <a:xfrm>
            <a:off x="10086673" y="3649914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CA7686F-8B66-55AE-EFD1-5181A0F227C5}"/>
              </a:ext>
            </a:extLst>
          </p:cNvPr>
          <p:cNvGrpSpPr/>
          <p:nvPr/>
        </p:nvGrpSpPr>
        <p:grpSpPr>
          <a:xfrm>
            <a:off x="1453902" y="5369990"/>
            <a:ext cx="7481204" cy="1678510"/>
            <a:chOff x="2880801" y="8364881"/>
            <a:chExt cx="5196398" cy="1119818"/>
          </a:xfrm>
        </p:grpSpPr>
        <p:grpSp>
          <p:nvGrpSpPr>
            <p:cNvPr id="98" name="Group 24">
              <a:extLst>
                <a:ext uri="{FF2B5EF4-FFF2-40B4-BE49-F238E27FC236}">
                  <a16:creationId xmlns:a16="http://schemas.microsoft.com/office/drawing/2014/main" id="{8306BC61-4087-DD61-5600-F886D6AEAC48}"/>
                </a:ext>
              </a:extLst>
            </p:cNvPr>
            <p:cNvGrpSpPr/>
            <p:nvPr/>
          </p:nvGrpSpPr>
          <p:grpSpPr>
            <a:xfrm>
              <a:off x="3200400" y="8364881"/>
              <a:ext cx="4876799" cy="1089039"/>
              <a:chOff x="0" y="-38100"/>
              <a:chExt cx="1765009" cy="394144"/>
            </a:xfrm>
          </p:grpSpPr>
          <p:sp>
            <p:nvSpPr>
              <p:cNvPr id="104" name="Freeform 25">
                <a:extLst>
                  <a:ext uri="{FF2B5EF4-FFF2-40B4-BE49-F238E27FC236}">
                    <a16:creationId xmlns:a16="http://schemas.microsoft.com/office/drawing/2014/main" id="{0A220AE5-9B33-9CD2-8D34-641933DDED04}"/>
                  </a:ext>
                </a:extLst>
              </p:cNvPr>
              <p:cNvSpPr/>
              <p:nvPr/>
            </p:nvSpPr>
            <p:spPr>
              <a:xfrm>
                <a:off x="0" y="0"/>
                <a:ext cx="165816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5" name="TextBox 26">
                <a:extLst>
                  <a:ext uri="{FF2B5EF4-FFF2-40B4-BE49-F238E27FC236}">
                    <a16:creationId xmlns:a16="http://schemas.microsoft.com/office/drawing/2014/main" id="{380A6D59-A28C-0A14-17BC-8BFEC335C2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9" name="Group 27">
              <a:extLst>
                <a:ext uri="{FF2B5EF4-FFF2-40B4-BE49-F238E27FC236}">
                  <a16:creationId xmlns:a16="http://schemas.microsoft.com/office/drawing/2014/main" id="{6570178B-B675-4B4D-76F9-281D2F5569DE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102" name="Freeform 28">
                <a:extLst>
                  <a:ext uri="{FF2B5EF4-FFF2-40B4-BE49-F238E27FC236}">
                    <a16:creationId xmlns:a16="http://schemas.microsoft.com/office/drawing/2014/main" id="{8F94A70B-0A3F-3E67-3EE8-4248C6CF9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3" name="TextBox 29">
                <a:extLst>
                  <a:ext uri="{FF2B5EF4-FFF2-40B4-BE49-F238E27FC236}">
                    <a16:creationId xmlns:a16="http://schemas.microsoft.com/office/drawing/2014/main" id="{8116496E-ECE3-9C4C-86DE-53C87410D3F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/>
                <p:nvPr/>
              </p:nvSpPr>
              <p:spPr>
                <a:xfrm>
                  <a:off x="4087842" y="8747815"/>
                  <a:ext cx="3207905" cy="410666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≠</m:t>
                        </m:r>
                        <m:r>
                          <a:rPr lang="en-US" sz="40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40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0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7842" y="8747815"/>
                  <a:ext cx="3207905" cy="41066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TextBox 41">
              <a:extLst>
                <a:ext uri="{FF2B5EF4-FFF2-40B4-BE49-F238E27FC236}">
                  <a16:creationId xmlns:a16="http://schemas.microsoft.com/office/drawing/2014/main" id="{AF456F28-31FE-5A35-70F5-A38AC305F8B3}"/>
                </a:ext>
              </a:extLst>
            </p:cNvPr>
            <p:cNvSpPr txBox="1"/>
            <p:nvPr/>
          </p:nvSpPr>
          <p:spPr>
            <a:xfrm>
              <a:off x="3097929" y="8684262"/>
              <a:ext cx="628057" cy="5013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5367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2354" y="874646"/>
            <a:ext cx="16411492" cy="865102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05323" y="1534491"/>
            <a:ext cx="5288627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756">
              <a:buClr>
                <a:srgbClr val="143E63"/>
              </a:buClr>
              <a:buSzPts val="3000"/>
              <a:defRPr/>
            </a:pPr>
            <a:r>
              <a:rPr lang="en-US" sz="6800" b="1" kern="0">
                <a:solidFill>
                  <a:srgbClr val="C00000"/>
                </a:solidFill>
                <a:latin typeface="Arial"/>
                <a:cs typeface="Arial"/>
                <a:sym typeface="Merriweather Sans"/>
              </a:rPr>
              <a:t>KHỞI ĐỘNG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7718" y="1759994"/>
            <a:ext cx="1020992" cy="1020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05322" y="3429375"/>
                <a:ext cx="14933388" cy="28061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b="1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Câu 1</a:t>
                </a: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Giải các phương trình sau: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 </m:t>
                      </m:r>
                      <m:sSup>
                        <m:sSup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+4)</m:t>
                          </m:r>
                        </m:e>
                        <m:sup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=3</m:t>
                      </m:r>
                      <m:d>
                        <m:dPr>
                          <m:ctrlP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−3</m:t>
                          </m:r>
                        </m:e>
                      </m:d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  <m:r>
                        <m:rPr>
                          <m:nor/>
                        </m:rPr>
                        <a:rPr lang="en-US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                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322" y="3429375"/>
                <a:ext cx="14933388" cy="2806153"/>
              </a:xfrm>
              <a:prstGeom prst="rect">
                <a:avLst/>
              </a:prstGeom>
              <a:blipFill>
                <a:blip r:embed="rId4"/>
                <a:stretch>
                  <a:fillRect l="-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05322" y="6729262"/>
                <a:ext cx="14933388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defRPr/>
                </a:pPr>
                <a:r>
                  <a:rPr lang="da-DK" sz="3600" b="1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Câu 2</a:t>
                </a: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Cho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&gt;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, hãy so sánh: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  <a:defRPr/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+5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+5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;			b)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−3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322" y="6729262"/>
                <a:ext cx="14933388" cy="2062103"/>
              </a:xfrm>
              <a:prstGeom prst="rect">
                <a:avLst/>
              </a:prstGeom>
              <a:blipFill>
                <a:blip r:embed="rId5"/>
                <a:stretch>
                  <a:fillRect l="-1224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87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3">
            <a:extLst>
              <a:ext uri="{FF2B5EF4-FFF2-40B4-BE49-F238E27FC236}">
                <a16:creationId xmlns:a16="http://schemas.microsoft.com/office/drawing/2014/main" id="{896E0649-7ABF-483A-2DED-3B51A2097D02}"/>
              </a:ext>
            </a:extLst>
          </p:cNvPr>
          <p:cNvSpPr/>
          <p:nvPr/>
        </p:nvSpPr>
        <p:spPr>
          <a:xfrm>
            <a:off x="0" y="9067800"/>
            <a:ext cx="18288000" cy="1257300"/>
          </a:xfrm>
          <a:custGeom>
            <a:avLst/>
            <a:gdLst/>
            <a:ahLst/>
            <a:cxnLst/>
            <a:rect l="l" t="t" r="r" b="b"/>
            <a:pathLst>
              <a:path w="754546" h="103987">
                <a:moveTo>
                  <a:pt x="0" y="0"/>
                </a:moveTo>
                <a:lnTo>
                  <a:pt x="754546" y="0"/>
                </a:lnTo>
                <a:lnTo>
                  <a:pt x="754546" y="103987"/>
                </a:lnTo>
                <a:lnTo>
                  <a:pt x="0" y="103987"/>
                </a:lnTo>
                <a:close/>
              </a:path>
            </a:pathLst>
          </a:custGeom>
          <a:solidFill>
            <a:srgbClr val="389482"/>
          </a:solidFill>
          <a:ln w="19050" cap="sq">
            <a:solidFill>
              <a:srgbClr val="389482"/>
            </a:solidFill>
            <a:prstDash val="solid"/>
            <a:miter/>
          </a:ln>
        </p:spPr>
      </p:sp>
      <p:sp>
        <p:nvSpPr>
          <p:cNvPr id="8" name="Freeform 10">
            <a:hlinkClick r:id="rId4" action="ppaction://hlinksldjump"/>
            <a:extLst>
              <a:ext uri="{FF2B5EF4-FFF2-40B4-BE49-F238E27FC236}">
                <a16:creationId xmlns:a16="http://schemas.microsoft.com/office/drawing/2014/main" id="{12BEB496-343F-0411-33F0-8003CCAD0D68}"/>
              </a:ext>
            </a:extLst>
          </p:cNvPr>
          <p:cNvSpPr/>
          <p:nvPr/>
        </p:nvSpPr>
        <p:spPr>
          <a:xfrm>
            <a:off x="15737305" y="7855932"/>
            <a:ext cx="1524000" cy="1931336"/>
          </a:xfrm>
          <a:custGeom>
            <a:avLst/>
            <a:gdLst/>
            <a:ahLst/>
            <a:cxnLst/>
            <a:rect l="l" t="t" r="r" b="b"/>
            <a:pathLst>
              <a:path w="2931502" h="3715037">
                <a:moveTo>
                  <a:pt x="0" y="0"/>
                </a:moveTo>
                <a:lnTo>
                  <a:pt x="2931501" y="0"/>
                </a:lnTo>
                <a:lnTo>
                  <a:pt x="2931501" y="3715037"/>
                </a:lnTo>
                <a:lnTo>
                  <a:pt x="0" y="3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/>
              <p:nvPr/>
            </p:nvSpPr>
            <p:spPr>
              <a:xfrm>
                <a:off x="1408387" y="834179"/>
                <a:ext cx="15584213" cy="9853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 nghiệm của phương trình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−4</m:t>
                        </m:r>
                      </m:e>
                    </m:d>
                    <m:d>
                      <m:d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vi-VN" sz="4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vi-VN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vi-VN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là: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387" y="834179"/>
                <a:ext cx="15584213" cy="985398"/>
              </a:xfrm>
              <a:prstGeom prst="rect">
                <a:avLst/>
              </a:prstGeom>
              <a:blipFill>
                <a:blip r:embed="rId7"/>
                <a:stretch>
                  <a:fillRect l="-313" r="-78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21">
            <a:extLst>
              <a:ext uri="{FF2B5EF4-FFF2-40B4-BE49-F238E27FC236}">
                <a16:creationId xmlns:a16="http://schemas.microsoft.com/office/drawing/2014/main" id="{2F8121D8-4DA3-3333-3AC1-2E597301F36B}"/>
              </a:ext>
            </a:extLst>
          </p:cNvPr>
          <p:cNvGrpSpPr/>
          <p:nvPr/>
        </p:nvGrpSpPr>
        <p:grpSpPr>
          <a:xfrm>
            <a:off x="1454771" y="5299139"/>
            <a:ext cx="7021080" cy="1474581"/>
            <a:chOff x="0" y="0"/>
            <a:chExt cx="1765009" cy="356044"/>
          </a:xfrm>
        </p:grpSpPr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E1B5AF05-07DF-C8CC-2A52-62B28EAEC8E5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7" name="TextBox 23">
              <a:extLst>
                <a:ext uri="{FF2B5EF4-FFF2-40B4-BE49-F238E27FC236}">
                  <a16:creationId xmlns:a16="http://schemas.microsoft.com/office/drawing/2014/main" id="{12B554DA-8E93-3DB8-8B95-B58763736DA0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24">
            <a:extLst>
              <a:ext uri="{FF2B5EF4-FFF2-40B4-BE49-F238E27FC236}">
                <a16:creationId xmlns:a16="http://schemas.microsoft.com/office/drawing/2014/main" id="{3ADB3D01-7BF6-F8E7-70A4-1BFC8F4FF54A}"/>
              </a:ext>
            </a:extLst>
          </p:cNvPr>
          <p:cNvGrpSpPr/>
          <p:nvPr/>
        </p:nvGrpSpPr>
        <p:grpSpPr>
          <a:xfrm>
            <a:off x="1454771" y="3097196"/>
            <a:ext cx="7021080" cy="1474581"/>
            <a:chOff x="0" y="0"/>
            <a:chExt cx="1765009" cy="356044"/>
          </a:xfrm>
        </p:grpSpPr>
        <p:sp>
          <p:nvSpPr>
            <p:cNvPr id="69" name="Freeform 25">
              <a:extLst>
                <a:ext uri="{FF2B5EF4-FFF2-40B4-BE49-F238E27FC236}">
                  <a16:creationId xmlns:a16="http://schemas.microsoft.com/office/drawing/2014/main" id="{26F10962-092F-F259-DF57-F71C608AFACB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0" name="TextBox 26">
              <a:extLst>
                <a:ext uri="{FF2B5EF4-FFF2-40B4-BE49-F238E27FC236}">
                  <a16:creationId xmlns:a16="http://schemas.microsoft.com/office/drawing/2014/main" id="{6D16B562-351C-C88F-FAE9-DC4F5993E94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27">
            <a:extLst>
              <a:ext uri="{FF2B5EF4-FFF2-40B4-BE49-F238E27FC236}">
                <a16:creationId xmlns:a16="http://schemas.microsoft.com/office/drawing/2014/main" id="{2AF19EBF-2576-C470-F292-A873B189F255}"/>
              </a:ext>
            </a:extLst>
          </p:cNvPr>
          <p:cNvGrpSpPr/>
          <p:nvPr/>
        </p:nvGrpSpPr>
        <p:grpSpPr>
          <a:xfrm>
            <a:off x="1402949" y="3107408"/>
            <a:ext cx="1448566" cy="1508154"/>
            <a:chOff x="0" y="0"/>
            <a:chExt cx="812800" cy="812800"/>
          </a:xfrm>
        </p:grpSpPr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25FC3354-7BDF-E96B-16F0-30372B03F3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3" name="TextBox 29">
              <a:extLst>
                <a:ext uri="{FF2B5EF4-FFF2-40B4-BE49-F238E27FC236}">
                  <a16:creationId xmlns:a16="http://schemas.microsoft.com/office/drawing/2014/main" id="{61086793-45D0-02DD-D46C-D035AC7D05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30">
            <a:extLst>
              <a:ext uri="{FF2B5EF4-FFF2-40B4-BE49-F238E27FC236}">
                <a16:creationId xmlns:a16="http://schemas.microsoft.com/office/drawing/2014/main" id="{3D59A602-B3A9-F6C4-842B-4FC4619D2E00}"/>
              </a:ext>
            </a:extLst>
          </p:cNvPr>
          <p:cNvGrpSpPr/>
          <p:nvPr/>
        </p:nvGrpSpPr>
        <p:grpSpPr>
          <a:xfrm>
            <a:off x="1402949" y="5260525"/>
            <a:ext cx="1448566" cy="1508154"/>
            <a:chOff x="0" y="0"/>
            <a:chExt cx="812800" cy="812800"/>
          </a:xfrm>
        </p:grpSpPr>
        <p:sp>
          <p:nvSpPr>
            <p:cNvPr id="75" name="Freeform 31">
              <a:extLst>
                <a:ext uri="{FF2B5EF4-FFF2-40B4-BE49-F238E27FC236}">
                  <a16:creationId xmlns:a16="http://schemas.microsoft.com/office/drawing/2014/main" id="{C33CB850-B9E5-EAFD-E393-6564EB9549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6" name="TextBox 32">
              <a:extLst>
                <a:ext uri="{FF2B5EF4-FFF2-40B4-BE49-F238E27FC236}">
                  <a16:creationId xmlns:a16="http://schemas.microsoft.com/office/drawing/2014/main" id="{F457879C-63C7-0964-80A9-28E09B24AA7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TextBox 36">
            <a:extLst>
              <a:ext uri="{FF2B5EF4-FFF2-40B4-BE49-F238E27FC236}">
                <a16:creationId xmlns:a16="http://schemas.microsoft.com/office/drawing/2014/main" id="{FA5E01D0-4B7A-1356-486E-2628CD2A87FE}"/>
              </a:ext>
            </a:extLst>
          </p:cNvPr>
          <p:cNvSpPr txBox="1"/>
          <p:nvPr/>
        </p:nvSpPr>
        <p:spPr>
          <a:xfrm>
            <a:off x="3055428" y="3531970"/>
            <a:ext cx="461839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nghiệm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/>
              <p:nvPr/>
            </p:nvSpPr>
            <p:spPr>
              <a:xfrm>
                <a:off x="3100101" y="5691602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</m:oMath>
                  </m:oMathPara>
                </a14:m>
                <a:endParaRPr lang="en-US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01" y="5691602"/>
                <a:ext cx="4618390" cy="61555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40">
            <a:extLst>
              <a:ext uri="{FF2B5EF4-FFF2-40B4-BE49-F238E27FC236}">
                <a16:creationId xmlns:a16="http://schemas.microsoft.com/office/drawing/2014/main" id="{A6D00165-3E29-9C68-122C-BE4EFCC57066}"/>
              </a:ext>
            </a:extLst>
          </p:cNvPr>
          <p:cNvSpPr txBox="1"/>
          <p:nvPr/>
        </p:nvSpPr>
        <p:spPr>
          <a:xfrm>
            <a:off x="1624844" y="5552814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0" name="TextBox 41">
            <a:extLst>
              <a:ext uri="{FF2B5EF4-FFF2-40B4-BE49-F238E27FC236}">
                <a16:creationId xmlns:a16="http://schemas.microsoft.com/office/drawing/2014/main" id="{4C01203B-25CF-F8DE-B18C-60075A58286B}"/>
              </a:ext>
            </a:extLst>
          </p:cNvPr>
          <p:cNvSpPr txBox="1"/>
          <p:nvPr/>
        </p:nvSpPr>
        <p:spPr>
          <a:xfrm>
            <a:off x="1690126" y="3366260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81" name="Group 21">
            <a:extLst>
              <a:ext uri="{FF2B5EF4-FFF2-40B4-BE49-F238E27FC236}">
                <a16:creationId xmlns:a16="http://schemas.microsoft.com/office/drawing/2014/main" id="{8D60AE99-5317-BF1A-759A-7C69EED9611F}"/>
              </a:ext>
            </a:extLst>
          </p:cNvPr>
          <p:cNvGrpSpPr/>
          <p:nvPr/>
        </p:nvGrpSpPr>
        <p:grpSpPr>
          <a:xfrm>
            <a:off x="9868018" y="5281091"/>
            <a:ext cx="7021080" cy="1474581"/>
            <a:chOff x="0" y="0"/>
            <a:chExt cx="1765009" cy="356044"/>
          </a:xfrm>
        </p:grpSpPr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D426E4D8-C66D-A7E8-AC72-8198C1C814D4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3" name="TextBox 23">
              <a:extLst>
                <a:ext uri="{FF2B5EF4-FFF2-40B4-BE49-F238E27FC236}">
                  <a16:creationId xmlns:a16="http://schemas.microsoft.com/office/drawing/2014/main" id="{BE63CED2-C1AE-A639-39A3-44B60186DB1E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24">
            <a:extLst>
              <a:ext uri="{FF2B5EF4-FFF2-40B4-BE49-F238E27FC236}">
                <a16:creationId xmlns:a16="http://schemas.microsoft.com/office/drawing/2014/main" id="{D827B3CD-F172-D22D-D7D1-9221F6528CAE}"/>
              </a:ext>
            </a:extLst>
          </p:cNvPr>
          <p:cNvGrpSpPr/>
          <p:nvPr/>
        </p:nvGrpSpPr>
        <p:grpSpPr>
          <a:xfrm>
            <a:off x="9851318" y="3020139"/>
            <a:ext cx="7021080" cy="1474581"/>
            <a:chOff x="0" y="0"/>
            <a:chExt cx="1765009" cy="356044"/>
          </a:xfrm>
        </p:grpSpPr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D4E93536-BA4C-C39E-BC6F-361DBD62C94D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6" name="TextBox 26">
              <a:extLst>
                <a:ext uri="{FF2B5EF4-FFF2-40B4-BE49-F238E27FC236}">
                  <a16:creationId xmlns:a16="http://schemas.microsoft.com/office/drawing/2014/main" id="{EC7B568E-0021-2BBA-EFBF-33AC19CDD09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27">
            <a:extLst>
              <a:ext uri="{FF2B5EF4-FFF2-40B4-BE49-F238E27FC236}">
                <a16:creationId xmlns:a16="http://schemas.microsoft.com/office/drawing/2014/main" id="{59F8C312-53F0-5A10-55BE-085B52B3BDBA}"/>
              </a:ext>
            </a:extLst>
          </p:cNvPr>
          <p:cNvGrpSpPr/>
          <p:nvPr/>
        </p:nvGrpSpPr>
        <p:grpSpPr>
          <a:xfrm>
            <a:off x="9799496" y="3030351"/>
            <a:ext cx="1448566" cy="1508154"/>
            <a:chOff x="0" y="0"/>
            <a:chExt cx="812800" cy="812800"/>
          </a:xfrm>
        </p:grpSpPr>
        <p:sp>
          <p:nvSpPr>
            <p:cNvPr id="88" name="Freeform 28">
              <a:extLst>
                <a:ext uri="{FF2B5EF4-FFF2-40B4-BE49-F238E27FC236}">
                  <a16:creationId xmlns:a16="http://schemas.microsoft.com/office/drawing/2014/main" id="{927FFA24-4941-FD28-B059-4922E3B6F1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9" name="TextBox 29">
              <a:extLst>
                <a:ext uri="{FF2B5EF4-FFF2-40B4-BE49-F238E27FC236}">
                  <a16:creationId xmlns:a16="http://schemas.microsoft.com/office/drawing/2014/main" id="{D4C04264-2D0D-775B-200C-41F469EDCB3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30">
            <a:extLst>
              <a:ext uri="{FF2B5EF4-FFF2-40B4-BE49-F238E27FC236}">
                <a16:creationId xmlns:a16="http://schemas.microsoft.com/office/drawing/2014/main" id="{75D9FA7B-07C2-E8C1-36E1-21AF0F24DAF2}"/>
              </a:ext>
            </a:extLst>
          </p:cNvPr>
          <p:cNvGrpSpPr/>
          <p:nvPr/>
        </p:nvGrpSpPr>
        <p:grpSpPr>
          <a:xfrm>
            <a:off x="9816196" y="5276742"/>
            <a:ext cx="1448566" cy="1508154"/>
            <a:chOff x="0" y="0"/>
            <a:chExt cx="812800" cy="812800"/>
          </a:xfrm>
        </p:grpSpPr>
        <p:sp>
          <p:nvSpPr>
            <p:cNvPr id="91" name="Freeform 31">
              <a:extLst>
                <a:ext uri="{FF2B5EF4-FFF2-40B4-BE49-F238E27FC236}">
                  <a16:creationId xmlns:a16="http://schemas.microsoft.com/office/drawing/2014/main" id="{01B742E4-418E-BC36-CC87-EDE64836C8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2" name="TextBox 32">
              <a:extLst>
                <a:ext uri="{FF2B5EF4-FFF2-40B4-BE49-F238E27FC236}">
                  <a16:creationId xmlns:a16="http://schemas.microsoft.com/office/drawing/2014/main" id="{FD458DAD-9368-08AA-B886-6312138FC45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/>
              <p:nvPr/>
            </p:nvSpPr>
            <p:spPr>
              <a:xfrm>
                <a:off x="11459810" y="3425153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2 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</m:oMath>
                  </m:oMathPara>
                </a14:m>
                <a:endParaRPr lang="en-US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3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9810" y="3425153"/>
                <a:ext cx="4618390" cy="61555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/>
              <p:nvPr/>
            </p:nvSpPr>
            <p:spPr>
              <a:xfrm>
                <a:off x="11505157" y="5695772"/>
                <a:ext cx="4618390" cy="615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b="0" i="0" smtClean="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>
                              <a:lumMod val="95000"/>
                              <a:lumOff val="5000"/>
                            </a:prst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m</m:t>
                      </m:r>
                    </m:oMath>
                  </m:oMathPara>
                </a14:m>
                <a:endParaRPr lang="en-US" sz="4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5157" y="5695772"/>
                <a:ext cx="4618390" cy="6155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40">
            <a:extLst>
              <a:ext uri="{FF2B5EF4-FFF2-40B4-BE49-F238E27FC236}">
                <a16:creationId xmlns:a16="http://schemas.microsoft.com/office/drawing/2014/main" id="{B73E591A-8E6E-C16A-2A88-8F9A372ADE13}"/>
              </a:ext>
            </a:extLst>
          </p:cNvPr>
          <p:cNvSpPr txBox="1"/>
          <p:nvPr/>
        </p:nvSpPr>
        <p:spPr>
          <a:xfrm>
            <a:off x="10103373" y="5534766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6" name="TextBox 41">
            <a:extLst>
              <a:ext uri="{FF2B5EF4-FFF2-40B4-BE49-F238E27FC236}">
                <a16:creationId xmlns:a16="http://schemas.microsoft.com/office/drawing/2014/main" id="{D22DED56-189E-69C2-9018-8158A6DF0E3B}"/>
              </a:ext>
            </a:extLst>
          </p:cNvPr>
          <p:cNvSpPr txBox="1"/>
          <p:nvPr/>
        </p:nvSpPr>
        <p:spPr>
          <a:xfrm>
            <a:off x="10086673" y="3289203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CA7686F-8B66-55AE-EFD1-5181A0F227C5}"/>
              </a:ext>
            </a:extLst>
          </p:cNvPr>
          <p:cNvGrpSpPr/>
          <p:nvPr/>
        </p:nvGrpSpPr>
        <p:grpSpPr>
          <a:xfrm>
            <a:off x="9799496" y="2838103"/>
            <a:ext cx="7481204" cy="1678510"/>
            <a:chOff x="2880801" y="8364881"/>
            <a:chExt cx="5196398" cy="1119818"/>
          </a:xfrm>
        </p:grpSpPr>
        <p:grpSp>
          <p:nvGrpSpPr>
            <p:cNvPr id="98" name="Group 24">
              <a:extLst>
                <a:ext uri="{FF2B5EF4-FFF2-40B4-BE49-F238E27FC236}">
                  <a16:creationId xmlns:a16="http://schemas.microsoft.com/office/drawing/2014/main" id="{8306BC61-4087-DD61-5600-F886D6AEAC48}"/>
                </a:ext>
              </a:extLst>
            </p:cNvPr>
            <p:cNvGrpSpPr/>
            <p:nvPr/>
          </p:nvGrpSpPr>
          <p:grpSpPr>
            <a:xfrm>
              <a:off x="3200400" y="8364881"/>
              <a:ext cx="4876799" cy="1089039"/>
              <a:chOff x="0" y="-38100"/>
              <a:chExt cx="1765009" cy="394144"/>
            </a:xfrm>
          </p:grpSpPr>
          <p:sp>
            <p:nvSpPr>
              <p:cNvPr id="104" name="Freeform 25">
                <a:extLst>
                  <a:ext uri="{FF2B5EF4-FFF2-40B4-BE49-F238E27FC236}">
                    <a16:creationId xmlns:a16="http://schemas.microsoft.com/office/drawing/2014/main" id="{0A220AE5-9B33-9CD2-8D34-641933DDED04}"/>
                  </a:ext>
                </a:extLst>
              </p:cNvPr>
              <p:cNvSpPr/>
              <p:nvPr/>
            </p:nvSpPr>
            <p:spPr>
              <a:xfrm>
                <a:off x="0" y="0"/>
                <a:ext cx="165816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5" name="TextBox 26">
                <a:extLst>
                  <a:ext uri="{FF2B5EF4-FFF2-40B4-BE49-F238E27FC236}">
                    <a16:creationId xmlns:a16="http://schemas.microsoft.com/office/drawing/2014/main" id="{380A6D59-A28C-0A14-17BC-8BFEC335C2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9" name="Group 27">
              <a:extLst>
                <a:ext uri="{FF2B5EF4-FFF2-40B4-BE49-F238E27FC236}">
                  <a16:creationId xmlns:a16="http://schemas.microsoft.com/office/drawing/2014/main" id="{6570178B-B675-4B4D-76F9-281D2F5569DE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102" name="Freeform 28">
                <a:extLst>
                  <a:ext uri="{FF2B5EF4-FFF2-40B4-BE49-F238E27FC236}">
                    <a16:creationId xmlns:a16="http://schemas.microsoft.com/office/drawing/2014/main" id="{8F94A70B-0A3F-3E67-3EE8-4248C6CF9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3" name="TextBox 29">
                <a:extLst>
                  <a:ext uri="{FF2B5EF4-FFF2-40B4-BE49-F238E27FC236}">
                    <a16:creationId xmlns:a16="http://schemas.microsoft.com/office/drawing/2014/main" id="{8116496E-ECE3-9C4C-86DE-53C87410D3F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/>
                <p:nvPr/>
              </p:nvSpPr>
              <p:spPr>
                <a:xfrm>
                  <a:off x="4053943" y="8749487"/>
                  <a:ext cx="3207905" cy="410666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b="0" i="0" smtClean="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nghi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ệ</m:t>
                        </m:r>
                        <m:r>
                          <m:rPr>
                            <m:nor/>
                          </m:rPr>
                          <a:rPr lang="en-US" sz="4000">
                            <a:solidFill>
                              <a:prstClr val="black">
                                <a:lumMod val="95000"/>
                                <a:lumOff val="5000"/>
                              </a:prst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m</m:t>
                        </m:r>
                      </m:oMath>
                    </m:oMathPara>
                  </a14:m>
                  <a:endParaRPr lang="en-US" sz="40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0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53943" y="8749487"/>
                  <a:ext cx="3207905" cy="41066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TextBox 41">
              <a:extLst>
                <a:ext uri="{FF2B5EF4-FFF2-40B4-BE49-F238E27FC236}">
                  <a16:creationId xmlns:a16="http://schemas.microsoft.com/office/drawing/2014/main" id="{AF456F28-31FE-5A35-70F5-A38AC305F8B3}"/>
                </a:ext>
              </a:extLst>
            </p:cNvPr>
            <p:cNvSpPr txBox="1"/>
            <p:nvPr/>
          </p:nvSpPr>
          <p:spPr>
            <a:xfrm>
              <a:off x="3097929" y="8684262"/>
              <a:ext cx="628057" cy="751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9091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3">
            <a:extLst>
              <a:ext uri="{FF2B5EF4-FFF2-40B4-BE49-F238E27FC236}">
                <a16:creationId xmlns:a16="http://schemas.microsoft.com/office/drawing/2014/main" id="{896E0649-7ABF-483A-2DED-3B51A2097D02}"/>
              </a:ext>
            </a:extLst>
          </p:cNvPr>
          <p:cNvSpPr/>
          <p:nvPr/>
        </p:nvSpPr>
        <p:spPr>
          <a:xfrm>
            <a:off x="0" y="9067800"/>
            <a:ext cx="18288000" cy="1257300"/>
          </a:xfrm>
          <a:custGeom>
            <a:avLst/>
            <a:gdLst/>
            <a:ahLst/>
            <a:cxnLst/>
            <a:rect l="l" t="t" r="r" b="b"/>
            <a:pathLst>
              <a:path w="754546" h="103987">
                <a:moveTo>
                  <a:pt x="0" y="0"/>
                </a:moveTo>
                <a:lnTo>
                  <a:pt x="754546" y="0"/>
                </a:lnTo>
                <a:lnTo>
                  <a:pt x="754546" y="103987"/>
                </a:lnTo>
                <a:lnTo>
                  <a:pt x="0" y="103987"/>
                </a:lnTo>
                <a:close/>
              </a:path>
            </a:pathLst>
          </a:custGeom>
          <a:solidFill>
            <a:srgbClr val="389482"/>
          </a:solidFill>
          <a:ln w="19050" cap="sq">
            <a:solidFill>
              <a:srgbClr val="389482"/>
            </a:solidFill>
            <a:prstDash val="solid"/>
            <a:miter/>
          </a:ln>
        </p:spPr>
      </p:sp>
      <p:sp>
        <p:nvSpPr>
          <p:cNvPr id="8" name="Freeform 10">
            <a:hlinkClick r:id="rId4" action="ppaction://hlinksldjump"/>
            <a:extLst>
              <a:ext uri="{FF2B5EF4-FFF2-40B4-BE49-F238E27FC236}">
                <a16:creationId xmlns:a16="http://schemas.microsoft.com/office/drawing/2014/main" id="{12BEB496-343F-0411-33F0-8003CCAD0D68}"/>
              </a:ext>
            </a:extLst>
          </p:cNvPr>
          <p:cNvSpPr/>
          <p:nvPr/>
        </p:nvSpPr>
        <p:spPr>
          <a:xfrm>
            <a:off x="15768074" y="7860364"/>
            <a:ext cx="1524000" cy="1931336"/>
          </a:xfrm>
          <a:custGeom>
            <a:avLst/>
            <a:gdLst/>
            <a:ahLst/>
            <a:cxnLst/>
            <a:rect l="l" t="t" r="r" b="b"/>
            <a:pathLst>
              <a:path w="2931502" h="3715037">
                <a:moveTo>
                  <a:pt x="0" y="0"/>
                </a:moveTo>
                <a:lnTo>
                  <a:pt x="2931501" y="0"/>
                </a:lnTo>
                <a:lnTo>
                  <a:pt x="2931501" y="3715037"/>
                </a:lnTo>
                <a:lnTo>
                  <a:pt x="0" y="371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/>
              <p:nvPr/>
            </p:nvSpPr>
            <p:spPr>
              <a:xfrm>
                <a:off x="1408387" y="834179"/>
                <a:ext cx="15584213" cy="986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&gt;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Khẳng định nào sau đây </a:t>
                </a:r>
                <a:r>
                  <a:rPr lang="fr-FR" sz="44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đúng?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387" y="834179"/>
                <a:ext cx="15584213" cy="986360"/>
              </a:xfrm>
              <a:prstGeom prst="rect">
                <a:avLst/>
              </a:prstGeom>
              <a:blipFill>
                <a:blip r:embed="rId7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21">
            <a:extLst>
              <a:ext uri="{FF2B5EF4-FFF2-40B4-BE49-F238E27FC236}">
                <a16:creationId xmlns:a16="http://schemas.microsoft.com/office/drawing/2014/main" id="{2F8121D8-4DA3-3333-3AC1-2E597301F36B}"/>
              </a:ext>
            </a:extLst>
          </p:cNvPr>
          <p:cNvGrpSpPr/>
          <p:nvPr/>
        </p:nvGrpSpPr>
        <p:grpSpPr>
          <a:xfrm>
            <a:off x="1454771" y="5299139"/>
            <a:ext cx="7021080" cy="1474581"/>
            <a:chOff x="0" y="0"/>
            <a:chExt cx="1765009" cy="356044"/>
          </a:xfrm>
        </p:grpSpPr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E1B5AF05-07DF-C8CC-2A52-62B28EAEC8E5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7" name="TextBox 23">
              <a:extLst>
                <a:ext uri="{FF2B5EF4-FFF2-40B4-BE49-F238E27FC236}">
                  <a16:creationId xmlns:a16="http://schemas.microsoft.com/office/drawing/2014/main" id="{12B554DA-8E93-3DB8-8B95-B58763736DA0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" name="Group 24">
            <a:extLst>
              <a:ext uri="{FF2B5EF4-FFF2-40B4-BE49-F238E27FC236}">
                <a16:creationId xmlns:a16="http://schemas.microsoft.com/office/drawing/2014/main" id="{3ADB3D01-7BF6-F8E7-70A4-1BFC8F4FF54A}"/>
              </a:ext>
            </a:extLst>
          </p:cNvPr>
          <p:cNvGrpSpPr/>
          <p:nvPr/>
        </p:nvGrpSpPr>
        <p:grpSpPr>
          <a:xfrm>
            <a:off x="1454771" y="3097196"/>
            <a:ext cx="7021080" cy="1474581"/>
            <a:chOff x="0" y="0"/>
            <a:chExt cx="1765009" cy="356044"/>
          </a:xfrm>
        </p:grpSpPr>
        <p:sp>
          <p:nvSpPr>
            <p:cNvPr id="69" name="Freeform 25">
              <a:extLst>
                <a:ext uri="{FF2B5EF4-FFF2-40B4-BE49-F238E27FC236}">
                  <a16:creationId xmlns:a16="http://schemas.microsoft.com/office/drawing/2014/main" id="{26F10962-092F-F259-DF57-F71C608AFACB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0" name="TextBox 26">
              <a:extLst>
                <a:ext uri="{FF2B5EF4-FFF2-40B4-BE49-F238E27FC236}">
                  <a16:creationId xmlns:a16="http://schemas.microsoft.com/office/drawing/2014/main" id="{6D16B562-351C-C88F-FAE9-DC4F5993E94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27">
            <a:extLst>
              <a:ext uri="{FF2B5EF4-FFF2-40B4-BE49-F238E27FC236}">
                <a16:creationId xmlns:a16="http://schemas.microsoft.com/office/drawing/2014/main" id="{2AF19EBF-2576-C470-F292-A873B189F255}"/>
              </a:ext>
            </a:extLst>
          </p:cNvPr>
          <p:cNvGrpSpPr/>
          <p:nvPr/>
        </p:nvGrpSpPr>
        <p:grpSpPr>
          <a:xfrm>
            <a:off x="1402949" y="3107408"/>
            <a:ext cx="1448566" cy="1508154"/>
            <a:chOff x="0" y="0"/>
            <a:chExt cx="812800" cy="812800"/>
          </a:xfrm>
        </p:grpSpPr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25FC3354-7BDF-E96B-16F0-30372B03F3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3" name="TextBox 29">
              <a:extLst>
                <a:ext uri="{FF2B5EF4-FFF2-40B4-BE49-F238E27FC236}">
                  <a16:creationId xmlns:a16="http://schemas.microsoft.com/office/drawing/2014/main" id="{61086793-45D0-02DD-D46C-D035AC7D05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30">
            <a:extLst>
              <a:ext uri="{FF2B5EF4-FFF2-40B4-BE49-F238E27FC236}">
                <a16:creationId xmlns:a16="http://schemas.microsoft.com/office/drawing/2014/main" id="{3D59A602-B3A9-F6C4-842B-4FC4619D2E00}"/>
              </a:ext>
            </a:extLst>
          </p:cNvPr>
          <p:cNvGrpSpPr/>
          <p:nvPr/>
        </p:nvGrpSpPr>
        <p:grpSpPr>
          <a:xfrm>
            <a:off x="1402949" y="5260525"/>
            <a:ext cx="1448566" cy="1508154"/>
            <a:chOff x="0" y="0"/>
            <a:chExt cx="812800" cy="812800"/>
          </a:xfrm>
        </p:grpSpPr>
        <p:sp>
          <p:nvSpPr>
            <p:cNvPr id="75" name="Freeform 31">
              <a:extLst>
                <a:ext uri="{FF2B5EF4-FFF2-40B4-BE49-F238E27FC236}">
                  <a16:creationId xmlns:a16="http://schemas.microsoft.com/office/drawing/2014/main" id="{C33CB850-B9E5-EAFD-E393-6564EB9549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6" name="TextBox 32">
              <a:extLst>
                <a:ext uri="{FF2B5EF4-FFF2-40B4-BE49-F238E27FC236}">
                  <a16:creationId xmlns:a16="http://schemas.microsoft.com/office/drawing/2014/main" id="{F457879C-63C7-0964-80A9-28E09B24AA7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/>
              <p:nvPr/>
            </p:nvSpPr>
            <p:spPr>
              <a:xfrm>
                <a:off x="2915427" y="3492040"/>
                <a:ext cx="5571797" cy="5847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fr-FR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&lt;−3(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−1)</m:t>
                      </m:r>
                    </m:oMath>
                  </m:oMathPara>
                </a14:m>
                <a:endParaRPr lang="en-US" sz="3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7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427" y="3492040"/>
                <a:ext cx="5571797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/>
              <p:nvPr/>
            </p:nvSpPr>
            <p:spPr>
              <a:xfrm>
                <a:off x="2962603" y="5753100"/>
                <a:ext cx="5571797" cy="5847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fr-FR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&gt;−3(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</m:t>
                      </m:r>
                      <m:r>
                        <a:rPr lang="fr-FR" sz="380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603" y="5753100"/>
                <a:ext cx="5571797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40">
            <a:extLst>
              <a:ext uri="{FF2B5EF4-FFF2-40B4-BE49-F238E27FC236}">
                <a16:creationId xmlns:a16="http://schemas.microsoft.com/office/drawing/2014/main" id="{A6D00165-3E29-9C68-122C-BE4EFCC57066}"/>
              </a:ext>
            </a:extLst>
          </p:cNvPr>
          <p:cNvSpPr txBox="1"/>
          <p:nvPr/>
        </p:nvSpPr>
        <p:spPr>
          <a:xfrm>
            <a:off x="1624844" y="5552814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0" name="TextBox 41">
            <a:extLst>
              <a:ext uri="{FF2B5EF4-FFF2-40B4-BE49-F238E27FC236}">
                <a16:creationId xmlns:a16="http://schemas.microsoft.com/office/drawing/2014/main" id="{4C01203B-25CF-F8DE-B18C-60075A58286B}"/>
              </a:ext>
            </a:extLst>
          </p:cNvPr>
          <p:cNvSpPr txBox="1"/>
          <p:nvPr/>
        </p:nvSpPr>
        <p:spPr>
          <a:xfrm>
            <a:off x="1690126" y="3366260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81" name="Group 21">
            <a:extLst>
              <a:ext uri="{FF2B5EF4-FFF2-40B4-BE49-F238E27FC236}">
                <a16:creationId xmlns:a16="http://schemas.microsoft.com/office/drawing/2014/main" id="{8D60AE99-5317-BF1A-759A-7C69EED9611F}"/>
              </a:ext>
            </a:extLst>
          </p:cNvPr>
          <p:cNvGrpSpPr/>
          <p:nvPr/>
        </p:nvGrpSpPr>
        <p:grpSpPr>
          <a:xfrm>
            <a:off x="9868018" y="5281091"/>
            <a:ext cx="7021080" cy="1474581"/>
            <a:chOff x="0" y="0"/>
            <a:chExt cx="1765009" cy="356044"/>
          </a:xfrm>
        </p:grpSpPr>
        <p:sp>
          <p:nvSpPr>
            <p:cNvPr id="82" name="Freeform 22">
              <a:extLst>
                <a:ext uri="{FF2B5EF4-FFF2-40B4-BE49-F238E27FC236}">
                  <a16:creationId xmlns:a16="http://schemas.microsoft.com/office/drawing/2014/main" id="{D426E4D8-C66D-A7E8-AC72-8198C1C814D4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3" name="TextBox 23">
              <a:extLst>
                <a:ext uri="{FF2B5EF4-FFF2-40B4-BE49-F238E27FC236}">
                  <a16:creationId xmlns:a16="http://schemas.microsoft.com/office/drawing/2014/main" id="{BE63CED2-C1AE-A639-39A3-44B60186DB1E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24">
            <a:extLst>
              <a:ext uri="{FF2B5EF4-FFF2-40B4-BE49-F238E27FC236}">
                <a16:creationId xmlns:a16="http://schemas.microsoft.com/office/drawing/2014/main" id="{D827B3CD-F172-D22D-D7D1-9221F6528CAE}"/>
              </a:ext>
            </a:extLst>
          </p:cNvPr>
          <p:cNvGrpSpPr/>
          <p:nvPr/>
        </p:nvGrpSpPr>
        <p:grpSpPr>
          <a:xfrm>
            <a:off x="9851318" y="3020139"/>
            <a:ext cx="7021080" cy="1474581"/>
            <a:chOff x="0" y="0"/>
            <a:chExt cx="1765009" cy="356044"/>
          </a:xfrm>
        </p:grpSpPr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D4E93536-BA4C-C39E-BC6F-361DBD62C94D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6" name="TextBox 26">
              <a:extLst>
                <a:ext uri="{FF2B5EF4-FFF2-40B4-BE49-F238E27FC236}">
                  <a16:creationId xmlns:a16="http://schemas.microsoft.com/office/drawing/2014/main" id="{EC7B568E-0021-2BBA-EFBF-33AC19CDD09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27">
            <a:extLst>
              <a:ext uri="{FF2B5EF4-FFF2-40B4-BE49-F238E27FC236}">
                <a16:creationId xmlns:a16="http://schemas.microsoft.com/office/drawing/2014/main" id="{59F8C312-53F0-5A10-55BE-085B52B3BDBA}"/>
              </a:ext>
            </a:extLst>
          </p:cNvPr>
          <p:cNvGrpSpPr/>
          <p:nvPr/>
        </p:nvGrpSpPr>
        <p:grpSpPr>
          <a:xfrm>
            <a:off x="9799496" y="3030351"/>
            <a:ext cx="1448566" cy="1508154"/>
            <a:chOff x="0" y="0"/>
            <a:chExt cx="812800" cy="812800"/>
          </a:xfrm>
        </p:grpSpPr>
        <p:sp>
          <p:nvSpPr>
            <p:cNvPr id="88" name="Freeform 28">
              <a:extLst>
                <a:ext uri="{FF2B5EF4-FFF2-40B4-BE49-F238E27FC236}">
                  <a16:creationId xmlns:a16="http://schemas.microsoft.com/office/drawing/2014/main" id="{927FFA24-4941-FD28-B059-4922E3B6F1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89" name="TextBox 29">
              <a:extLst>
                <a:ext uri="{FF2B5EF4-FFF2-40B4-BE49-F238E27FC236}">
                  <a16:creationId xmlns:a16="http://schemas.microsoft.com/office/drawing/2014/main" id="{D4C04264-2D0D-775B-200C-41F469EDCB3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30">
            <a:extLst>
              <a:ext uri="{FF2B5EF4-FFF2-40B4-BE49-F238E27FC236}">
                <a16:creationId xmlns:a16="http://schemas.microsoft.com/office/drawing/2014/main" id="{75D9FA7B-07C2-E8C1-36E1-21AF0F24DAF2}"/>
              </a:ext>
            </a:extLst>
          </p:cNvPr>
          <p:cNvGrpSpPr/>
          <p:nvPr/>
        </p:nvGrpSpPr>
        <p:grpSpPr>
          <a:xfrm>
            <a:off x="9816196" y="5276742"/>
            <a:ext cx="1448566" cy="1508154"/>
            <a:chOff x="0" y="0"/>
            <a:chExt cx="812800" cy="812800"/>
          </a:xfrm>
        </p:grpSpPr>
        <p:sp>
          <p:nvSpPr>
            <p:cNvPr id="91" name="Freeform 31">
              <a:extLst>
                <a:ext uri="{FF2B5EF4-FFF2-40B4-BE49-F238E27FC236}">
                  <a16:creationId xmlns:a16="http://schemas.microsoft.com/office/drawing/2014/main" id="{01B742E4-418E-BC36-CC87-EDE64836C8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2" name="TextBox 32">
              <a:extLst>
                <a:ext uri="{FF2B5EF4-FFF2-40B4-BE49-F238E27FC236}">
                  <a16:creationId xmlns:a16="http://schemas.microsoft.com/office/drawing/2014/main" id="{FD458DAD-9368-08AA-B886-6312138FC45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/>
              <p:nvPr/>
            </p:nvSpPr>
            <p:spPr>
              <a:xfrm>
                <a:off x="11084185" y="3258539"/>
                <a:ext cx="557179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−1&gt;−3</m:t>
                      </m:r>
                      <m:r>
                        <a:rPr lang="en-US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𝑏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en-US" sz="3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3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185" y="3258539"/>
                <a:ext cx="5571797" cy="9541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/>
              <p:nvPr/>
            </p:nvSpPr>
            <p:spPr>
              <a:xfrm>
                <a:off x="11316584" y="5676900"/>
                <a:ext cx="5571797" cy="5847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fr-FR" sz="38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&lt;3(</m:t>
                      </m:r>
                      <m:r>
                        <a:rPr lang="en-US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−1)</m:t>
                      </m:r>
                    </m:oMath>
                  </m:oMathPara>
                </a14:m>
                <a:endParaRPr lang="en-US" sz="3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4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584" y="5676900"/>
                <a:ext cx="557179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TextBox 40">
            <a:extLst>
              <a:ext uri="{FF2B5EF4-FFF2-40B4-BE49-F238E27FC236}">
                <a16:creationId xmlns:a16="http://schemas.microsoft.com/office/drawing/2014/main" id="{B73E591A-8E6E-C16A-2A88-8F9A372ADE13}"/>
              </a:ext>
            </a:extLst>
          </p:cNvPr>
          <p:cNvSpPr txBox="1"/>
          <p:nvPr/>
        </p:nvSpPr>
        <p:spPr>
          <a:xfrm>
            <a:off x="10103373" y="5534766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6" name="TextBox 41">
            <a:extLst>
              <a:ext uri="{FF2B5EF4-FFF2-40B4-BE49-F238E27FC236}">
                <a16:creationId xmlns:a16="http://schemas.microsoft.com/office/drawing/2014/main" id="{D22DED56-189E-69C2-9018-8158A6DF0E3B}"/>
              </a:ext>
            </a:extLst>
          </p:cNvPr>
          <p:cNvSpPr txBox="1"/>
          <p:nvPr/>
        </p:nvSpPr>
        <p:spPr>
          <a:xfrm>
            <a:off x="10086673" y="3289203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CA7686F-8B66-55AE-EFD1-5181A0F227C5}"/>
              </a:ext>
            </a:extLst>
          </p:cNvPr>
          <p:cNvGrpSpPr/>
          <p:nvPr/>
        </p:nvGrpSpPr>
        <p:grpSpPr>
          <a:xfrm>
            <a:off x="1467461" y="2995231"/>
            <a:ext cx="7481204" cy="1678510"/>
            <a:chOff x="2880801" y="8364881"/>
            <a:chExt cx="5196398" cy="1119818"/>
          </a:xfrm>
        </p:grpSpPr>
        <p:grpSp>
          <p:nvGrpSpPr>
            <p:cNvPr id="98" name="Group 24">
              <a:extLst>
                <a:ext uri="{FF2B5EF4-FFF2-40B4-BE49-F238E27FC236}">
                  <a16:creationId xmlns:a16="http://schemas.microsoft.com/office/drawing/2014/main" id="{8306BC61-4087-DD61-5600-F886D6AEAC48}"/>
                </a:ext>
              </a:extLst>
            </p:cNvPr>
            <p:cNvGrpSpPr/>
            <p:nvPr/>
          </p:nvGrpSpPr>
          <p:grpSpPr>
            <a:xfrm>
              <a:off x="3200400" y="8364881"/>
              <a:ext cx="4876799" cy="1089039"/>
              <a:chOff x="0" y="-38100"/>
              <a:chExt cx="1765009" cy="394144"/>
            </a:xfrm>
          </p:grpSpPr>
          <p:sp>
            <p:nvSpPr>
              <p:cNvPr id="104" name="Freeform 25">
                <a:extLst>
                  <a:ext uri="{FF2B5EF4-FFF2-40B4-BE49-F238E27FC236}">
                    <a16:creationId xmlns:a16="http://schemas.microsoft.com/office/drawing/2014/main" id="{0A220AE5-9B33-9CD2-8D34-641933DDED04}"/>
                  </a:ext>
                </a:extLst>
              </p:cNvPr>
              <p:cNvSpPr/>
              <p:nvPr/>
            </p:nvSpPr>
            <p:spPr>
              <a:xfrm>
                <a:off x="0" y="0"/>
                <a:ext cx="165816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5" name="TextBox 26">
                <a:extLst>
                  <a:ext uri="{FF2B5EF4-FFF2-40B4-BE49-F238E27FC236}">
                    <a16:creationId xmlns:a16="http://schemas.microsoft.com/office/drawing/2014/main" id="{380A6D59-A28C-0A14-17BC-8BFEC335C2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9" name="Group 27">
              <a:extLst>
                <a:ext uri="{FF2B5EF4-FFF2-40B4-BE49-F238E27FC236}">
                  <a16:creationId xmlns:a16="http://schemas.microsoft.com/office/drawing/2014/main" id="{6570178B-B675-4B4D-76F9-281D2F5569DE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102" name="Freeform 28">
                <a:extLst>
                  <a:ext uri="{FF2B5EF4-FFF2-40B4-BE49-F238E27FC236}">
                    <a16:creationId xmlns:a16="http://schemas.microsoft.com/office/drawing/2014/main" id="{8F94A70B-0A3F-3E67-3EE8-4248C6CF9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3" name="TextBox 29">
                <a:extLst>
                  <a:ext uri="{FF2B5EF4-FFF2-40B4-BE49-F238E27FC236}">
                    <a16:creationId xmlns:a16="http://schemas.microsoft.com/office/drawing/2014/main" id="{8116496E-ECE3-9C4C-86DE-53C87410D3F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/>
                <p:nvPr/>
              </p:nvSpPr>
              <p:spPr>
                <a:xfrm>
                  <a:off x="4076043" y="8777076"/>
                  <a:ext cx="3503360" cy="39013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3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fr-FR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&lt;−3(</m:t>
                        </m:r>
                        <m:r>
                          <a:rPr lang="en-US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fr-FR" sz="38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−1)</m:t>
                        </m:r>
                      </m:oMath>
                    </m:oMathPara>
                  </a14:m>
                  <a:endParaRPr lang="en-US" sz="3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0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6043" y="8777076"/>
                  <a:ext cx="3503360" cy="39013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TextBox 41">
              <a:extLst>
                <a:ext uri="{FF2B5EF4-FFF2-40B4-BE49-F238E27FC236}">
                  <a16:creationId xmlns:a16="http://schemas.microsoft.com/office/drawing/2014/main" id="{AF456F28-31FE-5A35-70F5-A38AC305F8B3}"/>
                </a:ext>
              </a:extLst>
            </p:cNvPr>
            <p:cNvSpPr txBox="1"/>
            <p:nvPr/>
          </p:nvSpPr>
          <p:spPr>
            <a:xfrm>
              <a:off x="3097929" y="8684262"/>
              <a:ext cx="628057" cy="5013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7028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 3">
            <a:extLst>
              <a:ext uri="{FF2B5EF4-FFF2-40B4-BE49-F238E27FC236}">
                <a16:creationId xmlns:a16="http://schemas.microsoft.com/office/drawing/2014/main" id="{896E0649-7ABF-483A-2DED-3B51A2097D02}"/>
              </a:ext>
            </a:extLst>
          </p:cNvPr>
          <p:cNvSpPr/>
          <p:nvPr/>
        </p:nvSpPr>
        <p:spPr>
          <a:xfrm>
            <a:off x="0" y="9067800"/>
            <a:ext cx="18288000" cy="1257300"/>
          </a:xfrm>
          <a:custGeom>
            <a:avLst/>
            <a:gdLst/>
            <a:ahLst/>
            <a:cxnLst/>
            <a:rect l="l" t="t" r="r" b="b"/>
            <a:pathLst>
              <a:path w="754546" h="103987">
                <a:moveTo>
                  <a:pt x="0" y="0"/>
                </a:moveTo>
                <a:lnTo>
                  <a:pt x="754546" y="0"/>
                </a:lnTo>
                <a:lnTo>
                  <a:pt x="754546" y="103987"/>
                </a:lnTo>
                <a:lnTo>
                  <a:pt x="0" y="103987"/>
                </a:lnTo>
                <a:close/>
              </a:path>
            </a:pathLst>
          </a:custGeom>
          <a:solidFill>
            <a:srgbClr val="389482"/>
          </a:solidFill>
          <a:ln w="19050" cap="sq">
            <a:solidFill>
              <a:srgbClr val="389482"/>
            </a:solidFill>
            <a:prstDash val="solid"/>
            <a:miter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/>
              <p:nvPr/>
            </p:nvSpPr>
            <p:spPr>
              <a:xfrm>
                <a:off x="1595243" y="1185340"/>
                <a:ext cx="15584213" cy="9863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</a:t>
                </a:r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&lt;7</m:t>
                    </m:r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44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Khẳng định nào sau đây là đúng ?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5464FA8-6BA6-6DD3-E6EE-FB5403825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5243" y="1185340"/>
                <a:ext cx="15584213" cy="986360"/>
              </a:xfrm>
              <a:prstGeom prst="rect">
                <a:avLst/>
              </a:prstGeom>
              <a:blipFill>
                <a:blip r:embed="rId4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21">
            <a:extLst>
              <a:ext uri="{FF2B5EF4-FFF2-40B4-BE49-F238E27FC236}">
                <a16:creationId xmlns:a16="http://schemas.microsoft.com/office/drawing/2014/main" id="{2F8121D8-4DA3-3333-3AC1-2E597301F36B}"/>
              </a:ext>
            </a:extLst>
          </p:cNvPr>
          <p:cNvGrpSpPr/>
          <p:nvPr/>
        </p:nvGrpSpPr>
        <p:grpSpPr>
          <a:xfrm>
            <a:off x="1454771" y="6172343"/>
            <a:ext cx="7021080" cy="1474581"/>
            <a:chOff x="0" y="0"/>
            <a:chExt cx="1765009" cy="356044"/>
          </a:xfrm>
        </p:grpSpPr>
        <p:sp>
          <p:nvSpPr>
            <p:cNvPr id="67" name="Freeform 22">
              <a:extLst>
                <a:ext uri="{FF2B5EF4-FFF2-40B4-BE49-F238E27FC236}">
                  <a16:creationId xmlns:a16="http://schemas.microsoft.com/office/drawing/2014/main" id="{E1B5AF05-07DF-C8CC-2A52-62B28EAEC8E5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8" name="TextBox 23">
              <a:extLst>
                <a:ext uri="{FF2B5EF4-FFF2-40B4-BE49-F238E27FC236}">
                  <a16:creationId xmlns:a16="http://schemas.microsoft.com/office/drawing/2014/main" id="{12B554DA-8E93-3DB8-8B95-B58763736DA0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24">
            <a:extLst>
              <a:ext uri="{FF2B5EF4-FFF2-40B4-BE49-F238E27FC236}">
                <a16:creationId xmlns:a16="http://schemas.microsoft.com/office/drawing/2014/main" id="{3ADB3D01-7BF6-F8E7-70A4-1BFC8F4FF54A}"/>
              </a:ext>
            </a:extLst>
          </p:cNvPr>
          <p:cNvGrpSpPr/>
          <p:nvPr/>
        </p:nvGrpSpPr>
        <p:grpSpPr>
          <a:xfrm>
            <a:off x="1454771" y="3630596"/>
            <a:ext cx="7021080" cy="1474581"/>
            <a:chOff x="0" y="0"/>
            <a:chExt cx="1765009" cy="356044"/>
          </a:xfrm>
        </p:grpSpPr>
        <p:sp>
          <p:nvSpPr>
            <p:cNvPr id="70" name="Freeform 25">
              <a:extLst>
                <a:ext uri="{FF2B5EF4-FFF2-40B4-BE49-F238E27FC236}">
                  <a16:creationId xmlns:a16="http://schemas.microsoft.com/office/drawing/2014/main" id="{26F10962-092F-F259-DF57-F71C608AFACB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1" name="TextBox 26">
              <a:extLst>
                <a:ext uri="{FF2B5EF4-FFF2-40B4-BE49-F238E27FC236}">
                  <a16:creationId xmlns:a16="http://schemas.microsoft.com/office/drawing/2014/main" id="{6D16B562-351C-C88F-FAE9-DC4F5993E94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27">
            <a:extLst>
              <a:ext uri="{FF2B5EF4-FFF2-40B4-BE49-F238E27FC236}">
                <a16:creationId xmlns:a16="http://schemas.microsoft.com/office/drawing/2014/main" id="{2AF19EBF-2576-C470-F292-A873B189F255}"/>
              </a:ext>
            </a:extLst>
          </p:cNvPr>
          <p:cNvGrpSpPr/>
          <p:nvPr/>
        </p:nvGrpSpPr>
        <p:grpSpPr>
          <a:xfrm>
            <a:off x="1402949" y="3640808"/>
            <a:ext cx="1448566" cy="1508154"/>
            <a:chOff x="0" y="0"/>
            <a:chExt cx="812800" cy="812800"/>
          </a:xfrm>
        </p:grpSpPr>
        <p:sp>
          <p:nvSpPr>
            <p:cNvPr id="73" name="Freeform 28">
              <a:extLst>
                <a:ext uri="{FF2B5EF4-FFF2-40B4-BE49-F238E27FC236}">
                  <a16:creationId xmlns:a16="http://schemas.microsoft.com/office/drawing/2014/main" id="{25FC3354-7BDF-E96B-16F0-30372B03F3D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4" name="TextBox 29">
              <a:extLst>
                <a:ext uri="{FF2B5EF4-FFF2-40B4-BE49-F238E27FC236}">
                  <a16:creationId xmlns:a16="http://schemas.microsoft.com/office/drawing/2014/main" id="{61086793-45D0-02DD-D46C-D035AC7D055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Group 30">
            <a:extLst>
              <a:ext uri="{FF2B5EF4-FFF2-40B4-BE49-F238E27FC236}">
                <a16:creationId xmlns:a16="http://schemas.microsoft.com/office/drawing/2014/main" id="{3D59A602-B3A9-F6C4-842B-4FC4619D2E00}"/>
              </a:ext>
            </a:extLst>
          </p:cNvPr>
          <p:cNvGrpSpPr/>
          <p:nvPr/>
        </p:nvGrpSpPr>
        <p:grpSpPr>
          <a:xfrm>
            <a:off x="1402949" y="6133729"/>
            <a:ext cx="1448566" cy="1508154"/>
            <a:chOff x="0" y="0"/>
            <a:chExt cx="812800" cy="812800"/>
          </a:xfrm>
        </p:grpSpPr>
        <p:sp>
          <p:nvSpPr>
            <p:cNvPr id="76" name="Freeform 31">
              <a:extLst>
                <a:ext uri="{FF2B5EF4-FFF2-40B4-BE49-F238E27FC236}">
                  <a16:creationId xmlns:a16="http://schemas.microsoft.com/office/drawing/2014/main" id="{C33CB850-B9E5-EAFD-E393-6564EB95490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77" name="TextBox 32">
              <a:extLst>
                <a:ext uri="{FF2B5EF4-FFF2-40B4-BE49-F238E27FC236}">
                  <a16:creationId xmlns:a16="http://schemas.microsoft.com/office/drawing/2014/main" id="{F457879C-63C7-0964-80A9-28E09B24AA71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/>
              <p:nvPr/>
            </p:nvSpPr>
            <p:spPr>
              <a:xfrm>
                <a:off x="2667000" y="4076700"/>
                <a:ext cx="5571797" cy="5847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en-US" sz="3800" b="0" i="1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3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8" name="TextBox 36">
                <a:extLst>
                  <a:ext uri="{FF2B5EF4-FFF2-40B4-BE49-F238E27FC236}">
                    <a16:creationId xmlns:a16="http://schemas.microsoft.com/office/drawing/2014/main" id="{FA5E01D0-4B7A-1356-486E-2628CD2A87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076700"/>
                <a:ext cx="557179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/>
              <p:nvPr/>
            </p:nvSpPr>
            <p:spPr>
              <a:xfrm>
                <a:off x="2514600" y="6626304"/>
                <a:ext cx="5571797" cy="5847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n-US" sz="3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" name="TextBox 37">
                <a:extLst>
                  <a:ext uri="{FF2B5EF4-FFF2-40B4-BE49-F238E27FC236}">
                    <a16:creationId xmlns:a16="http://schemas.microsoft.com/office/drawing/2014/main" id="{675925FC-11A9-AC87-E3CA-ACCE041CF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6626304"/>
                <a:ext cx="557179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TextBox 40">
            <a:extLst>
              <a:ext uri="{FF2B5EF4-FFF2-40B4-BE49-F238E27FC236}">
                <a16:creationId xmlns:a16="http://schemas.microsoft.com/office/drawing/2014/main" id="{A6D00165-3E29-9C68-122C-BE4EFCC57066}"/>
              </a:ext>
            </a:extLst>
          </p:cNvPr>
          <p:cNvSpPr txBox="1"/>
          <p:nvPr/>
        </p:nvSpPr>
        <p:spPr>
          <a:xfrm>
            <a:off x="1624844" y="6426018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1" name="TextBox 41">
            <a:extLst>
              <a:ext uri="{FF2B5EF4-FFF2-40B4-BE49-F238E27FC236}">
                <a16:creationId xmlns:a16="http://schemas.microsoft.com/office/drawing/2014/main" id="{4C01203B-25CF-F8DE-B18C-60075A58286B}"/>
              </a:ext>
            </a:extLst>
          </p:cNvPr>
          <p:cNvSpPr txBox="1"/>
          <p:nvPr/>
        </p:nvSpPr>
        <p:spPr>
          <a:xfrm>
            <a:off x="1690126" y="3899660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82" name="Group 21">
            <a:extLst>
              <a:ext uri="{FF2B5EF4-FFF2-40B4-BE49-F238E27FC236}">
                <a16:creationId xmlns:a16="http://schemas.microsoft.com/office/drawing/2014/main" id="{8D60AE99-5317-BF1A-759A-7C69EED9611F}"/>
              </a:ext>
            </a:extLst>
          </p:cNvPr>
          <p:cNvGrpSpPr/>
          <p:nvPr/>
        </p:nvGrpSpPr>
        <p:grpSpPr>
          <a:xfrm>
            <a:off x="9868018" y="6154295"/>
            <a:ext cx="7021080" cy="1474581"/>
            <a:chOff x="0" y="0"/>
            <a:chExt cx="1765009" cy="356044"/>
          </a:xfrm>
        </p:grpSpPr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id="{D426E4D8-C66D-A7E8-AC72-8198C1C814D4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4" name="TextBox 23">
              <a:extLst>
                <a:ext uri="{FF2B5EF4-FFF2-40B4-BE49-F238E27FC236}">
                  <a16:creationId xmlns:a16="http://schemas.microsoft.com/office/drawing/2014/main" id="{BE63CED2-C1AE-A639-39A3-44B60186DB1E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Group 24">
            <a:extLst>
              <a:ext uri="{FF2B5EF4-FFF2-40B4-BE49-F238E27FC236}">
                <a16:creationId xmlns:a16="http://schemas.microsoft.com/office/drawing/2014/main" id="{D827B3CD-F172-D22D-D7D1-9221F6528CAE}"/>
              </a:ext>
            </a:extLst>
          </p:cNvPr>
          <p:cNvGrpSpPr/>
          <p:nvPr/>
        </p:nvGrpSpPr>
        <p:grpSpPr>
          <a:xfrm>
            <a:off x="9851318" y="3553539"/>
            <a:ext cx="7021080" cy="1474581"/>
            <a:chOff x="0" y="0"/>
            <a:chExt cx="1765009" cy="356044"/>
          </a:xfrm>
        </p:grpSpPr>
        <p:sp>
          <p:nvSpPr>
            <p:cNvPr id="86" name="Freeform 25">
              <a:extLst>
                <a:ext uri="{FF2B5EF4-FFF2-40B4-BE49-F238E27FC236}">
                  <a16:creationId xmlns:a16="http://schemas.microsoft.com/office/drawing/2014/main" id="{D4E93536-BA4C-C39E-BC6F-361DBD62C94D}"/>
                </a:ext>
              </a:extLst>
            </p:cNvPr>
            <p:cNvSpPr/>
            <p:nvPr/>
          </p:nvSpPr>
          <p:spPr>
            <a:xfrm>
              <a:off x="0" y="0"/>
              <a:ext cx="1765009" cy="356044"/>
            </a:xfrm>
            <a:custGeom>
              <a:avLst/>
              <a:gdLst/>
              <a:ahLst/>
              <a:cxnLst/>
              <a:rect l="l" t="t" r="r" b="b"/>
              <a:pathLst>
                <a:path w="1765009" h="356044">
                  <a:moveTo>
                    <a:pt x="114370" y="0"/>
                  </a:moveTo>
                  <a:lnTo>
                    <a:pt x="1650640" y="0"/>
                  </a:lnTo>
                  <a:cubicBezTo>
                    <a:pt x="1680972" y="0"/>
                    <a:pt x="1710063" y="12050"/>
                    <a:pt x="1731511" y="33498"/>
                  </a:cubicBezTo>
                  <a:cubicBezTo>
                    <a:pt x="1752959" y="54947"/>
                    <a:pt x="1765009" y="84037"/>
                    <a:pt x="1765009" y="114370"/>
                  </a:cubicBezTo>
                  <a:lnTo>
                    <a:pt x="1765009" y="241675"/>
                  </a:lnTo>
                  <a:cubicBezTo>
                    <a:pt x="1765009" y="304839"/>
                    <a:pt x="1713804" y="356044"/>
                    <a:pt x="1650640" y="356044"/>
                  </a:cubicBezTo>
                  <a:lnTo>
                    <a:pt x="114370" y="356044"/>
                  </a:lnTo>
                  <a:cubicBezTo>
                    <a:pt x="84037" y="356044"/>
                    <a:pt x="54947" y="343995"/>
                    <a:pt x="33498" y="322546"/>
                  </a:cubicBezTo>
                  <a:cubicBezTo>
                    <a:pt x="12050" y="301098"/>
                    <a:pt x="0" y="272008"/>
                    <a:pt x="0" y="241675"/>
                  </a:cubicBezTo>
                  <a:lnTo>
                    <a:pt x="0" y="114370"/>
                  </a:lnTo>
                  <a:cubicBezTo>
                    <a:pt x="0" y="84037"/>
                    <a:pt x="12050" y="54947"/>
                    <a:pt x="33498" y="33498"/>
                  </a:cubicBezTo>
                  <a:cubicBezTo>
                    <a:pt x="54947" y="12050"/>
                    <a:pt x="84037" y="0"/>
                    <a:pt x="114370" y="0"/>
                  </a:cubicBezTo>
                  <a:close/>
                </a:path>
              </a:pathLst>
            </a:custGeom>
            <a:solidFill>
              <a:srgbClr val="FDA451"/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87" name="TextBox 26">
              <a:extLst>
                <a:ext uri="{FF2B5EF4-FFF2-40B4-BE49-F238E27FC236}">
                  <a16:creationId xmlns:a16="http://schemas.microsoft.com/office/drawing/2014/main" id="{EC7B568E-0021-2BBA-EFBF-33AC19CDD093}"/>
                </a:ext>
              </a:extLst>
            </p:cNvPr>
            <p:cNvSpPr txBox="1"/>
            <p:nvPr/>
          </p:nvSpPr>
          <p:spPr>
            <a:xfrm>
              <a:off x="0" y="-38100"/>
              <a:ext cx="1765009" cy="394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 27">
            <a:extLst>
              <a:ext uri="{FF2B5EF4-FFF2-40B4-BE49-F238E27FC236}">
                <a16:creationId xmlns:a16="http://schemas.microsoft.com/office/drawing/2014/main" id="{59F8C312-53F0-5A10-55BE-085B52B3BDBA}"/>
              </a:ext>
            </a:extLst>
          </p:cNvPr>
          <p:cNvGrpSpPr/>
          <p:nvPr/>
        </p:nvGrpSpPr>
        <p:grpSpPr>
          <a:xfrm>
            <a:off x="9799496" y="3563751"/>
            <a:ext cx="1448566" cy="1508154"/>
            <a:chOff x="0" y="0"/>
            <a:chExt cx="812800" cy="812800"/>
          </a:xfrm>
        </p:grpSpPr>
        <p:sp>
          <p:nvSpPr>
            <p:cNvPr id="89" name="Freeform 28">
              <a:extLst>
                <a:ext uri="{FF2B5EF4-FFF2-40B4-BE49-F238E27FC236}">
                  <a16:creationId xmlns:a16="http://schemas.microsoft.com/office/drawing/2014/main" id="{927FFA24-4941-FD28-B059-4922E3B6F18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0" name="TextBox 29">
              <a:extLst>
                <a:ext uri="{FF2B5EF4-FFF2-40B4-BE49-F238E27FC236}">
                  <a16:creationId xmlns:a16="http://schemas.microsoft.com/office/drawing/2014/main" id="{D4C04264-2D0D-775B-200C-41F469EDCB3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30">
            <a:extLst>
              <a:ext uri="{FF2B5EF4-FFF2-40B4-BE49-F238E27FC236}">
                <a16:creationId xmlns:a16="http://schemas.microsoft.com/office/drawing/2014/main" id="{75D9FA7B-07C2-E8C1-36E1-21AF0F24DAF2}"/>
              </a:ext>
            </a:extLst>
          </p:cNvPr>
          <p:cNvGrpSpPr/>
          <p:nvPr/>
        </p:nvGrpSpPr>
        <p:grpSpPr>
          <a:xfrm>
            <a:off x="9816196" y="6149946"/>
            <a:ext cx="1448566" cy="1508154"/>
            <a:chOff x="0" y="0"/>
            <a:chExt cx="812800" cy="812800"/>
          </a:xfrm>
        </p:grpSpPr>
        <p:sp>
          <p:nvSpPr>
            <p:cNvPr id="92" name="Freeform 31">
              <a:extLst>
                <a:ext uri="{FF2B5EF4-FFF2-40B4-BE49-F238E27FC236}">
                  <a16:creationId xmlns:a16="http://schemas.microsoft.com/office/drawing/2014/main" id="{01B742E4-418E-BC36-CC87-EDE64836C87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602A"/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3" name="TextBox 32">
              <a:extLst>
                <a:ext uri="{FF2B5EF4-FFF2-40B4-BE49-F238E27FC236}">
                  <a16:creationId xmlns:a16="http://schemas.microsoft.com/office/drawing/2014/main" id="{FD458DAD-9368-08AA-B886-6312138FC457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/>
              <p:nvPr/>
            </p:nvSpPr>
            <p:spPr>
              <a:xfrm>
                <a:off x="11084185" y="3791939"/>
                <a:ext cx="5571797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+1&lt;1</m:t>
                      </m:r>
                    </m:oMath>
                  </m:oMathPara>
                </a14:m>
                <a:endParaRPr lang="en-US" sz="3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4" name="TextBox 36">
                <a:extLst>
                  <a:ext uri="{FF2B5EF4-FFF2-40B4-BE49-F238E27FC236}">
                    <a16:creationId xmlns:a16="http://schemas.microsoft.com/office/drawing/2014/main" id="{58C523CC-98AD-5DC4-1B68-23727F02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185" y="3791939"/>
                <a:ext cx="5571797" cy="9541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/>
              <p:nvPr/>
            </p:nvSpPr>
            <p:spPr>
              <a:xfrm>
                <a:off x="11049000" y="6616125"/>
                <a:ext cx="5571797" cy="58477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800" b="0" i="1" kern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&gt;0</m:t>
                      </m:r>
                    </m:oMath>
                  </m:oMathPara>
                </a14:m>
                <a:endParaRPr lang="en-US" sz="38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5" name="TextBox 37">
                <a:extLst>
                  <a:ext uri="{FF2B5EF4-FFF2-40B4-BE49-F238E27FC236}">
                    <a16:creationId xmlns:a16="http://schemas.microsoft.com/office/drawing/2014/main" id="{B68AA542-FC26-4421-B12C-BBA20F9A9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0" y="6616125"/>
                <a:ext cx="5571797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40">
            <a:extLst>
              <a:ext uri="{FF2B5EF4-FFF2-40B4-BE49-F238E27FC236}">
                <a16:creationId xmlns:a16="http://schemas.microsoft.com/office/drawing/2014/main" id="{B73E591A-8E6E-C16A-2A88-8F9A372ADE13}"/>
              </a:ext>
            </a:extLst>
          </p:cNvPr>
          <p:cNvSpPr txBox="1"/>
          <p:nvPr/>
        </p:nvSpPr>
        <p:spPr>
          <a:xfrm>
            <a:off x="10103373" y="6407970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97" name="TextBox 41">
            <a:extLst>
              <a:ext uri="{FF2B5EF4-FFF2-40B4-BE49-F238E27FC236}">
                <a16:creationId xmlns:a16="http://schemas.microsoft.com/office/drawing/2014/main" id="{D22DED56-189E-69C2-9018-8158A6DF0E3B}"/>
              </a:ext>
            </a:extLst>
          </p:cNvPr>
          <p:cNvSpPr txBox="1"/>
          <p:nvPr/>
        </p:nvSpPr>
        <p:spPr>
          <a:xfrm>
            <a:off x="10086673" y="3822603"/>
            <a:ext cx="904208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92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CA7686F-8B66-55AE-EFD1-5181A0F227C5}"/>
              </a:ext>
            </a:extLst>
          </p:cNvPr>
          <p:cNvGrpSpPr/>
          <p:nvPr/>
        </p:nvGrpSpPr>
        <p:grpSpPr>
          <a:xfrm>
            <a:off x="9799496" y="6009956"/>
            <a:ext cx="7481204" cy="1678510"/>
            <a:chOff x="2880801" y="8364881"/>
            <a:chExt cx="5196398" cy="1119818"/>
          </a:xfrm>
        </p:grpSpPr>
        <p:grpSp>
          <p:nvGrpSpPr>
            <p:cNvPr id="99" name="Group 24">
              <a:extLst>
                <a:ext uri="{FF2B5EF4-FFF2-40B4-BE49-F238E27FC236}">
                  <a16:creationId xmlns:a16="http://schemas.microsoft.com/office/drawing/2014/main" id="{8306BC61-4087-DD61-5600-F886D6AEAC48}"/>
                </a:ext>
              </a:extLst>
            </p:cNvPr>
            <p:cNvGrpSpPr/>
            <p:nvPr/>
          </p:nvGrpSpPr>
          <p:grpSpPr>
            <a:xfrm>
              <a:off x="3200400" y="8364881"/>
              <a:ext cx="4876799" cy="1089039"/>
              <a:chOff x="0" y="-38100"/>
              <a:chExt cx="1765009" cy="394144"/>
            </a:xfrm>
          </p:grpSpPr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0A220AE5-9B33-9CD2-8D34-641933DDED04}"/>
                  </a:ext>
                </a:extLst>
              </p:cNvPr>
              <p:cNvSpPr/>
              <p:nvPr/>
            </p:nvSpPr>
            <p:spPr>
              <a:xfrm>
                <a:off x="0" y="0"/>
                <a:ext cx="1658169" cy="356044"/>
              </a:xfrm>
              <a:custGeom>
                <a:avLst/>
                <a:gdLst/>
                <a:ahLst/>
                <a:cxnLst/>
                <a:rect l="l" t="t" r="r" b="b"/>
                <a:pathLst>
                  <a:path w="1765009" h="356044">
                    <a:moveTo>
                      <a:pt x="114370" y="0"/>
                    </a:moveTo>
                    <a:lnTo>
                      <a:pt x="1650640" y="0"/>
                    </a:lnTo>
                    <a:cubicBezTo>
                      <a:pt x="1680972" y="0"/>
                      <a:pt x="1710063" y="12050"/>
                      <a:pt x="1731511" y="33498"/>
                    </a:cubicBezTo>
                    <a:cubicBezTo>
                      <a:pt x="1752959" y="54947"/>
                      <a:pt x="1765009" y="84037"/>
                      <a:pt x="1765009" y="114370"/>
                    </a:cubicBezTo>
                    <a:lnTo>
                      <a:pt x="1765009" y="241675"/>
                    </a:lnTo>
                    <a:cubicBezTo>
                      <a:pt x="1765009" y="304839"/>
                      <a:pt x="1713804" y="356044"/>
                      <a:pt x="1650640" y="356044"/>
                    </a:cubicBezTo>
                    <a:lnTo>
                      <a:pt x="114370" y="356044"/>
                    </a:lnTo>
                    <a:cubicBezTo>
                      <a:pt x="84037" y="356044"/>
                      <a:pt x="54947" y="343995"/>
                      <a:pt x="33498" y="322546"/>
                    </a:cubicBezTo>
                    <a:cubicBezTo>
                      <a:pt x="12050" y="301098"/>
                      <a:pt x="0" y="272008"/>
                      <a:pt x="0" y="241675"/>
                    </a:cubicBezTo>
                    <a:lnTo>
                      <a:pt x="0" y="114370"/>
                    </a:lnTo>
                    <a:cubicBezTo>
                      <a:pt x="0" y="84037"/>
                      <a:pt x="12050" y="54947"/>
                      <a:pt x="33498" y="33498"/>
                    </a:cubicBezTo>
                    <a:cubicBezTo>
                      <a:pt x="54947" y="12050"/>
                      <a:pt x="84037" y="0"/>
                      <a:pt x="114370" y="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952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06" name="TextBox 26">
                <a:extLst>
                  <a:ext uri="{FF2B5EF4-FFF2-40B4-BE49-F238E27FC236}">
                    <a16:creationId xmlns:a16="http://schemas.microsoft.com/office/drawing/2014/main" id="{380A6D59-A28C-0A14-17BC-8BFEC335C2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765009" cy="39414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0" name="Group 27">
              <a:extLst>
                <a:ext uri="{FF2B5EF4-FFF2-40B4-BE49-F238E27FC236}">
                  <a16:creationId xmlns:a16="http://schemas.microsoft.com/office/drawing/2014/main" id="{6570178B-B675-4B4D-76F9-281D2F5569DE}"/>
                </a:ext>
              </a:extLst>
            </p:cNvPr>
            <p:cNvGrpSpPr/>
            <p:nvPr/>
          </p:nvGrpSpPr>
          <p:grpSpPr>
            <a:xfrm>
              <a:off x="2880801" y="8478534"/>
              <a:ext cx="1006165" cy="1006165"/>
              <a:chOff x="0" y="0"/>
              <a:chExt cx="812800" cy="812800"/>
            </a:xfrm>
          </p:grpSpPr>
          <p:sp>
            <p:nvSpPr>
              <p:cNvPr id="103" name="Freeform 28">
                <a:extLst>
                  <a:ext uri="{FF2B5EF4-FFF2-40B4-BE49-F238E27FC236}">
                    <a16:creationId xmlns:a16="http://schemas.microsoft.com/office/drawing/2014/main" id="{8F94A70B-0A3F-3E67-3EE8-4248C6CF90A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04775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104" name="TextBox 29">
                <a:extLst>
                  <a:ext uri="{FF2B5EF4-FFF2-40B4-BE49-F238E27FC236}">
                    <a16:creationId xmlns:a16="http://schemas.microsoft.com/office/drawing/2014/main" id="{8116496E-ECE3-9C4C-86DE-53C87410D3F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/>
                <p:nvPr/>
              </p:nvSpPr>
              <p:spPr>
                <a:xfrm>
                  <a:off x="3968250" y="8777076"/>
                  <a:ext cx="3503360" cy="390133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8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8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&gt;0</m:t>
                        </m:r>
                      </m:oMath>
                    </m:oMathPara>
                  </a14:m>
                  <a:endParaRPr lang="en-US" sz="3800" dirty="0"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1" name="TextBox 36">
                  <a:extLst>
                    <a:ext uri="{FF2B5EF4-FFF2-40B4-BE49-F238E27FC236}">
                      <a16:creationId xmlns:a16="http://schemas.microsoft.com/office/drawing/2014/main" id="{DB567431-7D5D-E737-F58D-137A8254F1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8250" y="8777076"/>
                  <a:ext cx="3503360" cy="3901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2" name="TextBox 41">
              <a:extLst>
                <a:ext uri="{FF2B5EF4-FFF2-40B4-BE49-F238E27FC236}">
                  <a16:creationId xmlns:a16="http://schemas.microsoft.com/office/drawing/2014/main" id="{AF456F28-31FE-5A35-70F5-A38AC305F8B3}"/>
                </a:ext>
              </a:extLst>
            </p:cNvPr>
            <p:cNvSpPr txBox="1"/>
            <p:nvPr/>
          </p:nvSpPr>
          <p:spPr>
            <a:xfrm>
              <a:off x="3097929" y="8684262"/>
              <a:ext cx="628057" cy="5013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92"/>
                </a:lnSpc>
              </a:pPr>
              <a:r>
                <a:rPr lang="en-US" sz="400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547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600" y="5372100"/>
            <a:ext cx="3962400" cy="4646814"/>
          </a:xfrm>
          <a:prstGeom prst="rect">
            <a:avLst/>
          </a:prstGeom>
        </p:spPr>
      </p:pic>
      <p:sp>
        <p:nvSpPr>
          <p:cNvPr id="23" name="TextBox 6">
            <a:extLst>
              <a:ext uri="{FF2B5EF4-FFF2-40B4-BE49-F238E27FC236}">
                <a16:creationId xmlns:a16="http://schemas.microsoft.com/office/drawing/2014/main" id="{32EE034D-4B2F-F426-5EE1-9C05E84ECED3}"/>
              </a:ext>
            </a:extLst>
          </p:cNvPr>
          <p:cNvSpPr txBox="1"/>
          <p:nvPr/>
        </p:nvSpPr>
        <p:spPr>
          <a:xfrm>
            <a:off x="1524000" y="864189"/>
            <a:ext cx="15240000" cy="3898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8948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CÁC EM ĐÃ HOÀN THÀNH THỬ THÁCH!</a:t>
            </a:r>
          </a:p>
        </p:txBody>
      </p:sp>
    </p:spTree>
    <p:extLst>
      <p:ext uri="{BB962C8B-B14F-4D97-AF65-F5344CB8AC3E}">
        <p14:creationId xmlns:p14="http://schemas.microsoft.com/office/powerpoint/2010/main" val="237401808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567" y="349857"/>
            <a:ext cx="17492870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43000" y="1752288"/>
                <a:ext cx="16556457" cy="800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1950" algn="l"/>
                  </a:tabLst>
                  <a:defRPr/>
                </a:pPr>
                <a:r>
                  <a:rPr kumimoji="0" lang="en-US" sz="35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2.12 (SHS-tr37) </a:t>
                </a:r>
                <a:r>
                  <a:rPr kumimoji="0" lang="vi-VN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các phương trình sau:</a:t>
                </a:r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kumimoji="0" lang="pt-BR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kumimoji="0" lang="pt-BR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2(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+1)=(5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1)(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pt-BR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752288"/>
                <a:ext cx="16556457" cy="800412"/>
              </a:xfrm>
              <a:prstGeom prst="rect">
                <a:avLst/>
              </a:prstGeom>
              <a:blipFill>
                <a:blip r:embed="rId3"/>
                <a:stretch>
                  <a:fillRect l="-1105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672;p50"/>
          <p:cNvSpPr txBox="1">
            <a:spLocks/>
          </p:cNvSpPr>
          <p:nvPr/>
        </p:nvSpPr>
        <p:spPr>
          <a:xfrm>
            <a:off x="7575018" y="571500"/>
            <a:ext cx="3235220" cy="87314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2500" b="1" i="0" u="none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E63"/>
              </a:buClr>
              <a:buSzPts val="3000"/>
              <a:buFont typeface="Merriweather Sans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smtClean="0">
                <a:ln>
                  <a:noFill/>
                </a:ln>
                <a:solidFill>
                  <a:srgbClr val="222828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cs typeface="Merriweather Sans"/>
                <a:sym typeface="Merriweather Sans"/>
              </a:rPr>
              <a:t>Bài tập </a:t>
            </a:r>
            <a:endParaRPr kumimoji="0" lang="en-US" sz="4500" b="1" i="0" u="none" strike="noStrike" kern="0" cap="none" spc="0" normalizeH="0" baseline="0" noProof="0">
              <a:ln>
                <a:noFill/>
              </a:ln>
              <a:solidFill>
                <a:srgbClr val="222828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cs typeface="Merriweather Sans"/>
              <a:sym typeface="Merriweather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87334" y="3086100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43000" y="4000500"/>
                <a:ext cx="16099257" cy="61221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fr-FR" sz="3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d>
                        <m:dPr>
                          <m:ctrlPr>
                            <a:rPr kumimoji="0" lang="en-US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kumimoji="0" lang="en-US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ctrlPr>
                            <a:rPr kumimoji="0" lang="en-US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d>
                      <m:dPr>
                        <m:ctrlPr>
                          <a:rPr kumimoji="0" lang="en-US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kumimoji="0" lang="en-US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kumimoji="0" lang="en-US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fr-FR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kumimoji="0" lang="en-US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3−5</m:t>
                        </m:r>
                        <m:r>
                          <a:rPr kumimoji="0" lang="fr-FR" sz="35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22828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kumimoji="0" lang="fr-FR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+1=0</m:t>
                    </m:r>
                  </m:oMath>
                </a14:m>
                <a:r>
                  <a:rPr kumimoji="0" lang="fr-FR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3−5</m:t>
                    </m:r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5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+1=0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suy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ra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a:rPr kumimoji="0" lang="en-US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                |               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3−5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suy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ra</m:t>
                      </m:r>
                      <m:r>
                        <a:rPr kumimoji="0" lang="en-US" sz="3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=−1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fr-FR" sz="3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kumimoji="0" lang="en-US" sz="3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5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fr-FR" sz="35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000500"/>
                <a:ext cx="16099257" cy="612218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42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567" y="349857"/>
            <a:ext cx="17492870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43000" y="1752288"/>
                <a:ext cx="16556457" cy="820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1950" algn="l"/>
                  </a:tabLst>
                </a:pPr>
                <a:r>
                  <a:rPr kumimoji="0" lang="en-US" sz="35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2.12 (SHS-tr37) </a:t>
                </a:r>
                <a:r>
                  <a:rPr kumimoji="0" lang="vi-VN" sz="3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 các phương trình sau:</a:t>
                </a:r>
                <a:r>
                  <a:rPr kumimoji="0" lang="es-E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pt-BR" sz="36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+3)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=(2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+5)</m:t>
                    </m:r>
                    <m:r>
                      <a:rPr lang="pt-BR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3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752288"/>
                <a:ext cx="16556457" cy="820674"/>
              </a:xfrm>
              <a:prstGeom prst="rect">
                <a:avLst/>
              </a:prstGeom>
              <a:blipFill>
                <a:blip r:embed="rId3"/>
                <a:stretch>
                  <a:fillRect l="-110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Google Shape;672;p50"/>
          <p:cNvSpPr txBox="1">
            <a:spLocks/>
          </p:cNvSpPr>
          <p:nvPr/>
        </p:nvSpPr>
        <p:spPr>
          <a:xfrm>
            <a:off x="7575018" y="571500"/>
            <a:ext cx="3235220" cy="87314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2500" b="1" i="0" u="none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E63"/>
              </a:buClr>
              <a:buSzPts val="3000"/>
              <a:buFont typeface="Merriweather Sans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smtClean="0">
                <a:ln>
                  <a:noFill/>
                </a:ln>
                <a:solidFill>
                  <a:srgbClr val="222828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cs typeface="Merriweather Sans"/>
                <a:sym typeface="Merriweather Sans"/>
              </a:rPr>
              <a:t>Bài tập </a:t>
            </a:r>
            <a:endParaRPr kumimoji="0" lang="en-US" sz="4500" b="1" i="0" u="none" strike="noStrike" kern="0" cap="none" spc="0" normalizeH="0" baseline="0" noProof="0">
              <a:ln>
                <a:noFill/>
              </a:ln>
              <a:solidFill>
                <a:srgbClr val="222828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cs typeface="Merriweather Sans"/>
              <a:sym typeface="Merriweather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9812" y="3049369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70621" y="3363144"/>
                <a:ext cx="11887200" cy="639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500" i="1" smtClean="0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+3</m:t>
                          </m:r>
                        </m:e>
                      </m:d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+5</m:t>
                          </m:r>
                        </m:e>
                      </m:d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+3−2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−5</m:t>
                        </m:r>
                      </m:e>
                    </m:d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5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−6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500" b="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                     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−6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−2=0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hay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−6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ra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500"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500" b="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5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5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500" b="0" i="0" smtClea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621" y="3363144"/>
                <a:ext cx="11887200" cy="639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4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2"/>
        </a:solidFill>
        <a:effectLst/>
      </p:bgPr>
    </p:bg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33400" y="110510"/>
                <a:ext cx="17221200" cy="1102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ts val="600"/>
                  </a:spcBef>
                  <a:spcAft>
                    <a:spcPts val="6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2.14 (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SHS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200" b="1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37) 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sau</m:t>
                      </m:r>
                      <m:r>
                        <m:rPr>
                          <m:nor/>
                        </m:rPr>
                        <a:rPr lang="vi-VN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s-ES" sz="320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	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000000"/>
                          </a:solidFill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</m:t>
                      </m:r>
                      <m:r>
                        <m:rPr>
                          <m:nor/>
                        </m:rPr>
                        <a:rPr lang="fr-FR" sz="3200" smtClean="0">
                          <a:solidFill>
                            <a:srgbClr val="222828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200" smtClean="0">
                          <a:solidFill>
                            <a:srgbClr val="222828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3200" b="0" i="1" smtClean="0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2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2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+8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0510"/>
                <a:ext cx="17221200" cy="1102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212886" y="133629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2886" y="1847245"/>
                <a:ext cx="17379914" cy="3273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+8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+2)(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+4)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+2)(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32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               Suy </a:t>
                </a:r>
                <a:r>
                  <a:rPr lang="fr-FR" sz="32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+4−2</m:t>
                    </m:r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e>
                    </m:d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886" y="1847245"/>
                <a:ext cx="17379914" cy="3273460"/>
              </a:xfrm>
              <a:prstGeom prst="rect">
                <a:avLst/>
              </a:prstGeom>
              <a:blipFill>
                <a:blip r:embed="rId4"/>
                <a:stretch>
                  <a:fillRect b="-1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124200" y="1213184"/>
                <a:ext cx="296587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ĐKXĐ: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≠−2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1213184"/>
                <a:ext cx="2965877" cy="830997"/>
              </a:xfrm>
              <a:prstGeom prst="rect">
                <a:avLst/>
              </a:prstGeom>
              <a:blipFill>
                <a:blip r:embed="rId5"/>
                <a:stretch>
                  <a:fillRect l="-5350" r="-43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299284" y="4930942"/>
                <a:ext cx="13944600" cy="51717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d>
                      <m:d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−1=0</m:t>
                    </m:r>
                  </m:oMath>
                </a14:m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(thỏa mãn điều kiện)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(thỏa mãn điều kiện)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Vậy phương trình đã cho có nghiệm là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284" y="4930942"/>
                <a:ext cx="13944600" cy="5171737"/>
              </a:xfrm>
              <a:prstGeom prst="rect">
                <a:avLst/>
              </a:prstGeom>
              <a:blipFill>
                <a:blip r:embed="rId6"/>
                <a:stretch>
                  <a:fillRect l="-1093" b="-2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oogle Shape;9913;p37"/>
          <p:cNvGrpSpPr/>
          <p:nvPr/>
        </p:nvGrpSpPr>
        <p:grpSpPr>
          <a:xfrm rot="9884164" flipH="1">
            <a:off x="115900" y="7137358"/>
            <a:ext cx="700461" cy="3106212"/>
            <a:chOff x="5686500" y="2272225"/>
            <a:chExt cx="481425" cy="2589250"/>
          </a:xfrm>
        </p:grpSpPr>
        <p:sp>
          <p:nvSpPr>
            <p:cNvPr id="12" name="Google Shape;9914;p37"/>
            <p:cNvSpPr/>
            <p:nvPr/>
          </p:nvSpPr>
          <p:spPr>
            <a:xfrm>
              <a:off x="5686500" y="3674725"/>
              <a:ext cx="260950" cy="1082650"/>
            </a:xfrm>
            <a:custGeom>
              <a:avLst/>
              <a:gdLst/>
              <a:ahLst/>
              <a:cxnLst/>
              <a:rect l="l" t="t" r="r" b="b"/>
              <a:pathLst>
                <a:path w="10438" h="43306" extrusionOk="0">
                  <a:moveTo>
                    <a:pt x="7833" y="1"/>
                  </a:moveTo>
                  <a:cubicBezTo>
                    <a:pt x="7371" y="1"/>
                    <a:pt x="6972" y="354"/>
                    <a:pt x="6919" y="826"/>
                  </a:cubicBezTo>
                  <a:lnTo>
                    <a:pt x="6917" y="856"/>
                  </a:lnTo>
                  <a:cubicBezTo>
                    <a:pt x="6721" y="2624"/>
                    <a:pt x="6364" y="4312"/>
                    <a:pt x="5698" y="5866"/>
                  </a:cubicBezTo>
                  <a:cubicBezTo>
                    <a:pt x="5050" y="7434"/>
                    <a:pt x="4084" y="8863"/>
                    <a:pt x="3088" y="10468"/>
                  </a:cubicBezTo>
                  <a:cubicBezTo>
                    <a:pt x="2589" y="11280"/>
                    <a:pt x="2092" y="12124"/>
                    <a:pt x="1654" y="13039"/>
                  </a:cubicBezTo>
                  <a:cubicBezTo>
                    <a:pt x="1226" y="13954"/>
                    <a:pt x="864" y="14928"/>
                    <a:pt x="605" y="15926"/>
                  </a:cubicBezTo>
                  <a:cubicBezTo>
                    <a:pt x="331" y="16927"/>
                    <a:pt x="189" y="17942"/>
                    <a:pt x="83" y="18960"/>
                  </a:cubicBezTo>
                  <a:cubicBezTo>
                    <a:pt x="49" y="19968"/>
                    <a:pt x="0" y="20983"/>
                    <a:pt x="91" y="21967"/>
                  </a:cubicBezTo>
                  <a:cubicBezTo>
                    <a:pt x="306" y="25901"/>
                    <a:pt x="1297" y="29668"/>
                    <a:pt x="2718" y="33243"/>
                  </a:cubicBezTo>
                  <a:cubicBezTo>
                    <a:pt x="3455" y="35019"/>
                    <a:pt x="4316" y="36736"/>
                    <a:pt x="5302" y="38373"/>
                  </a:cubicBezTo>
                  <a:cubicBezTo>
                    <a:pt x="6303" y="40015"/>
                    <a:pt x="7369" y="41561"/>
                    <a:pt x="8712" y="43012"/>
                  </a:cubicBezTo>
                  <a:lnTo>
                    <a:pt x="8710" y="43012"/>
                  </a:lnTo>
                  <a:cubicBezTo>
                    <a:pt x="8886" y="43202"/>
                    <a:pt x="9133" y="43306"/>
                    <a:pt x="9386" y="43306"/>
                  </a:cubicBezTo>
                  <a:cubicBezTo>
                    <a:pt x="9540" y="43306"/>
                    <a:pt x="9697" y="43267"/>
                    <a:pt x="9840" y="43185"/>
                  </a:cubicBezTo>
                  <a:cubicBezTo>
                    <a:pt x="10281" y="42933"/>
                    <a:pt x="10437" y="42368"/>
                    <a:pt x="10185" y="41923"/>
                  </a:cubicBezTo>
                  <a:lnTo>
                    <a:pt x="10158" y="41872"/>
                  </a:lnTo>
                  <a:cubicBezTo>
                    <a:pt x="8416" y="38782"/>
                    <a:pt x="6936" y="35440"/>
                    <a:pt x="5813" y="32078"/>
                  </a:cubicBezTo>
                  <a:cubicBezTo>
                    <a:pt x="4693" y="28709"/>
                    <a:pt x="3905" y="25206"/>
                    <a:pt x="3643" y="21742"/>
                  </a:cubicBezTo>
                  <a:cubicBezTo>
                    <a:pt x="3499" y="20024"/>
                    <a:pt x="3580" y="18346"/>
                    <a:pt x="3929" y="16751"/>
                  </a:cubicBezTo>
                  <a:cubicBezTo>
                    <a:pt x="4282" y="15151"/>
                    <a:pt x="4942" y="13636"/>
                    <a:pt x="5789" y="12041"/>
                  </a:cubicBezTo>
                  <a:cubicBezTo>
                    <a:pt x="6645" y="10453"/>
                    <a:pt x="7602" y="8689"/>
                    <a:pt x="8169" y="6752"/>
                  </a:cubicBezTo>
                  <a:cubicBezTo>
                    <a:pt x="8749" y="4816"/>
                    <a:pt x="8903" y="2791"/>
                    <a:pt x="8752" y="856"/>
                  </a:cubicBezTo>
                  <a:cubicBezTo>
                    <a:pt x="8720" y="420"/>
                    <a:pt x="8382" y="58"/>
                    <a:pt x="7934" y="7"/>
                  </a:cubicBezTo>
                  <a:cubicBezTo>
                    <a:pt x="7900" y="3"/>
                    <a:pt x="7866" y="1"/>
                    <a:pt x="7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15;p37"/>
            <p:cNvSpPr/>
            <p:nvPr/>
          </p:nvSpPr>
          <p:spPr>
            <a:xfrm>
              <a:off x="5880875" y="2440175"/>
              <a:ext cx="287050" cy="2421300"/>
            </a:xfrm>
            <a:custGeom>
              <a:avLst/>
              <a:gdLst/>
              <a:ahLst/>
              <a:cxnLst/>
              <a:rect l="l" t="t" r="r" b="b"/>
              <a:pathLst>
                <a:path w="11482" h="96852" extrusionOk="0">
                  <a:moveTo>
                    <a:pt x="1659" y="1"/>
                  </a:moveTo>
                  <a:cubicBezTo>
                    <a:pt x="668" y="15235"/>
                    <a:pt x="123" y="30274"/>
                    <a:pt x="66" y="45102"/>
                  </a:cubicBezTo>
                  <a:cubicBezTo>
                    <a:pt x="0" y="61213"/>
                    <a:pt x="514" y="77076"/>
                    <a:pt x="1659" y="92663"/>
                  </a:cubicBezTo>
                  <a:cubicBezTo>
                    <a:pt x="1659" y="93820"/>
                    <a:pt x="2124" y="94870"/>
                    <a:pt x="2877" y="95626"/>
                  </a:cubicBezTo>
                  <a:cubicBezTo>
                    <a:pt x="3631" y="96384"/>
                    <a:pt x="4673" y="96851"/>
                    <a:pt x="5823" y="96851"/>
                  </a:cubicBezTo>
                  <a:cubicBezTo>
                    <a:pt x="8128" y="96851"/>
                    <a:pt x="9990" y="94972"/>
                    <a:pt x="9990" y="92663"/>
                  </a:cubicBezTo>
                  <a:cubicBezTo>
                    <a:pt x="10968" y="77015"/>
                    <a:pt x="11470" y="61472"/>
                    <a:pt x="11477" y="46007"/>
                  </a:cubicBezTo>
                  <a:cubicBezTo>
                    <a:pt x="11482" y="30575"/>
                    <a:pt x="10993" y="15242"/>
                    <a:pt x="9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16;p37"/>
            <p:cNvSpPr/>
            <p:nvPr/>
          </p:nvSpPr>
          <p:spPr>
            <a:xfrm>
              <a:off x="5922350" y="2272225"/>
              <a:ext cx="208275" cy="167975"/>
            </a:xfrm>
            <a:custGeom>
              <a:avLst/>
              <a:gdLst/>
              <a:ahLst/>
              <a:cxnLst/>
              <a:rect l="l" t="t" r="r" b="b"/>
              <a:pathLst>
                <a:path w="8331" h="6719" extrusionOk="0">
                  <a:moveTo>
                    <a:pt x="4165" y="0"/>
                  </a:moveTo>
                  <a:cubicBezTo>
                    <a:pt x="3993" y="0"/>
                    <a:pt x="3820" y="86"/>
                    <a:pt x="3721" y="257"/>
                  </a:cubicBezTo>
                  <a:lnTo>
                    <a:pt x="0" y="6719"/>
                  </a:lnTo>
                  <a:lnTo>
                    <a:pt x="8331" y="6719"/>
                  </a:lnTo>
                  <a:lnTo>
                    <a:pt x="4607" y="257"/>
                  </a:lnTo>
                  <a:cubicBezTo>
                    <a:pt x="4509" y="86"/>
                    <a:pt x="4337" y="0"/>
                    <a:pt x="4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17;p37"/>
            <p:cNvSpPr/>
            <p:nvPr/>
          </p:nvSpPr>
          <p:spPr>
            <a:xfrm>
              <a:off x="5880875" y="3567725"/>
              <a:ext cx="286925" cy="1293750"/>
            </a:xfrm>
            <a:custGeom>
              <a:avLst/>
              <a:gdLst/>
              <a:ahLst/>
              <a:cxnLst/>
              <a:rect l="l" t="t" r="r" b="b"/>
              <a:pathLst>
                <a:path w="11477" h="51750" extrusionOk="0">
                  <a:moveTo>
                    <a:pt x="66" y="0"/>
                  </a:moveTo>
                  <a:lnTo>
                    <a:pt x="66" y="0"/>
                  </a:lnTo>
                  <a:cubicBezTo>
                    <a:pt x="0" y="16111"/>
                    <a:pt x="514" y="31974"/>
                    <a:pt x="1659" y="47561"/>
                  </a:cubicBezTo>
                  <a:cubicBezTo>
                    <a:pt x="1659" y="48718"/>
                    <a:pt x="2124" y="49768"/>
                    <a:pt x="2877" y="50524"/>
                  </a:cubicBezTo>
                  <a:cubicBezTo>
                    <a:pt x="3631" y="51282"/>
                    <a:pt x="4673" y="51749"/>
                    <a:pt x="5823" y="51749"/>
                  </a:cubicBezTo>
                  <a:cubicBezTo>
                    <a:pt x="8128" y="51749"/>
                    <a:pt x="9990" y="49870"/>
                    <a:pt x="9990" y="47561"/>
                  </a:cubicBezTo>
                  <a:cubicBezTo>
                    <a:pt x="10968" y="31913"/>
                    <a:pt x="11470" y="16370"/>
                    <a:pt x="11477" y="905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18;p37"/>
            <p:cNvSpPr/>
            <p:nvPr/>
          </p:nvSpPr>
          <p:spPr>
            <a:xfrm>
              <a:off x="5954500" y="3306675"/>
              <a:ext cx="150975" cy="825125"/>
            </a:xfrm>
            <a:custGeom>
              <a:avLst/>
              <a:gdLst/>
              <a:ahLst/>
              <a:cxnLst/>
              <a:rect l="l" t="t" r="r" b="b"/>
              <a:pathLst>
                <a:path w="6039" h="33005" extrusionOk="0">
                  <a:moveTo>
                    <a:pt x="3020" y="0"/>
                  </a:moveTo>
                  <a:cubicBezTo>
                    <a:pt x="2220" y="0"/>
                    <a:pt x="1452" y="1740"/>
                    <a:pt x="887" y="4835"/>
                  </a:cubicBezTo>
                  <a:cubicBezTo>
                    <a:pt x="319" y="7930"/>
                    <a:pt x="1" y="12125"/>
                    <a:pt x="1" y="16502"/>
                  </a:cubicBezTo>
                  <a:cubicBezTo>
                    <a:pt x="1" y="20879"/>
                    <a:pt x="319" y="25077"/>
                    <a:pt x="887" y="28172"/>
                  </a:cubicBezTo>
                  <a:cubicBezTo>
                    <a:pt x="1452" y="31267"/>
                    <a:pt x="2220" y="33004"/>
                    <a:pt x="3020" y="33004"/>
                  </a:cubicBezTo>
                  <a:cubicBezTo>
                    <a:pt x="3820" y="33004"/>
                    <a:pt x="4588" y="31267"/>
                    <a:pt x="5153" y="28172"/>
                  </a:cubicBezTo>
                  <a:cubicBezTo>
                    <a:pt x="5721" y="25077"/>
                    <a:pt x="6039" y="20879"/>
                    <a:pt x="6039" y="16502"/>
                  </a:cubicBezTo>
                  <a:cubicBezTo>
                    <a:pt x="6039" y="12125"/>
                    <a:pt x="5721" y="7930"/>
                    <a:pt x="5153" y="4835"/>
                  </a:cubicBezTo>
                  <a:cubicBezTo>
                    <a:pt x="4588" y="1740"/>
                    <a:pt x="3820" y="0"/>
                    <a:pt x="3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299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2"/>
        </a:solidFill>
        <a:effectLst/>
      </p:bgPr>
    </p:bg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33400" y="110510"/>
                <a:ext cx="17221200" cy="1102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ts val="600"/>
                  </a:spcBef>
                  <a:spcAft>
                    <a:spcPts val="600"/>
                  </a:spcAft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2.14 (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SHS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en-US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37) 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sau</m:t>
                      </m:r>
                      <m:r>
                        <m:rPr>
                          <m:nor/>
                        </m:rPr>
                        <a:rPr kumimoji="0" lang="vi-VN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kumimoji="0" lang="es-E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	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   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srgbClr val="222828"/>
                          </a:solidFill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200">
                          <a:solidFill>
                            <a:srgbClr val="222828"/>
                          </a:solidFill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  <m:r>
                        <a:rPr lang="fr-FR" sz="32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2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−12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solidFill>
                                    <a:srgbClr val="222828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−16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0510"/>
                <a:ext cx="17221200" cy="1102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212886" y="133629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2886" y="1880673"/>
                <a:ext cx="17608514" cy="3181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−12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−16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+4)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−4)(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+4)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−4)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+4)(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−4)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−12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−4)(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+4)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32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                Suy </a:t>
                </a:r>
                <a:r>
                  <a:rPr lang="fr-FR" sz="32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ra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+4</m:t>
                        </m:r>
                      </m:e>
                    </m:d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</m:t>
                    </m:r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−4</m:t>
                        </m:r>
                      </m:e>
                    </m:d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−12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886" y="1880673"/>
                <a:ext cx="17608514" cy="3181448"/>
              </a:xfrm>
              <a:prstGeom prst="rect">
                <a:avLst/>
              </a:prstGeom>
              <a:blipFill>
                <a:blip r:embed="rId4"/>
                <a:stretch>
                  <a:fillRect b="-2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124200" y="1213184"/>
                <a:ext cx="296587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ĐKXĐ:</a:t>
                </a:r>
                <a:r>
                  <a:rPr kumimoji="0" lang="fr-FR" sz="32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≠±4</m:t>
                    </m:r>
                  </m:oMath>
                </a14:m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1213184"/>
                <a:ext cx="2965877" cy="830997"/>
              </a:xfrm>
              <a:prstGeom prst="rect">
                <a:avLst/>
              </a:prstGeom>
              <a:blipFill>
                <a:blip r:embed="rId5"/>
                <a:stretch>
                  <a:fillRect l="-5350" r="-432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419600" y="5022016"/>
                <a:ext cx="14935200" cy="5262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+8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−12−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+12=0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+10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+5</m:t>
                        </m:r>
                      </m:e>
                    </m:d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+5=0</m:t>
                    </m:r>
                  </m:oMath>
                </a14:m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 (Thỏa mãn điều kiện)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+5=0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 (Thỏa mãn điều kiện)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Vậy phương trình đã cho có nghiệm là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=−5</m:t>
                    </m:r>
                  </m:oMath>
                </a14:m>
                <a:r>
                  <a:rPr lang="fr-FR" sz="32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32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5022016"/>
                <a:ext cx="14935200" cy="5262979"/>
              </a:xfrm>
              <a:prstGeom prst="rect">
                <a:avLst/>
              </a:prstGeom>
              <a:blipFill>
                <a:blip r:embed="rId6"/>
                <a:stretch>
                  <a:fillRect l="-1020" b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oogle Shape;9913;p37"/>
          <p:cNvGrpSpPr/>
          <p:nvPr/>
        </p:nvGrpSpPr>
        <p:grpSpPr>
          <a:xfrm rot="9884164" flipH="1">
            <a:off x="115900" y="7137358"/>
            <a:ext cx="700461" cy="3106212"/>
            <a:chOff x="5686500" y="2272225"/>
            <a:chExt cx="481425" cy="2589250"/>
          </a:xfrm>
        </p:grpSpPr>
        <p:sp>
          <p:nvSpPr>
            <p:cNvPr id="11" name="Google Shape;9914;p37"/>
            <p:cNvSpPr/>
            <p:nvPr/>
          </p:nvSpPr>
          <p:spPr>
            <a:xfrm>
              <a:off x="5686500" y="3674725"/>
              <a:ext cx="260950" cy="1082650"/>
            </a:xfrm>
            <a:custGeom>
              <a:avLst/>
              <a:gdLst/>
              <a:ahLst/>
              <a:cxnLst/>
              <a:rect l="l" t="t" r="r" b="b"/>
              <a:pathLst>
                <a:path w="10438" h="43306" extrusionOk="0">
                  <a:moveTo>
                    <a:pt x="7833" y="1"/>
                  </a:moveTo>
                  <a:cubicBezTo>
                    <a:pt x="7371" y="1"/>
                    <a:pt x="6972" y="354"/>
                    <a:pt x="6919" y="826"/>
                  </a:cubicBezTo>
                  <a:lnTo>
                    <a:pt x="6917" y="856"/>
                  </a:lnTo>
                  <a:cubicBezTo>
                    <a:pt x="6721" y="2624"/>
                    <a:pt x="6364" y="4312"/>
                    <a:pt x="5698" y="5866"/>
                  </a:cubicBezTo>
                  <a:cubicBezTo>
                    <a:pt x="5050" y="7434"/>
                    <a:pt x="4084" y="8863"/>
                    <a:pt x="3088" y="10468"/>
                  </a:cubicBezTo>
                  <a:cubicBezTo>
                    <a:pt x="2589" y="11280"/>
                    <a:pt x="2092" y="12124"/>
                    <a:pt x="1654" y="13039"/>
                  </a:cubicBezTo>
                  <a:cubicBezTo>
                    <a:pt x="1226" y="13954"/>
                    <a:pt x="864" y="14928"/>
                    <a:pt x="605" y="15926"/>
                  </a:cubicBezTo>
                  <a:cubicBezTo>
                    <a:pt x="331" y="16927"/>
                    <a:pt x="189" y="17942"/>
                    <a:pt x="83" y="18960"/>
                  </a:cubicBezTo>
                  <a:cubicBezTo>
                    <a:pt x="49" y="19968"/>
                    <a:pt x="0" y="20983"/>
                    <a:pt x="91" y="21967"/>
                  </a:cubicBezTo>
                  <a:cubicBezTo>
                    <a:pt x="306" y="25901"/>
                    <a:pt x="1297" y="29668"/>
                    <a:pt x="2718" y="33243"/>
                  </a:cubicBezTo>
                  <a:cubicBezTo>
                    <a:pt x="3455" y="35019"/>
                    <a:pt x="4316" y="36736"/>
                    <a:pt x="5302" y="38373"/>
                  </a:cubicBezTo>
                  <a:cubicBezTo>
                    <a:pt x="6303" y="40015"/>
                    <a:pt x="7369" y="41561"/>
                    <a:pt x="8712" y="43012"/>
                  </a:cubicBezTo>
                  <a:lnTo>
                    <a:pt x="8710" y="43012"/>
                  </a:lnTo>
                  <a:cubicBezTo>
                    <a:pt x="8886" y="43202"/>
                    <a:pt x="9133" y="43306"/>
                    <a:pt x="9386" y="43306"/>
                  </a:cubicBezTo>
                  <a:cubicBezTo>
                    <a:pt x="9540" y="43306"/>
                    <a:pt x="9697" y="43267"/>
                    <a:pt x="9840" y="43185"/>
                  </a:cubicBezTo>
                  <a:cubicBezTo>
                    <a:pt x="10281" y="42933"/>
                    <a:pt x="10437" y="42368"/>
                    <a:pt x="10185" y="41923"/>
                  </a:cubicBezTo>
                  <a:lnTo>
                    <a:pt x="10158" y="41872"/>
                  </a:lnTo>
                  <a:cubicBezTo>
                    <a:pt x="8416" y="38782"/>
                    <a:pt x="6936" y="35440"/>
                    <a:pt x="5813" y="32078"/>
                  </a:cubicBezTo>
                  <a:cubicBezTo>
                    <a:pt x="4693" y="28709"/>
                    <a:pt x="3905" y="25206"/>
                    <a:pt x="3643" y="21742"/>
                  </a:cubicBezTo>
                  <a:cubicBezTo>
                    <a:pt x="3499" y="20024"/>
                    <a:pt x="3580" y="18346"/>
                    <a:pt x="3929" y="16751"/>
                  </a:cubicBezTo>
                  <a:cubicBezTo>
                    <a:pt x="4282" y="15151"/>
                    <a:pt x="4942" y="13636"/>
                    <a:pt x="5789" y="12041"/>
                  </a:cubicBezTo>
                  <a:cubicBezTo>
                    <a:pt x="6645" y="10453"/>
                    <a:pt x="7602" y="8689"/>
                    <a:pt x="8169" y="6752"/>
                  </a:cubicBezTo>
                  <a:cubicBezTo>
                    <a:pt x="8749" y="4816"/>
                    <a:pt x="8903" y="2791"/>
                    <a:pt x="8752" y="856"/>
                  </a:cubicBezTo>
                  <a:cubicBezTo>
                    <a:pt x="8720" y="420"/>
                    <a:pt x="8382" y="58"/>
                    <a:pt x="7934" y="7"/>
                  </a:cubicBezTo>
                  <a:cubicBezTo>
                    <a:pt x="7900" y="3"/>
                    <a:pt x="7866" y="1"/>
                    <a:pt x="7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915;p37"/>
            <p:cNvSpPr/>
            <p:nvPr/>
          </p:nvSpPr>
          <p:spPr>
            <a:xfrm>
              <a:off x="5880875" y="2440175"/>
              <a:ext cx="287050" cy="2421300"/>
            </a:xfrm>
            <a:custGeom>
              <a:avLst/>
              <a:gdLst/>
              <a:ahLst/>
              <a:cxnLst/>
              <a:rect l="l" t="t" r="r" b="b"/>
              <a:pathLst>
                <a:path w="11482" h="96852" extrusionOk="0">
                  <a:moveTo>
                    <a:pt x="1659" y="1"/>
                  </a:moveTo>
                  <a:cubicBezTo>
                    <a:pt x="668" y="15235"/>
                    <a:pt x="123" y="30274"/>
                    <a:pt x="66" y="45102"/>
                  </a:cubicBezTo>
                  <a:cubicBezTo>
                    <a:pt x="0" y="61213"/>
                    <a:pt x="514" y="77076"/>
                    <a:pt x="1659" y="92663"/>
                  </a:cubicBezTo>
                  <a:cubicBezTo>
                    <a:pt x="1659" y="93820"/>
                    <a:pt x="2124" y="94870"/>
                    <a:pt x="2877" y="95626"/>
                  </a:cubicBezTo>
                  <a:cubicBezTo>
                    <a:pt x="3631" y="96384"/>
                    <a:pt x="4673" y="96851"/>
                    <a:pt x="5823" y="96851"/>
                  </a:cubicBezTo>
                  <a:cubicBezTo>
                    <a:pt x="8128" y="96851"/>
                    <a:pt x="9990" y="94972"/>
                    <a:pt x="9990" y="92663"/>
                  </a:cubicBezTo>
                  <a:cubicBezTo>
                    <a:pt x="10968" y="77015"/>
                    <a:pt x="11470" y="61472"/>
                    <a:pt x="11477" y="46007"/>
                  </a:cubicBezTo>
                  <a:cubicBezTo>
                    <a:pt x="11482" y="30575"/>
                    <a:pt x="10993" y="15242"/>
                    <a:pt x="9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916;p37"/>
            <p:cNvSpPr/>
            <p:nvPr/>
          </p:nvSpPr>
          <p:spPr>
            <a:xfrm>
              <a:off x="5922350" y="2272225"/>
              <a:ext cx="208275" cy="167975"/>
            </a:xfrm>
            <a:custGeom>
              <a:avLst/>
              <a:gdLst/>
              <a:ahLst/>
              <a:cxnLst/>
              <a:rect l="l" t="t" r="r" b="b"/>
              <a:pathLst>
                <a:path w="8331" h="6719" extrusionOk="0">
                  <a:moveTo>
                    <a:pt x="4165" y="0"/>
                  </a:moveTo>
                  <a:cubicBezTo>
                    <a:pt x="3993" y="0"/>
                    <a:pt x="3820" y="86"/>
                    <a:pt x="3721" y="257"/>
                  </a:cubicBezTo>
                  <a:lnTo>
                    <a:pt x="0" y="6719"/>
                  </a:lnTo>
                  <a:lnTo>
                    <a:pt x="8331" y="6719"/>
                  </a:lnTo>
                  <a:lnTo>
                    <a:pt x="4607" y="257"/>
                  </a:lnTo>
                  <a:cubicBezTo>
                    <a:pt x="4509" y="86"/>
                    <a:pt x="4337" y="0"/>
                    <a:pt x="4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917;p37"/>
            <p:cNvSpPr/>
            <p:nvPr/>
          </p:nvSpPr>
          <p:spPr>
            <a:xfrm>
              <a:off x="5880875" y="3567725"/>
              <a:ext cx="286925" cy="1293750"/>
            </a:xfrm>
            <a:custGeom>
              <a:avLst/>
              <a:gdLst/>
              <a:ahLst/>
              <a:cxnLst/>
              <a:rect l="l" t="t" r="r" b="b"/>
              <a:pathLst>
                <a:path w="11477" h="51750" extrusionOk="0">
                  <a:moveTo>
                    <a:pt x="66" y="0"/>
                  </a:moveTo>
                  <a:lnTo>
                    <a:pt x="66" y="0"/>
                  </a:lnTo>
                  <a:cubicBezTo>
                    <a:pt x="0" y="16111"/>
                    <a:pt x="514" y="31974"/>
                    <a:pt x="1659" y="47561"/>
                  </a:cubicBezTo>
                  <a:cubicBezTo>
                    <a:pt x="1659" y="48718"/>
                    <a:pt x="2124" y="49768"/>
                    <a:pt x="2877" y="50524"/>
                  </a:cubicBezTo>
                  <a:cubicBezTo>
                    <a:pt x="3631" y="51282"/>
                    <a:pt x="4673" y="51749"/>
                    <a:pt x="5823" y="51749"/>
                  </a:cubicBezTo>
                  <a:cubicBezTo>
                    <a:pt x="8128" y="51749"/>
                    <a:pt x="9990" y="49870"/>
                    <a:pt x="9990" y="47561"/>
                  </a:cubicBezTo>
                  <a:cubicBezTo>
                    <a:pt x="10968" y="31913"/>
                    <a:pt x="11470" y="16370"/>
                    <a:pt x="11477" y="905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18;p37"/>
            <p:cNvSpPr/>
            <p:nvPr/>
          </p:nvSpPr>
          <p:spPr>
            <a:xfrm>
              <a:off x="5954500" y="3306675"/>
              <a:ext cx="150975" cy="825125"/>
            </a:xfrm>
            <a:custGeom>
              <a:avLst/>
              <a:gdLst/>
              <a:ahLst/>
              <a:cxnLst/>
              <a:rect l="l" t="t" r="r" b="b"/>
              <a:pathLst>
                <a:path w="6039" h="33005" extrusionOk="0">
                  <a:moveTo>
                    <a:pt x="3020" y="0"/>
                  </a:moveTo>
                  <a:cubicBezTo>
                    <a:pt x="2220" y="0"/>
                    <a:pt x="1452" y="1740"/>
                    <a:pt x="887" y="4835"/>
                  </a:cubicBezTo>
                  <a:cubicBezTo>
                    <a:pt x="319" y="7930"/>
                    <a:pt x="1" y="12125"/>
                    <a:pt x="1" y="16502"/>
                  </a:cubicBezTo>
                  <a:cubicBezTo>
                    <a:pt x="1" y="20879"/>
                    <a:pt x="319" y="25077"/>
                    <a:pt x="887" y="28172"/>
                  </a:cubicBezTo>
                  <a:cubicBezTo>
                    <a:pt x="1452" y="31267"/>
                    <a:pt x="2220" y="33004"/>
                    <a:pt x="3020" y="33004"/>
                  </a:cubicBezTo>
                  <a:cubicBezTo>
                    <a:pt x="3820" y="33004"/>
                    <a:pt x="4588" y="31267"/>
                    <a:pt x="5153" y="28172"/>
                  </a:cubicBezTo>
                  <a:cubicBezTo>
                    <a:pt x="5721" y="25077"/>
                    <a:pt x="6039" y="20879"/>
                    <a:pt x="6039" y="16502"/>
                  </a:cubicBezTo>
                  <a:cubicBezTo>
                    <a:pt x="6039" y="12125"/>
                    <a:pt x="5721" y="7930"/>
                    <a:pt x="5153" y="4835"/>
                  </a:cubicBezTo>
                  <a:cubicBezTo>
                    <a:pt x="4588" y="1740"/>
                    <a:pt x="3820" y="0"/>
                    <a:pt x="3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022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3609" y="349857"/>
            <a:ext cx="17492870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5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38200" y="624066"/>
                <a:ext cx="16099257" cy="18620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1950" algn="l"/>
                  </a:tabLst>
                  <a:defRPr/>
                </a:pPr>
                <a:r>
                  <a:rPr kumimoji="0" lang="en-US" sz="35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2.15 (SHS-tr37) </a:t>
                </a:r>
                <a:r>
                  <a:rPr kumimoji="0" lang="en-U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kumimoji="0" lang="en-US" sz="35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kumimoji="0" lang="en-US" sz="35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chứng</a:t>
                </a:r>
                <a:r>
                  <a:rPr kumimoji="0" lang="en-US" sz="35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minh rằng: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1950" algn="l"/>
                  </a:tabLst>
                  <a:defRPr/>
                </a:pPr>
                <a:r>
                  <a:rPr lang="en-US" sz="3500" noProof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a) </a:t>
                </a:r>
                <a14:m>
                  <m:oMath xmlns:m="http://schemas.openxmlformats.org/officeDocument/2006/math"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+4&gt;4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r>
                  <a:rPr lang="en-US" sz="3500" noProof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    					           b) </a:t>
                </a:r>
                <a14:m>
                  <m:oMath xmlns:m="http://schemas.openxmlformats.org/officeDocument/2006/math"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1−3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&lt;3−3</m:t>
                    </m:r>
                    <m:r>
                      <a:rPr lang="en-US" sz="3500" i="1" noProof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kumimoji="0" lang="en-US" sz="3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24066"/>
                <a:ext cx="16099257" cy="1862048"/>
              </a:xfrm>
              <a:prstGeom prst="rect">
                <a:avLst/>
              </a:prstGeom>
              <a:blipFill>
                <a:blip r:embed="rId3"/>
                <a:stretch>
                  <a:fillRect l="-1136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8282534" y="2863675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02369" y="4510847"/>
                <a:ext cx="7985459" cy="4747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4&gt;0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+3&gt;4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4&gt;3</m:t>
                    </m:r>
                  </m:oMath>
                </a14:m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+4&gt;4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Theo tính chất bắc cầu, ta </a:t>
                </a:r>
                <a:r>
                  <a:rPr lang="fr-FR" sz="35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có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+4&gt;4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  <m:r>
                      <a:rPr lang="fr-FR" sz="3500" i="1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+3</m:t>
                    </m:r>
                  </m:oMath>
                </a14:m>
                <a:r>
                  <a:rPr lang="fr-FR" sz="3500" smtClean="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35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69" y="4510847"/>
                <a:ext cx="7985459" cy="4747453"/>
              </a:xfrm>
              <a:prstGeom prst="rect">
                <a:avLst/>
              </a:prstGeom>
              <a:blipFill>
                <a:blip r:embed="rId4"/>
                <a:stretch>
                  <a:fillRect l="-2214" b="-1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812212" y="4510847"/>
                <a:ext cx="7561388" cy="47474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 smtClean="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−3&lt;0</m:t>
                    </m:r>
                  </m:oMath>
                </a14:m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35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3−3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&lt;3−3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35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1&lt;3</m:t>
                    </m:r>
                  </m:oMath>
                </a14:m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&lt;3−3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35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Theo tính chất bắc cầu, ta có </a:t>
                </a:r>
                <a:endParaRPr lang="fr-FR" sz="3500" smtClean="0">
                  <a:solidFill>
                    <a:srgbClr val="222828"/>
                  </a:solidFill>
                  <a:ea typeface="Malgun Gothic" panose="020B0503020000020004" pitchFamily="34" charset="-127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1−3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&lt;3−3</m:t>
                    </m:r>
                    <m:r>
                      <a:rPr lang="fr-FR" sz="35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3500">
                    <a:solidFill>
                      <a:srgbClr val="222828"/>
                    </a:solidFill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lang="en-US" sz="35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2212" y="4510847"/>
                <a:ext cx="7561388" cy="4747453"/>
              </a:xfrm>
              <a:prstGeom prst="rect">
                <a:avLst/>
              </a:prstGeom>
              <a:blipFill>
                <a:blip r:embed="rId5"/>
                <a:stretch>
                  <a:fillRect l="-2419" b="-1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8887828" y="4533900"/>
            <a:ext cx="0" cy="5257800"/>
          </a:xfrm>
          <a:prstGeom prst="line">
            <a:avLst/>
          </a:prstGeom>
          <a:ln>
            <a:solidFill>
              <a:srgbClr val="38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28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94;p40"/>
          <p:cNvSpPr txBox="1">
            <a:spLocks/>
          </p:cNvSpPr>
          <p:nvPr/>
        </p:nvSpPr>
        <p:spPr>
          <a:xfrm>
            <a:off x="2985389" y="1705393"/>
            <a:ext cx="8098734" cy="4989606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600" b="1" i="0" u="none" strike="noStrike" kern="1200" cap="none" spc="0" normalizeH="0" baseline="0" noProof="0" smtClean="0">
                <a:ln>
                  <a:noFill/>
                </a:ln>
                <a:solidFill>
                  <a:srgbClr val="68B3A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VẬN</a:t>
            </a:r>
            <a:r>
              <a:rPr kumimoji="0" lang="en-US" sz="12600" b="1" i="0" u="none" strike="noStrike" kern="1200" cap="none" spc="0" normalizeH="0" noProof="0" smtClean="0">
                <a:ln>
                  <a:noFill/>
                </a:ln>
                <a:solidFill>
                  <a:srgbClr val="68B3A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DỤNG</a:t>
            </a:r>
            <a:endParaRPr kumimoji="0" lang="en-US" sz="12600" b="1" i="0" u="none" strike="noStrike" kern="1200" cap="none" spc="0" normalizeH="0" baseline="0" noProof="0">
              <a:ln>
                <a:noFill/>
              </a:ln>
              <a:solidFill>
                <a:srgbClr val="68B3A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828" y="3506580"/>
            <a:ext cx="5731168" cy="56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28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567" y="349857"/>
            <a:ext cx="17492870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252841" y="1060440"/>
                <a:ext cx="197041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ả 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ờ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i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:</m:t>
                      </m:r>
                    </m:oMath>
                  </m:oMathPara>
                </a14:m>
                <a:endParaRPr lang="en-US" sz="3800" b="1" i="1" u="sng" kern="0">
                  <a:solidFill>
                    <a:srgbClr val="C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841" y="1060440"/>
                <a:ext cx="1970411" cy="67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305629" y="924454"/>
                <a:ext cx="12487522" cy="84258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  <a:tabLst>
                    <a:tab pos="342900" algn="l"/>
                  </a:tabLst>
                </a:pPr>
                <a:r>
                  <a:rPr lang="da-DK" sz="3600" b="1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Câu 1.</a:t>
                </a:r>
                <a:r>
                  <a:rPr lang="en-US" sz="36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vi-VN" sz="3600" ker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a) 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defTabSz="1828800">
                  <a:lnSpc>
                    <a:spcPct val="150000"/>
                  </a:lnSpc>
                  <a:buClr>
                    <a:srgbClr val="000000"/>
                  </a:buClr>
                  <a:tabLst>
                    <a:tab pos="34290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+4)</m:t>
                          </m:r>
                        </m:e>
                        <m:sup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sSup>
                        <m:sSup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=3(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−3)</m:t>
                      </m:r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+4+2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+4−2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−1</m:t>
                        </m:r>
                      </m:e>
                    </m:d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</m:t>
                    </m:r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−3</m:t>
                        </m:r>
                      </m:e>
                    </m:d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+5</m:t>
                        </m:r>
                      </m:e>
                    </m:d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+3</m:t>
                        </m:r>
                      </m:e>
                    </m:d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+3</m:t>
                    </m:r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−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+3</m:t>
                        </m:r>
                      </m:e>
                    </m:d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3−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lang="da-DK" sz="36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  <a:sym typeface="Arial"/>
                          </a:rPr>
                          <m:t>+8</m:t>
                        </m:r>
                      </m:e>
                    </m:d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3−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hoặc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+8=0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3−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, suy ra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=3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2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3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+8=0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hay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3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=−8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,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suy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ra</m:t>
                      </m:r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8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2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ậ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đã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cho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ó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nghi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ệ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à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=3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à</m:t>
                      </m:r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8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lang="en-US" sz="36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629" y="924454"/>
                <a:ext cx="12487522" cy="8425896"/>
              </a:xfrm>
              <a:prstGeom prst="rect">
                <a:avLst/>
              </a:prstGeom>
              <a:blipFill>
                <a:blip r:embed="rId4"/>
                <a:stretch>
                  <a:fillRect l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76653">
            <a:off x="370911" y="7982232"/>
            <a:ext cx="684058" cy="20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7888" y="571500"/>
            <a:ext cx="17126712" cy="9201386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oogle Shape;10035;p45"/>
          <p:cNvGrpSpPr/>
          <p:nvPr/>
        </p:nvGrpSpPr>
        <p:grpSpPr>
          <a:xfrm rot="731014">
            <a:off x="14626630" y="7191044"/>
            <a:ext cx="3802810" cy="2676078"/>
            <a:chOff x="3157650" y="2353975"/>
            <a:chExt cx="1351550" cy="951100"/>
          </a:xfrm>
        </p:grpSpPr>
        <p:sp>
          <p:nvSpPr>
            <p:cNvPr id="16" name="Google Shape;10036;p45"/>
            <p:cNvSpPr/>
            <p:nvPr/>
          </p:nvSpPr>
          <p:spPr>
            <a:xfrm>
              <a:off x="3177025" y="2353975"/>
              <a:ext cx="1332175" cy="946675"/>
            </a:xfrm>
            <a:custGeom>
              <a:avLst/>
              <a:gdLst/>
              <a:ahLst/>
              <a:cxnLst/>
              <a:rect l="l" t="t" r="r" b="b"/>
              <a:pathLst>
                <a:path w="53287" h="37867" extrusionOk="0">
                  <a:moveTo>
                    <a:pt x="51457" y="1"/>
                  </a:moveTo>
                  <a:cubicBezTo>
                    <a:pt x="50114" y="1"/>
                    <a:pt x="48740" y="989"/>
                    <a:pt x="47638" y="1661"/>
                  </a:cubicBezTo>
                  <a:cubicBezTo>
                    <a:pt x="46149" y="2568"/>
                    <a:pt x="31411" y="12346"/>
                    <a:pt x="28043" y="14656"/>
                  </a:cubicBezTo>
                  <a:cubicBezTo>
                    <a:pt x="27741" y="14864"/>
                    <a:pt x="27753" y="15272"/>
                    <a:pt x="27455" y="15483"/>
                  </a:cubicBezTo>
                  <a:cubicBezTo>
                    <a:pt x="24353" y="17648"/>
                    <a:pt x="21198" y="19873"/>
                    <a:pt x="18150" y="22111"/>
                  </a:cubicBezTo>
                  <a:cubicBezTo>
                    <a:pt x="11910" y="26700"/>
                    <a:pt x="5265" y="30953"/>
                    <a:pt x="36" y="36734"/>
                  </a:cubicBezTo>
                  <a:cubicBezTo>
                    <a:pt x="1" y="36772"/>
                    <a:pt x="21" y="36873"/>
                    <a:pt x="76" y="37002"/>
                  </a:cubicBezTo>
                  <a:lnTo>
                    <a:pt x="506" y="37678"/>
                  </a:lnTo>
                  <a:cubicBezTo>
                    <a:pt x="608" y="37791"/>
                    <a:pt x="701" y="37867"/>
                    <a:pt x="761" y="37867"/>
                  </a:cubicBezTo>
                  <a:cubicBezTo>
                    <a:pt x="769" y="37867"/>
                    <a:pt x="776" y="37866"/>
                    <a:pt x="782" y="37863"/>
                  </a:cubicBezTo>
                  <a:cubicBezTo>
                    <a:pt x="3991" y="36629"/>
                    <a:pt x="10987" y="32187"/>
                    <a:pt x="19677" y="26785"/>
                  </a:cubicBezTo>
                  <a:cubicBezTo>
                    <a:pt x="22962" y="24740"/>
                    <a:pt x="26803" y="21789"/>
                    <a:pt x="30057" y="19684"/>
                  </a:cubicBezTo>
                  <a:cubicBezTo>
                    <a:pt x="30172" y="19611"/>
                    <a:pt x="30275" y="19594"/>
                    <a:pt x="30380" y="19594"/>
                  </a:cubicBezTo>
                  <a:cubicBezTo>
                    <a:pt x="30473" y="19594"/>
                    <a:pt x="30567" y="19607"/>
                    <a:pt x="30675" y="19607"/>
                  </a:cubicBezTo>
                  <a:cubicBezTo>
                    <a:pt x="30864" y="19607"/>
                    <a:pt x="31093" y="19566"/>
                    <a:pt x="31417" y="19338"/>
                  </a:cubicBezTo>
                  <a:cubicBezTo>
                    <a:pt x="36767" y="15598"/>
                    <a:pt x="49770" y="5679"/>
                    <a:pt x="50402" y="5230"/>
                  </a:cubicBezTo>
                  <a:cubicBezTo>
                    <a:pt x="52062" y="4045"/>
                    <a:pt x="53283" y="3329"/>
                    <a:pt x="53285" y="1614"/>
                  </a:cubicBezTo>
                  <a:cubicBezTo>
                    <a:pt x="53287" y="731"/>
                    <a:pt x="52394" y="39"/>
                    <a:pt x="51573" y="3"/>
                  </a:cubicBezTo>
                  <a:cubicBezTo>
                    <a:pt x="51534" y="1"/>
                    <a:pt x="51496" y="1"/>
                    <a:pt x="5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037;p45"/>
            <p:cNvSpPr/>
            <p:nvPr/>
          </p:nvSpPr>
          <p:spPr>
            <a:xfrm>
              <a:off x="4089675" y="2365175"/>
              <a:ext cx="389300" cy="260600"/>
            </a:xfrm>
            <a:custGeom>
              <a:avLst/>
              <a:gdLst/>
              <a:ahLst/>
              <a:cxnLst/>
              <a:rect l="l" t="t" r="r" b="b"/>
              <a:pathLst>
                <a:path w="15572" h="10424" extrusionOk="0">
                  <a:moveTo>
                    <a:pt x="13216" y="0"/>
                  </a:moveTo>
                  <a:cubicBezTo>
                    <a:pt x="13007" y="98"/>
                    <a:pt x="12802" y="205"/>
                    <a:pt x="12600" y="319"/>
                  </a:cubicBezTo>
                  <a:cubicBezTo>
                    <a:pt x="12741" y="555"/>
                    <a:pt x="12890" y="786"/>
                    <a:pt x="13041" y="1014"/>
                  </a:cubicBezTo>
                  <a:cubicBezTo>
                    <a:pt x="10393" y="2822"/>
                    <a:pt x="7587" y="4410"/>
                    <a:pt x="4911" y="6182"/>
                  </a:cubicBezTo>
                  <a:cubicBezTo>
                    <a:pt x="3639" y="7025"/>
                    <a:pt x="2392" y="7901"/>
                    <a:pt x="1114" y="8730"/>
                  </a:cubicBezTo>
                  <a:cubicBezTo>
                    <a:pt x="887" y="8878"/>
                    <a:pt x="653" y="9021"/>
                    <a:pt x="420" y="9168"/>
                  </a:cubicBezTo>
                  <a:cubicBezTo>
                    <a:pt x="88" y="9375"/>
                    <a:pt x="1" y="9820"/>
                    <a:pt x="231" y="10136"/>
                  </a:cubicBezTo>
                  <a:lnTo>
                    <a:pt x="241" y="10148"/>
                  </a:lnTo>
                  <a:cubicBezTo>
                    <a:pt x="372" y="10328"/>
                    <a:pt x="575" y="10423"/>
                    <a:pt x="781" y="10423"/>
                  </a:cubicBezTo>
                  <a:cubicBezTo>
                    <a:pt x="920" y="10423"/>
                    <a:pt x="1061" y="10380"/>
                    <a:pt x="1182" y="10291"/>
                  </a:cubicBezTo>
                  <a:cubicBezTo>
                    <a:pt x="5222" y="7331"/>
                    <a:pt x="9520" y="4788"/>
                    <a:pt x="13643" y="1945"/>
                  </a:cubicBezTo>
                  <a:cubicBezTo>
                    <a:pt x="14083" y="2649"/>
                    <a:pt x="14526" y="3331"/>
                    <a:pt x="15005" y="3989"/>
                  </a:cubicBezTo>
                  <a:cubicBezTo>
                    <a:pt x="15208" y="3838"/>
                    <a:pt x="15397" y="3688"/>
                    <a:pt x="15572" y="3539"/>
                  </a:cubicBezTo>
                  <a:cubicBezTo>
                    <a:pt x="14719" y="2412"/>
                    <a:pt x="13965" y="1205"/>
                    <a:pt x="13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038;p45"/>
            <p:cNvSpPr/>
            <p:nvPr/>
          </p:nvSpPr>
          <p:spPr>
            <a:xfrm>
              <a:off x="3174700" y="3127175"/>
              <a:ext cx="206225" cy="173500"/>
            </a:xfrm>
            <a:custGeom>
              <a:avLst/>
              <a:gdLst/>
              <a:ahLst/>
              <a:cxnLst/>
              <a:rect l="l" t="t" r="r" b="b"/>
              <a:pathLst>
                <a:path w="8249" h="6940" extrusionOk="0">
                  <a:moveTo>
                    <a:pt x="6328" y="1"/>
                  </a:moveTo>
                  <a:cubicBezTo>
                    <a:pt x="4134" y="1794"/>
                    <a:pt x="2036" y="3699"/>
                    <a:pt x="127" y="5806"/>
                  </a:cubicBezTo>
                  <a:cubicBezTo>
                    <a:pt x="1" y="5948"/>
                    <a:pt x="634" y="6939"/>
                    <a:pt x="853" y="6939"/>
                  </a:cubicBezTo>
                  <a:cubicBezTo>
                    <a:pt x="861" y="6939"/>
                    <a:pt x="868" y="6938"/>
                    <a:pt x="875" y="6935"/>
                  </a:cubicBezTo>
                  <a:cubicBezTo>
                    <a:pt x="2477" y="6319"/>
                    <a:pt x="5020" y="4903"/>
                    <a:pt x="8249" y="2971"/>
                  </a:cubicBezTo>
                  <a:cubicBezTo>
                    <a:pt x="8088" y="2752"/>
                    <a:pt x="7931" y="2534"/>
                    <a:pt x="7780" y="2325"/>
                  </a:cubicBezTo>
                  <a:cubicBezTo>
                    <a:pt x="7317" y="1687"/>
                    <a:pt x="6762" y="858"/>
                    <a:pt x="6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039;p45"/>
            <p:cNvSpPr/>
            <p:nvPr/>
          </p:nvSpPr>
          <p:spPr>
            <a:xfrm>
              <a:off x="3863375" y="2720400"/>
              <a:ext cx="94375" cy="123725"/>
            </a:xfrm>
            <a:custGeom>
              <a:avLst/>
              <a:gdLst/>
              <a:ahLst/>
              <a:cxnLst/>
              <a:rect l="l" t="t" r="r" b="b"/>
              <a:pathLst>
                <a:path w="3775" h="4949" extrusionOk="0">
                  <a:moveTo>
                    <a:pt x="587" y="1"/>
                  </a:moveTo>
                  <a:cubicBezTo>
                    <a:pt x="287" y="205"/>
                    <a:pt x="301" y="617"/>
                    <a:pt x="1" y="826"/>
                  </a:cubicBezTo>
                  <a:cubicBezTo>
                    <a:pt x="1" y="826"/>
                    <a:pt x="1365" y="3434"/>
                    <a:pt x="2800" y="4947"/>
                  </a:cubicBezTo>
                  <a:cubicBezTo>
                    <a:pt x="2843" y="4939"/>
                    <a:pt x="2885" y="4936"/>
                    <a:pt x="2928" y="4936"/>
                  </a:cubicBezTo>
                  <a:cubicBezTo>
                    <a:pt x="3019" y="4936"/>
                    <a:pt x="3112" y="4949"/>
                    <a:pt x="3217" y="4949"/>
                  </a:cubicBezTo>
                  <a:cubicBezTo>
                    <a:pt x="3369" y="4949"/>
                    <a:pt x="3545" y="4923"/>
                    <a:pt x="3774" y="4798"/>
                  </a:cubicBezTo>
                  <a:cubicBezTo>
                    <a:pt x="3774" y="4798"/>
                    <a:pt x="2587" y="2995"/>
                    <a:pt x="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40;p45"/>
            <p:cNvSpPr/>
            <p:nvPr/>
          </p:nvSpPr>
          <p:spPr>
            <a:xfrm>
              <a:off x="3157650" y="3279025"/>
              <a:ext cx="32025" cy="26050"/>
            </a:xfrm>
            <a:custGeom>
              <a:avLst/>
              <a:gdLst/>
              <a:ahLst/>
              <a:cxnLst/>
              <a:rect l="l" t="t" r="r" b="b"/>
              <a:pathLst>
                <a:path w="1281" h="1042" extrusionOk="0">
                  <a:moveTo>
                    <a:pt x="851" y="0"/>
                  </a:moveTo>
                  <a:lnTo>
                    <a:pt x="465" y="323"/>
                  </a:lnTo>
                  <a:cubicBezTo>
                    <a:pt x="269" y="486"/>
                    <a:pt x="203" y="706"/>
                    <a:pt x="52" y="897"/>
                  </a:cubicBezTo>
                  <a:cubicBezTo>
                    <a:pt x="0" y="965"/>
                    <a:pt x="51" y="1041"/>
                    <a:pt x="123" y="1041"/>
                  </a:cubicBezTo>
                  <a:cubicBezTo>
                    <a:pt x="131" y="1041"/>
                    <a:pt x="139" y="1040"/>
                    <a:pt x="147" y="1038"/>
                  </a:cubicBezTo>
                  <a:cubicBezTo>
                    <a:pt x="362" y="981"/>
                    <a:pt x="563" y="991"/>
                    <a:pt x="776" y="923"/>
                  </a:cubicBezTo>
                  <a:cubicBezTo>
                    <a:pt x="947" y="871"/>
                    <a:pt x="1120" y="770"/>
                    <a:pt x="1281" y="67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90600" y="1166108"/>
                <a:ext cx="16306800" cy="56537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65000"/>
                  </a:lnSpc>
                  <a:tabLst>
                    <a:tab pos="361950" algn="l"/>
                  </a:tabLst>
                </a:pPr>
                <a:r>
                  <a:rPr kumimoji="0" lang="en-US" sz="38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2.13 (SHS-tr37) </a:t>
                </a:r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 loại bỏ </a:t>
                </a:r>
                <a14:m>
                  <m:oMath xmlns:m="http://schemas.openxmlformats.org/officeDocument/2006/math"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3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%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một loại tảo độc khỏi một hồ nước, người ta ước tính chi phí cần bỏ ra </a:t>
                </a:r>
                <a:r>
                  <a:rPr lang="vi-VN" sz="3800" smtClean="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3800" smtClean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65000"/>
                  </a:lnSpc>
                  <a:tabLst>
                    <a:tab pos="36195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50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100−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m:rPr>
                          <m:nor/>
                        </m:rPr>
                        <a:rPr lang="en-US" sz="3800">
                          <a:solidFill>
                            <a:srgbClr val="000000"/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tri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đồ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), 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ớ</m:t>
                      </m:r>
                      <m:r>
                        <m:rPr>
                          <m:nor/>
                        </m:rPr>
                        <a:rPr lang="vi-VN" sz="380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0≤</m:t>
                      </m:r>
                      <m:r>
                        <a:rPr lang="vi-V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3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&lt;100</m:t>
                      </m:r>
                    </m:oMath>
                  </m:oMathPara>
                </a14:m>
                <a:endParaRPr lang="vi-VN" sz="380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65000"/>
                  </a:lnSpc>
                  <a:tabLst>
                    <a:tab pos="361950" algn="l"/>
                  </a:tabLst>
                </a:pPr>
                <a:r>
                  <a:rPr lang="vi-VN" sz="380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Nếu bỏ ra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450</m:t>
                    </m:r>
                  </m:oMath>
                </a14:m>
                <a:r>
                  <a:rPr lang="vi-VN" sz="380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triệu đồng, người ta có thể loại bỏ được bao nhiêu phần trăm loại tảo độc đó</a:t>
                </a:r>
                <a:r>
                  <a:rPr lang="vi-VN" sz="3800" smtClea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38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166108"/>
                <a:ext cx="16306800" cy="5653792"/>
              </a:xfrm>
              <a:prstGeom prst="rect">
                <a:avLst/>
              </a:prstGeom>
              <a:blipFill>
                <a:blip r:embed="rId3"/>
                <a:stretch>
                  <a:fillRect l="-1234" r="-1196" b="-3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794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7888" y="571500"/>
            <a:ext cx="17126712" cy="9201386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oogle Shape;10035;p45"/>
          <p:cNvGrpSpPr/>
          <p:nvPr/>
        </p:nvGrpSpPr>
        <p:grpSpPr>
          <a:xfrm rot="731014">
            <a:off x="15990328" y="78327"/>
            <a:ext cx="2494243" cy="1599821"/>
            <a:chOff x="3157650" y="2353975"/>
            <a:chExt cx="1351550" cy="951100"/>
          </a:xfrm>
        </p:grpSpPr>
        <p:sp>
          <p:nvSpPr>
            <p:cNvPr id="16" name="Google Shape;10036;p45"/>
            <p:cNvSpPr/>
            <p:nvPr/>
          </p:nvSpPr>
          <p:spPr>
            <a:xfrm>
              <a:off x="3177025" y="2353975"/>
              <a:ext cx="1332175" cy="946675"/>
            </a:xfrm>
            <a:custGeom>
              <a:avLst/>
              <a:gdLst/>
              <a:ahLst/>
              <a:cxnLst/>
              <a:rect l="l" t="t" r="r" b="b"/>
              <a:pathLst>
                <a:path w="53287" h="37867" extrusionOk="0">
                  <a:moveTo>
                    <a:pt x="51457" y="1"/>
                  </a:moveTo>
                  <a:cubicBezTo>
                    <a:pt x="50114" y="1"/>
                    <a:pt x="48740" y="989"/>
                    <a:pt x="47638" y="1661"/>
                  </a:cubicBezTo>
                  <a:cubicBezTo>
                    <a:pt x="46149" y="2568"/>
                    <a:pt x="31411" y="12346"/>
                    <a:pt x="28043" y="14656"/>
                  </a:cubicBezTo>
                  <a:cubicBezTo>
                    <a:pt x="27741" y="14864"/>
                    <a:pt x="27753" y="15272"/>
                    <a:pt x="27455" y="15483"/>
                  </a:cubicBezTo>
                  <a:cubicBezTo>
                    <a:pt x="24353" y="17648"/>
                    <a:pt x="21198" y="19873"/>
                    <a:pt x="18150" y="22111"/>
                  </a:cubicBezTo>
                  <a:cubicBezTo>
                    <a:pt x="11910" y="26700"/>
                    <a:pt x="5265" y="30953"/>
                    <a:pt x="36" y="36734"/>
                  </a:cubicBezTo>
                  <a:cubicBezTo>
                    <a:pt x="1" y="36772"/>
                    <a:pt x="21" y="36873"/>
                    <a:pt x="76" y="37002"/>
                  </a:cubicBezTo>
                  <a:lnTo>
                    <a:pt x="506" y="37678"/>
                  </a:lnTo>
                  <a:cubicBezTo>
                    <a:pt x="608" y="37791"/>
                    <a:pt x="701" y="37867"/>
                    <a:pt x="761" y="37867"/>
                  </a:cubicBezTo>
                  <a:cubicBezTo>
                    <a:pt x="769" y="37867"/>
                    <a:pt x="776" y="37866"/>
                    <a:pt x="782" y="37863"/>
                  </a:cubicBezTo>
                  <a:cubicBezTo>
                    <a:pt x="3991" y="36629"/>
                    <a:pt x="10987" y="32187"/>
                    <a:pt x="19677" y="26785"/>
                  </a:cubicBezTo>
                  <a:cubicBezTo>
                    <a:pt x="22962" y="24740"/>
                    <a:pt x="26803" y="21789"/>
                    <a:pt x="30057" y="19684"/>
                  </a:cubicBezTo>
                  <a:cubicBezTo>
                    <a:pt x="30172" y="19611"/>
                    <a:pt x="30275" y="19594"/>
                    <a:pt x="30380" y="19594"/>
                  </a:cubicBezTo>
                  <a:cubicBezTo>
                    <a:pt x="30473" y="19594"/>
                    <a:pt x="30567" y="19607"/>
                    <a:pt x="30675" y="19607"/>
                  </a:cubicBezTo>
                  <a:cubicBezTo>
                    <a:pt x="30864" y="19607"/>
                    <a:pt x="31093" y="19566"/>
                    <a:pt x="31417" y="19338"/>
                  </a:cubicBezTo>
                  <a:cubicBezTo>
                    <a:pt x="36767" y="15598"/>
                    <a:pt x="49770" y="5679"/>
                    <a:pt x="50402" y="5230"/>
                  </a:cubicBezTo>
                  <a:cubicBezTo>
                    <a:pt x="52062" y="4045"/>
                    <a:pt x="53283" y="3329"/>
                    <a:pt x="53285" y="1614"/>
                  </a:cubicBezTo>
                  <a:cubicBezTo>
                    <a:pt x="53287" y="731"/>
                    <a:pt x="52394" y="39"/>
                    <a:pt x="51573" y="3"/>
                  </a:cubicBezTo>
                  <a:cubicBezTo>
                    <a:pt x="51534" y="1"/>
                    <a:pt x="51496" y="1"/>
                    <a:pt x="5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0037;p45"/>
            <p:cNvSpPr/>
            <p:nvPr/>
          </p:nvSpPr>
          <p:spPr>
            <a:xfrm>
              <a:off x="4089675" y="2365175"/>
              <a:ext cx="389300" cy="260600"/>
            </a:xfrm>
            <a:custGeom>
              <a:avLst/>
              <a:gdLst/>
              <a:ahLst/>
              <a:cxnLst/>
              <a:rect l="l" t="t" r="r" b="b"/>
              <a:pathLst>
                <a:path w="15572" h="10424" extrusionOk="0">
                  <a:moveTo>
                    <a:pt x="13216" y="0"/>
                  </a:moveTo>
                  <a:cubicBezTo>
                    <a:pt x="13007" y="98"/>
                    <a:pt x="12802" y="205"/>
                    <a:pt x="12600" y="319"/>
                  </a:cubicBezTo>
                  <a:cubicBezTo>
                    <a:pt x="12741" y="555"/>
                    <a:pt x="12890" y="786"/>
                    <a:pt x="13041" y="1014"/>
                  </a:cubicBezTo>
                  <a:cubicBezTo>
                    <a:pt x="10393" y="2822"/>
                    <a:pt x="7587" y="4410"/>
                    <a:pt x="4911" y="6182"/>
                  </a:cubicBezTo>
                  <a:cubicBezTo>
                    <a:pt x="3639" y="7025"/>
                    <a:pt x="2392" y="7901"/>
                    <a:pt x="1114" y="8730"/>
                  </a:cubicBezTo>
                  <a:cubicBezTo>
                    <a:pt x="887" y="8878"/>
                    <a:pt x="653" y="9021"/>
                    <a:pt x="420" y="9168"/>
                  </a:cubicBezTo>
                  <a:cubicBezTo>
                    <a:pt x="88" y="9375"/>
                    <a:pt x="1" y="9820"/>
                    <a:pt x="231" y="10136"/>
                  </a:cubicBezTo>
                  <a:lnTo>
                    <a:pt x="241" y="10148"/>
                  </a:lnTo>
                  <a:cubicBezTo>
                    <a:pt x="372" y="10328"/>
                    <a:pt x="575" y="10423"/>
                    <a:pt x="781" y="10423"/>
                  </a:cubicBezTo>
                  <a:cubicBezTo>
                    <a:pt x="920" y="10423"/>
                    <a:pt x="1061" y="10380"/>
                    <a:pt x="1182" y="10291"/>
                  </a:cubicBezTo>
                  <a:cubicBezTo>
                    <a:pt x="5222" y="7331"/>
                    <a:pt x="9520" y="4788"/>
                    <a:pt x="13643" y="1945"/>
                  </a:cubicBezTo>
                  <a:cubicBezTo>
                    <a:pt x="14083" y="2649"/>
                    <a:pt x="14526" y="3331"/>
                    <a:pt x="15005" y="3989"/>
                  </a:cubicBezTo>
                  <a:cubicBezTo>
                    <a:pt x="15208" y="3838"/>
                    <a:pt x="15397" y="3688"/>
                    <a:pt x="15572" y="3539"/>
                  </a:cubicBezTo>
                  <a:cubicBezTo>
                    <a:pt x="14719" y="2412"/>
                    <a:pt x="13965" y="1205"/>
                    <a:pt x="13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0038;p45"/>
            <p:cNvSpPr/>
            <p:nvPr/>
          </p:nvSpPr>
          <p:spPr>
            <a:xfrm>
              <a:off x="3174700" y="3127175"/>
              <a:ext cx="206225" cy="173500"/>
            </a:xfrm>
            <a:custGeom>
              <a:avLst/>
              <a:gdLst/>
              <a:ahLst/>
              <a:cxnLst/>
              <a:rect l="l" t="t" r="r" b="b"/>
              <a:pathLst>
                <a:path w="8249" h="6940" extrusionOk="0">
                  <a:moveTo>
                    <a:pt x="6328" y="1"/>
                  </a:moveTo>
                  <a:cubicBezTo>
                    <a:pt x="4134" y="1794"/>
                    <a:pt x="2036" y="3699"/>
                    <a:pt x="127" y="5806"/>
                  </a:cubicBezTo>
                  <a:cubicBezTo>
                    <a:pt x="1" y="5948"/>
                    <a:pt x="634" y="6939"/>
                    <a:pt x="853" y="6939"/>
                  </a:cubicBezTo>
                  <a:cubicBezTo>
                    <a:pt x="861" y="6939"/>
                    <a:pt x="868" y="6938"/>
                    <a:pt x="875" y="6935"/>
                  </a:cubicBezTo>
                  <a:cubicBezTo>
                    <a:pt x="2477" y="6319"/>
                    <a:pt x="5020" y="4903"/>
                    <a:pt x="8249" y="2971"/>
                  </a:cubicBezTo>
                  <a:cubicBezTo>
                    <a:pt x="8088" y="2752"/>
                    <a:pt x="7931" y="2534"/>
                    <a:pt x="7780" y="2325"/>
                  </a:cubicBezTo>
                  <a:cubicBezTo>
                    <a:pt x="7317" y="1687"/>
                    <a:pt x="6762" y="858"/>
                    <a:pt x="6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0039;p45"/>
            <p:cNvSpPr/>
            <p:nvPr/>
          </p:nvSpPr>
          <p:spPr>
            <a:xfrm>
              <a:off x="3863375" y="2720400"/>
              <a:ext cx="94375" cy="123725"/>
            </a:xfrm>
            <a:custGeom>
              <a:avLst/>
              <a:gdLst/>
              <a:ahLst/>
              <a:cxnLst/>
              <a:rect l="l" t="t" r="r" b="b"/>
              <a:pathLst>
                <a:path w="3775" h="4949" extrusionOk="0">
                  <a:moveTo>
                    <a:pt x="587" y="1"/>
                  </a:moveTo>
                  <a:cubicBezTo>
                    <a:pt x="287" y="205"/>
                    <a:pt x="301" y="617"/>
                    <a:pt x="1" y="826"/>
                  </a:cubicBezTo>
                  <a:cubicBezTo>
                    <a:pt x="1" y="826"/>
                    <a:pt x="1365" y="3434"/>
                    <a:pt x="2800" y="4947"/>
                  </a:cubicBezTo>
                  <a:cubicBezTo>
                    <a:pt x="2843" y="4939"/>
                    <a:pt x="2885" y="4936"/>
                    <a:pt x="2928" y="4936"/>
                  </a:cubicBezTo>
                  <a:cubicBezTo>
                    <a:pt x="3019" y="4936"/>
                    <a:pt x="3112" y="4949"/>
                    <a:pt x="3217" y="4949"/>
                  </a:cubicBezTo>
                  <a:cubicBezTo>
                    <a:pt x="3369" y="4949"/>
                    <a:pt x="3545" y="4923"/>
                    <a:pt x="3774" y="4798"/>
                  </a:cubicBezTo>
                  <a:cubicBezTo>
                    <a:pt x="3774" y="4798"/>
                    <a:pt x="2587" y="2995"/>
                    <a:pt x="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10040;p45"/>
            <p:cNvSpPr/>
            <p:nvPr/>
          </p:nvSpPr>
          <p:spPr>
            <a:xfrm>
              <a:off x="3157650" y="3279025"/>
              <a:ext cx="32025" cy="26050"/>
            </a:xfrm>
            <a:custGeom>
              <a:avLst/>
              <a:gdLst/>
              <a:ahLst/>
              <a:cxnLst/>
              <a:rect l="l" t="t" r="r" b="b"/>
              <a:pathLst>
                <a:path w="1281" h="1042" extrusionOk="0">
                  <a:moveTo>
                    <a:pt x="851" y="0"/>
                  </a:moveTo>
                  <a:lnTo>
                    <a:pt x="465" y="323"/>
                  </a:lnTo>
                  <a:cubicBezTo>
                    <a:pt x="269" y="486"/>
                    <a:pt x="203" y="706"/>
                    <a:pt x="52" y="897"/>
                  </a:cubicBezTo>
                  <a:cubicBezTo>
                    <a:pt x="0" y="965"/>
                    <a:pt x="51" y="1041"/>
                    <a:pt x="123" y="1041"/>
                  </a:cubicBezTo>
                  <a:cubicBezTo>
                    <a:pt x="131" y="1041"/>
                    <a:pt x="139" y="1040"/>
                    <a:pt x="147" y="1038"/>
                  </a:cubicBezTo>
                  <a:cubicBezTo>
                    <a:pt x="362" y="981"/>
                    <a:pt x="563" y="991"/>
                    <a:pt x="776" y="923"/>
                  </a:cubicBezTo>
                  <a:cubicBezTo>
                    <a:pt x="947" y="871"/>
                    <a:pt x="1120" y="770"/>
                    <a:pt x="1281" y="67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8558699" y="1037392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98319" y="1999529"/>
                <a:ext cx="16553766" cy="7487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Theo đề bài, nếu chi phí để loại bỏ tảo độc là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450 </m:t>
                    </m:r>
                  </m:oMath>
                </a14:m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triệu đồng, thì ta có </a:t>
                </a:r>
                <a:r>
                  <a:rPr kumimoji="0" lang="fr-FR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phương trình: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50</m:t>
                          </m:r>
                          <m:r>
                            <a:rPr kumimoji="0" lang="fr-FR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fr-FR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100−</m:t>
                          </m:r>
                          <m:r>
                            <a:rPr kumimoji="0" lang="fr-FR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fr-FR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=450, 0≤</m:t>
                      </m:r>
                      <m:r>
                        <a:rPr kumimoji="0" lang="fr-FR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fr-FR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&lt;100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 :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50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=450</m:t>
                    </m:r>
                    <m:d>
                      <m:dPr>
                        <m:ctrlPr>
                          <a:rPr kumimoji="0" lang="en-US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100−</m:t>
                        </m:r>
                        <m:r>
                          <a:rPr kumimoji="0" lang="fr-FR" sz="3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50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=45 000−450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</a:t>
                </a:r>
                <a:r>
                  <a:rPr lang="fr-FR" sz="360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500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=45 000</m:t>
                    </m:r>
                  </m:oMath>
                </a14:m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</m:oMath>
                </a14:m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(thỏa mãn)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nếu bỏ ra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450 </m:t>
                    </m:r>
                  </m:oMath>
                </a14:m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triệu đồng, người ta có thể loại bỏ được </a:t>
                </a:r>
                <a14:m>
                  <m:oMath xmlns:m="http://schemas.openxmlformats.org/officeDocument/2006/math">
                    <m:r>
                      <a:rPr kumimoji="0" lang="fr-FR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90%</m:t>
                    </m:r>
                  </m:oMath>
                </a14:m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loại tảo độc đó.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319" y="1999529"/>
                <a:ext cx="16553766" cy="7487371"/>
              </a:xfrm>
              <a:prstGeom prst="rect">
                <a:avLst/>
              </a:prstGeom>
              <a:blipFill>
                <a:blip r:embed="rId3"/>
                <a:stretch>
                  <a:fillRect l="-1105" r="-1105" b="-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97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1377" y="243457"/>
            <a:ext cx="17631779" cy="9808927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Google Shape;672;p50"/>
          <p:cNvSpPr txBox="1">
            <a:spLocks/>
          </p:cNvSpPr>
          <p:nvPr/>
        </p:nvSpPr>
        <p:spPr>
          <a:xfrm>
            <a:off x="6124875" y="536558"/>
            <a:ext cx="6219525" cy="87314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2500" b="1" i="0" u="none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E63"/>
              </a:buClr>
              <a:buSzPts val="3000"/>
              <a:buFont typeface="Merriweather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222828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cs typeface="Merriweather Sans"/>
                <a:sym typeface="Merriweather Sans"/>
              </a:rPr>
              <a:t>PHIẾU</a:t>
            </a:r>
            <a:r>
              <a:rPr kumimoji="0" lang="en-US" sz="4000" b="1" i="0" u="none" strike="noStrike" kern="0" cap="none" spc="0" normalizeH="0" noProof="0" smtClean="0">
                <a:ln>
                  <a:noFill/>
                </a:ln>
                <a:solidFill>
                  <a:srgbClr val="222828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cs typeface="Merriweather Sans"/>
                <a:sym typeface="Merriweather Sans"/>
              </a:rPr>
              <a:t> BÀI TẬP THÊM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222828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cs typeface="Merriweather Sans"/>
              <a:sym typeface="Merriweather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89665" y="1610519"/>
                <a:ext cx="14617135" cy="9421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Bài 1: </a:t>
                </a:r>
                <a:r>
                  <a:rPr lang="fr-FR" sz="3600">
                    <a:ea typeface="Calibri" panose="020F0502020204030204" pitchFamily="34" charset="0"/>
                    <a:cs typeface="Times New Roman" panose="02020603050405020304" pitchFamily="18" charset="0"/>
                  </a:rPr>
                  <a:t>Giải các phương trình </a:t>
                </a:r>
                <a:r>
                  <a:rPr lang="fr-FR" sz="36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sau:			</a:t>
                </a:r>
                <a:r>
                  <a:rPr lang="fr-FR" sz="36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fr-FR" sz="36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−9)</m:t>
                        </m:r>
                      </m:e>
                      <m:sup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−81=0</m:t>
                    </m:r>
                  </m:oMath>
                </a14:m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65" y="1610519"/>
                <a:ext cx="14617135" cy="942181"/>
              </a:xfrm>
              <a:prstGeom prst="rect">
                <a:avLst/>
              </a:prstGeom>
              <a:blipFill>
                <a:blip r:embed="rId3"/>
                <a:stretch>
                  <a:fillRect l="-1251" b="-1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8619212" y="2973169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89664" y="3848100"/>
                <a:ext cx="14617135" cy="5947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−9)</m:t>
                          </m:r>
                        </m:e>
                        <m: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−81=0</m:t>
                      </m:r>
                    </m:oMath>
                  </m:oMathPara>
                </a14:m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−9</m:t>
                            </m:r>
                          </m:e>
                        </m:d>
                      </m:e>
                      <m:sup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e>
                    </m:d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e>
                    </m:d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−9+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e>
                    </m:d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−9=0</m:t>
                    </m:r>
                  </m:oMath>
                </a14:m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  <m:r>
                      <a:rPr lang="en-US" sz="36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          |                        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đã cho có nghiệm là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fr-FR" sz="3600" smtClean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64" y="3848100"/>
                <a:ext cx="14617135" cy="5947013"/>
              </a:xfrm>
              <a:prstGeom prst="rect">
                <a:avLst/>
              </a:prstGeom>
              <a:blipFill>
                <a:blip r:embed="rId4"/>
                <a:stretch>
                  <a:fillRect l="-1251" b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5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1377" y="243457"/>
            <a:ext cx="17631779" cy="9808927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Google Shape;672;p50"/>
          <p:cNvSpPr txBox="1">
            <a:spLocks/>
          </p:cNvSpPr>
          <p:nvPr/>
        </p:nvSpPr>
        <p:spPr>
          <a:xfrm>
            <a:off x="6124875" y="536558"/>
            <a:ext cx="6219525" cy="87314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2500" b="1" i="0" u="none" strike="noStrike" cap="none">
                <a:solidFill>
                  <a:schemeClr val="lt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E63"/>
              </a:buClr>
              <a:buSzPts val="3000"/>
              <a:buFont typeface="Merriweather Sans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222828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cs typeface="Merriweather Sans"/>
                <a:sym typeface="Merriweather Sans"/>
              </a:rPr>
              <a:t>PHIẾU BÀI TẬP THÊM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222828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cs typeface="Merriweather Sans"/>
              <a:sym typeface="Merriweather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689665" y="1808419"/>
                <a:ext cx="14617135" cy="820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kumimoji="0" lang="fr-FR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1: </a:t>
                </a:r>
                <a:r>
                  <a:rPr kumimoji="0" lang="fr-FR" sz="36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 các phương trình </a:t>
                </a:r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sau: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+8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−20=0</m:t>
                    </m:r>
                  </m:oMath>
                </a14:m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65" y="1808419"/>
                <a:ext cx="14617135" cy="820481"/>
              </a:xfrm>
              <a:prstGeom prst="rect">
                <a:avLst/>
              </a:prstGeom>
              <a:blipFill>
                <a:blip r:embed="rId3"/>
                <a:stretch>
                  <a:fillRect l="-1251" b="-27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8551972" y="3010448"/>
            <a:ext cx="1210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89665" y="3924300"/>
                <a:ext cx="14617135" cy="5909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36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3600" i="1">
                              <a:solidFill>
                                <a:srgbClr val="222828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6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+8</m:t>
                      </m:r>
                      <m:r>
                        <a:rPr lang="fr-FR" sz="36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600" i="1">
                          <a:solidFill>
                            <a:srgbClr val="222828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−20=0</m:t>
                      </m:r>
                    </m:oMath>
                  </m:oMathPara>
                </a14:m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−20=0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</m:t>
                    </m:r>
                    <m:d>
                      <m:dPr>
                        <m:ctrlPr>
                          <a:rPr lang="en-US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d>
                      <m:dPr>
                        <m:ctrlPr>
                          <a:rPr lang="en-US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600" i="1">
                            <a:solidFill>
                              <a:srgbClr val="222828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+10</m:t>
                        </m:r>
                      </m:e>
                    </m:d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+10=0</m:t>
                    </m:r>
                  </m:oMath>
                </a14:m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−2=0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    </m:t>
                    </m:r>
                    <m:r>
                      <a:rPr lang="en-US" sz="3600" b="0" i="1" smtClean="0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</m:t>
                    </m:r>
                    <m:r>
                      <a:rPr lang="en-US" sz="3600" b="0" i="0" smtClean="0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sz="3600" b="0" i="1" smtClean="0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       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+10=0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, suy ra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=−10</m:t>
                    </m:r>
                  </m:oMath>
                </a14:m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Vậy phương trình đã cho có nghiệm là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600" i="1">
                        <a:solidFill>
                          <a:srgbClr val="222828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=−10</m:t>
                    </m:r>
                  </m:oMath>
                </a14:m>
                <a:r>
                  <a:rPr lang="fr-FR" sz="3600">
                    <a:solidFill>
                      <a:srgbClr val="222828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>
                  <a:solidFill>
                    <a:srgbClr val="222828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65" y="3924300"/>
                <a:ext cx="14617135" cy="5909310"/>
              </a:xfrm>
              <a:prstGeom prst="rect">
                <a:avLst/>
              </a:prstGeom>
              <a:blipFill>
                <a:blip r:embed="rId4"/>
                <a:stretch>
                  <a:fillRect l="-1251" b="-1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4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2"/>
        </a:solidFill>
        <a:effectLst/>
      </p:bgPr>
    </p:bg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01334" y="137037"/>
                <a:ext cx="13892463" cy="2796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 b="1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200" b="1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fr-FR" sz="3200" b="1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200" b="1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2: 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m:rPr>
                          <m:nor/>
                        </m:rPr>
                        <a:rPr lang="en-US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Giải phương trình với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Tìm các giá trị của tham số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để phương trình có nghiệm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334" y="137037"/>
                <a:ext cx="13892463" cy="2796663"/>
              </a:xfrm>
              <a:prstGeom prst="rect">
                <a:avLst/>
              </a:prstGeom>
              <a:blipFill>
                <a:blip r:embed="rId3"/>
                <a:stretch>
                  <a:fillRect l="-1141" b="-2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1101334" y="3771900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825860" y="3314700"/>
                <a:ext cx="14852540" cy="67042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Thay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(2−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ĐKXĐ: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≠−1;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≠2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 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+1)(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−2)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+1)(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−2−5</m:t>
                    </m:r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fr-FR" sz="3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                      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      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fr-FR" sz="32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5860" y="3314700"/>
                <a:ext cx="14852540" cy="6704271"/>
              </a:xfrm>
              <a:prstGeom prst="rect">
                <a:avLst/>
              </a:prstGeom>
              <a:blipFill>
                <a:blip r:embed="rId4"/>
                <a:stretch>
                  <a:fillRect l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565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2"/>
        </a:solidFill>
        <a:effectLst/>
      </p:bgPr>
    </p:bg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54341" y="114300"/>
                <a:ext cx="13892463" cy="2796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fr-FR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kumimoji="0" lang="fr-FR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kumimoji="0" lang="fr-FR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kumimoji="0" lang="fr-FR" sz="32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2: 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kumimoji="0" lang="fr-FR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fr-FR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: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kumimoji="0" lang="fr-FR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kumimoji="0" lang="fr-FR" sz="32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22828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2282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2282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2282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fr-FR" sz="32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22828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22828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a) Giải phương trình với </a:t>
                </a:r>
                <a14:m>
                  <m:oMath xmlns:m="http://schemas.openxmlformats.org/officeDocument/2006/math">
                    <m:r>
                      <a:rPr kumimoji="0" lang="fr-FR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kumimoji="0" lang="fr-FR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b) Tìm các giá trị của tham số </a:t>
                </a:r>
                <a14:m>
                  <m:oMath xmlns:m="http://schemas.openxmlformats.org/officeDocument/2006/math">
                    <m:r>
                      <a:rPr kumimoji="0" lang="fr-FR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để phương trình có nghiệm </a:t>
                </a:r>
                <a14:m>
                  <m:oMath xmlns:m="http://schemas.openxmlformats.org/officeDocument/2006/math">
                    <m:r>
                      <a:rPr kumimoji="0" lang="fr-FR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22828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kumimoji="0" lang="fr-FR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222828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41" y="114300"/>
                <a:ext cx="13892463" cy="2796663"/>
              </a:xfrm>
              <a:prstGeom prst="rect">
                <a:avLst/>
              </a:prstGeom>
              <a:blipFill>
                <a:blip r:embed="rId3"/>
                <a:stretch>
                  <a:fillRect l="-1141" b="-2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554341" y="3848100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91407" y="3410118"/>
                <a:ext cx="16376540" cy="66863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Thay</m:t>
                      </m:r>
                      <m:r>
                        <m:rPr>
                          <m:nor/>
                        </m:rPr>
                        <a:rPr lang="fr-FR" sz="3200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−2+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2+2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ĐKXĐ :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≠2;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+2)(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−2)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−2)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−2)(2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+2)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−2)(2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+2)</m:t>
                          </m:r>
                        </m:den>
                      </m:f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+2+5</m:t>
                    </m:r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e>
                    </m:d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fr-FR" sz="32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	   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                                      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effectLst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ỏ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fr-FR" sz="32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fr-FR" sz="32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fr-FR" sz="32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fr-FR" sz="32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=−2</m:t>
                      </m:r>
                      <m:r>
                        <a:rPr lang="en-US" sz="32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407" y="3410118"/>
                <a:ext cx="16376540" cy="6686382"/>
              </a:xfrm>
              <a:prstGeom prst="rect">
                <a:avLst/>
              </a:prstGeom>
              <a:blipFill>
                <a:blip r:embed="rId4"/>
                <a:stretch>
                  <a:fillRect l="-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56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7888" y="571500"/>
            <a:ext cx="17126712" cy="9201386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129588" y="723900"/>
                <a:ext cx="14782800" cy="27622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8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lang="fr-FR" sz="3800" b="1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3: </a:t>
                </a:r>
                <a:r>
                  <a:rPr lang="fr-FR" sz="38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âm hay dương </a:t>
                </a:r>
                <a:r>
                  <a:rPr lang="fr-FR" sz="38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nếu: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&gt;4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   b) 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≤30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≥12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    d)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588" y="723900"/>
                <a:ext cx="14782800" cy="2762295"/>
              </a:xfrm>
              <a:prstGeom prst="rect">
                <a:avLst/>
              </a:prstGeom>
              <a:blipFill>
                <a:blip r:embed="rId3"/>
                <a:stretch>
                  <a:fillRect l="-1361" b="-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129588" y="5143500"/>
                <a:ext cx="13643811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380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−8&lt;4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&gt;4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nên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Do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5&lt;30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≤30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6&lt;12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≥12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                                                       </a:t>
                </a:r>
                <a:endParaRPr lang="en-US" sz="3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d) Do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−5&lt;15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&gt;15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fr-FR" sz="380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9588" y="5143500"/>
                <a:ext cx="13643811" cy="4524315"/>
              </a:xfrm>
              <a:prstGeom prst="rect">
                <a:avLst/>
              </a:prstGeom>
              <a:blipFill>
                <a:blip r:embed="rId4"/>
                <a:stretch>
                  <a:fillRect l="-1475" b="-2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91000" y="39243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0600" y="6413471"/>
            <a:ext cx="2379474" cy="279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7888" y="571500"/>
            <a:ext cx="17126712" cy="9201386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71C9B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90600" y="1303152"/>
                <a:ext cx="16306800" cy="13257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4000" b="1" kern="0" smtClean="0">
                          <a:ea typeface="Calibri" panose="020F050202020403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fr-FR" sz="4000" b="1" kern="0" smtClean="0">
                          <a:ea typeface="Calibri" panose="020F0502020204030204" pitchFamily="34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fr-FR" sz="4000" b="1" kern="0" smtClean="0">
                          <a:ea typeface="Calibri" panose="020F050202020403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fr-FR" sz="4000" b="1" kern="0" smtClean="0">
                          <a:ea typeface="Calibri" panose="020F0502020204030204" pitchFamily="34" charset="0"/>
                        </a:rPr>
                        <m:t> 4: </m:t>
                      </m:r>
                      <m:r>
                        <m:rPr>
                          <m:nor/>
                        </m:rPr>
                        <a:rPr lang="fr-FR" sz="4000" kern="0" smtClean="0">
                          <a:ea typeface="Calibri" panose="020F050202020403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fr-FR" sz="4000" kern="0" smtClean="0">
                          <a:ea typeface="Calibri" panose="020F0502020204030204" pitchFamily="34" charset="0"/>
                        </a:rPr>
                        <m:t> 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&lt;0;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&lt;0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à 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fr-FR" sz="4000" i="1" ker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 kern="0">
                          <a:ea typeface="Calibri" panose="020F0502020204030204" pitchFamily="34" charset="0"/>
                        </a:rPr>
                        <m:t>minh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fr-FR" sz="4000" i="1" ker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 ker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b="0" i="0" kern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222828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303152"/>
                <a:ext cx="16306800" cy="13257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558699" y="3390900"/>
            <a:ext cx="12650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24200" y="4972025"/>
                <a:ext cx="12573000" cy="39814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smtClean="0"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&lt;0, 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fr-FR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, suy ra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Chia cả hai vế của bất đẳng thức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fr-FR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𝑎𝑏</m:t>
                    </m:r>
                  </m:oMath>
                </a14:m>
                <a:r>
                  <a:rPr lang="fr-FR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fr-FR" sz="40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có: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fr-F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</m:den>
                      </m:f>
                      <m:r>
                        <a:rPr lang="fr-F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fr-F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𝑎𝑏</m:t>
                          </m:r>
                        </m:den>
                      </m:f>
                      <m:r>
                        <m:rPr>
                          <m:nor/>
                        </m:rPr>
                        <a:rPr lang="fr-FR" sz="40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fr-FR" sz="40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hay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4972025"/>
                <a:ext cx="12573000" cy="3981475"/>
              </a:xfrm>
              <a:prstGeom prst="rect">
                <a:avLst/>
              </a:prstGeom>
              <a:blipFill>
                <a:blip r:embed="rId4"/>
                <a:stretch>
                  <a:fillRect l="-1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0459" y="8343900"/>
            <a:ext cx="1113881" cy="171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0" y="4076700"/>
            <a:ext cx="12994297" cy="3538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 defTabSz="137160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vi-VN" sz="3800" kern="100" smtClea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Ghi </a:t>
            </a:r>
            <a:r>
              <a:rPr lang="vi-VN" sz="3800" kern="10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nhớ kiến thức trong bài.</a:t>
            </a:r>
          </a:p>
          <a:p>
            <a:pPr marL="514350" lvl="0" indent="-514350" algn="just" defTabSz="137160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vi-VN" sz="3800" kern="100" smtClea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Hoàn </a:t>
            </a:r>
            <a:r>
              <a:rPr lang="vi-VN" sz="3800" kern="10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thành bài tập trong SBT.</a:t>
            </a:r>
          </a:p>
          <a:p>
            <a:pPr marL="514350" lvl="0" indent="-514350" algn="just" defTabSz="137160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vi-VN" sz="3800" kern="100" smtClean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</a:t>
            </a:r>
            <a:r>
              <a:rPr lang="vi-VN" sz="3800" kern="10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bị bài sau </a:t>
            </a:r>
            <a:r>
              <a:rPr lang="vi-VN" sz="3800" b="1" i="1" kern="10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“Bất phương trình bậc nhất một ẩn”.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70408" y="2145893"/>
            <a:ext cx="8861720" cy="10926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3E63"/>
              </a:buClr>
              <a:buSzPts val="3000"/>
              <a:buFontTx/>
              <a:buNone/>
              <a:tabLst/>
              <a:defRPr/>
            </a:pPr>
            <a:r>
              <a:rPr kumimoji="0" lang="vi-VN" sz="65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Merriweather Sans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25398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35242" y="1169068"/>
            <a:ext cx="15880087" cy="8077200"/>
          </a:xfrm>
          <a:prstGeom prst="roundRect">
            <a:avLst/>
          </a:prstGeom>
          <a:solidFill>
            <a:srgbClr val="FFFCF2"/>
          </a:solidFill>
          <a:ln>
            <a:solidFill>
              <a:srgbClr val="FFF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72841" y="2270016"/>
            <a:ext cx="117348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lnSpc>
                <a:spcPct val="150000"/>
              </a:lnSpc>
              <a:buClr>
                <a:srgbClr val="000000"/>
              </a:buClr>
            </a:pPr>
            <a:r>
              <a:rPr lang="vi-VN" sz="8500" b="1" kern="0">
                <a:solidFill>
                  <a:srgbClr val="005051">
                    <a:lumMod val="90000"/>
                    <a:lumOff val="10000"/>
                  </a:srgbClr>
                </a:solidFill>
                <a:latin typeface="Arial"/>
                <a:cs typeface="Arial"/>
                <a:sym typeface="Arial"/>
              </a:rPr>
              <a:t>CẢM ƠN CÁC EM ĐÃ THAM GIA TIẾT HỌC!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0632">
            <a:off x="970507" y="6979048"/>
            <a:ext cx="4048189" cy="44853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4803" y="571500"/>
            <a:ext cx="1424537" cy="18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242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567" y="349857"/>
            <a:ext cx="17492870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252841" y="1060440"/>
                <a:ext cx="197041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ả 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ờ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i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:</m:t>
                      </m:r>
                    </m:oMath>
                  </m:oMathPara>
                </a14:m>
                <a:endParaRPr lang="en-US" sz="3800" b="1" i="1" u="sng" kern="0">
                  <a:solidFill>
                    <a:srgbClr val="C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841" y="1060440"/>
                <a:ext cx="1970411" cy="67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305629" y="447395"/>
                <a:ext cx="12487522" cy="90128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600" b="1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da-DK" sz="3600" b="1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â</m:t>
                      </m:r>
                      <m:r>
                        <m:rPr>
                          <m:nor/>
                        </m:rPr>
                        <a:rPr lang="da-DK" sz="3600" b="1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lang="da-DK" sz="3600" b="1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1.</m:t>
                      </m:r>
                      <m:r>
                        <m:rPr>
                          <m:nor/>
                        </m:rPr>
                        <a:rPr lang="en-US" sz="3600" kern="0">
                          <a:solidFill>
                            <a:srgbClr val="000000"/>
                          </a:solidFill>
                          <a:latin typeface="Arial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b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a-DK" sz="36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4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ĐKXĐ: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≠±1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+1)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−1)(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+1)</m:t>
                          </m:r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3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+2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−1)(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+1)</m:t>
                          </m:r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4(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−1)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−1)(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+1)</m:t>
                          </m:r>
                        </m:den>
                      </m:f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=0</m:t>
                      </m:r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ctr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+3+3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+2+4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−4=0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	         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10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+1=0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 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(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th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ỏ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ã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đ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i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ề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ki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ệ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da-DK" sz="3600" kern="0">
                  <a:solidFill>
                    <a:srgbClr val="000000"/>
                  </a:solidFill>
                  <a:latin typeface="Arial"/>
                  <a:ea typeface="Malgun Gothic" panose="020B0503020000020004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ậ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đã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cho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ó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nghi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ệ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6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à</m:t>
                      </m:r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lang="da-DK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=−</m:t>
                      </m:r>
                      <m:f>
                        <m:fPr>
                          <m:ctrlPr>
                            <a:rPr lang="en-US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da-DK" sz="36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10</m:t>
                          </m:r>
                        </m:den>
                      </m:f>
                      <m:r>
                        <a:rPr lang="en-US" sz="36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629" y="447395"/>
                <a:ext cx="12487522" cy="9012852"/>
              </a:xfrm>
              <a:prstGeom prst="rect">
                <a:avLst/>
              </a:prstGeom>
              <a:blipFill>
                <a:blip r:embed="rId4"/>
                <a:stretch>
                  <a:fillRect l="-1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76653">
            <a:off x="370911" y="7982232"/>
            <a:ext cx="684058" cy="20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0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567" y="349857"/>
            <a:ext cx="17492870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286000" y="1486853"/>
                <a:ext cx="197041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ả 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ờ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i</m:t>
                      </m:r>
                      <m:r>
                        <m:rPr>
                          <m:nor/>
                        </m:rPr>
                        <a:rPr lang="da-DK" sz="3800" b="1" i="1" u="sng" kern="100">
                          <a:solidFill>
                            <a:srgbClr val="C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:</m:t>
                      </m:r>
                    </m:oMath>
                  </m:oMathPara>
                </a14:m>
                <a:endParaRPr lang="en-US" sz="3800" b="1" i="1" u="sng" kern="0">
                  <a:solidFill>
                    <a:srgbClr val="C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486853"/>
                <a:ext cx="1970411" cy="67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019001" y="1409700"/>
                <a:ext cx="8918978" cy="77559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b="1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Câu 2.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a) Có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&gt;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3&gt;0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&gt;3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Malgun Gothic" panose="020B0503020000020004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Do đó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+5&gt;3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+5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b) Có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&gt;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−2&lt;0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&lt;−2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Do đó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−3&lt;−2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Lại có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−3&lt;−2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 nên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−3&lt;−2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</m:oMath>
                </a14:m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000000"/>
                  </a:buClr>
                </a:pPr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Vậy </a:t>
                </a:r>
                <a14:m>
                  <m:oMath xmlns:m="http://schemas.openxmlformats.org/officeDocument/2006/math"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𝑎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−3&lt;−2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𝑏</m:t>
                    </m:r>
                    <m:r>
                      <a:rPr lang="da-DK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−2</m:t>
                    </m:r>
                  </m:oMath>
                </a14:m>
                <a:r>
                  <a:rPr lang="da-DK" sz="36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.</a:t>
                </a:r>
                <a:endParaRPr lang="en-US" sz="3600" kern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001" y="1409700"/>
                <a:ext cx="8918978" cy="7755969"/>
              </a:xfrm>
              <a:prstGeom prst="rect">
                <a:avLst/>
              </a:prstGeom>
              <a:blipFill>
                <a:blip r:embed="rId4"/>
                <a:stretch>
                  <a:fillRect l="-2051" b="-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40627">
            <a:off x="17299069" y="7902720"/>
            <a:ext cx="684058" cy="208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4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4;p40"/>
          <p:cNvSpPr txBox="1">
            <a:spLocks/>
          </p:cNvSpPr>
          <p:nvPr/>
        </p:nvSpPr>
        <p:spPr>
          <a:xfrm>
            <a:off x="2604075" y="1728407"/>
            <a:ext cx="13839222" cy="4680338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828800">
              <a:lnSpc>
                <a:spcPct val="150000"/>
              </a:lnSpc>
              <a:buClrTx/>
              <a:defRPr/>
            </a:pPr>
            <a:r>
              <a:rPr lang="vi-VN" sz="7400" b="1">
                <a:solidFill>
                  <a:srgbClr val="005051">
                    <a:lumMod val="90000"/>
                    <a:lumOff val="1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 II. PHƯƠNG TRÌNH VÀ BẤT PHƯƠNG TRÌNH BẬC NHẤT MỘT ẨN</a:t>
            </a:r>
            <a:endParaRPr lang="en-US" sz="7400" b="1">
              <a:solidFill>
                <a:srgbClr val="005051">
                  <a:lumMod val="90000"/>
                  <a:lumOff val="1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23"/>
          <p:cNvSpPr txBox="1"/>
          <p:nvPr/>
        </p:nvSpPr>
        <p:spPr>
          <a:xfrm>
            <a:off x="1600200" y="6896100"/>
            <a:ext cx="15674328" cy="14971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LUYỆN TẬP CHUNG </a:t>
            </a:r>
            <a:endParaRPr lang="vi-VN" sz="7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8" name="Google Shape;9902;p36"/>
          <p:cNvGrpSpPr/>
          <p:nvPr/>
        </p:nvGrpSpPr>
        <p:grpSpPr>
          <a:xfrm rot="6300357">
            <a:off x="15183043" y="8509875"/>
            <a:ext cx="1415986" cy="885602"/>
            <a:chOff x="1445125" y="3867675"/>
            <a:chExt cx="803300" cy="502950"/>
          </a:xfrm>
        </p:grpSpPr>
        <p:sp>
          <p:nvSpPr>
            <p:cNvPr id="19" name="Google Shape;9903;p36"/>
            <p:cNvSpPr/>
            <p:nvPr/>
          </p:nvSpPr>
          <p:spPr>
            <a:xfrm>
              <a:off x="1445125" y="3867675"/>
              <a:ext cx="535450" cy="502950"/>
            </a:xfrm>
            <a:custGeom>
              <a:avLst/>
              <a:gdLst/>
              <a:ahLst/>
              <a:cxnLst/>
              <a:rect l="l" t="t" r="r" b="b"/>
              <a:pathLst>
                <a:path w="21418" h="20118" extrusionOk="0">
                  <a:moveTo>
                    <a:pt x="5846" y="993"/>
                  </a:moveTo>
                  <a:cubicBezTo>
                    <a:pt x="6726" y="993"/>
                    <a:pt x="7300" y="1814"/>
                    <a:pt x="7545" y="2688"/>
                  </a:cubicBezTo>
                  <a:cubicBezTo>
                    <a:pt x="7686" y="3200"/>
                    <a:pt x="7749" y="3726"/>
                    <a:pt x="7770" y="4255"/>
                  </a:cubicBezTo>
                  <a:cubicBezTo>
                    <a:pt x="7787" y="4700"/>
                    <a:pt x="7676" y="5216"/>
                    <a:pt x="7812" y="5641"/>
                  </a:cubicBezTo>
                  <a:cubicBezTo>
                    <a:pt x="8017" y="6280"/>
                    <a:pt x="8790" y="6621"/>
                    <a:pt x="9352" y="6861"/>
                  </a:cubicBezTo>
                  <a:cubicBezTo>
                    <a:pt x="10899" y="7523"/>
                    <a:pt x="12588" y="7895"/>
                    <a:pt x="14238" y="8195"/>
                  </a:cubicBezTo>
                  <a:cubicBezTo>
                    <a:pt x="14279" y="8202"/>
                    <a:pt x="14320" y="8206"/>
                    <a:pt x="14360" y="8206"/>
                  </a:cubicBezTo>
                  <a:cubicBezTo>
                    <a:pt x="14538" y="8206"/>
                    <a:pt x="14697" y="8128"/>
                    <a:pt x="14800" y="7965"/>
                  </a:cubicBezTo>
                  <a:cubicBezTo>
                    <a:pt x="15658" y="6602"/>
                    <a:pt x="16673" y="5266"/>
                    <a:pt x="17868" y="4181"/>
                  </a:cubicBezTo>
                  <a:cubicBezTo>
                    <a:pt x="18246" y="3837"/>
                    <a:pt x="19055" y="3130"/>
                    <a:pt x="19662" y="3130"/>
                  </a:cubicBezTo>
                  <a:cubicBezTo>
                    <a:pt x="19761" y="3130"/>
                    <a:pt x="19855" y="3149"/>
                    <a:pt x="19941" y="3191"/>
                  </a:cubicBezTo>
                  <a:cubicBezTo>
                    <a:pt x="19972" y="3206"/>
                    <a:pt x="20042" y="3282"/>
                    <a:pt x="20078" y="3334"/>
                  </a:cubicBezTo>
                  <a:cubicBezTo>
                    <a:pt x="20170" y="3474"/>
                    <a:pt x="20200" y="3554"/>
                    <a:pt x="20244" y="3703"/>
                  </a:cubicBezTo>
                  <a:cubicBezTo>
                    <a:pt x="20356" y="4074"/>
                    <a:pt x="20385" y="4459"/>
                    <a:pt x="20391" y="4845"/>
                  </a:cubicBezTo>
                  <a:cubicBezTo>
                    <a:pt x="20434" y="7253"/>
                    <a:pt x="19715" y="9724"/>
                    <a:pt x="18959" y="11987"/>
                  </a:cubicBezTo>
                  <a:cubicBezTo>
                    <a:pt x="18546" y="13223"/>
                    <a:pt x="18074" y="14443"/>
                    <a:pt x="17505" y="15619"/>
                  </a:cubicBezTo>
                  <a:cubicBezTo>
                    <a:pt x="16974" y="16720"/>
                    <a:pt x="16385" y="17795"/>
                    <a:pt x="15472" y="18631"/>
                  </a:cubicBezTo>
                  <a:cubicBezTo>
                    <a:pt x="15279" y="18808"/>
                    <a:pt x="15055" y="19008"/>
                    <a:pt x="14800" y="19090"/>
                  </a:cubicBezTo>
                  <a:cubicBezTo>
                    <a:pt x="14731" y="19114"/>
                    <a:pt x="14679" y="19127"/>
                    <a:pt x="14633" y="19127"/>
                  </a:cubicBezTo>
                  <a:cubicBezTo>
                    <a:pt x="14584" y="19127"/>
                    <a:pt x="14541" y="19112"/>
                    <a:pt x="14491" y="19078"/>
                  </a:cubicBezTo>
                  <a:cubicBezTo>
                    <a:pt x="14179" y="18859"/>
                    <a:pt x="14040" y="18279"/>
                    <a:pt x="13943" y="17913"/>
                  </a:cubicBezTo>
                  <a:cubicBezTo>
                    <a:pt x="13496" y="16204"/>
                    <a:pt x="13420" y="14392"/>
                    <a:pt x="13231" y="12644"/>
                  </a:cubicBezTo>
                  <a:cubicBezTo>
                    <a:pt x="13231" y="12642"/>
                    <a:pt x="13231" y="12641"/>
                    <a:pt x="13230" y="12640"/>
                  </a:cubicBezTo>
                  <a:lnTo>
                    <a:pt x="13230" y="12640"/>
                  </a:lnTo>
                  <a:cubicBezTo>
                    <a:pt x="13241" y="12479"/>
                    <a:pt x="13172" y="12316"/>
                    <a:pt x="12984" y="12214"/>
                  </a:cubicBezTo>
                  <a:cubicBezTo>
                    <a:pt x="12340" y="11860"/>
                    <a:pt x="11598" y="11675"/>
                    <a:pt x="10890" y="11496"/>
                  </a:cubicBezTo>
                  <a:cubicBezTo>
                    <a:pt x="10069" y="11291"/>
                    <a:pt x="9239" y="11119"/>
                    <a:pt x="8404" y="10971"/>
                  </a:cubicBezTo>
                  <a:cubicBezTo>
                    <a:pt x="7943" y="10890"/>
                    <a:pt x="7439" y="10757"/>
                    <a:pt x="6964" y="10757"/>
                  </a:cubicBezTo>
                  <a:cubicBezTo>
                    <a:pt x="6933" y="10757"/>
                    <a:pt x="6903" y="10757"/>
                    <a:pt x="6873" y="10758"/>
                  </a:cubicBezTo>
                  <a:cubicBezTo>
                    <a:pt x="6281" y="10782"/>
                    <a:pt x="5857" y="11237"/>
                    <a:pt x="5518" y="11671"/>
                  </a:cubicBezTo>
                  <a:cubicBezTo>
                    <a:pt x="4848" y="12532"/>
                    <a:pt x="4110" y="13945"/>
                    <a:pt x="2900" y="13945"/>
                  </a:cubicBezTo>
                  <a:cubicBezTo>
                    <a:pt x="2748" y="13945"/>
                    <a:pt x="2589" y="13923"/>
                    <a:pt x="2421" y="13874"/>
                  </a:cubicBezTo>
                  <a:cubicBezTo>
                    <a:pt x="1265" y="13539"/>
                    <a:pt x="1147" y="12161"/>
                    <a:pt x="1191" y="11150"/>
                  </a:cubicBezTo>
                  <a:cubicBezTo>
                    <a:pt x="1259" y="9547"/>
                    <a:pt x="1735" y="7959"/>
                    <a:pt x="2242" y="6446"/>
                  </a:cubicBezTo>
                  <a:cubicBezTo>
                    <a:pt x="2666" y="5186"/>
                    <a:pt x="3155" y="3943"/>
                    <a:pt x="3669" y="2717"/>
                  </a:cubicBezTo>
                  <a:cubicBezTo>
                    <a:pt x="4014" y="1894"/>
                    <a:pt x="4701" y="1150"/>
                    <a:pt x="5619" y="1011"/>
                  </a:cubicBezTo>
                  <a:cubicBezTo>
                    <a:pt x="5697" y="999"/>
                    <a:pt x="5772" y="993"/>
                    <a:pt x="5846" y="993"/>
                  </a:cubicBezTo>
                  <a:close/>
                  <a:moveTo>
                    <a:pt x="5851" y="1"/>
                  </a:moveTo>
                  <a:cubicBezTo>
                    <a:pt x="4753" y="1"/>
                    <a:pt x="3750" y="699"/>
                    <a:pt x="3144" y="1580"/>
                  </a:cubicBezTo>
                  <a:cubicBezTo>
                    <a:pt x="2849" y="2009"/>
                    <a:pt x="2683" y="2515"/>
                    <a:pt x="2487" y="2993"/>
                  </a:cubicBezTo>
                  <a:cubicBezTo>
                    <a:pt x="2217" y="3653"/>
                    <a:pt x="1954" y="4314"/>
                    <a:pt x="1705" y="4982"/>
                  </a:cubicBezTo>
                  <a:cubicBezTo>
                    <a:pt x="1113" y="6581"/>
                    <a:pt x="576" y="8224"/>
                    <a:pt x="323" y="9914"/>
                  </a:cubicBezTo>
                  <a:cubicBezTo>
                    <a:pt x="121" y="11253"/>
                    <a:pt x="1" y="12901"/>
                    <a:pt x="913" y="14026"/>
                  </a:cubicBezTo>
                  <a:cubicBezTo>
                    <a:pt x="1411" y="14639"/>
                    <a:pt x="2111" y="14918"/>
                    <a:pt x="2824" y="14918"/>
                  </a:cubicBezTo>
                  <a:cubicBezTo>
                    <a:pt x="3509" y="14918"/>
                    <a:pt x="4207" y="14660"/>
                    <a:pt x="4751" y="14192"/>
                  </a:cubicBezTo>
                  <a:cubicBezTo>
                    <a:pt x="5371" y="13659"/>
                    <a:pt x="5777" y="12949"/>
                    <a:pt x="6272" y="12311"/>
                  </a:cubicBezTo>
                  <a:cubicBezTo>
                    <a:pt x="6566" y="11931"/>
                    <a:pt x="6732" y="11776"/>
                    <a:pt x="7065" y="11776"/>
                  </a:cubicBezTo>
                  <a:cubicBezTo>
                    <a:pt x="7129" y="11776"/>
                    <a:pt x="7199" y="11782"/>
                    <a:pt x="7277" y="11793"/>
                  </a:cubicBezTo>
                  <a:cubicBezTo>
                    <a:pt x="8166" y="11915"/>
                    <a:pt x="9053" y="12094"/>
                    <a:pt x="9930" y="12292"/>
                  </a:cubicBezTo>
                  <a:cubicBezTo>
                    <a:pt x="10726" y="12472"/>
                    <a:pt x="11550" y="12626"/>
                    <a:pt x="12268" y="12966"/>
                  </a:cubicBezTo>
                  <a:lnTo>
                    <a:pt x="12268" y="12966"/>
                  </a:lnTo>
                  <a:cubicBezTo>
                    <a:pt x="12439" y="14633"/>
                    <a:pt x="12548" y="16332"/>
                    <a:pt x="12930" y="17963"/>
                  </a:cubicBezTo>
                  <a:cubicBezTo>
                    <a:pt x="13136" y="18845"/>
                    <a:pt x="13555" y="20118"/>
                    <a:pt x="14640" y="20118"/>
                  </a:cubicBezTo>
                  <a:cubicBezTo>
                    <a:pt x="14672" y="20118"/>
                    <a:pt x="14706" y="20116"/>
                    <a:pt x="14739" y="20114"/>
                  </a:cubicBezTo>
                  <a:cubicBezTo>
                    <a:pt x="15314" y="20074"/>
                    <a:pt x="15818" y="19674"/>
                    <a:pt x="16220" y="19295"/>
                  </a:cubicBezTo>
                  <a:cubicBezTo>
                    <a:pt x="16778" y="18770"/>
                    <a:pt x="17242" y="18165"/>
                    <a:pt x="17630" y="17506"/>
                  </a:cubicBezTo>
                  <a:cubicBezTo>
                    <a:pt x="18329" y="16326"/>
                    <a:pt x="18879" y="15058"/>
                    <a:pt x="19372" y="13779"/>
                  </a:cubicBezTo>
                  <a:cubicBezTo>
                    <a:pt x="20387" y="11140"/>
                    <a:pt x="21255" y="8266"/>
                    <a:pt x="21379" y="5422"/>
                  </a:cubicBezTo>
                  <a:cubicBezTo>
                    <a:pt x="21417" y="4558"/>
                    <a:pt x="21409" y="3509"/>
                    <a:pt x="20893" y="2768"/>
                  </a:cubicBezTo>
                  <a:cubicBezTo>
                    <a:pt x="20591" y="2334"/>
                    <a:pt x="20167" y="2169"/>
                    <a:pt x="19717" y="2169"/>
                  </a:cubicBezTo>
                  <a:cubicBezTo>
                    <a:pt x="19269" y="2169"/>
                    <a:pt x="18796" y="2332"/>
                    <a:pt x="18392" y="2557"/>
                  </a:cubicBezTo>
                  <a:cubicBezTo>
                    <a:pt x="17206" y="3219"/>
                    <a:pt x="16258" y="4331"/>
                    <a:pt x="15430" y="5382"/>
                  </a:cubicBezTo>
                  <a:cubicBezTo>
                    <a:pt x="14975" y="5959"/>
                    <a:pt x="14535" y="6551"/>
                    <a:pt x="14131" y="7165"/>
                  </a:cubicBezTo>
                  <a:lnTo>
                    <a:pt x="14131" y="7165"/>
                  </a:lnTo>
                  <a:cubicBezTo>
                    <a:pt x="12741" y="6903"/>
                    <a:pt x="11340" y="6572"/>
                    <a:pt x="10022" y="6067"/>
                  </a:cubicBezTo>
                  <a:cubicBezTo>
                    <a:pt x="9692" y="5938"/>
                    <a:pt x="9355" y="5795"/>
                    <a:pt x="9057" y="5599"/>
                  </a:cubicBezTo>
                  <a:cubicBezTo>
                    <a:pt x="8975" y="5544"/>
                    <a:pt x="8902" y="5490"/>
                    <a:pt x="8830" y="5420"/>
                  </a:cubicBezTo>
                  <a:cubicBezTo>
                    <a:pt x="8801" y="5393"/>
                    <a:pt x="8791" y="5386"/>
                    <a:pt x="8788" y="5385"/>
                  </a:cubicBezTo>
                  <a:lnTo>
                    <a:pt x="8788" y="5385"/>
                  </a:lnTo>
                  <a:cubicBezTo>
                    <a:pt x="8787" y="5381"/>
                    <a:pt x="8781" y="5370"/>
                    <a:pt x="8767" y="5346"/>
                  </a:cubicBezTo>
                  <a:cubicBezTo>
                    <a:pt x="8764" y="5342"/>
                    <a:pt x="8761" y="5338"/>
                    <a:pt x="8759" y="5334"/>
                  </a:cubicBezTo>
                  <a:lnTo>
                    <a:pt x="8759" y="5334"/>
                  </a:lnTo>
                  <a:cubicBezTo>
                    <a:pt x="8759" y="5333"/>
                    <a:pt x="8759" y="5331"/>
                    <a:pt x="8758" y="5329"/>
                  </a:cubicBezTo>
                  <a:cubicBezTo>
                    <a:pt x="8680" y="4813"/>
                    <a:pt x="8779" y="4238"/>
                    <a:pt x="8729" y="3712"/>
                  </a:cubicBezTo>
                  <a:cubicBezTo>
                    <a:pt x="8683" y="3244"/>
                    <a:pt x="8611" y="2774"/>
                    <a:pt x="8476" y="2325"/>
                  </a:cubicBezTo>
                  <a:cubicBezTo>
                    <a:pt x="8116" y="1129"/>
                    <a:pt x="7256" y="33"/>
                    <a:pt x="5914" y="2"/>
                  </a:cubicBezTo>
                  <a:cubicBezTo>
                    <a:pt x="5893" y="1"/>
                    <a:pt x="5872" y="1"/>
                    <a:pt x="5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904;p36"/>
            <p:cNvSpPr/>
            <p:nvPr/>
          </p:nvSpPr>
          <p:spPr>
            <a:xfrm>
              <a:off x="1903525" y="4088100"/>
              <a:ext cx="344900" cy="185850"/>
            </a:xfrm>
            <a:custGeom>
              <a:avLst/>
              <a:gdLst/>
              <a:ahLst/>
              <a:cxnLst/>
              <a:rect l="l" t="t" r="r" b="b"/>
              <a:pathLst>
                <a:path w="13796" h="7434" extrusionOk="0">
                  <a:moveTo>
                    <a:pt x="2035" y="1"/>
                  </a:moveTo>
                  <a:cubicBezTo>
                    <a:pt x="1593" y="1"/>
                    <a:pt x="1301" y="661"/>
                    <a:pt x="1777" y="928"/>
                  </a:cubicBezTo>
                  <a:cubicBezTo>
                    <a:pt x="5023" y="2748"/>
                    <a:pt x="8420" y="4238"/>
                    <a:pt x="11476" y="6352"/>
                  </a:cubicBezTo>
                  <a:lnTo>
                    <a:pt x="11476" y="6352"/>
                  </a:lnTo>
                  <a:cubicBezTo>
                    <a:pt x="7847" y="6103"/>
                    <a:pt x="4252" y="5482"/>
                    <a:pt x="636" y="5110"/>
                  </a:cubicBezTo>
                  <a:cubicBezTo>
                    <a:pt x="615" y="5108"/>
                    <a:pt x="596" y="5107"/>
                    <a:pt x="577" y="5107"/>
                  </a:cubicBezTo>
                  <a:cubicBezTo>
                    <a:pt x="0" y="5107"/>
                    <a:pt x="24" y="6045"/>
                    <a:pt x="636" y="6106"/>
                  </a:cubicBezTo>
                  <a:cubicBezTo>
                    <a:pt x="4792" y="6534"/>
                    <a:pt x="8919" y="7290"/>
                    <a:pt x="13101" y="7434"/>
                  </a:cubicBezTo>
                  <a:cubicBezTo>
                    <a:pt x="13106" y="7434"/>
                    <a:pt x="13111" y="7434"/>
                    <a:pt x="13115" y="7434"/>
                  </a:cubicBezTo>
                  <a:cubicBezTo>
                    <a:pt x="13508" y="7434"/>
                    <a:pt x="13796" y="6851"/>
                    <a:pt x="13455" y="6582"/>
                  </a:cubicBezTo>
                  <a:cubicBezTo>
                    <a:pt x="11767" y="5262"/>
                    <a:pt x="9981" y="4109"/>
                    <a:pt x="8087" y="3106"/>
                  </a:cubicBezTo>
                  <a:cubicBezTo>
                    <a:pt x="6157" y="2083"/>
                    <a:pt x="4187" y="1139"/>
                    <a:pt x="2281" y="69"/>
                  </a:cubicBezTo>
                  <a:cubicBezTo>
                    <a:pt x="2197" y="21"/>
                    <a:pt x="2114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905;p36"/>
            <p:cNvSpPr/>
            <p:nvPr/>
          </p:nvSpPr>
          <p:spPr>
            <a:xfrm>
              <a:off x="1462675" y="3884050"/>
              <a:ext cx="125100" cy="332450"/>
            </a:xfrm>
            <a:custGeom>
              <a:avLst/>
              <a:gdLst/>
              <a:ahLst/>
              <a:cxnLst/>
              <a:rect l="l" t="t" r="r" b="b"/>
              <a:pathLst>
                <a:path w="5004" h="13298" extrusionOk="0">
                  <a:moveTo>
                    <a:pt x="4226" y="0"/>
                  </a:moveTo>
                  <a:cubicBezTo>
                    <a:pt x="3978" y="0"/>
                    <a:pt x="3745" y="159"/>
                    <a:pt x="3776" y="478"/>
                  </a:cubicBezTo>
                  <a:cubicBezTo>
                    <a:pt x="3995" y="2762"/>
                    <a:pt x="3470" y="4910"/>
                    <a:pt x="2764" y="7066"/>
                  </a:cubicBezTo>
                  <a:cubicBezTo>
                    <a:pt x="2160" y="8913"/>
                    <a:pt x="1574" y="10906"/>
                    <a:pt x="310" y="12425"/>
                  </a:cubicBezTo>
                  <a:cubicBezTo>
                    <a:pt x="1" y="12799"/>
                    <a:pt x="333" y="13298"/>
                    <a:pt x="690" y="13298"/>
                  </a:cubicBezTo>
                  <a:cubicBezTo>
                    <a:pt x="802" y="13298"/>
                    <a:pt x="916" y="13249"/>
                    <a:pt x="1014" y="13131"/>
                  </a:cubicBezTo>
                  <a:cubicBezTo>
                    <a:pt x="2366" y="11506"/>
                    <a:pt x="3030" y="9452"/>
                    <a:pt x="3679" y="7474"/>
                  </a:cubicBezTo>
                  <a:cubicBezTo>
                    <a:pt x="4424" y="5193"/>
                    <a:pt x="5004" y="2899"/>
                    <a:pt x="4772" y="478"/>
                  </a:cubicBezTo>
                  <a:cubicBezTo>
                    <a:pt x="4741" y="160"/>
                    <a:pt x="4476" y="0"/>
                    <a:pt x="4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47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blinds dir="vert"/>
      </p:transition>
    </mc:Choice>
    <mc:Fallback xmlns="">
      <p:transition spd="med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94;p40"/>
          <p:cNvSpPr txBox="1">
            <a:spLocks/>
          </p:cNvSpPr>
          <p:nvPr/>
        </p:nvSpPr>
        <p:spPr>
          <a:xfrm>
            <a:off x="3033095" y="1737198"/>
            <a:ext cx="9116494" cy="4321552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828800">
              <a:lnSpc>
                <a:spcPct val="150000"/>
              </a:lnSpc>
              <a:buClrTx/>
              <a:defRPr/>
            </a:pPr>
            <a:r>
              <a:rPr lang="en-US" sz="11000" b="1">
                <a:solidFill>
                  <a:srgbClr val="68B3A5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NHẮC LẠI KIẾN THỨC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828" y="3506580"/>
            <a:ext cx="5731168" cy="56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0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34030" y="1972359"/>
            <a:ext cx="13063956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vi-VN" sz="4200" b="1" kern="0">
                <a:solidFill>
                  <a:srgbClr val="71C9B9">
                    <a:lumMod val="50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Cách giải phương trình chứa ẩn ở mẫu</a:t>
            </a:r>
            <a:endParaRPr lang="en-US" sz="4200" kern="0">
              <a:solidFill>
                <a:srgbClr val="71C9B9">
                  <a:lumMod val="50000"/>
                </a:srgbClr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Bước 1. Tìm điều kiện xác định của phương trình</a:t>
            </a:r>
            <a:endParaRPr lang="en-US" sz="3600" kern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Bước 2. Quy đồng mẫu hai vế của phương trình rồi khử mẫu.</a:t>
            </a:r>
            <a:endParaRPr lang="en-US" sz="3600" kern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Bước 3. Giải phương trình vừa tìm được.</a:t>
            </a:r>
            <a:endParaRPr lang="en-US" sz="3600" kern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828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</a:pP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Bước 4</a:t>
            </a:r>
            <a:r>
              <a:rPr lang="vi-VN" sz="3600" i="1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(kết luận)</a:t>
            </a:r>
            <a:r>
              <a:rPr lang="vi-VN" sz="3600" ker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Trong các giá trị vừa tìm được của ẩn ở Bước 3, giá trị nào thỏa mãn điều kiện xác định chính là nghiệm của phương trình đã cho.</a:t>
            </a:r>
            <a:endParaRPr lang="en-US" sz="3600" kern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7490">
            <a:off x="15051473" y="820056"/>
            <a:ext cx="1200954" cy="180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7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83812" y="349857"/>
            <a:ext cx="16904476" cy="9573370"/>
          </a:xfrm>
          <a:prstGeom prst="rect">
            <a:avLst/>
          </a:prstGeom>
          <a:solidFill>
            <a:srgbClr val="FBFEE9"/>
          </a:solidFill>
          <a:ln>
            <a:solidFill>
              <a:srgbClr val="FBFE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71C9B9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01284" y="429366"/>
                <a:ext cx="12022376" cy="1026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0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í </m:t>
                      </m:r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d</m:t>
                      </m:r>
                      <m:r>
                        <m:rPr>
                          <m:nor/>
                        </m:rPr>
                        <a:rPr lang="en-US" sz="3000" b="1" kern="0">
                          <a:solidFill>
                            <a:srgbClr val="71C9B9">
                              <a:lumMod val="50000"/>
                            </a:srgbClr>
                          </a:solidFill>
                          <a:latin typeface="Arial"/>
                          <a:cs typeface="Arial"/>
                          <a:sym typeface="Arial"/>
                        </a:rPr>
                        <m:t>ụ 1.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Gi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ả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i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m:t> 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+1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        (1)</m:t>
                      </m:r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84" y="429366"/>
                <a:ext cx="12022376" cy="10264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2401284" y="1954106"/>
            <a:ext cx="10406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3000" b="1" i="1" u="sng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405970" y="1897991"/>
                <a:ext cx="9924144" cy="8073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da-DK" sz="3000" kern="0">
                    <a:solidFill>
                      <a:srgbClr val="000000"/>
                    </a:solidFill>
                    <a:latin typeface="Arial"/>
                    <a:ea typeface="Malgun Gothic" panose="020B0503020000020004" pitchFamily="34" charset="-127"/>
                    <a:cs typeface="Times New Roman" panose="02020603050405020304" pitchFamily="18" charset="0"/>
                    <a:sym typeface="Arial"/>
                  </a:rPr>
                  <a:t>ĐKXĐ: </a:t>
                </a:r>
                <a14:m>
                  <m:oMath xmlns:m="http://schemas.openxmlformats.org/officeDocument/2006/math">
                    <m:r>
                      <a:rPr lang="da-DK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lang="da-DK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  <a:sym typeface="Arial"/>
                      </a:rPr>
                      <m:t>≠1</m:t>
                    </m:r>
                  </m:oMath>
                </a14:m>
                <a:r>
                  <a:rPr lang="en-US" sz="3000" kern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 Quy đồng mẫu hai vế của phương trình:</a:t>
                </a: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+1</m:t>
                              </m:r>
                            </m:e>
                          </m:d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+2</m:t>
                          </m:r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000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+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+3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000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</m:t>
                      </m:r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Suy 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+3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−1=</m:t>
                    </m:r>
                    <m:sSup>
                      <m:sSupPr>
                        <m:ctrlP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lang="en-US" sz="30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+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−1=0</m:t>
                    </m:r>
                  </m:oMath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Giải phương trình </a:t>
                </a:r>
                <a14:m>
                  <m:oMath xmlns:m="http://schemas.openxmlformats.org/officeDocument/2006/math">
                    <m:r>
                      <a:rPr lang="en-US" sz="3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−1=0</m:t>
                    </m:r>
                  </m:oMath>
                </a14:m>
                <a:endParaRPr lang="en-US" sz="3000" i="1" kern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0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		 </a:t>
                </a:r>
                <a14:m>
                  <m:oMath xmlns:m="http://schemas.openxmlformats.org/officeDocument/2006/math">
                    <m:r>
                      <a:rPr lang="en-US" sz="3000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lang="en-US" sz="3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=1</m:t>
                    </m:r>
                  </m:oMath>
                </a14:m>
                <a:endParaRPr lang="en-US" sz="3000" i="1" kern="0">
                  <a:solidFill>
                    <a:srgbClr val="000000"/>
                  </a:solidFill>
                  <a:latin typeface="Cambria Math" panose="02040503050406030204" pitchFamily="18" charset="0"/>
                  <a:cs typeface="Arial"/>
                  <a:sym typeface="Arial"/>
                </a:endParaRPr>
              </a:p>
              <a:p>
                <a:pPr algn="just" defTabSz="1828800">
                  <a:lnSpc>
                    <a:spcPct val="15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                                                 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(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th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ỏ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ã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Đ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KX</m:t>
                      </m:r>
                      <m:r>
                        <m:rPr>
                          <m:nor/>
                        </m:rPr>
                        <a:rPr lang="en-US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Đ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da-DK" sz="3000" kern="0">
                  <a:solidFill>
                    <a:srgbClr val="000000"/>
                  </a:solidFill>
                  <a:latin typeface="Arial"/>
                  <a:ea typeface="Malgun Gothic" panose="020B0503020000020004" pitchFamily="34" charset="-127"/>
                  <a:cs typeface="Times New Roman" panose="02020603050405020304" pitchFamily="18" charset="0"/>
                  <a:sym typeface="Arial"/>
                </a:endParaRPr>
              </a:p>
              <a:p>
                <a:pPr algn="just" defTabSz="1828800">
                  <a:lnSpc>
                    <a:spcPct val="120000"/>
                  </a:lnSpc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V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ậ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y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ph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ì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e>
                      </m:d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ó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nghi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ệ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m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l</m:t>
                      </m:r>
                      <m:r>
                        <m:rPr>
                          <m:nor/>
                        </m:rPr>
                        <a:rPr lang="da-DK" sz="3000" kern="0">
                          <a:solidFill>
                            <a:srgbClr val="000000"/>
                          </a:solidFill>
                          <a:latin typeface="Arial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à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  <a:sym typeface="Arial"/>
                        </a:rPr>
                        <m:t> 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𝑥</m:t>
                      </m:r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lang="en-US" sz="3000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lang="en-US" sz="30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sz="30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5970" y="1897991"/>
                <a:ext cx="9924144" cy="8073107"/>
              </a:xfrm>
              <a:prstGeom prst="rect">
                <a:avLst/>
              </a:prstGeom>
              <a:blipFill>
                <a:blip r:embed="rId4"/>
                <a:stretch>
                  <a:fillRect l="-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10035;p45"/>
          <p:cNvGrpSpPr/>
          <p:nvPr/>
        </p:nvGrpSpPr>
        <p:grpSpPr>
          <a:xfrm rot="15023875">
            <a:off x="-1217593" y="7261505"/>
            <a:ext cx="3802810" cy="2676078"/>
            <a:chOff x="3157650" y="2353975"/>
            <a:chExt cx="1351550" cy="951100"/>
          </a:xfrm>
        </p:grpSpPr>
        <p:sp>
          <p:nvSpPr>
            <p:cNvPr id="16" name="Google Shape;10036;p45"/>
            <p:cNvSpPr/>
            <p:nvPr/>
          </p:nvSpPr>
          <p:spPr>
            <a:xfrm>
              <a:off x="3177025" y="2353975"/>
              <a:ext cx="1332175" cy="946675"/>
            </a:xfrm>
            <a:custGeom>
              <a:avLst/>
              <a:gdLst/>
              <a:ahLst/>
              <a:cxnLst/>
              <a:rect l="l" t="t" r="r" b="b"/>
              <a:pathLst>
                <a:path w="53287" h="37867" extrusionOk="0">
                  <a:moveTo>
                    <a:pt x="51457" y="1"/>
                  </a:moveTo>
                  <a:cubicBezTo>
                    <a:pt x="50114" y="1"/>
                    <a:pt x="48740" y="989"/>
                    <a:pt x="47638" y="1661"/>
                  </a:cubicBezTo>
                  <a:cubicBezTo>
                    <a:pt x="46149" y="2568"/>
                    <a:pt x="31411" y="12346"/>
                    <a:pt x="28043" y="14656"/>
                  </a:cubicBezTo>
                  <a:cubicBezTo>
                    <a:pt x="27741" y="14864"/>
                    <a:pt x="27753" y="15272"/>
                    <a:pt x="27455" y="15483"/>
                  </a:cubicBezTo>
                  <a:cubicBezTo>
                    <a:pt x="24353" y="17648"/>
                    <a:pt x="21198" y="19873"/>
                    <a:pt x="18150" y="22111"/>
                  </a:cubicBezTo>
                  <a:cubicBezTo>
                    <a:pt x="11910" y="26700"/>
                    <a:pt x="5265" y="30953"/>
                    <a:pt x="36" y="36734"/>
                  </a:cubicBezTo>
                  <a:cubicBezTo>
                    <a:pt x="1" y="36772"/>
                    <a:pt x="21" y="36873"/>
                    <a:pt x="76" y="37002"/>
                  </a:cubicBezTo>
                  <a:lnTo>
                    <a:pt x="506" y="37678"/>
                  </a:lnTo>
                  <a:cubicBezTo>
                    <a:pt x="608" y="37791"/>
                    <a:pt x="701" y="37867"/>
                    <a:pt x="761" y="37867"/>
                  </a:cubicBezTo>
                  <a:cubicBezTo>
                    <a:pt x="769" y="37867"/>
                    <a:pt x="776" y="37866"/>
                    <a:pt x="782" y="37863"/>
                  </a:cubicBezTo>
                  <a:cubicBezTo>
                    <a:pt x="3991" y="36629"/>
                    <a:pt x="10987" y="32187"/>
                    <a:pt x="19677" y="26785"/>
                  </a:cubicBezTo>
                  <a:cubicBezTo>
                    <a:pt x="22962" y="24740"/>
                    <a:pt x="26803" y="21789"/>
                    <a:pt x="30057" y="19684"/>
                  </a:cubicBezTo>
                  <a:cubicBezTo>
                    <a:pt x="30172" y="19611"/>
                    <a:pt x="30275" y="19594"/>
                    <a:pt x="30380" y="19594"/>
                  </a:cubicBezTo>
                  <a:cubicBezTo>
                    <a:pt x="30473" y="19594"/>
                    <a:pt x="30567" y="19607"/>
                    <a:pt x="30675" y="19607"/>
                  </a:cubicBezTo>
                  <a:cubicBezTo>
                    <a:pt x="30864" y="19607"/>
                    <a:pt x="31093" y="19566"/>
                    <a:pt x="31417" y="19338"/>
                  </a:cubicBezTo>
                  <a:cubicBezTo>
                    <a:pt x="36767" y="15598"/>
                    <a:pt x="49770" y="5679"/>
                    <a:pt x="50402" y="5230"/>
                  </a:cubicBezTo>
                  <a:cubicBezTo>
                    <a:pt x="52062" y="4045"/>
                    <a:pt x="53283" y="3329"/>
                    <a:pt x="53285" y="1614"/>
                  </a:cubicBezTo>
                  <a:cubicBezTo>
                    <a:pt x="53287" y="731"/>
                    <a:pt x="52394" y="39"/>
                    <a:pt x="51573" y="3"/>
                  </a:cubicBezTo>
                  <a:cubicBezTo>
                    <a:pt x="51534" y="1"/>
                    <a:pt x="51496" y="1"/>
                    <a:pt x="5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037;p45"/>
            <p:cNvSpPr/>
            <p:nvPr/>
          </p:nvSpPr>
          <p:spPr>
            <a:xfrm>
              <a:off x="4089675" y="2365175"/>
              <a:ext cx="389300" cy="260600"/>
            </a:xfrm>
            <a:custGeom>
              <a:avLst/>
              <a:gdLst/>
              <a:ahLst/>
              <a:cxnLst/>
              <a:rect l="l" t="t" r="r" b="b"/>
              <a:pathLst>
                <a:path w="15572" h="10424" extrusionOk="0">
                  <a:moveTo>
                    <a:pt x="13216" y="0"/>
                  </a:moveTo>
                  <a:cubicBezTo>
                    <a:pt x="13007" y="98"/>
                    <a:pt x="12802" y="205"/>
                    <a:pt x="12600" y="319"/>
                  </a:cubicBezTo>
                  <a:cubicBezTo>
                    <a:pt x="12741" y="555"/>
                    <a:pt x="12890" y="786"/>
                    <a:pt x="13041" y="1014"/>
                  </a:cubicBezTo>
                  <a:cubicBezTo>
                    <a:pt x="10393" y="2822"/>
                    <a:pt x="7587" y="4410"/>
                    <a:pt x="4911" y="6182"/>
                  </a:cubicBezTo>
                  <a:cubicBezTo>
                    <a:pt x="3639" y="7025"/>
                    <a:pt x="2392" y="7901"/>
                    <a:pt x="1114" y="8730"/>
                  </a:cubicBezTo>
                  <a:cubicBezTo>
                    <a:pt x="887" y="8878"/>
                    <a:pt x="653" y="9021"/>
                    <a:pt x="420" y="9168"/>
                  </a:cubicBezTo>
                  <a:cubicBezTo>
                    <a:pt x="88" y="9375"/>
                    <a:pt x="1" y="9820"/>
                    <a:pt x="231" y="10136"/>
                  </a:cubicBezTo>
                  <a:lnTo>
                    <a:pt x="241" y="10148"/>
                  </a:lnTo>
                  <a:cubicBezTo>
                    <a:pt x="372" y="10328"/>
                    <a:pt x="575" y="10423"/>
                    <a:pt x="781" y="10423"/>
                  </a:cubicBezTo>
                  <a:cubicBezTo>
                    <a:pt x="920" y="10423"/>
                    <a:pt x="1061" y="10380"/>
                    <a:pt x="1182" y="10291"/>
                  </a:cubicBezTo>
                  <a:cubicBezTo>
                    <a:pt x="5222" y="7331"/>
                    <a:pt x="9520" y="4788"/>
                    <a:pt x="13643" y="1945"/>
                  </a:cubicBezTo>
                  <a:cubicBezTo>
                    <a:pt x="14083" y="2649"/>
                    <a:pt x="14526" y="3331"/>
                    <a:pt x="15005" y="3989"/>
                  </a:cubicBezTo>
                  <a:cubicBezTo>
                    <a:pt x="15208" y="3838"/>
                    <a:pt x="15397" y="3688"/>
                    <a:pt x="15572" y="3539"/>
                  </a:cubicBezTo>
                  <a:cubicBezTo>
                    <a:pt x="14719" y="2412"/>
                    <a:pt x="13965" y="1205"/>
                    <a:pt x="13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0038;p45"/>
            <p:cNvSpPr/>
            <p:nvPr/>
          </p:nvSpPr>
          <p:spPr>
            <a:xfrm>
              <a:off x="3174700" y="3127175"/>
              <a:ext cx="206225" cy="173500"/>
            </a:xfrm>
            <a:custGeom>
              <a:avLst/>
              <a:gdLst/>
              <a:ahLst/>
              <a:cxnLst/>
              <a:rect l="l" t="t" r="r" b="b"/>
              <a:pathLst>
                <a:path w="8249" h="6940" extrusionOk="0">
                  <a:moveTo>
                    <a:pt x="6328" y="1"/>
                  </a:moveTo>
                  <a:cubicBezTo>
                    <a:pt x="4134" y="1794"/>
                    <a:pt x="2036" y="3699"/>
                    <a:pt x="127" y="5806"/>
                  </a:cubicBezTo>
                  <a:cubicBezTo>
                    <a:pt x="1" y="5948"/>
                    <a:pt x="634" y="6939"/>
                    <a:pt x="853" y="6939"/>
                  </a:cubicBezTo>
                  <a:cubicBezTo>
                    <a:pt x="861" y="6939"/>
                    <a:pt x="868" y="6938"/>
                    <a:pt x="875" y="6935"/>
                  </a:cubicBezTo>
                  <a:cubicBezTo>
                    <a:pt x="2477" y="6319"/>
                    <a:pt x="5020" y="4903"/>
                    <a:pt x="8249" y="2971"/>
                  </a:cubicBezTo>
                  <a:cubicBezTo>
                    <a:pt x="8088" y="2752"/>
                    <a:pt x="7931" y="2534"/>
                    <a:pt x="7780" y="2325"/>
                  </a:cubicBezTo>
                  <a:cubicBezTo>
                    <a:pt x="7317" y="1687"/>
                    <a:pt x="6762" y="858"/>
                    <a:pt x="6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0039;p45"/>
            <p:cNvSpPr/>
            <p:nvPr/>
          </p:nvSpPr>
          <p:spPr>
            <a:xfrm>
              <a:off x="3863375" y="2720400"/>
              <a:ext cx="94375" cy="123725"/>
            </a:xfrm>
            <a:custGeom>
              <a:avLst/>
              <a:gdLst/>
              <a:ahLst/>
              <a:cxnLst/>
              <a:rect l="l" t="t" r="r" b="b"/>
              <a:pathLst>
                <a:path w="3775" h="4949" extrusionOk="0">
                  <a:moveTo>
                    <a:pt x="587" y="1"/>
                  </a:moveTo>
                  <a:cubicBezTo>
                    <a:pt x="287" y="205"/>
                    <a:pt x="301" y="617"/>
                    <a:pt x="1" y="826"/>
                  </a:cubicBezTo>
                  <a:cubicBezTo>
                    <a:pt x="1" y="826"/>
                    <a:pt x="1365" y="3434"/>
                    <a:pt x="2800" y="4947"/>
                  </a:cubicBezTo>
                  <a:cubicBezTo>
                    <a:pt x="2843" y="4939"/>
                    <a:pt x="2885" y="4936"/>
                    <a:pt x="2928" y="4936"/>
                  </a:cubicBezTo>
                  <a:cubicBezTo>
                    <a:pt x="3019" y="4936"/>
                    <a:pt x="3112" y="4949"/>
                    <a:pt x="3217" y="4949"/>
                  </a:cubicBezTo>
                  <a:cubicBezTo>
                    <a:pt x="3369" y="4949"/>
                    <a:pt x="3545" y="4923"/>
                    <a:pt x="3774" y="4798"/>
                  </a:cubicBezTo>
                  <a:cubicBezTo>
                    <a:pt x="3774" y="4798"/>
                    <a:pt x="2587" y="2995"/>
                    <a:pt x="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040;p45"/>
            <p:cNvSpPr/>
            <p:nvPr/>
          </p:nvSpPr>
          <p:spPr>
            <a:xfrm>
              <a:off x="3157650" y="3279025"/>
              <a:ext cx="32025" cy="26050"/>
            </a:xfrm>
            <a:custGeom>
              <a:avLst/>
              <a:gdLst/>
              <a:ahLst/>
              <a:cxnLst/>
              <a:rect l="l" t="t" r="r" b="b"/>
              <a:pathLst>
                <a:path w="1281" h="1042" extrusionOk="0">
                  <a:moveTo>
                    <a:pt x="851" y="0"/>
                  </a:moveTo>
                  <a:lnTo>
                    <a:pt x="465" y="323"/>
                  </a:lnTo>
                  <a:cubicBezTo>
                    <a:pt x="269" y="486"/>
                    <a:pt x="203" y="706"/>
                    <a:pt x="52" y="897"/>
                  </a:cubicBezTo>
                  <a:cubicBezTo>
                    <a:pt x="0" y="965"/>
                    <a:pt x="51" y="1041"/>
                    <a:pt x="123" y="1041"/>
                  </a:cubicBezTo>
                  <a:cubicBezTo>
                    <a:pt x="131" y="1041"/>
                    <a:pt x="139" y="1040"/>
                    <a:pt x="147" y="1038"/>
                  </a:cubicBezTo>
                  <a:cubicBezTo>
                    <a:pt x="362" y="981"/>
                    <a:pt x="563" y="991"/>
                    <a:pt x="776" y="923"/>
                  </a:cubicBezTo>
                  <a:cubicBezTo>
                    <a:pt x="947" y="871"/>
                    <a:pt x="1120" y="770"/>
                    <a:pt x="1281" y="676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5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sos para estudiar un texto by Slidesgo">
  <a:themeElements>
    <a:clrScheme name="Simple Light">
      <a:dk1>
        <a:srgbClr val="222828"/>
      </a:dk1>
      <a:lt1>
        <a:srgbClr val="71C9B9"/>
      </a:lt1>
      <a:dk2>
        <a:srgbClr val="68B3A5"/>
      </a:dk2>
      <a:lt2>
        <a:srgbClr val="005051"/>
      </a:lt2>
      <a:accent1>
        <a:srgbClr val="FCC94C"/>
      </a:accent1>
      <a:accent2>
        <a:srgbClr val="FBFEE9"/>
      </a:accent2>
      <a:accent3>
        <a:srgbClr val="F1E4D1"/>
      </a:accent3>
      <a:accent4>
        <a:srgbClr val="E4DEC8"/>
      </a:accent4>
      <a:accent5>
        <a:srgbClr val="FFFFFF"/>
      </a:accent5>
      <a:accent6>
        <a:srgbClr val="C7404E"/>
      </a:accent6>
      <a:hlink>
        <a:srgbClr val="22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1505</Words>
  <PresentationFormat>Custom</PresentationFormat>
  <Paragraphs>289</Paragraphs>
  <Slides>39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Calibri</vt:lpstr>
      <vt:lpstr>Times New Roman</vt:lpstr>
      <vt:lpstr>Merriweather Sans</vt:lpstr>
      <vt:lpstr>Arial</vt:lpstr>
      <vt:lpstr>Cambria Math</vt:lpstr>
      <vt:lpstr>Gantari ExtraBold</vt:lpstr>
      <vt:lpstr>Wingdings</vt:lpstr>
      <vt:lpstr>Malgun Gothic</vt:lpstr>
      <vt:lpstr>Gantari</vt:lpstr>
      <vt:lpstr>Office Theme</vt:lpstr>
      <vt:lpstr>Pasos para estudiar un texto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2024-06-05T11:27:42Z</dcterms:modified>
  <dc:identifier>DAFzj3EkWk8</dc:identifier>
</cp:coreProperties>
</file>