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BRFt3cT/bIvTeWaUceDIA769X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2356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482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24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a07efd6ee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3a07efd6e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9317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696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425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83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a07efd6ee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3a07efd6e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54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944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4901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9636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a07efd6ee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13a07efd6e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86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488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1641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896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43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61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47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01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996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82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356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213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/>
        </p:nvSpPr>
        <p:spPr>
          <a:xfrm>
            <a:off x="738369" y="2308722"/>
            <a:ext cx="104130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deci</a:t>
            </a:r>
            <a:r>
              <a:rPr lang="en-US" sz="2800" b="0" i="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 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vi</a:t>
            </a:r>
            <a:r>
              <a:rPr lang="en-US" sz="2800" b="0" i="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 	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mea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ure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ure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ean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inema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musi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ian		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deli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ious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ttage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comp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se		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icken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itect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eap			 </a:t>
            </a: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condi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atten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ques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		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addi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990951" y="1286026"/>
            <a:ext cx="92706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 the word in which the underlined part is pronounced differently. Then listen, check and repeat the words.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7621601" y="2380971"/>
            <a:ext cx="456900" cy="464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3047767" y="3036031"/>
            <a:ext cx="456900" cy="464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5258661" y="3631275"/>
            <a:ext cx="456900" cy="464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3047785" y="4286154"/>
            <a:ext cx="456900" cy="464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5326199" y="4898052"/>
            <a:ext cx="456900" cy="464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4927" y="165803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a07efd6ee_0_21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3a07efd6ee_0_21"/>
          <p:cNvSpPr/>
          <p:nvPr/>
        </p:nvSpPr>
        <p:spPr>
          <a:xfrm>
            <a:off x="813946" y="1273392"/>
            <a:ext cx="1883700" cy="660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3a07efd6ee_0_21"/>
          <p:cNvSpPr/>
          <p:nvPr/>
        </p:nvSpPr>
        <p:spPr>
          <a:xfrm>
            <a:off x="3038281" y="2144276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239" name="Google Shape;239;g13a07efd6ee_0_21"/>
          <p:cNvSpPr/>
          <p:nvPr/>
        </p:nvSpPr>
        <p:spPr>
          <a:xfrm>
            <a:off x="813946" y="3370727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3a07efd6ee_0_21"/>
          <p:cNvSpPr/>
          <p:nvPr/>
        </p:nvSpPr>
        <p:spPr>
          <a:xfrm>
            <a:off x="5588839" y="1234448"/>
            <a:ext cx="58245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13a07efd6ee_0_21"/>
          <p:cNvSpPr/>
          <p:nvPr/>
        </p:nvSpPr>
        <p:spPr>
          <a:xfrm>
            <a:off x="5571062" y="2089884"/>
            <a:ext cx="5821200" cy="760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3a07efd6ee_0_21"/>
          <p:cNvSpPr/>
          <p:nvPr/>
        </p:nvSpPr>
        <p:spPr>
          <a:xfrm>
            <a:off x="5571050" y="2934176"/>
            <a:ext cx="5830800" cy="1272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Match. Then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Underline the correct word to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3" name="Google Shape;243;g13a07efd6ee_0_21"/>
          <p:cNvCxnSpPr>
            <a:stCxn id="237" idx="3"/>
            <a:endCxn id="238" idx="0"/>
          </p:cNvCxnSpPr>
          <p:nvPr/>
        </p:nvCxnSpPr>
        <p:spPr>
          <a:xfrm>
            <a:off x="2697646" y="1603542"/>
            <a:ext cx="1315800" cy="54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4" name="Google Shape;244;g13a07efd6ee_0_21"/>
          <p:cNvCxnSpPr>
            <a:stCxn id="238" idx="1"/>
            <a:endCxn id="239" idx="0"/>
          </p:cNvCxnSpPr>
          <p:nvPr/>
        </p:nvCxnSpPr>
        <p:spPr>
          <a:xfrm flipH="1">
            <a:off x="1789381" y="2472026"/>
            <a:ext cx="1248900" cy="8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5" name="Google Shape;245;g13a07efd6ee_0_21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13a07efd6ee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3a07efd6ee_0_21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55" name="Google Shape;255;p12"/>
          <p:cNvSpPr txBox="1"/>
          <p:nvPr/>
        </p:nvSpPr>
        <p:spPr>
          <a:xfrm>
            <a:off x="1075144" y="1147897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a word in A with a word / phrase in B. Then complete the sentences with the appropriate phrases.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576198" y="12435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628983" y="114087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 l="2285" t="3227" b="4334"/>
          <a:stretch/>
        </p:blipFill>
        <p:spPr>
          <a:xfrm>
            <a:off x="927100" y="2269067"/>
            <a:ext cx="3583341" cy="336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2"/>
          <p:cNvPicPr preferRelativeResize="0"/>
          <p:nvPr/>
        </p:nvPicPr>
        <p:blipFill rotWithShape="1">
          <a:blip r:embed="rId5">
            <a:alphaModFix/>
          </a:blip>
          <a:srcRect t="1407" r="1689" b="4606"/>
          <a:stretch/>
        </p:blipFill>
        <p:spPr>
          <a:xfrm>
            <a:off x="6639363" y="2269068"/>
            <a:ext cx="4774026" cy="3363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12"/>
          <p:cNvCxnSpPr/>
          <p:nvPr/>
        </p:nvCxnSpPr>
        <p:spPr>
          <a:xfrm>
            <a:off x="3668889" y="3251200"/>
            <a:ext cx="3115733" cy="2190044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1" name="Google Shape;261;p12"/>
          <p:cNvCxnSpPr/>
          <p:nvPr/>
        </p:nvCxnSpPr>
        <p:spPr>
          <a:xfrm>
            <a:off x="3668889" y="3810000"/>
            <a:ext cx="3115733" cy="1095022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2" name="Google Shape;262;p12"/>
          <p:cNvCxnSpPr/>
          <p:nvPr/>
        </p:nvCxnSpPr>
        <p:spPr>
          <a:xfrm rot="10800000" flipH="1">
            <a:off x="3668889" y="3330222"/>
            <a:ext cx="3115733" cy="1016000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3" name="Google Shape;263;p12"/>
          <p:cNvCxnSpPr/>
          <p:nvPr/>
        </p:nvCxnSpPr>
        <p:spPr>
          <a:xfrm rot="10800000" flipH="1">
            <a:off x="3680177" y="3849511"/>
            <a:ext cx="3104445" cy="1016000"/>
          </a:xfrm>
          <a:prstGeom prst="straightConnector1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4" name="Google Shape;264;p12"/>
          <p:cNvCxnSpPr/>
          <p:nvPr/>
        </p:nvCxnSpPr>
        <p:spPr>
          <a:xfrm rot="10800000" flipH="1">
            <a:off x="3680177" y="4385733"/>
            <a:ext cx="3104445" cy="1016000"/>
          </a:xfrm>
          <a:prstGeom prst="straightConnector1">
            <a:avLst/>
          </a:prstGeom>
          <a:noFill/>
          <a:ln w="57150" cap="flat" cmpd="sng">
            <a:solidFill>
              <a:srgbClr val="FFD966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72" name="Google Shape;272;p13"/>
          <p:cNvSpPr txBox="1"/>
          <p:nvPr/>
        </p:nvSpPr>
        <p:spPr>
          <a:xfrm>
            <a:off x="1075144" y="1147897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a word in A with a word / phrase in B. Then complete the sentences with the appropriate phrases.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576198" y="12435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628983" y="114087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5" name="Google Shape;275;p13"/>
          <p:cNvSpPr txBox="1"/>
          <p:nvPr/>
        </p:nvSpPr>
        <p:spPr>
          <a:xfrm>
            <a:off x="533049" y="2315482"/>
            <a:ext cx="11422433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learn how to ____________ in their music lessons twice a week.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_______________ for this recipe.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orchestra will ______________________ tomorrow.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doesn’t allow her children to ____________ during dinner.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have to ___________________ to enter this school.</a:t>
            </a:r>
            <a:endParaRPr/>
          </a:p>
        </p:txBody>
      </p:sp>
      <p:sp>
        <p:nvSpPr>
          <p:cNvPr id="276" name="Google Shape;276;p13"/>
          <p:cNvSpPr txBox="1"/>
          <p:nvPr/>
        </p:nvSpPr>
        <p:spPr>
          <a:xfrm>
            <a:off x="4459330" y="2290693"/>
            <a:ext cx="2562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play the guitar</a:t>
            </a:r>
            <a:endParaRPr/>
          </a:p>
        </p:txBody>
      </p:sp>
      <p:sp>
        <p:nvSpPr>
          <p:cNvPr id="277" name="Google Shape;277;p13"/>
          <p:cNvSpPr txBox="1"/>
          <p:nvPr/>
        </p:nvSpPr>
        <p:spPr>
          <a:xfrm>
            <a:off x="1396521" y="2827176"/>
            <a:ext cx="2960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need some apples</a:t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3363635" y="3441232"/>
            <a:ext cx="4242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perform a classical concert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5484919" y="4055275"/>
            <a:ext cx="212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drink juice</a:t>
            </a:r>
            <a:endParaRPr/>
          </a:p>
        </p:txBody>
      </p:sp>
      <p:sp>
        <p:nvSpPr>
          <p:cNvPr id="280" name="Google Shape;280;p13"/>
          <p:cNvSpPr txBox="1"/>
          <p:nvPr/>
        </p:nvSpPr>
        <p:spPr>
          <a:xfrm>
            <a:off x="2757718" y="4669319"/>
            <a:ext cx="345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pass an entrance exam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88" name="Google Shape;288;p14"/>
          <p:cNvSpPr txBox="1"/>
          <p:nvPr/>
        </p:nvSpPr>
        <p:spPr>
          <a:xfrm>
            <a:off x="1086433" y="1311441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Underline the correct word to complete the sentences.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91" name="Google Shape;291;p14"/>
          <p:cNvSpPr txBox="1"/>
          <p:nvPr/>
        </p:nvSpPr>
        <p:spPr>
          <a:xfrm>
            <a:off x="576198" y="1998857"/>
            <a:ext cx="10815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Trinh Cong Son is one of Viet Nam’s greatest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scientists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composers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butter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apples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do we need for an apple pie?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musicians will perform their final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portrait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concert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next week.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Ha Noi Amsterdam School is for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normal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gifted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students.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Students have to take a(n)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entrance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final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exam to study at my school.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14"/>
          <p:cNvCxnSpPr/>
          <p:nvPr/>
        </p:nvCxnSpPr>
        <p:spPr>
          <a:xfrm>
            <a:off x="8723356" y="2434915"/>
            <a:ext cx="167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4"/>
          <p:cNvCxnSpPr/>
          <p:nvPr/>
        </p:nvCxnSpPr>
        <p:spPr>
          <a:xfrm>
            <a:off x="3610006" y="3235183"/>
            <a:ext cx="1009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14"/>
          <p:cNvCxnSpPr/>
          <p:nvPr/>
        </p:nvCxnSpPr>
        <p:spPr>
          <a:xfrm>
            <a:off x="4687497" y="5437193"/>
            <a:ext cx="1296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14"/>
          <p:cNvCxnSpPr/>
          <p:nvPr/>
        </p:nvCxnSpPr>
        <p:spPr>
          <a:xfrm>
            <a:off x="7308243" y="3955641"/>
            <a:ext cx="1169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p14"/>
          <p:cNvCxnSpPr/>
          <p:nvPr/>
        </p:nvCxnSpPr>
        <p:spPr>
          <a:xfrm>
            <a:off x="6681528" y="4726445"/>
            <a:ext cx="780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a07efd6ee_0_42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3a07efd6ee_0_42"/>
          <p:cNvSpPr/>
          <p:nvPr/>
        </p:nvSpPr>
        <p:spPr>
          <a:xfrm>
            <a:off x="813946" y="1273392"/>
            <a:ext cx="1883700" cy="660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3a07efd6ee_0_42"/>
          <p:cNvSpPr/>
          <p:nvPr/>
        </p:nvSpPr>
        <p:spPr>
          <a:xfrm>
            <a:off x="3038281" y="2144276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304" name="Google Shape;304;g13a07efd6ee_0_42"/>
          <p:cNvSpPr/>
          <p:nvPr/>
        </p:nvSpPr>
        <p:spPr>
          <a:xfrm>
            <a:off x="813946" y="3370727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3a07efd6ee_0_42"/>
          <p:cNvSpPr/>
          <p:nvPr/>
        </p:nvSpPr>
        <p:spPr>
          <a:xfrm>
            <a:off x="2987082" y="4592898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a07efd6ee_0_42"/>
          <p:cNvSpPr/>
          <p:nvPr/>
        </p:nvSpPr>
        <p:spPr>
          <a:xfrm>
            <a:off x="5588839" y="1234448"/>
            <a:ext cx="58245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a07efd6ee_0_42"/>
          <p:cNvSpPr/>
          <p:nvPr/>
        </p:nvSpPr>
        <p:spPr>
          <a:xfrm>
            <a:off x="5571062" y="2089884"/>
            <a:ext cx="5821200" cy="760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3a07efd6ee_0_42"/>
          <p:cNvSpPr/>
          <p:nvPr/>
        </p:nvSpPr>
        <p:spPr>
          <a:xfrm>
            <a:off x="5571050" y="2934176"/>
            <a:ext cx="5830800" cy="1272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Match. Then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Underline the correct word to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13a07efd6ee_0_42"/>
          <p:cNvSpPr/>
          <p:nvPr/>
        </p:nvSpPr>
        <p:spPr>
          <a:xfrm>
            <a:off x="5571050" y="4391149"/>
            <a:ext cx="5830800" cy="105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passages about camping.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second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0" name="Google Shape;310;g13a07efd6ee_0_42"/>
          <p:cNvCxnSpPr>
            <a:stCxn id="302" idx="3"/>
            <a:endCxn id="303" idx="0"/>
          </p:cNvCxnSpPr>
          <p:nvPr/>
        </p:nvCxnSpPr>
        <p:spPr>
          <a:xfrm>
            <a:off x="2697646" y="1603542"/>
            <a:ext cx="1315800" cy="54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1" name="Google Shape;311;g13a07efd6ee_0_42"/>
          <p:cNvCxnSpPr>
            <a:stCxn id="303" idx="1"/>
            <a:endCxn id="304" idx="0"/>
          </p:cNvCxnSpPr>
          <p:nvPr/>
        </p:nvCxnSpPr>
        <p:spPr>
          <a:xfrm flipH="1">
            <a:off x="1789381" y="2472026"/>
            <a:ext cx="1248900" cy="8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2" name="Google Shape;312;g13a07efd6ee_0_42"/>
          <p:cNvCxnSpPr>
            <a:stCxn id="304" idx="3"/>
            <a:endCxn id="305" idx="0"/>
          </p:cNvCxnSpPr>
          <p:nvPr/>
        </p:nvCxnSpPr>
        <p:spPr>
          <a:xfrm>
            <a:off x="2764546" y="3698627"/>
            <a:ext cx="1197900" cy="8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3" name="Google Shape;313;g13a07efd6ee_0_42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13a07efd6ee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13a07efd6ee_0_42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/>
          <p:nvPr/>
        </p:nvSpPr>
        <p:spPr>
          <a:xfrm>
            <a:off x="1086433" y="1309334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passages about camping. Use the words and phrases from the boxes.</a:t>
            </a:r>
            <a:endParaRPr/>
          </a:p>
        </p:txBody>
      </p:sp>
      <p:sp>
        <p:nvSpPr>
          <p:cNvPr id="322" name="Google Shape;322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24" name="Google Shape;3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2027107" y="2158351"/>
            <a:ext cx="7658760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                How many               a lot of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663353" y="2993906"/>
            <a:ext cx="1038626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your meals in advance. How many sandwiches are you going to make? How many loaves of bread will you need? Do you plan to make popcorn? (1) </a:t>
            </a: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butter do you need? (2) </a:t>
            </a: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eggs will you buy? Do you need to buy (3) </a:t>
            </a: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drinks in advance? </a:t>
            </a:r>
            <a:endParaRPr/>
          </a:p>
        </p:txBody>
      </p:sp>
      <p:sp>
        <p:nvSpPr>
          <p:cNvPr id="328" name="Google Shape;328;p16"/>
          <p:cNvSpPr txBox="1"/>
          <p:nvPr/>
        </p:nvSpPr>
        <p:spPr>
          <a:xfrm>
            <a:off x="5597427" y="4806479"/>
            <a:ext cx="424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endParaRPr/>
          </a:p>
        </p:txBody>
      </p:sp>
      <p:sp>
        <p:nvSpPr>
          <p:cNvPr id="329" name="Google Shape;329;p16"/>
          <p:cNvSpPr txBox="1"/>
          <p:nvPr/>
        </p:nvSpPr>
        <p:spPr>
          <a:xfrm>
            <a:off x="7949504" y="4283268"/>
            <a:ext cx="424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How many</a:t>
            </a:r>
            <a:endParaRPr/>
          </a:p>
        </p:txBody>
      </p:sp>
      <p:sp>
        <p:nvSpPr>
          <p:cNvPr id="330" name="Google Shape;330;p16"/>
          <p:cNvSpPr txBox="1"/>
          <p:nvPr/>
        </p:nvSpPr>
        <p:spPr>
          <a:xfrm>
            <a:off x="2683896" y="4283267"/>
            <a:ext cx="424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How much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 txBox="1"/>
          <p:nvPr/>
        </p:nvSpPr>
        <p:spPr>
          <a:xfrm>
            <a:off x="1073714" y="1320337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passages about camping. Use the words and phrases from the boxes.</a:t>
            </a:r>
            <a:endParaRPr/>
          </a:p>
        </p:txBody>
      </p:sp>
      <p:sp>
        <p:nvSpPr>
          <p:cNvPr id="337" name="Google Shape;33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39" name="Google Shape;3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41" name="Google Shape;341;p17"/>
          <p:cNvSpPr/>
          <p:nvPr/>
        </p:nvSpPr>
        <p:spPr>
          <a:xfrm>
            <a:off x="2553415" y="2246776"/>
            <a:ext cx="6881862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              much               many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902866" y="2993906"/>
            <a:ext cx="10903311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fire is a skill. And it is easy to learn. You won’t need (4) ______ practice before you can make a campfire. Start with (5) ______ paper and leaves. Place the wood on top of these. Don’t use (6) ______ big pieces of wood. Just put two or three big pieces over the sticks and keep the rest for later. </a:t>
            </a:r>
            <a:endParaRPr/>
          </a:p>
        </p:txBody>
      </p:sp>
      <p:sp>
        <p:nvSpPr>
          <p:cNvPr id="343" name="Google Shape;343;p17"/>
          <p:cNvSpPr txBox="1"/>
          <p:nvPr/>
        </p:nvSpPr>
        <p:spPr>
          <a:xfrm>
            <a:off x="10294429" y="2993911"/>
            <a:ext cx="124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much</a:t>
            </a:r>
            <a:endParaRPr/>
          </a:p>
        </p:txBody>
      </p:sp>
      <p:sp>
        <p:nvSpPr>
          <p:cNvPr id="344" name="Google Shape;344;p17"/>
          <p:cNvSpPr txBox="1"/>
          <p:nvPr/>
        </p:nvSpPr>
        <p:spPr>
          <a:xfrm>
            <a:off x="8780626" y="4283817"/>
            <a:ext cx="137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endParaRPr/>
          </a:p>
        </p:txBody>
      </p:sp>
      <p:sp>
        <p:nvSpPr>
          <p:cNvPr id="345" name="Google Shape;345;p17"/>
          <p:cNvSpPr txBox="1"/>
          <p:nvPr/>
        </p:nvSpPr>
        <p:spPr>
          <a:xfrm>
            <a:off x="9042525" y="3560976"/>
            <a:ext cx="111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"/>
          <p:cNvSpPr txBox="1"/>
          <p:nvPr/>
        </p:nvSpPr>
        <p:spPr>
          <a:xfrm>
            <a:off x="1079020" y="13087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second sentence, using the words in brackets.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4" name="Google Shape;35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56" name="Google Shape;356;p18"/>
          <p:cNvSpPr txBox="1"/>
          <p:nvPr/>
        </p:nvSpPr>
        <p:spPr>
          <a:xfrm>
            <a:off x="827500" y="2038548"/>
            <a:ext cx="10815314" cy="393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classical music is not as exciting as rock and roll. </a:t>
            </a:r>
            <a:r>
              <a:rPr lang="en-US" sz="2400" b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(more … than)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rock and roll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poster in the gallery is the same as the one in my house. </a:t>
            </a:r>
            <a:r>
              <a:rPr lang="en-US" sz="2400" b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(different from)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poster in the gallery </a:t>
            </a:r>
            <a:r>
              <a:rPr lang="en-US" sz="24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ticket to the theatre is cheaper than I expected. </a:t>
            </a:r>
            <a:r>
              <a:rPr lang="en-US" sz="2400" b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(not as … as)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→ A ticket to the theatre </a:t>
            </a:r>
            <a:r>
              <a:rPr lang="en-US" sz="24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painting in the museum is not different from the painting in the gallery. </a:t>
            </a:r>
            <a:r>
              <a:rPr lang="en-US" sz="2400" b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(like)</a:t>
            </a:r>
            <a:r>
              <a:rPr lang="en-US" sz="2400" b="1" i="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→ The painting in the museum </a:t>
            </a:r>
            <a:r>
              <a:rPr lang="en-US" sz="24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</a:t>
            </a:r>
            <a:r>
              <a:rPr lang="en-US" sz="2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8"/>
          <p:cNvSpPr txBox="1"/>
          <p:nvPr/>
        </p:nvSpPr>
        <p:spPr>
          <a:xfrm>
            <a:off x="3843474" y="2425229"/>
            <a:ext cx="687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 more exciting than classical music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4274294" y="3452982"/>
            <a:ext cx="626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 not different from the one in my house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 txBox="1"/>
          <p:nvPr/>
        </p:nvSpPr>
        <p:spPr>
          <a:xfrm>
            <a:off x="4077815" y="4337442"/>
            <a:ext cx="687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 not as expensive as I expected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4846365" y="5302941"/>
            <a:ext cx="429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 like the one in the gallery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3a07efd6ee_0_84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13a07efd6ee_0_84"/>
          <p:cNvSpPr/>
          <p:nvPr/>
        </p:nvSpPr>
        <p:spPr>
          <a:xfrm>
            <a:off x="813946" y="1273392"/>
            <a:ext cx="1883700" cy="660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13a07efd6ee_0_84"/>
          <p:cNvSpPr/>
          <p:nvPr/>
        </p:nvSpPr>
        <p:spPr>
          <a:xfrm>
            <a:off x="3038281" y="2144276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368" name="Google Shape;368;g13a07efd6ee_0_84"/>
          <p:cNvSpPr/>
          <p:nvPr/>
        </p:nvSpPr>
        <p:spPr>
          <a:xfrm>
            <a:off x="813946" y="3370727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13a07efd6ee_0_84"/>
          <p:cNvSpPr/>
          <p:nvPr/>
        </p:nvSpPr>
        <p:spPr>
          <a:xfrm>
            <a:off x="2987082" y="4592898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13a07efd6ee_0_84"/>
          <p:cNvSpPr/>
          <p:nvPr/>
        </p:nvSpPr>
        <p:spPr>
          <a:xfrm>
            <a:off x="5588839" y="1234448"/>
            <a:ext cx="58245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3a07efd6ee_0_84"/>
          <p:cNvSpPr/>
          <p:nvPr/>
        </p:nvSpPr>
        <p:spPr>
          <a:xfrm>
            <a:off x="5571062" y="2089884"/>
            <a:ext cx="5821200" cy="760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13a07efd6ee_0_84"/>
          <p:cNvSpPr/>
          <p:nvPr/>
        </p:nvSpPr>
        <p:spPr>
          <a:xfrm>
            <a:off x="5571050" y="2934176"/>
            <a:ext cx="5830800" cy="1272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Match. Then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Underline the correct word to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3a07efd6ee_0_84"/>
          <p:cNvSpPr/>
          <p:nvPr/>
        </p:nvSpPr>
        <p:spPr>
          <a:xfrm>
            <a:off x="5571050" y="4391149"/>
            <a:ext cx="5830800" cy="105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passages about camping.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second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g13a07efd6ee_0_84"/>
          <p:cNvCxnSpPr>
            <a:stCxn id="366" idx="3"/>
            <a:endCxn id="367" idx="0"/>
          </p:cNvCxnSpPr>
          <p:nvPr/>
        </p:nvCxnSpPr>
        <p:spPr>
          <a:xfrm>
            <a:off x="2697646" y="1603542"/>
            <a:ext cx="1315800" cy="54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5" name="Google Shape;375;g13a07efd6ee_0_84"/>
          <p:cNvCxnSpPr>
            <a:stCxn id="367" idx="1"/>
            <a:endCxn id="368" idx="0"/>
          </p:cNvCxnSpPr>
          <p:nvPr/>
        </p:nvCxnSpPr>
        <p:spPr>
          <a:xfrm flipH="1">
            <a:off x="1789381" y="2472026"/>
            <a:ext cx="1248900" cy="8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6" name="Google Shape;376;g13a07efd6ee_0_84"/>
          <p:cNvCxnSpPr>
            <a:stCxn id="368" idx="3"/>
            <a:endCxn id="369" idx="0"/>
          </p:cNvCxnSpPr>
          <p:nvPr/>
        </p:nvCxnSpPr>
        <p:spPr>
          <a:xfrm>
            <a:off x="2764546" y="3698627"/>
            <a:ext cx="1197900" cy="8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7" name="Google Shape;377;g13a07efd6ee_0_84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g13a07efd6ee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3a07efd6ee_0_84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  <p:sp>
        <p:nvSpPr>
          <p:cNvPr id="380" name="Google Shape;380;g13a07efd6ee_0_84"/>
          <p:cNvSpPr/>
          <p:nvPr/>
        </p:nvSpPr>
        <p:spPr>
          <a:xfrm>
            <a:off x="906071" y="5597242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1" name="Google Shape;381;g13a07efd6ee_0_84"/>
          <p:cNvCxnSpPr>
            <a:stCxn id="369" idx="1"/>
            <a:endCxn id="380" idx="0"/>
          </p:cNvCxnSpPr>
          <p:nvPr/>
        </p:nvCxnSpPr>
        <p:spPr>
          <a:xfrm flipH="1">
            <a:off x="1881282" y="4920798"/>
            <a:ext cx="1105800" cy="676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2" name="Google Shape;382;g13a07efd6ee_0_84"/>
          <p:cNvSpPr/>
          <p:nvPr/>
        </p:nvSpPr>
        <p:spPr>
          <a:xfrm>
            <a:off x="5585752" y="5604142"/>
            <a:ext cx="5830800" cy="6420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396535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3382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7677" y="179102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4134" y="228544"/>
            <a:ext cx="23768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REVIEW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024369" y="191541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813953" y="2244298"/>
            <a:ext cx="8686382" cy="4047567"/>
            <a:chOff x="-3394558" y="-522010"/>
            <a:chExt cx="8686382" cy="4047567"/>
          </a:xfrm>
        </p:grpSpPr>
        <p:sp>
          <p:nvSpPr>
            <p:cNvPr id="103" name="Google Shape;103;p2"/>
            <p:cNvSpPr/>
            <p:nvPr/>
          </p:nvSpPr>
          <p:spPr>
            <a:xfrm>
              <a:off x="-3394558" y="-522010"/>
              <a:ext cx="4047567" cy="4047567"/>
            </a:xfrm>
            <a:prstGeom prst="blockArc">
              <a:avLst>
                <a:gd name="adj1" fmla="val 18900000"/>
                <a:gd name="adj2" fmla="val 2700000"/>
                <a:gd name="adj3" fmla="val 534"/>
              </a:avLst>
            </a:pr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19903" y="300354"/>
              <a:ext cx="4871921" cy="600709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19903" y="300354"/>
              <a:ext cx="4871921" cy="600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8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4460" y="225266"/>
              <a:ext cx="750886" cy="75088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38261" y="1201418"/>
              <a:ext cx="4653563" cy="600709"/>
            </a:xfrm>
            <a:prstGeom prst="rect">
              <a:avLst/>
            </a:prstGeom>
            <a:gradFill>
              <a:gsLst>
                <a:gs pos="0">
                  <a:srgbClr val="9EF0A6"/>
                </a:gs>
                <a:gs pos="50000">
                  <a:srgbClr val="90EC98"/>
                </a:gs>
                <a:gs pos="100000">
                  <a:srgbClr val="7BEE8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638261" y="1201418"/>
              <a:ext cx="4653563" cy="600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8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62817" y="1126330"/>
              <a:ext cx="750886" cy="75088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21E1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19903" y="2102482"/>
              <a:ext cx="4871921" cy="600709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419903" y="2102482"/>
              <a:ext cx="4871921" cy="600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8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4460" y="2027394"/>
              <a:ext cx="750886" cy="75088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 txBox="1"/>
          <p:nvPr/>
        </p:nvSpPr>
        <p:spPr>
          <a:xfrm>
            <a:off x="1698171" y="3390918"/>
            <a:ext cx="251034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UNITS </a:t>
            </a:r>
            <a:endParaRPr sz="5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4-5-6</a:t>
            </a:r>
            <a:endParaRPr sz="5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91" name="Google Shape;3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p20"/>
          <p:cNvGrpSpPr/>
          <p:nvPr/>
        </p:nvGrpSpPr>
        <p:grpSpPr>
          <a:xfrm>
            <a:off x="3141849" y="2008895"/>
            <a:ext cx="5908300" cy="4178864"/>
            <a:chOff x="817749" y="975"/>
            <a:chExt cx="5908300" cy="4178864"/>
          </a:xfrm>
        </p:grpSpPr>
        <p:sp>
          <p:nvSpPr>
            <p:cNvPr id="394" name="Google Shape;394;p20"/>
            <p:cNvSpPr/>
            <p:nvPr/>
          </p:nvSpPr>
          <p:spPr>
            <a:xfrm>
              <a:off x="2818132" y="2272304"/>
              <a:ext cx="1907535" cy="1907535"/>
            </a:xfrm>
            <a:prstGeom prst="ellipse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 txBox="1"/>
            <p:nvPr/>
          </p:nvSpPr>
          <p:spPr>
            <a:xfrm>
              <a:off x="3097484" y="2551656"/>
              <a:ext cx="1348831" cy="1348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Language</a:t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rot="-8700000">
              <a:off x="1591682" y="1939288"/>
              <a:ext cx="1461409" cy="54364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817749" y="1067133"/>
              <a:ext cx="1812158" cy="14497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 txBox="1"/>
            <p:nvPr/>
          </p:nvSpPr>
          <p:spPr>
            <a:xfrm>
              <a:off x="860210" y="1109594"/>
              <a:ext cx="1727236" cy="1364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 rot="-5400000">
              <a:off x="3041195" y="1184719"/>
              <a:ext cx="1461409" cy="54364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2865820" y="975"/>
              <a:ext cx="1812158" cy="14497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 txBox="1"/>
            <p:nvPr/>
          </p:nvSpPr>
          <p:spPr>
            <a:xfrm>
              <a:off x="2908281" y="43436"/>
              <a:ext cx="1727236" cy="1364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 rot="-2100000">
              <a:off x="4490707" y="1939288"/>
              <a:ext cx="1461409" cy="54364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4913891" y="1067133"/>
              <a:ext cx="1812158" cy="14497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 txBox="1"/>
            <p:nvPr/>
          </p:nvSpPr>
          <p:spPr>
            <a:xfrm>
              <a:off x="4956352" y="1109594"/>
              <a:ext cx="1727236" cy="1364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11" name="Google Shape;411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13" name="Google Shape;4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Prepare for Review 2 – Skills.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8708" y="3048001"/>
            <a:ext cx="4713502" cy="328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/>
          <p:nvPr/>
        </p:nvSpPr>
        <p:spPr>
          <a:xfrm>
            <a:off x="2951748" y="5993141"/>
            <a:ext cx="6096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i="1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2396888" y="3118520"/>
            <a:ext cx="7638794" cy="131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have revised the language they have learnt in Units 4 – 6.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813946" y="1273392"/>
            <a:ext cx="1883767" cy="66033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3038281" y="214427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813946" y="3370727"/>
            <a:ext cx="1950733" cy="65581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2987082" y="4592898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588839" y="1234448"/>
            <a:ext cx="58246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71062" y="2089884"/>
            <a:ext cx="5821286" cy="76089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571050" y="2934176"/>
            <a:ext cx="5830800" cy="1272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Match. Then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Underline the correct word to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571050" y="4391149"/>
            <a:ext cx="5830800" cy="105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passages about camping.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second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7" idx="3"/>
            <a:endCxn id="128" idx="0"/>
          </p:cNvCxnSpPr>
          <p:nvPr/>
        </p:nvCxnSpPr>
        <p:spPr>
          <a:xfrm>
            <a:off x="2697713" y="1603557"/>
            <a:ext cx="1315800" cy="54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28" idx="1"/>
            <a:endCxn id="129" idx="0"/>
          </p:cNvCxnSpPr>
          <p:nvPr/>
        </p:nvCxnSpPr>
        <p:spPr>
          <a:xfrm flipH="1">
            <a:off x="1789381" y="2471978"/>
            <a:ext cx="1248900" cy="8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7" name="Google Shape;137;p4"/>
          <p:cNvCxnSpPr>
            <a:stCxn id="129" idx="3"/>
            <a:endCxn id="130" idx="0"/>
          </p:cNvCxnSpPr>
          <p:nvPr/>
        </p:nvCxnSpPr>
        <p:spPr>
          <a:xfrm>
            <a:off x="2764679" y="3698634"/>
            <a:ext cx="1197600" cy="8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906071" y="5597242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4"/>
          <p:cNvCxnSpPr>
            <a:stCxn id="130" idx="1"/>
            <a:endCxn id="141" idx="0"/>
          </p:cNvCxnSpPr>
          <p:nvPr/>
        </p:nvCxnSpPr>
        <p:spPr>
          <a:xfrm flipH="1">
            <a:off x="1881282" y="4920798"/>
            <a:ext cx="1105800" cy="676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143;p4"/>
          <p:cNvSpPr/>
          <p:nvPr/>
        </p:nvSpPr>
        <p:spPr>
          <a:xfrm>
            <a:off x="5585752" y="5604142"/>
            <a:ext cx="5830800" cy="6420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813946" y="1273392"/>
            <a:ext cx="1883767" cy="66033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588839" y="1234448"/>
            <a:ext cx="58246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6516626" y="2946973"/>
            <a:ext cx="522372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 descr="How to Figure Out What Keywords Your Customers Use to Find You - Studio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31" y="2325142"/>
            <a:ext cx="5337635" cy="2668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0" y="1083306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6"/>
          <p:cNvGrpSpPr/>
          <p:nvPr/>
        </p:nvGrpSpPr>
        <p:grpSpPr>
          <a:xfrm>
            <a:off x="1" y="2379865"/>
            <a:ext cx="5462274" cy="5561548"/>
            <a:chOff x="1" y="1301814"/>
            <a:chExt cx="5462274" cy="5561548"/>
          </a:xfrm>
        </p:grpSpPr>
        <p:sp>
          <p:nvSpPr>
            <p:cNvPr id="163" name="Google Shape;163;p6"/>
            <p:cNvSpPr/>
            <p:nvPr/>
          </p:nvSpPr>
          <p:spPr>
            <a:xfrm>
              <a:off x="1" y="1301814"/>
              <a:ext cx="5462274" cy="5561548"/>
            </a:xfrm>
            <a:custGeom>
              <a:avLst/>
              <a:gdLst/>
              <a:ahLst/>
              <a:cxnLst/>
              <a:rect l="l" t="t" r="r" b="b"/>
              <a:pathLst>
                <a:path w="5533693" h="5658322" extrusionOk="0">
                  <a:moveTo>
                    <a:pt x="2074347" y="1975"/>
                  </a:moveTo>
                  <a:cubicBezTo>
                    <a:pt x="2514563" y="2331"/>
                    <a:pt x="2958797" y="57351"/>
                    <a:pt x="3381971" y="198165"/>
                  </a:cubicBezTo>
                  <a:lnTo>
                    <a:pt x="3460615" y="226209"/>
                  </a:lnTo>
                  <a:lnTo>
                    <a:pt x="3500059" y="240111"/>
                  </a:lnTo>
                  <a:cubicBezTo>
                    <a:pt x="3513208" y="244865"/>
                    <a:pt x="3526478" y="249024"/>
                    <a:pt x="3539260" y="254728"/>
                  </a:cubicBezTo>
                  <a:cubicBezTo>
                    <a:pt x="3590634" y="276237"/>
                    <a:pt x="3642619" y="296913"/>
                    <a:pt x="3693872" y="319254"/>
                  </a:cubicBezTo>
                  <a:cubicBezTo>
                    <a:pt x="3744271" y="343258"/>
                    <a:pt x="3795282" y="366549"/>
                    <a:pt x="3845439" y="391504"/>
                  </a:cubicBezTo>
                  <a:cubicBezTo>
                    <a:pt x="3894501" y="418359"/>
                    <a:pt x="3944415" y="444265"/>
                    <a:pt x="3993112" y="472189"/>
                  </a:cubicBezTo>
                  <a:cubicBezTo>
                    <a:pt x="4187046" y="585435"/>
                    <a:pt x="4369536" y="720191"/>
                    <a:pt x="4534860" y="874076"/>
                  </a:cubicBezTo>
                  <a:cubicBezTo>
                    <a:pt x="4865631" y="1182086"/>
                    <a:pt x="5123844" y="1566505"/>
                    <a:pt x="5290387" y="1983958"/>
                  </a:cubicBezTo>
                  <a:cubicBezTo>
                    <a:pt x="5457904" y="2401531"/>
                    <a:pt x="5538132" y="2850357"/>
                    <a:pt x="5533504" y="3296091"/>
                  </a:cubicBezTo>
                  <a:cubicBezTo>
                    <a:pt x="5526154" y="4076856"/>
                    <a:pt x="5251390" y="4847250"/>
                    <a:pt x="4766873" y="5450843"/>
                  </a:cubicBezTo>
                  <a:lnTo>
                    <a:pt x="4582558" y="5658322"/>
                  </a:lnTo>
                  <a:lnTo>
                    <a:pt x="4423702" y="5658322"/>
                  </a:lnTo>
                  <a:lnTo>
                    <a:pt x="4460355" y="5621021"/>
                  </a:lnTo>
                  <a:lnTo>
                    <a:pt x="4514287" y="5562320"/>
                  </a:lnTo>
                  <a:cubicBezTo>
                    <a:pt x="4531939" y="5542475"/>
                    <a:pt x="4548009" y="5521322"/>
                    <a:pt x="4565051" y="5501003"/>
                  </a:cubicBezTo>
                  <a:lnTo>
                    <a:pt x="4615332" y="5439330"/>
                  </a:lnTo>
                  <a:cubicBezTo>
                    <a:pt x="4631279" y="5418177"/>
                    <a:pt x="4646619" y="5396669"/>
                    <a:pt x="4662324" y="5375280"/>
                  </a:cubicBezTo>
                  <a:cubicBezTo>
                    <a:pt x="4677906" y="5353889"/>
                    <a:pt x="4693490" y="5332501"/>
                    <a:pt x="4708586" y="5310874"/>
                  </a:cubicBezTo>
                  <a:lnTo>
                    <a:pt x="4751439" y="5244209"/>
                  </a:lnTo>
                  <a:cubicBezTo>
                    <a:pt x="4765560" y="5221869"/>
                    <a:pt x="4780535" y="5200122"/>
                    <a:pt x="4793805" y="5177308"/>
                  </a:cubicBezTo>
                  <a:lnTo>
                    <a:pt x="4832883" y="5108504"/>
                  </a:lnTo>
                  <a:cubicBezTo>
                    <a:pt x="4936119" y="4924791"/>
                    <a:pt x="5018052" y="4730264"/>
                    <a:pt x="5079531" y="4530628"/>
                  </a:cubicBezTo>
                  <a:cubicBezTo>
                    <a:pt x="5141133" y="4330992"/>
                    <a:pt x="5183620" y="4126364"/>
                    <a:pt x="5207481" y="3920310"/>
                  </a:cubicBezTo>
                  <a:lnTo>
                    <a:pt x="5222212" y="3765594"/>
                  </a:lnTo>
                  <a:cubicBezTo>
                    <a:pt x="5224889" y="3713902"/>
                    <a:pt x="5228422" y="3662211"/>
                    <a:pt x="5230368" y="3610637"/>
                  </a:cubicBezTo>
                  <a:cubicBezTo>
                    <a:pt x="5230978" y="3558946"/>
                    <a:pt x="5233047" y="3507372"/>
                    <a:pt x="5232682" y="3455681"/>
                  </a:cubicBezTo>
                  <a:lnTo>
                    <a:pt x="5230978" y="3378323"/>
                  </a:lnTo>
                  <a:cubicBezTo>
                    <a:pt x="5230247" y="3352536"/>
                    <a:pt x="5230978" y="3326750"/>
                    <a:pt x="5228908" y="3301082"/>
                  </a:cubicBezTo>
                  <a:lnTo>
                    <a:pt x="5224526" y="3223843"/>
                  </a:lnTo>
                  <a:cubicBezTo>
                    <a:pt x="5222942" y="3198176"/>
                    <a:pt x="5222091" y="3172388"/>
                    <a:pt x="5219047" y="3146841"/>
                  </a:cubicBezTo>
                  <a:lnTo>
                    <a:pt x="5211986" y="3069956"/>
                  </a:lnTo>
                  <a:lnTo>
                    <a:pt x="5208577" y="3031574"/>
                  </a:lnTo>
                  <a:cubicBezTo>
                    <a:pt x="5207481" y="3018739"/>
                    <a:pt x="5205291" y="3006024"/>
                    <a:pt x="5203707" y="2993310"/>
                  </a:cubicBezTo>
                  <a:cubicBezTo>
                    <a:pt x="5190925" y="2891234"/>
                    <a:pt x="5174976" y="2789515"/>
                    <a:pt x="5154766" y="2688746"/>
                  </a:cubicBezTo>
                  <a:cubicBezTo>
                    <a:pt x="5114592" y="2487208"/>
                    <a:pt x="5058835" y="2288879"/>
                    <a:pt x="4987372" y="2096253"/>
                  </a:cubicBezTo>
                  <a:cubicBezTo>
                    <a:pt x="4844205" y="1711360"/>
                    <a:pt x="4640044" y="1346549"/>
                    <a:pt x="4365884" y="1031051"/>
                  </a:cubicBezTo>
                  <a:cubicBezTo>
                    <a:pt x="4229168" y="873245"/>
                    <a:pt x="4074921" y="728388"/>
                    <a:pt x="3904118" y="602309"/>
                  </a:cubicBezTo>
                  <a:cubicBezTo>
                    <a:pt x="3861266" y="571057"/>
                    <a:pt x="3816952" y="541587"/>
                    <a:pt x="3773246" y="511048"/>
                  </a:cubicBezTo>
                  <a:cubicBezTo>
                    <a:pt x="3728445" y="482291"/>
                    <a:pt x="3682427" y="455077"/>
                    <a:pt x="3636896" y="426797"/>
                  </a:cubicBezTo>
                  <a:cubicBezTo>
                    <a:pt x="3590268" y="400416"/>
                    <a:pt x="3542425" y="376174"/>
                    <a:pt x="3495068" y="350745"/>
                  </a:cubicBezTo>
                  <a:cubicBezTo>
                    <a:pt x="3446980" y="326859"/>
                    <a:pt x="3397553" y="305232"/>
                    <a:pt x="3348491" y="282654"/>
                  </a:cubicBezTo>
                  <a:lnTo>
                    <a:pt x="3329986" y="274335"/>
                  </a:lnTo>
                  <a:lnTo>
                    <a:pt x="3311117" y="266968"/>
                  </a:lnTo>
                  <a:lnTo>
                    <a:pt x="3273377" y="252233"/>
                  </a:lnTo>
                  <a:lnTo>
                    <a:pt x="3197776" y="222763"/>
                  </a:lnTo>
                  <a:cubicBezTo>
                    <a:pt x="3172818" y="212187"/>
                    <a:pt x="3146644" y="205057"/>
                    <a:pt x="3120834" y="196501"/>
                  </a:cubicBezTo>
                  <a:lnTo>
                    <a:pt x="3043285" y="171784"/>
                  </a:lnTo>
                  <a:lnTo>
                    <a:pt x="3004449" y="159544"/>
                  </a:lnTo>
                  <a:lnTo>
                    <a:pt x="2965006" y="149325"/>
                  </a:lnTo>
                  <a:lnTo>
                    <a:pt x="2885996" y="129123"/>
                  </a:lnTo>
                  <a:cubicBezTo>
                    <a:pt x="2833525" y="114388"/>
                    <a:pt x="2779716" y="105596"/>
                    <a:pt x="2726270" y="95020"/>
                  </a:cubicBezTo>
                  <a:cubicBezTo>
                    <a:pt x="2511884" y="54617"/>
                    <a:pt x="2293237" y="36911"/>
                    <a:pt x="2073858" y="37624"/>
                  </a:cubicBezTo>
                  <a:cubicBezTo>
                    <a:pt x="1854602" y="32158"/>
                    <a:pt x="1635835" y="46774"/>
                    <a:pt x="1421447" y="85631"/>
                  </a:cubicBezTo>
                  <a:lnTo>
                    <a:pt x="1341097" y="100130"/>
                  </a:lnTo>
                  <a:lnTo>
                    <a:pt x="1261844" y="119260"/>
                  </a:lnTo>
                  <a:lnTo>
                    <a:pt x="1182834" y="138748"/>
                  </a:lnTo>
                  <a:cubicBezTo>
                    <a:pt x="1156538" y="145404"/>
                    <a:pt x="1130972" y="154555"/>
                    <a:pt x="1105041" y="162278"/>
                  </a:cubicBezTo>
                  <a:lnTo>
                    <a:pt x="1027492" y="186520"/>
                  </a:lnTo>
                  <a:cubicBezTo>
                    <a:pt x="1021040" y="188540"/>
                    <a:pt x="1014589" y="190440"/>
                    <a:pt x="1008135" y="192699"/>
                  </a:cubicBezTo>
                  <a:lnTo>
                    <a:pt x="989144" y="199829"/>
                  </a:lnTo>
                  <a:lnTo>
                    <a:pt x="951282" y="214326"/>
                  </a:lnTo>
                  <a:lnTo>
                    <a:pt x="875803" y="243439"/>
                  </a:lnTo>
                  <a:lnTo>
                    <a:pt x="856933" y="250688"/>
                  </a:lnTo>
                  <a:lnTo>
                    <a:pt x="838551" y="259007"/>
                  </a:lnTo>
                  <a:lnTo>
                    <a:pt x="801784" y="275762"/>
                  </a:lnTo>
                  <a:cubicBezTo>
                    <a:pt x="605294" y="363459"/>
                    <a:pt x="421707" y="475635"/>
                    <a:pt x="256262" y="607301"/>
                  </a:cubicBezTo>
                  <a:cubicBezTo>
                    <a:pt x="173416" y="673014"/>
                    <a:pt x="95045" y="743481"/>
                    <a:pt x="21255" y="817914"/>
                  </a:cubicBezTo>
                  <a:lnTo>
                    <a:pt x="0" y="841922"/>
                  </a:lnTo>
                  <a:lnTo>
                    <a:pt x="0" y="582568"/>
                  </a:lnTo>
                  <a:lnTo>
                    <a:pt x="18177" y="568907"/>
                  </a:lnTo>
                  <a:cubicBezTo>
                    <a:pt x="64191" y="536358"/>
                    <a:pt x="111115" y="505165"/>
                    <a:pt x="158868" y="475399"/>
                  </a:cubicBezTo>
                  <a:cubicBezTo>
                    <a:pt x="349879" y="356329"/>
                    <a:pt x="553918" y="259838"/>
                    <a:pt x="764774" y="186758"/>
                  </a:cubicBezTo>
                  <a:cubicBezTo>
                    <a:pt x="1186974" y="39644"/>
                    <a:pt x="1634251" y="-11096"/>
                    <a:pt x="2074347" y="19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1" y="1301814"/>
              <a:ext cx="5373609" cy="5561548"/>
            </a:xfrm>
            <a:custGeom>
              <a:avLst/>
              <a:gdLst/>
              <a:ahLst/>
              <a:cxnLst/>
              <a:rect l="l" t="t" r="r" b="b"/>
              <a:pathLst>
                <a:path w="5357389" h="5648266" extrusionOk="0">
                  <a:moveTo>
                    <a:pt x="0" y="4891867"/>
                  </a:moveTo>
                  <a:lnTo>
                    <a:pt x="31013" y="4942857"/>
                  </a:lnTo>
                  <a:cubicBezTo>
                    <a:pt x="73284" y="5005300"/>
                    <a:pt x="118237" y="5065086"/>
                    <a:pt x="165807" y="5122096"/>
                  </a:cubicBezTo>
                  <a:cubicBezTo>
                    <a:pt x="311897" y="5297223"/>
                    <a:pt x="480995" y="5443274"/>
                    <a:pt x="670330" y="5558143"/>
                  </a:cubicBezTo>
                  <a:lnTo>
                    <a:pt x="839514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207530" y="5648266"/>
                  </a:lnTo>
                  <a:lnTo>
                    <a:pt x="3422735" y="5542964"/>
                  </a:lnTo>
                  <a:cubicBezTo>
                    <a:pt x="3635085" y="5424714"/>
                    <a:pt x="3823859" y="5275032"/>
                    <a:pt x="3985928" y="5096072"/>
                  </a:cubicBezTo>
                  <a:cubicBezTo>
                    <a:pt x="4192281" y="4868273"/>
                    <a:pt x="4352735" y="4597219"/>
                    <a:pt x="4462911" y="4290397"/>
                  </a:cubicBezTo>
                  <a:cubicBezTo>
                    <a:pt x="4571747" y="3987377"/>
                    <a:pt x="4626897" y="3663918"/>
                    <a:pt x="4626897" y="3328934"/>
                  </a:cubicBezTo>
                  <a:cubicBezTo>
                    <a:pt x="4626897" y="2988840"/>
                    <a:pt x="4570165" y="2657776"/>
                    <a:pt x="4458285" y="2344776"/>
                  </a:cubicBezTo>
                  <a:cubicBezTo>
                    <a:pt x="4345188" y="2028209"/>
                    <a:pt x="4181201" y="1747411"/>
                    <a:pt x="3971076" y="1510225"/>
                  </a:cubicBezTo>
                  <a:cubicBezTo>
                    <a:pt x="3752794" y="1263887"/>
                    <a:pt x="3489346" y="1071382"/>
                    <a:pt x="3188280" y="938054"/>
                  </a:cubicBezTo>
                  <a:cubicBezTo>
                    <a:pt x="2853735" y="789989"/>
                    <a:pt x="2471710" y="714888"/>
                    <a:pt x="2052797" y="714888"/>
                  </a:cubicBezTo>
                  <a:lnTo>
                    <a:pt x="2046101" y="714888"/>
                  </a:lnTo>
                  <a:lnTo>
                    <a:pt x="2033806" y="714888"/>
                  </a:lnTo>
                  <a:lnTo>
                    <a:pt x="2021510" y="714532"/>
                  </a:lnTo>
                  <a:cubicBezTo>
                    <a:pt x="1988762" y="713463"/>
                    <a:pt x="1956987" y="712986"/>
                    <a:pt x="1924604" y="712986"/>
                  </a:cubicBezTo>
                  <a:cubicBezTo>
                    <a:pt x="1546353" y="712986"/>
                    <a:pt x="1201825" y="785592"/>
                    <a:pt x="900881" y="928903"/>
                  </a:cubicBezTo>
                  <a:cubicBezTo>
                    <a:pt x="626962" y="1059141"/>
                    <a:pt x="386403" y="1248678"/>
                    <a:pt x="186015" y="1492045"/>
                  </a:cubicBezTo>
                  <a:cubicBezTo>
                    <a:pt x="136954" y="1551638"/>
                    <a:pt x="90571" y="1614032"/>
                    <a:pt x="46934" y="1679105"/>
                  </a:cubicBezTo>
                  <a:lnTo>
                    <a:pt x="0" y="1756869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" y="1334067"/>
              <a:ext cx="5392031" cy="5529295"/>
            </a:xfrm>
            <a:custGeom>
              <a:avLst/>
              <a:gdLst/>
              <a:ahLst/>
              <a:cxnLst/>
              <a:rect l="l" t="t" r="r" b="b"/>
              <a:pathLst>
                <a:path w="5375755" h="5615510" extrusionOk="0">
                  <a:moveTo>
                    <a:pt x="0" y="5335055"/>
                  </a:moveTo>
                  <a:lnTo>
                    <a:pt x="59892" y="5413392"/>
                  </a:lnTo>
                  <a:lnTo>
                    <a:pt x="256379" y="5615510"/>
                  </a:lnTo>
                  <a:lnTo>
                    <a:pt x="0" y="5615510"/>
                  </a:lnTo>
                  <a:close/>
                  <a:moveTo>
                    <a:pt x="2077511" y="40"/>
                  </a:moveTo>
                  <a:cubicBezTo>
                    <a:pt x="2500927" y="1109"/>
                    <a:pt x="2931893" y="64446"/>
                    <a:pt x="3337290" y="214650"/>
                  </a:cubicBezTo>
                  <a:lnTo>
                    <a:pt x="3412892" y="243763"/>
                  </a:lnTo>
                  <a:lnTo>
                    <a:pt x="3450754" y="258260"/>
                  </a:lnTo>
                  <a:cubicBezTo>
                    <a:pt x="3463171" y="263488"/>
                    <a:pt x="3475466" y="269074"/>
                    <a:pt x="3487885" y="274541"/>
                  </a:cubicBezTo>
                  <a:lnTo>
                    <a:pt x="3562025" y="307575"/>
                  </a:lnTo>
                  <a:lnTo>
                    <a:pt x="3599156" y="324092"/>
                  </a:lnTo>
                  <a:cubicBezTo>
                    <a:pt x="3611452" y="329796"/>
                    <a:pt x="3623262" y="336214"/>
                    <a:pt x="3635434" y="342393"/>
                  </a:cubicBezTo>
                  <a:lnTo>
                    <a:pt x="3707992" y="379111"/>
                  </a:lnTo>
                  <a:lnTo>
                    <a:pt x="3744273" y="397530"/>
                  </a:lnTo>
                  <a:cubicBezTo>
                    <a:pt x="3756203" y="403948"/>
                    <a:pt x="3767769" y="410958"/>
                    <a:pt x="3779576" y="417612"/>
                  </a:cubicBezTo>
                  <a:lnTo>
                    <a:pt x="3850188" y="458253"/>
                  </a:lnTo>
                  <a:lnTo>
                    <a:pt x="3885491" y="478692"/>
                  </a:lnTo>
                  <a:lnTo>
                    <a:pt x="3919702" y="500675"/>
                  </a:lnTo>
                  <a:cubicBezTo>
                    <a:pt x="4103287" y="616773"/>
                    <a:pt x="4275308" y="752241"/>
                    <a:pt x="4430528" y="904463"/>
                  </a:cubicBezTo>
                  <a:cubicBezTo>
                    <a:pt x="4585261" y="1057161"/>
                    <a:pt x="4725142" y="1225189"/>
                    <a:pt x="4845178" y="1405811"/>
                  </a:cubicBezTo>
                  <a:cubicBezTo>
                    <a:pt x="4965703" y="1586197"/>
                    <a:pt x="5067113" y="1778585"/>
                    <a:pt x="5150018" y="1977985"/>
                  </a:cubicBezTo>
                  <a:cubicBezTo>
                    <a:pt x="5231586" y="2177739"/>
                    <a:pt x="5299274" y="2384029"/>
                    <a:pt x="5335796" y="2596262"/>
                  </a:cubicBezTo>
                  <a:cubicBezTo>
                    <a:pt x="5354302" y="2702260"/>
                    <a:pt x="5365137" y="2809325"/>
                    <a:pt x="5370737" y="2916275"/>
                  </a:cubicBezTo>
                  <a:cubicBezTo>
                    <a:pt x="5372928" y="2943012"/>
                    <a:pt x="5373293" y="2969748"/>
                    <a:pt x="5373779" y="2996603"/>
                  </a:cubicBezTo>
                  <a:lnTo>
                    <a:pt x="5375363" y="3076816"/>
                  </a:lnTo>
                  <a:cubicBezTo>
                    <a:pt x="5376335" y="3103553"/>
                    <a:pt x="5375242" y="3130289"/>
                    <a:pt x="5374875" y="3157026"/>
                  </a:cubicBezTo>
                  <a:lnTo>
                    <a:pt x="5372928" y="3237119"/>
                  </a:lnTo>
                  <a:cubicBezTo>
                    <a:pt x="5365379" y="3450659"/>
                    <a:pt x="5323866" y="3661584"/>
                    <a:pt x="5273343" y="3866566"/>
                  </a:cubicBezTo>
                  <a:cubicBezTo>
                    <a:pt x="5259952" y="3917783"/>
                    <a:pt x="5246924" y="3968880"/>
                    <a:pt x="5234628" y="4019859"/>
                  </a:cubicBezTo>
                  <a:lnTo>
                    <a:pt x="5213811" y="4095911"/>
                  </a:lnTo>
                  <a:lnTo>
                    <a:pt x="5193968" y="4172081"/>
                  </a:lnTo>
                  <a:lnTo>
                    <a:pt x="5172177" y="4247778"/>
                  </a:lnTo>
                  <a:cubicBezTo>
                    <a:pt x="5164993" y="4272969"/>
                    <a:pt x="5158540" y="4298398"/>
                    <a:pt x="5150628" y="4323353"/>
                  </a:cubicBezTo>
                  <a:cubicBezTo>
                    <a:pt x="5134313" y="4373263"/>
                    <a:pt x="5119341" y="4423529"/>
                    <a:pt x="5102419" y="4473200"/>
                  </a:cubicBezTo>
                  <a:cubicBezTo>
                    <a:pt x="5034243" y="4671767"/>
                    <a:pt x="4954259" y="4867601"/>
                    <a:pt x="4854188" y="5055591"/>
                  </a:cubicBezTo>
                  <a:cubicBezTo>
                    <a:pt x="4754359" y="5243344"/>
                    <a:pt x="4633957" y="5423135"/>
                    <a:pt x="4489816" y="5584627"/>
                  </a:cubicBezTo>
                  <a:lnTo>
                    <a:pt x="4462155" y="5615510"/>
                  </a:lnTo>
                  <a:lnTo>
                    <a:pt x="3923435" y="5615510"/>
                  </a:lnTo>
                  <a:lnTo>
                    <a:pt x="3957928" y="5587004"/>
                  </a:lnTo>
                  <a:cubicBezTo>
                    <a:pt x="3976310" y="5572031"/>
                    <a:pt x="3993111" y="5555276"/>
                    <a:pt x="4011007" y="5539828"/>
                  </a:cubicBezTo>
                  <a:cubicBezTo>
                    <a:pt x="4028661" y="5524024"/>
                    <a:pt x="4046557" y="5508576"/>
                    <a:pt x="4064574" y="5493126"/>
                  </a:cubicBezTo>
                  <a:cubicBezTo>
                    <a:pt x="4082226" y="5477442"/>
                    <a:pt x="4098661" y="5460330"/>
                    <a:pt x="4116071" y="5444288"/>
                  </a:cubicBezTo>
                  <a:lnTo>
                    <a:pt x="4167810" y="5395567"/>
                  </a:lnTo>
                  <a:lnTo>
                    <a:pt x="4217116" y="5344469"/>
                  </a:lnTo>
                  <a:cubicBezTo>
                    <a:pt x="4348232" y="5207933"/>
                    <a:pt x="4468633" y="5059512"/>
                    <a:pt x="4572234" y="4898614"/>
                  </a:cubicBezTo>
                  <a:cubicBezTo>
                    <a:pt x="4675838" y="4737955"/>
                    <a:pt x="4762517" y="4564699"/>
                    <a:pt x="4824361" y="4382650"/>
                  </a:cubicBezTo>
                  <a:cubicBezTo>
                    <a:pt x="4833127" y="4360192"/>
                    <a:pt x="4838971" y="4336781"/>
                    <a:pt x="4846153" y="4313966"/>
                  </a:cubicBezTo>
                  <a:lnTo>
                    <a:pt x="4866970" y="4244925"/>
                  </a:lnTo>
                  <a:cubicBezTo>
                    <a:pt x="4879267" y="4198463"/>
                    <a:pt x="4890224" y="4151643"/>
                    <a:pt x="4901059" y="4104823"/>
                  </a:cubicBezTo>
                  <a:cubicBezTo>
                    <a:pt x="4910066" y="4057529"/>
                    <a:pt x="4917371" y="4009996"/>
                    <a:pt x="4924432" y="3962583"/>
                  </a:cubicBezTo>
                  <a:cubicBezTo>
                    <a:pt x="4928937" y="3914574"/>
                    <a:pt x="4933441" y="3866805"/>
                    <a:pt x="4935997" y="3818915"/>
                  </a:cubicBezTo>
                  <a:cubicBezTo>
                    <a:pt x="4943912" y="3626528"/>
                    <a:pt x="4926016" y="3435329"/>
                    <a:pt x="4908606" y="3247695"/>
                  </a:cubicBezTo>
                  <a:lnTo>
                    <a:pt x="4900936" y="3177346"/>
                  </a:lnTo>
                  <a:cubicBezTo>
                    <a:pt x="4898380" y="3153937"/>
                    <a:pt x="4896431" y="3130528"/>
                    <a:pt x="4892415" y="3107235"/>
                  </a:cubicBezTo>
                  <a:lnTo>
                    <a:pt x="4882068" y="3037482"/>
                  </a:lnTo>
                  <a:cubicBezTo>
                    <a:pt x="4878658" y="3014192"/>
                    <a:pt x="4875370" y="2991019"/>
                    <a:pt x="4870744" y="2967966"/>
                  </a:cubicBezTo>
                  <a:lnTo>
                    <a:pt x="4857839" y="2898806"/>
                  </a:lnTo>
                  <a:lnTo>
                    <a:pt x="4851753" y="2864227"/>
                  </a:lnTo>
                  <a:cubicBezTo>
                    <a:pt x="4849562" y="2852699"/>
                    <a:pt x="4846762" y="2841292"/>
                    <a:pt x="4844327" y="2829883"/>
                  </a:cubicBezTo>
                  <a:cubicBezTo>
                    <a:pt x="4839213" y="2807069"/>
                    <a:pt x="4834587" y="2784134"/>
                    <a:pt x="4829961" y="2761200"/>
                  </a:cubicBezTo>
                  <a:lnTo>
                    <a:pt x="4823145" y="2726858"/>
                  </a:lnTo>
                  <a:lnTo>
                    <a:pt x="4815231" y="2692753"/>
                  </a:lnTo>
                  <a:cubicBezTo>
                    <a:pt x="4774813" y="2510703"/>
                    <a:pt x="4732326" y="2328891"/>
                    <a:pt x="4669993" y="2152784"/>
                  </a:cubicBezTo>
                  <a:cubicBezTo>
                    <a:pt x="4609122" y="1976321"/>
                    <a:pt x="4533033" y="1804847"/>
                    <a:pt x="4442458" y="1640978"/>
                  </a:cubicBezTo>
                  <a:lnTo>
                    <a:pt x="4408371" y="1579425"/>
                  </a:lnTo>
                  <a:lnTo>
                    <a:pt x="4371484" y="1519652"/>
                  </a:lnTo>
                  <a:cubicBezTo>
                    <a:pt x="4359188" y="1499689"/>
                    <a:pt x="4347378" y="1479368"/>
                    <a:pt x="4334596" y="1459643"/>
                  </a:cubicBezTo>
                  <a:lnTo>
                    <a:pt x="4295030" y="1401416"/>
                  </a:lnTo>
                  <a:cubicBezTo>
                    <a:pt x="4281639" y="1382164"/>
                    <a:pt x="4269220" y="1362083"/>
                    <a:pt x="4254977" y="1343307"/>
                  </a:cubicBezTo>
                  <a:lnTo>
                    <a:pt x="4212611" y="1286862"/>
                  </a:lnTo>
                  <a:lnTo>
                    <a:pt x="4191429" y="1258581"/>
                  </a:lnTo>
                  <a:lnTo>
                    <a:pt x="4180836" y="1244439"/>
                  </a:lnTo>
                  <a:lnTo>
                    <a:pt x="4169514" y="1230893"/>
                  </a:lnTo>
                  <a:lnTo>
                    <a:pt x="4124227" y="1176587"/>
                  </a:lnTo>
                  <a:cubicBezTo>
                    <a:pt x="4002851" y="1032207"/>
                    <a:pt x="3866014" y="899117"/>
                    <a:pt x="3714323" y="783019"/>
                  </a:cubicBezTo>
                  <a:cubicBezTo>
                    <a:pt x="3638479" y="724910"/>
                    <a:pt x="3559225" y="670723"/>
                    <a:pt x="3476929" y="620814"/>
                  </a:cubicBezTo>
                  <a:cubicBezTo>
                    <a:pt x="3394266" y="571737"/>
                    <a:pt x="3308926" y="526105"/>
                    <a:pt x="3220419" y="486297"/>
                  </a:cubicBezTo>
                  <a:cubicBezTo>
                    <a:pt x="3043894" y="405848"/>
                    <a:pt x="2856534" y="346077"/>
                    <a:pt x="2664061" y="305675"/>
                  </a:cubicBezTo>
                  <a:lnTo>
                    <a:pt x="2591868" y="290463"/>
                  </a:lnTo>
                  <a:cubicBezTo>
                    <a:pt x="2567641" y="286304"/>
                    <a:pt x="2543173" y="282976"/>
                    <a:pt x="2518823" y="279174"/>
                  </a:cubicBezTo>
                  <a:cubicBezTo>
                    <a:pt x="2470005" y="272044"/>
                    <a:pt x="2421432" y="263370"/>
                    <a:pt x="2372003" y="259686"/>
                  </a:cubicBezTo>
                  <a:lnTo>
                    <a:pt x="2298107" y="252794"/>
                  </a:lnTo>
                  <a:cubicBezTo>
                    <a:pt x="2273515" y="250537"/>
                    <a:pt x="2248924" y="247922"/>
                    <a:pt x="2223967" y="247446"/>
                  </a:cubicBezTo>
                  <a:lnTo>
                    <a:pt x="2074955" y="241386"/>
                  </a:lnTo>
                  <a:cubicBezTo>
                    <a:pt x="1875907" y="237820"/>
                    <a:pt x="1678566" y="256716"/>
                    <a:pt x="1487797" y="301157"/>
                  </a:cubicBezTo>
                  <a:cubicBezTo>
                    <a:pt x="1297028" y="345244"/>
                    <a:pt x="1114780" y="415950"/>
                    <a:pt x="945682" y="504716"/>
                  </a:cubicBezTo>
                  <a:cubicBezTo>
                    <a:pt x="776462" y="593601"/>
                    <a:pt x="620269" y="700906"/>
                    <a:pt x="476369" y="820450"/>
                  </a:cubicBezTo>
                  <a:cubicBezTo>
                    <a:pt x="439239" y="848851"/>
                    <a:pt x="406003" y="882123"/>
                    <a:pt x="370819" y="912662"/>
                  </a:cubicBezTo>
                  <a:lnTo>
                    <a:pt x="344646" y="935717"/>
                  </a:lnTo>
                  <a:cubicBezTo>
                    <a:pt x="336001" y="943560"/>
                    <a:pt x="327845" y="951878"/>
                    <a:pt x="319324" y="959839"/>
                  </a:cubicBezTo>
                  <a:cubicBezTo>
                    <a:pt x="302400" y="975882"/>
                    <a:pt x="285479" y="991924"/>
                    <a:pt x="268192" y="1007610"/>
                  </a:cubicBezTo>
                  <a:cubicBezTo>
                    <a:pt x="259671" y="1015571"/>
                    <a:pt x="250782" y="1023176"/>
                    <a:pt x="242505" y="1031375"/>
                  </a:cubicBezTo>
                  <a:lnTo>
                    <a:pt x="217913" y="1056212"/>
                  </a:lnTo>
                  <a:lnTo>
                    <a:pt x="168607" y="1105883"/>
                  </a:lnTo>
                  <a:cubicBezTo>
                    <a:pt x="151686" y="1122044"/>
                    <a:pt x="136832" y="1140107"/>
                    <a:pt x="121371" y="1157575"/>
                  </a:cubicBezTo>
                  <a:lnTo>
                    <a:pt x="75353" y="1210454"/>
                  </a:lnTo>
                  <a:lnTo>
                    <a:pt x="0" y="1310828"/>
                  </a:lnTo>
                  <a:lnTo>
                    <a:pt x="0" y="651493"/>
                  </a:lnTo>
                  <a:lnTo>
                    <a:pt x="16186" y="636856"/>
                  </a:lnTo>
                  <a:cubicBezTo>
                    <a:pt x="26535" y="627824"/>
                    <a:pt x="36640" y="618555"/>
                    <a:pt x="47352" y="609763"/>
                  </a:cubicBezTo>
                  <a:lnTo>
                    <a:pt x="80102" y="584332"/>
                  </a:lnTo>
                  <a:cubicBezTo>
                    <a:pt x="124050" y="550823"/>
                    <a:pt x="167268" y="516718"/>
                    <a:pt x="213774" y="486653"/>
                  </a:cubicBezTo>
                  <a:cubicBezTo>
                    <a:pt x="396264" y="362000"/>
                    <a:pt x="596163" y="263132"/>
                    <a:pt x="803123" y="190408"/>
                  </a:cubicBezTo>
                  <a:cubicBezTo>
                    <a:pt x="1010205" y="117207"/>
                    <a:pt x="1223860" y="70626"/>
                    <a:pt x="1437151" y="40681"/>
                  </a:cubicBezTo>
                  <a:cubicBezTo>
                    <a:pt x="1651051" y="11329"/>
                    <a:pt x="1865437" y="-791"/>
                    <a:pt x="2077511" y="4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" y="1301814"/>
              <a:ext cx="5373609" cy="5561548"/>
            </a:xfrm>
            <a:custGeom>
              <a:avLst/>
              <a:gdLst/>
              <a:ahLst/>
              <a:cxnLst/>
              <a:rect l="l" t="t" r="r" b="b"/>
              <a:pathLst>
                <a:path w="5357389" h="5648266" extrusionOk="0">
                  <a:moveTo>
                    <a:pt x="0" y="5102840"/>
                  </a:moveTo>
                  <a:lnTo>
                    <a:pt x="70970" y="5197196"/>
                  </a:lnTo>
                  <a:cubicBezTo>
                    <a:pt x="174146" y="5320841"/>
                    <a:pt x="288218" y="5430849"/>
                    <a:pt x="412303" y="5526538"/>
                  </a:cubicBezTo>
                  <a:lnTo>
                    <a:pt x="589818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478528" y="5648266"/>
                  </a:lnTo>
                  <a:lnTo>
                    <a:pt x="3483103" y="5646028"/>
                  </a:lnTo>
                  <a:cubicBezTo>
                    <a:pt x="3706951" y="5521384"/>
                    <a:pt x="3905975" y="5363502"/>
                    <a:pt x="4076991" y="5174738"/>
                  </a:cubicBezTo>
                  <a:cubicBezTo>
                    <a:pt x="4293812" y="4935413"/>
                    <a:pt x="4462303" y="4651049"/>
                    <a:pt x="4577714" y="4329730"/>
                  </a:cubicBezTo>
                  <a:cubicBezTo>
                    <a:pt x="4691055" y="4013996"/>
                    <a:pt x="4748517" y="3677348"/>
                    <a:pt x="4748517" y="3328934"/>
                  </a:cubicBezTo>
                  <a:cubicBezTo>
                    <a:pt x="4748517" y="2975531"/>
                    <a:pt x="4689471" y="2631278"/>
                    <a:pt x="4573086" y="2305681"/>
                  </a:cubicBezTo>
                  <a:cubicBezTo>
                    <a:pt x="4454875" y="1974973"/>
                    <a:pt x="4283221" y="1681223"/>
                    <a:pt x="4062990" y="1432628"/>
                  </a:cubicBezTo>
                  <a:cubicBezTo>
                    <a:pt x="3833143" y="1173101"/>
                    <a:pt x="3555695" y="970375"/>
                    <a:pt x="3238436" y="829917"/>
                  </a:cubicBezTo>
                  <a:cubicBezTo>
                    <a:pt x="2888066" y="674842"/>
                    <a:pt x="2489118" y="596176"/>
                    <a:pt x="2052676" y="596176"/>
                  </a:cubicBezTo>
                  <a:lnTo>
                    <a:pt x="2046467" y="596176"/>
                  </a:lnTo>
                  <a:lnTo>
                    <a:pt x="2035997" y="596176"/>
                  </a:lnTo>
                  <a:lnTo>
                    <a:pt x="2025528" y="595819"/>
                  </a:lnTo>
                  <a:cubicBezTo>
                    <a:pt x="1991318" y="594632"/>
                    <a:pt x="1958326" y="594155"/>
                    <a:pt x="1924604" y="594155"/>
                  </a:cubicBezTo>
                  <a:cubicBezTo>
                    <a:pt x="1527726" y="594155"/>
                    <a:pt x="1165303" y="670802"/>
                    <a:pt x="847193" y="822074"/>
                  </a:cubicBezTo>
                  <a:cubicBezTo>
                    <a:pt x="556962" y="960155"/>
                    <a:pt x="302400" y="1160504"/>
                    <a:pt x="90693" y="1417655"/>
                  </a:cubicBezTo>
                  <a:lnTo>
                    <a:pt x="0" y="1539648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4031051" y="1083306"/>
            <a:ext cx="4181070" cy="3274319"/>
            <a:chOff x="3901945" y="8190"/>
            <a:chExt cx="4337554" cy="3396866"/>
          </a:xfrm>
        </p:grpSpPr>
        <p:sp>
          <p:nvSpPr>
            <p:cNvPr id="168" name="Google Shape;168;p6"/>
            <p:cNvSpPr/>
            <p:nvPr/>
          </p:nvSpPr>
          <p:spPr>
            <a:xfrm>
              <a:off x="3979804" y="8191"/>
              <a:ext cx="4113464" cy="3186653"/>
            </a:xfrm>
            <a:custGeom>
              <a:avLst/>
              <a:gdLst/>
              <a:ahLst/>
              <a:cxnLst/>
              <a:rect l="l" t="t" r="r" b="b"/>
              <a:pathLst>
                <a:path w="4113464" h="3186653" extrusionOk="0">
                  <a:moveTo>
                    <a:pt x="531280" y="0"/>
                  </a:moveTo>
                  <a:lnTo>
                    <a:pt x="785823" y="0"/>
                  </a:lnTo>
                  <a:lnTo>
                    <a:pt x="733553" y="43575"/>
                  </a:lnTo>
                  <a:cubicBezTo>
                    <a:pt x="644994" y="123892"/>
                    <a:pt x="562942" y="211511"/>
                    <a:pt x="489421" y="305636"/>
                  </a:cubicBezTo>
                  <a:cubicBezTo>
                    <a:pt x="415755" y="399616"/>
                    <a:pt x="350764" y="500392"/>
                    <a:pt x="296400" y="606590"/>
                  </a:cubicBezTo>
                  <a:cubicBezTo>
                    <a:pt x="242036" y="712715"/>
                    <a:pt x="196780" y="823829"/>
                    <a:pt x="165405" y="939280"/>
                  </a:cubicBezTo>
                  <a:cubicBezTo>
                    <a:pt x="134030" y="1054442"/>
                    <a:pt x="117692" y="1174159"/>
                    <a:pt x="117765" y="1293947"/>
                  </a:cubicBezTo>
                  <a:cubicBezTo>
                    <a:pt x="118415" y="1352794"/>
                    <a:pt x="124199" y="1411206"/>
                    <a:pt x="137862" y="1467594"/>
                  </a:cubicBezTo>
                  <a:cubicBezTo>
                    <a:pt x="151308" y="1524055"/>
                    <a:pt x="172201" y="1578057"/>
                    <a:pt x="197214" y="1630036"/>
                  </a:cubicBezTo>
                  <a:cubicBezTo>
                    <a:pt x="209865" y="1655989"/>
                    <a:pt x="223890" y="1681435"/>
                    <a:pt x="238638" y="1706521"/>
                  </a:cubicBezTo>
                  <a:cubicBezTo>
                    <a:pt x="253602" y="1731534"/>
                    <a:pt x="269579" y="1756186"/>
                    <a:pt x="286206" y="1780549"/>
                  </a:cubicBezTo>
                  <a:cubicBezTo>
                    <a:pt x="319895" y="1829129"/>
                    <a:pt x="357342" y="1876264"/>
                    <a:pt x="396091" y="1923616"/>
                  </a:cubicBezTo>
                  <a:cubicBezTo>
                    <a:pt x="434840" y="1971039"/>
                    <a:pt x="475324" y="2018463"/>
                    <a:pt x="515012" y="2067767"/>
                  </a:cubicBezTo>
                  <a:cubicBezTo>
                    <a:pt x="534893" y="2092346"/>
                    <a:pt x="554556" y="2117504"/>
                    <a:pt x="574148" y="2143024"/>
                  </a:cubicBezTo>
                  <a:lnTo>
                    <a:pt x="602559" y="2179965"/>
                  </a:lnTo>
                  <a:cubicBezTo>
                    <a:pt x="611884" y="2191749"/>
                    <a:pt x="620776" y="2203822"/>
                    <a:pt x="630391" y="2215316"/>
                  </a:cubicBezTo>
                  <a:cubicBezTo>
                    <a:pt x="705431" y="2308863"/>
                    <a:pt x="786832" y="2394963"/>
                    <a:pt x="869535" y="2476581"/>
                  </a:cubicBezTo>
                  <a:cubicBezTo>
                    <a:pt x="911103" y="2517210"/>
                    <a:pt x="953394" y="2556465"/>
                    <a:pt x="996698" y="2594129"/>
                  </a:cubicBezTo>
                  <a:cubicBezTo>
                    <a:pt x="1040001" y="2631794"/>
                    <a:pt x="1084099" y="2668229"/>
                    <a:pt x="1129861" y="2702496"/>
                  </a:cubicBezTo>
                  <a:cubicBezTo>
                    <a:pt x="1221021" y="2771174"/>
                    <a:pt x="1319339" y="2832550"/>
                    <a:pt x="1427345" y="2873901"/>
                  </a:cubicBezTo>
                  <a:cubicBezTo>
                    <a:pt x="1481202" y="2894577"/>
                    <a:pt x="1537012" y="2910409"/>
                    <a:pt x="1593762" y="2922338"/>
                  </a:cubicBezTo>
                  <a:cubicBezTo>
                    <a:pt x="1608004" y="2925157"/>
                    <a:pt x="1622101" y="2928410"/>
                    <a:pt x="1636415" y="2930868"/>
                  </a:cubicBezTo>
                  <a:lnTo>
                    <a:pt x="1679429" y="2938025"/>
                  </a:lnTo>
                  <a:cubicBezTo>
                    <a:pt x="1708273" y="2941856"/>
                    <a:pt x="1737118" y="2945905"/>
                    <a:pt x="1766252" y="2948290"/>
                  </a:cubicBezTo>
                  <a:cubicBezTo>
                    <a:pt x="1780783" y="2949664"/>
                    <a:pt x="1795314" y="2950965"/>
                    <a:pt x="1809917" y="2951616"/>
                  </a:cubicBezTo>
                  <a:cubicBezTo>
                    <a:pt x="1824520" y="2952339"/>
                    <a:pt x="1839051" y="2953496"/>
                    <a:pt x="1853726" y="2953929"/>
                  </a:cubicBezTo>
                  <a:lnTo>
                    <a:pt x="1897680" y="2954942"/>
                  </a:lnTo>
                  <a:cubicBezTo>
                    <a:pt x="1912283" y="2955303"/>
                    <a:pt x="1927031" y="2954797"/>
                    <a:pt x="1941706" y="2954725"/>
                  </a:cubicBezTo>
                  <a:lnTo>
                    <a:pt x="1963755" y="2954507"/>
                  </a:lnTo>
                  <a:cubicBezTo>
                    <a:pt x="1970912" y="2954291"/>
                    <a:pt x="1977925" y="2953857"/>
                    <a:pt x="1985009" y="2953568"/>
                  </a:cubicBezTo>
                  <a:cubicBezTo>
                    <a:pt x="1992094" y="2953206"/>
                    <a:pt x="1999179" y="2952990"/>
                    <a:pt x="2006191" y="2952483"/>
                  </a:cubicBezTo>
                  <a:lnTo>
                    <a:pt x="2027301" y="2950749"/>
                  </a:lnTo>
                  <a:cubicBezTo>
                    <a:pt x="2055422" y="2948507"/>
                    <a:pt x="2083327" y="2944748"/>
                    <a:pt x="2111015" y="2940411"/>
                  </a:cubicBezTo>
                  <a:cubicBezTo>
                    <a:pt x="2221840" y="2922048"/>
                    <a:pt x="2328399" y="2886119"/>
                    <a:pt x="2429898" y="2835731"/>
                  </a:cubicBezTo>
                  <a:cubicBezTo>
                    <a:pt x="2531758" y="2785922"/>
                    <a:pt x="2628703" y="2722159"/>
                    <a:pt x="2724490" y="2652180"/>
                  </a:cubicBezTo>
                  <a:cubicBezTo>
                    <a:pt x="2748419" y="2634758"/>
                    <a:pt x="2772203" y="2616612"/>
                    <a:pt x="2795915" y="2598250"/>
                  </a:cubicBezTo>
                  <a:cubicBezTo>
                    <a:pt x="2819772" y="2579960"/>
                    <a:pt x="2843556" y="2561381"/>
                    <a:pt x="2867340" y="2542512"/>
                  </a:cubicBezTo>
                  <a:lnTo>
                    <a:pt x="3011998" y="2426844"/>
                  </a:lnTo>
                  <a:cubicBezTo>
                    <a:pt x="3111255" y="2348118"/>
                    <a:pt x="3211453" y="2274813"/>
                    <a:pt x="3309337" y="2202954"/>
                  </a:cubicBezTo>
                  <a:cubicBezTo>
                    <a:pt x="3407149" y="2131095"/>
                    <a:pt x="3501274" y="2058514"/>
                    <a:pt x="3586362" y="1980293"/>
                  </a:cubicBezTo>
                  <a:cubicBezTo>
                    <a:pt x="3671450" y="1902217"/>
                    <a:pt x="3748297" y="1819008"/>
                    <a:pt x="3807866" y="1725100"/>
                  </a:cubicBezTo>
                  <a:cubicBezTo>
                    <a:pt x="3837651" y="1678182"/>
                    <a:pt x="3863098" y="1628734"/>
                    <a:pt x="3883340" y="1576756"/>
                  </a:cubicBezTo>
                  <a:cubicBezTo>
                    <a:pt x="3903726" y="1524850"/>
                    <a:pt x="3918402" y="1470486"/>
                    <a:pt x="3929318" y="1414676"/>
                  </a:cubicBezTo>
                  <a:cubicBezTo>
                    <a:pt x="3934740" y="1386771"/>
                    <a:pt x="3939078" y="1358360"/>
                    <a:pt x="3942041" y="1329660"/>
                  </a:cubicBezTo>
                  <a:cubicBezTo>
                    <a:pt x="3942909" y="1322503"/>
                    <a:pt x="3943487" y="1315274"/>
                    <a:pt x="3944138" y="1308117"/>
                  </a:cubicBezTo>
                  <a:cubicBezTo>
                    <a:pt x="3944716" y="1300887"/>
                    <a:pt x="3945439" y="1293803"/>
                    <a:pt x="3945728" y="1286140"/>
                  </a:cubicBezTo>
                  <a:lnTo>
                    <a:pt x="3948042" y="1240740"/>
                  </a:lnTo>
                  <a:cubicBezTo>
                    <a:pt x="3950138" y="1180159"/>
                    <a:pt x="3948837" y="1119505"/>
                    <a:pt x="3944066" y="1059213"/>
                  </a:cubicBezTo>
                  <a:cubicBezTo>
                    <a:pt x="3939439" y="998849"/>
                    <a:pt x="3930547" y="938991"/>
                    <a:pt x="3918546" y="879928"/>
                  </a:cubicBezTo>
                  <a:cubicBezTo>
                    <a:pt x="3906401" y="820865"/>
                    <a:pt x="3891220" y="762597"/>
                    <a:pt x="3875243" y="704980"/>
                  </a:cubicBezTo>
                  <a:cubicBezTo>
                    <a:pt x="3843362" y="589673"/>
                    <a:pt x="3808155" y="475885"/>
                    <a:pt x="3763406" y="365566"/>
                  </a:cubicBezTo>
                  <a:cubicBezTo>
                    <a:pt x="3740996" y="310479"/>
                    <a:pt x="3715982" y="256404"/>
                    <a:pt x="3687210" y="204426"/>
                  </a:cubicBezTo>
                  <a:cubicBezTo>
                    <a:pt x="3680198" y="191341"/>
                    <a:pt x="3672463" y="178618"/>
                    <a:pt x="3665016" y="165822"/>
                  </a:cubicBezTo>
                  <a:cubicBezTo>
                    <a:pt x="3657353" y="153098"/>
                    <a:pt x="3649401" y="140592"/>
                    <a:pt x="3641666" y="127940"/>
                  </a:cubicBezTo>
                  <a:lnTo>
                    <a:pt x="3616942" y="90927"/>
                  </a:lnTo>
                  <a:lnTo>
                    <a:pt x="3591133" y="54708"/>
                  </a:lnTo>
                  <a:lnTo>
                    <a:pt x="3544762" y="0"/>
                  </a:lnTo>
                  <a:lnTo>
                    <a:pt x="3746698" y="0"/>
                  </a:lnTo>
                  <a:lnTo>
                    <a:pt x="3747647" y="1356"/>
                  </a:lnTo>
                  <a:lnTo>
                    <a:pt x="3774540" y="42129"/>
                  </a:lnTo>
                  <a:cubicBezTo>
                    <a:pt x="3783215" y="55865"/>
                    <a:pt x="3792107" y="69528"/>
                    <a:pt x="3800637" y="83336"/>
                  </a:cubicBezTo>
                  <a:lnTo>
                    <a:pt x="3825795" y="125121"/>
                  </a:lnTo>
                  <a:cubicBezTo>
                    <a:pt x="3858688" y="181220"/>
                    <a:pt x="3889702" y="238403"/>
                    <a:pt x="3917679" y="297033"/>
                  </a:cubicBezTo>
                  <a:cubicBezTo>
                    <a:pt x="3973778" y="414291"/>
                    <a:pt x="4017009" y="537695"/>
                    <a:pt x="4043468" y="664279"/>
                  </a:cubicBezTo>
                  <a:cubicBezTo>
                    <a:pt x="4056625" y="727607"/>
                    <a:pt x="4065806" y="791442"/>
                    <a:pt x="4072963" y="855348"/>
                  </a:cubicBezTo>
                  <a:cubicBezTo>
                    <a:pt x="4080265" y="919183"/>
                    <a:pt x="4086121" y="982945"/>
                    <a:pt x="4092121" y="1046562"/>
                  </a:cubicBezTo>
                  <a:cubicBezTo>
                    <a:pt x="4097832" y="1110252"/>
                    <a:pt x="4102892" y="1173942"/>
                    <a:pt x="4107375" y="1237776"/>
                  </a:cubicBezTo>
                  <a:lnTo>
                    <a:pt x="4110483" y="1285706"/>
                  </a:lnTo>
                  <a:cubicBezTo>
                    <a:pt x="4111062" y="1293586"/>
                    <a:pt x="4111423" y="1302044"/>
                    <a:pt x="4111857" y="1310358"/>
                  </a:cubicBezTo>
                  <a:cubicBezTo>
                    <a:pt x="4112290" y="1318671"/>
                    <a:pt x="4112724" y="1327057"/>
                    <a:pt x="4112869" y="1335443"/>
                  </a:cubicBezTo>
                  <a:cubicBezTo>
                    <a:pt x="4113953" y="1368915"/>
                    <a:pt x="4113592" y="1402675"/>
                    <a:pt x="4111495" y="1436508"/>
                  </a:cubicBezTo>
                  <a:cubicBezTo>
                    <a:pt x="4103688" y="1571912"/>
                    <a:pt x="4067325" y="1708328"/>
                    <a:pt x="4008551" y="1833467"/>
                  </a:cubicBezTo>
                  <a:cubicBezTo>
                    <a:pt x="3949922" y="1958967"/>
                    <a:pt x="3869098" y="2071598"/>
                    <a:pt x="3779745" y="2170567"/>
                  </a:cubicBezTo>
                  <a:cubicBezTo>
                    <a:pt x="3735068" y="2220232"/>
                    <a:pt x="3688150" y="2266788"/>
                    <a:pt x="3640292" y="2311104"/>
                  </a:cubicBezTo>
                  <a:cubicBezTo>
                    <a:pt x="3592435" y="2355419"/>
                    <a:pt x="3543926" y="2398072"/>
                    <a:pt x="3494912" y="2438845"/>
                  </a:cubicBezTo>
                  <a:cubicBezTo>
                    <a:pt x="3397100" y="2520752"/>
                    <a:pt x="3297120" y="2595430"/>
                    <a:pt x="3199597" y="2669024"/>
                  </a:cubicBezTo>
                  <a:lnTo>
                    <a:pt x="3125280" y="2725196"/>
                  </a:lnTo>
                  <a:cubicBezTo>
                    <a:pt x="3100122" y="2744064"/>
                    <a:pt x="3074748" y="2763077"/>
                    <a:pt x="3048939" y="2781728"/>
                  </a:cubicBezTo>
                  <a:cubicBezTo>
                    <a:pt x="3023203" y="2800452"/>
                    <a:pt x="2997178" y="2819104"/>
                    <a:pt x="2970719" y="2837538"/>
                  </a:cubicBezTo>
                  <a:cubicBezTo>
                    <a:pt x="2944187" y="2855828"/>
                    <a:pt x="2917439" y="2873974"/>
                    <a:pt x="2890040" y="2891758"/>
                  </a:cubicBezTo>
                  <a:cubicBezTo>
                    <a:pt x="2835531" y="2927398"/>
                    <a:pt x="2779288" y="2961954"/>
                    <a:pt x="2720658" y="2993546"/>
                  </a:cubicBezTo>
                  <a:cubicBezTo>
                    <a:pt x="2662102" y="3025282"/>
                    <a:pt x="2601520" y="3054778"/>
                    <a:pt x="2538481" y="3080080"/>
                  </a:cubicBezTo>
                  <a:cubicBezTo>
                    <a:pt x="2412981" y="3131408"/>
                    <a:pt x="2278156" y="3166036"/>
                    <a:pt x="2142029" y="3179627"/>
                  </a:cubicBezTo>
                  <a:cubicBezTo>
                    <a:pt x="2107979" y="3182880"/>
                    <a:pt x="2073929" y="3185338"/>
                    <a:pt x="2039952" y="3186061"/>
                  </a:cubicBezTo>
                  <a:lnTo>
                    <a:pt x="2014433" y="3186639"/>
                  </a:lnTo>
                  <a:cubicBezTo>
                    <a:pt x="2005974" y="3186712"/>
                    <a:pt x="1997444" y="3186494"/>
                    <a:pt x="1988985" y="3186494"/>
                  </a:cubicBezTo>
                  <a:lnTo>
                    <a:pt x="1963611" y="3186205"/>
                  </a:lnTo>
                  <a:lnTo>
                    <a:pt x="1938959" y="3185266"/>
                  </a:lnTo>
                  <a:cubicBezTo>
                    <a:pt x="1873317" y="3183169"/>
                    <a:pt x="1807531" y="3177964"/>
                    <a:pt x="1742034" y="3169578"/>
                  </a:cubicBezTo>
                  <a:cubicBezTo>
                    <a:pt x="1676465" y="3161626"/>
                    <a:pt x="1611040" y="3150203"/>
                    <a:pt x="1546338" y="3135022"/>
                  </a:cubicBezTo>
                  <a:cubicBezTo>
                    <a:pt x="1481708" y="3119696"/>
                    <a:pt x="1417585" y="3101551"/>
                    <a:pt x="1354112" y="3080875"/>
                  </a:cubicBezTo>
                  <a:cubicBezTo>
                    <a:pt x="1227383" y="3039162"/>
                    <a:pt x="1102100" y="2987256"/>
                    <a:pt x="986143" y="2918072"/>
                  </a:cubicBezTo>
                  <a:cubicBezTo>
                    <a:pt x="870113" y="2849033"/>
                    <a:pt x="766518" y="2761487"/>
                    <a:pt x="676008" y="2664614"/>
                  </a:cubicBezTo>
                  <a:cubicBezTo>
                    <a:pt x="630536" y="2616251"/>
                    <a:pt x="589184" y="2564778"/>
                    <a:pt x="550291" y="2512077"/>
                  </a:cubicBezTo>
                  <a:cubicBezTo>
                    <a:pt x="511615" y="2459159"/>
                    <a:pt x="474818" y="2405446"/>
                    <a:pt x="440479" y="2350575"/>
                  </a:cubicBezTo>
                  <a:cubicBezTo>
                    <a:pt x="431659" y="2336984"/>
                    <a:pt x="423345" y="2323177"/>
                    <a:pt x="414815" y="2309441"/>
                  </a:cubicBezTo>
                  <a:lnTo>
                    <a:pt x="390308" y="2269536"/>
                  </a:lnTo>
                  <a:cubicBezTo>
                    <a:pt x="374620" y="2243727"/>
                    <a:pt x="358354" y="2218135"/>
                    <a:pt x="341944" y="2192182"/>
                  </a:cubicBezTo>
                  <a:lnTo>
                    <a:pt x="241746" y="2034151"/>
                  </a:lnTo>
                  <a:cubicBezTo>
                    <a:pt x="208130" y="1980293"/>
                    <a:pt x="174948" y="1924845"/>
                    <a:pt x="143935" y="1867083"/>
                  </a:cubicBezTo>
                  <a:cubicBezTo>
                    <a:pt x="128464" y="1838166"/>
                    <a:pt x="113499" y="1808743"/>
                    <a:pt x="99836" y="1778524"/>
                  </a:cubicBezTo>
                  <a:cubicBezTo>
                    <a:pt x="86245" y="1748234"/>
                    <a:pt x="73594" y="1717365"/>
                    <a:pt x="62388" y="1685845"/>
                  </a:cubicBezTo>
                  <a:cubicBezTo>
                    <a:pt x="51400" y="1654253"/>
                    <a:pt x="41641" y="1622228"/>
                    <a:pt x="33688" y="1589696"/>
                  </a:cubicBezTo>
                  <a:cubicBezTo>
                    <a:pt x="29929" y="1573430"/>
                    <a:pt x="26098" y="1557092"/>
                    <a:pt x="22989" y="1540682"/>
                  </a:cubicBezTo>
                  <a:lnTo>
                    <a:pt x="18290" y="1516102"/>
                  </a:lnTo>
                  <a:lnTo>
                    <a:pt x="14386" y="1491451"/>
                  </a:lnTo>
                  <a:cubicBezTo>
                    <a:pt x="4265" y="1425592"/>
                    <a:pt x="0" y="1359517"/>
                    <a:pt x="0" y="1293947"/>
                  </a:cubicBezTo>
                  <a:cubicBezTo>
                    <a:pt x="361" y="1164905"/>
                    <a:pt x="13808" y="1035863"/>
                    <a:pt x="40122" y="909134"/>
                  </a:cubicBezTo>
                  <a:cubicBezTo>
                    <a:pt x="66365" y="782477"/>
                    <a:pt x="106559" y="658279"/>
                    <a:pt x="160706" y="540442"/>
                  </a:cubicBezTo>
                  <a:cubicBezTo>
                    <a:pt x="242307" y="363687"/>
                    <a:pt x="351397" y="200879"/>
                    <a:pt x="479161" y="5476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977490" y="8190"/>
              <a:ext cx="4091759" cy="3148976"/>
            </a:xfrm>
            <a:custGeom>
              <a:avLst/>
              <a:gdLst/>
              <a:ahLst/>
              <a:cxnLst/>
              <a:rect l="l" t="t" r="r" b="b"/>
              <a:pathLst>
                <a:path w="4091759" h="3148976" extrusionOk="0">
                  <a:moveTo>
                    <a:pt x="565922" y="0"/>
                  </a:moveTo>
                  <a:lnTo>
                    <a:pt x="1126669" y="0"/>
                  </a:lnTo>
                  <a:lnTo>
                    <a:pt x="1097005" y="19379"/>
                  </a:lnTo>
                  <a:cubicBezTo>
                    <a:pt x="1047353" y="54908"/>
                    <a:pt x="999481" y="92374"/>
                    <a:pt x="953756" y="131556"/>
                  </a:cubicBezTo>
                  <a:cubicBezTo>
                    <a:pt x="767675" y="290961"/>
                    <a:pt x="621427" y="472343"/>
                    <a:pt x="519133" y="670497"/>
                  </a:cubicBezTo>
                  <a:cubicBezTo>
                    <a:pt x="414598" y="873061"/>
                    <a:pt x="361535" y="1084083"/>
                    <a:pt x="361535" y="1297708"/>
                  </a:cubicBezTo>
                  <a:cubicBezTo>
                    <a:pt x="361535" y="1512850"/>
                    <a:pt x="446190" y="1638495"/>
                    <a:pt x="622367" y="1880096"/>
                  </a:cubicBezTo>
                  <a:cubicBezTo>
                    <a:pt x="664875" y="1938364"/>
                    <a:pt x="708829" y="1998656"/>
                    <a:pt x="753795" y="2064949"/>
                  </a:cubicBezTo>
                  <a:cubicBezTo>
                    <a:pt x="1097401" y="2571430"/>
                    <a:pt x="1466238" y="2787513"/>
                    <a:pt x="1987034" y="2787513"/>
                  </a:cubicBezTo>
                  <a:cubicBezTo>
                    <a:pt x="2328833" y="2787513"/>
                    <a:pt x="2579616" y="2611480"/>
                    <a:pt x="2923222" y="2342986"/>
                  </a:cubicBezTo>
                  <a:cubicBezTo>
                    <a:pt x="2961610" y="2312984"/>
                    <a:pt x="2999997" y="2283344"/>
                    <a:pt x="3037155" y="2254717"/>
                  </a:cubicBezTo>
                  <a:cubicBezTo>
                    <a:pt x="3238562" y="2099360"/>
                    <a:pt x="3428764" y="1952606"/>
                    <a:pt x="3555349" y="1793273"/>
                  </a:cubicBezTo>
                  <a:cubicBezTo>
                    <a:pt x="3676366" y="1640953"/>
                    <a:pt x="3730369" y="1488126"/>
                    <a:pt x="3730369" y="1297708"/>
                  </a:cubicBezTo>
                  <a:cubicBezTo>
                    <a:pt x="3730369" y="820432"/>
                    <a:pt x="3590844" y="391303"/>
                    <a:pt x="3337459" y="89337"/>
                  </a:cubicBezTo>
                  <a:lnTo>
                    <a:pt x="3254099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977490" y="8190"/>
              <a:ext cx="4091759" cy="3148976"/>
            </a:xfrm>
            <a:custGeom>
              <a:avLst/>
              <a:gdLst/>
              <a:ahLst/>
              <a:cxnLst/>
              <a:rect l="l" t="t" r="r" b="b"/>
              <a:pathLst>
                <a:path w="4091759" h="3148976" extrusionOk="0">
                  <a:moveTo>
                    <a:pt x="565922" y="0"/>
                  </a:moveTo>
                  <a:lnTo>
                    <a:pt x="1258674" y="0"/>
                  </a:lnTo>
                  <a:lnTo>
                    <a:pt x="1139152" y="78064"/>
                  </a:lnTo>
                  <a:cubicBezTo>
                    <a:pt x="1091171" y="112390"/>
                    <a:pt x="1044917" y="148581"/>
                    <a:pt x="1000746" y="186426"/>
                  </a:cubicBezTo>
                  <a:cubicBezTo>
                    <a:pt x="824280" y="337590"/>
                    <a:pt x="679984" y="516442"/>
                    <a:pt x="583329" y="703607"/>
                  </a:cubicBezTo>
                  <a:cubicBezTo>
                    <a:pt x="484071" y="895833"/>
                    <a:pt x="433755" y="1095722"/>
                    <a:pt x="433755" y="1297708"/>
                  </a:cubicBezTo>
                  <a:cubicBezTo>
                    <a:pt x="433755" y="1490729"/>
                    <a:pt x="509446" y="1602710"/>
                    <a:pt x="680707" y="1837516"/>
                  </a:cubicBezTo>
                  <a:cubicBezTo>
                    <a:pt x="723576" y="1896290"/>
                    <a:pt x="767892" y="1957088"/>
                    <a:pt x="813581" y="2024392"/>
                  </a:cubicBezTo>
                  <a:cubicBezTo>
                    <a:pt x="975154" y="2262524"/>
                    <a:pt x="1140921" y="2431833"/>
                    <a:pt x="1320496" y="2541863"/>
                  </a:cubicBezTo>
                  <a:cubicBezTo>
                    <a:pt x="1510842" y="2658543"/>
                    <a:pt x="1728877" y="2715220"/>
                    <a:pt x="1986961" y="2715220"/>
                  </a:cubicBezTo>
                  <a:cubicBezTo>
                    <a:pt x="2133426" y="2715220"/>
                    <a:pt x="2269625" y="2680158"/>
                    <a:pt x="2415656" y="2604829"/>
                  </a:cubicBezTo>
                  <a:cubicBezTo>
                    <a:pt x="2565591" y="2527476"/>
                    <a:pt x="2714008" y="2414700"/>
                    <a:pt x="2878618" y="2286092"/>
                  </a:cubicBezTo>
                  <a:cubicBezTo>
                    <a:pt x="2917222" y="2255945"/>
                    <a:pt x="2955682" y="2226233"/>
                    <a:pt x="2992912" y="2197533"/>
                  </a:cubicBezTo>
                  <a:cubicBezTo>
                    <a:pt x="3190705" y="2044923"/>
                    <a:pt x="3377509" y="1900772"/>
                    <a:pt x="3498671" y="1748307"/>
                  </a:cubicBezTo>
                  <a:cubicBezTo>
                    <a:pt x="3610363" y="1607770"/>
                    <a:pt x="3658004" y="1473017"/>
                    <a:pt x="3658004" y="1297708"/>
                  </a:cubicBezTo>
                  <a:cubicBezTo>
                    <a:pt x="3658004" y="837421"/>
                    <a:pt x="3524480" y="424775"/>
                    <a:pt x="3282010" y="135821"/>
                  </a:cubicBezTo>
                  <a:cubicBezTo>
                    <a:pt x="3252732" y="100940"/>
                    <a:pt x="3222007" y="68006"/>
                    <a:pt x="3189895" y="37067"/>
                  </a:cubicBezTo>
                  <a:lnTo>
                    <a:pt x="3146993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901945" y="8190"/>
              <a:ext cx="4337554" cy="3396866"/>
            </a:xfrm>
            <a:custGeom>
              <a:avLst/>
              <a:gdLst/>
              <a:ahLst/>
              <a:cxnLst/>
              <a:rect l="l" t="t" r="r" b="b"/>
              <a:pathLst>
                <a:path w="4337554" h="3396866" extrusionOk="0">
                  <a:moveTo>
                    <a:pt x="2075375" y="3367732"/>
                  </a:moveTo>
                  <a:cubicBezTo>
                    <a:pt x="2079351" y="3367804"/>
                    <a:pt x="2083327" y="3367877"/>
                    <a:pt x="2087376" y="3367877"/>
                  </a:cubicBezTo>
                  <a:cubicBezTo>
                    <a:pt x="2090846" y="3367877"/>
                    <a:pt x="2094316" y="3367877"/>
                    <a:pt x="2097930" y="3367804"/>
                  </a:cubicBezTo>
                  <a:cubicBezTo>
                    <a:pt x="2090267" y="3367949"/>
                    <a:pt x="2082821" y="3367804"/>
                    <a:pt x="2075375" y="3367732"/>
                  </a:cubicBezTo>
                  <a:close/>
                  <a:moveTo>
                    <a:pt x="381332" y="0"/>
                  </a:moveTo>
                  <a:lnTo>
                    <a:pt x="722138" y="0"/>
                  </a:lnTo>
                  <a:lnTo>
                    <a:pt x="614098" y="110789"/>
                  </a:lnTo>
                  <a:cubicBezTo>
                    <a:pt x="571401" y="158430"/>
                    <a:pt x="530953" y="207607"/>
                    <a:pt x="493035" y="257995"/>
                  </a:cubicBezTo>
                  <a:cubicBezTo>
                    <a:pt x="453780" y="310190"/>
                    <a:pt x="417128" y="363614"/>
                    <a:pt x="384235" y="416677"/>
                  </a:cubicBezTo>
                  <a:cubicBezTo>
                    <a:pt x="347366" y="477475"/>
                    <a:pt x="317075" y="532851"/>
                    <a:pt x="291628" y="586059"/>
                  </a:cubicBezTo>
                  <a:lnTo>
                    <a:pt x="291556" y="586275"/>
                  </a:lnTo>
                  <a:lnTo>
                    <a:pt x="291484" y="586492"/>
                  </a:lnTo>
                  <a:cubicBezTo>
                    <a:pt x="283965" y="601601"/>
                    <a:pt x="277025" y="616927"/>
                    <a:pt x="271169" y="630012"/>
                  </a:cubicBezTo>
                  <a:lnTo>
                    <a:pt x="261193" y="652062"/>
                  </a:lnTo>
                  <a:lnTo>
                    <a:pt x="251795" y="674183"/>
                  </a:lnTo>
                  <a:lnTo>
                    <a:pt x="250349" y="677653"/>
                  </a:lnTo>
                  <a:cubicBezTo>
                    <a:pt x="244493" y="691750"/>
                    <a:pt x="238927" y="705124"/>
                    <a:pt x="233866" y="718788"/>
                  </a:cubicBezTo>
                  <a:cubicBezTo>
                    <a:pt x="231770" y="724354"/>
                    <a:pt x="229673" y="729921"/>
                    <a:pt x="227505" y="735487"/>
                  </a:cubicBezTo>
                  <a:cubicBezTo>
                    <a:pt x="223673" y="745319"/>
                    <a:pt x="220131" y="754645"/>
                    <a:pt x="216950" y="764043"/>
                  </a:cubicBezTo>
                  <a:lnTo>
                    <a:pt x="216878" y="764332"/>
                  </a:lnTo>
                  <a:lnTo>
                    <a:pt x="216733" y="764621"/>
                  </a:lnTo>
                  <a:cubicBezTo>
                    <a:pt x="194395" y="826431"/>
                    <a:pt x="175888" y="888892"/>
                    <a:pt x="161718" y="950268"/>
                  </a:cubicBezTo>
                  <a:cubicBezTo>
                    <a:pt x="132151" y="1076636"/>
                    <a:pt x="117114" y="1206112"/>
                    <a:pt x="117186" y="1335010"/>
                  </a:cubicBezTo>
                  <a:cubicBezTo>
                    <a:pt x="117620" y="1400217"/>
                    <a:pt x="123837" y="1464196"/>
                    <a:pt x="135693" y="1524705"/>
                  </a:cubicBezTo>
                  <a:cubicBezTo>
                    <a:pt x="148923" y="1588756"/>
                    <a:pt x="167863" y="1649771"/>
                    <a:pt x="192154" y="1706015"/>
                  </a:cubicBezTo>
                  <a:lnTo>
                    <a:pt x="192298" y="1706304"/>
                  </a:lnTo>
                  <a:lnTo>
                    <a:pt x="192443" y="1706593"/>
                  </a:lnTo>
                  <a:cubicBezTo>
                    <a:pt x="196564" y="1716714"/>
                    <a:pt x="201190" y="1726691"/>
                    <a:pt x="206106" y="1737245"/>
                  </a:cubicBezTo>
                  <a:cubicBezTo>
                    <a:pt x="207986" y="1741366"/>
                    <a:pt x="209938" y="1745487"/>
                    <a:pt x="211817" y="1749680"/>
                  </a:cubicBezTo>
                  <a:cubicBezTo>
                    <a:pt x="213552" y="1753222"/>
                    <a:pt x="215287" y="1756692"/>
                    <a:pt x="217022" y="1760162"/>
                  </a:cubicBezTo>
                  <a:cubicBezTo>
                    <a:pt x="222517" y="1771151"/>
                    <a:pt x="227722" y="1781561"/>
                    <a:pt x="233360" y="1791826"/>
                  </a:cubicBezTo>
                  <a:lnTo>
                    <a:pt x="233505" y="1792115"/>
                  </a:lnTo>
                  <a:lnTo>
                    <a:pt x="233650" y="1792405"/>
                  </a:lnTo>
                  <a:cubicBezTo>
                    <a:pt x="246590" y="1817056"/>
                    <a:pt x="261482" y="1842576"/>
                    <a:pt x="282086" y="1875180"/>
                  </a:cubicBezTo>
                  <a:cubicBezTo>
                    <a:pt x="298135" y="1900843"/>
                    <a:pt x="315268" y="1925929"/>
                    <a:pt x="335799" y="1955497"/>
                  </a:cubicBezTo>
                  <a:cubicBezTo>
                    <a:pt x="355101" y="1982679"/>
                    <a:pt x="375054" y="2009282"/>
                    <a:pt x="393850" y="2034295"/>
                  </a:cubicBezTo>
                  <a:cubicBezTo>
                    <a:pt x="417779" y="2066032"/>
                    <a:pt x="442864" y="2098058"/>
                    <a:pt x="467082" y="2128999"/>
                  </a:cubicBezTo>
                  <a:cubicBezTo>
                    <a:pt x="482987" y="2149313"/>
                    <a:pt x="499469" y="2170278"/>
                    <a:pt x="515518" y="2191098"/>
                  </a:cubicBezTo>
                  <a:cubicBezTo>
                    <a:pt x="532362" y="2212858"/>
                    <a:pt x="554556" y="2241558"/>
                    <a:pt x="576750" y="2271126"/>
                  </a:cubicBezTo>
                  <a:cubicBezTo>
                    <a:pt x="587305" y="2285078"/>
                    <a:pt x="597860" y="2299609"/>
                    <a:pt x="608053" y="2313634"/>
                  </a:cubicBezTo>
                  <a:cubicBezTo>
                    <a:pt x="617740" y="2326936"/>
                    <a:pt x="626921" y="2339587"/>
                    <a:pt x="636102" y="2351805"/>
                  </a:cubicBezTo>
                  <a:lnTo>
                    <a:pt x="636247" y="2351949"/>
                  </a:lnTo>
                  <a:lnTo>
                    <a:pt x="636391" y="2352094"/>
                  </a:lnTo>
                  <a:cubicBezTo>
                    <a:pt x="652224" y="2373854"/>
                    <a:pt x="669140" y="2395686"/>
                    <a:pt x="685478" y="2416795"/>
                  </a:cubicBezTo>
                  <a:lnTo>
                    <a:pt x="694948" y="2429013"/>
                  </a:lnTo>
                  <a:lnTo>
                    <a:pt x="699720" y="2434941"/>
                  </a:lnTo>
                  <a:cubicBezTo>
                    <a:pt x="718082" y="2457641"/>
                    <a:pt x="736950" y="2481136"/>
                    <a:pt x="756253" y="2503474"/>
                  </a:cubicBezTo>
                  <a:cubicBezTo>
                    <a:pt x="798688" y="2553211"/>
                    <a:pt x="842353" y="2600346"/>
                    <a:pt x="885945" y="2643577"/>
                  </a:cubicBezTo>
                  <a:cubicBezTo>
                    <a:pt x="978769" y="2735172"/>
                    <a:pt x="1076436" y="2813609"/>
                    <a:pt x="1176055" y="2876576"/>
                  </a:cubicBezTo>
                  <a:cubicBezTo>
                    <a:pt x="1232444" y="2911927"/>
                    <a:pt x="1284639" y="2940483"/>
                    <a:pt x="1335822" y="2963833"/>
                  </a:cubicBezTo>
                  <a:lnTo>
                    <a:pt x="1335967" y="2963906"/>
                  </a:lnTo>
                  <a:lnTo>
                    <a:pt x="1336111" y="2963978"/>
                  </a:lnTo>
                  <a:cubicBezTo>
                    <a:pt x="1388162" y="2988485"/>
                    <a:pt x="1444912" y="3010679"/>
                    <a:pt x="1504770" y="3029909"/>
                  </a:cubicBezTo>
                  <a:cubicBezTo>
                    <a:pt x="1559857" y="3047620"/>
                    <a:pt x="1619137" y="3063019"/>
                    <a:pt x="1680874" y="3075526"/>
                  </a:cubicBezTo>
                  <a:cubicBezTo>
                    <a:pt x="1709286" y="3081164"/>
                    <a:pt x="1739432" y="3086225"/>
                    <a:pt x="1770228" y="3090562"/>
                  </a:cubicBezTo>
                  <a:cubicBezTo>
                    <a:pt x="1799145" y="3094610"/>
                    <a:pt x="1829363" y="3098008"/>
                    <a:pt x="1859943" y="3100756"/>
                  </a:cubicBezTo>
                  <a:cubicBezTo>
                    <a:pt x="1918428" y="3106105"/>
                    <a:pt x="1979154" y="3108708"/>
                    <a:pt x="2045663" y="3108852"/>
                  </a:cubicBezTo>
                  <a:lnTo>
                    <a:pt x="2054989" y="3108852"/>
                  </a:lnTo>
                  <a:cubicBezTo>
                    <a:pt x="2059109" y="3108925"/>
                    <a:pt x="2063158" y="3108925"/>
                    <a:pt x="2067278" y="3108925"/>
                  </a:cubicBezTo>
                  <a:cubicBezTo>
                    <a:pt x="2077182" y="3108925"/>
                    <a:pt x="2084556" y="3108852"/>
                    <a:pt x="2091207" y="3108563"/>
                  </a:cubicBezTo>
                  <a:lnTo>
                    <a:pt x="2091424" y="3108563"/>
                  </a:lnTo>
                  <a:lnTo>
                    <a:pt x="2091641" y="3108563"/>
                  </a:lnTo>
                  <a:lnTo>
                    <a:pt x="2114124" y="3107985"/>
                  </a:lnTo>
                  <a:lnTo>
                    <a:pt x="2136752" y="3106828"/>
                  </a:lnTo>
                  <a:cubicBezTo>
                    <a:pt x="2162488" y="3105671"/>
                    <a:pt x="2189887" y="3103286"/>
                    <a:pt x="2225382" y="3099093"/>
                  </a:cubicBezTo>
                  <a:cubicBezTo>
                    <a:pt x="2340689" y="3084996"/>
                    <a:pt x="2455996" y="3053838"/>
                    <a:pt x="2568049" y="3006486"/>
                  </a:cubicBezTo>
                  <a:cubicBezTo>
                    <a:pt x="2619449" y="2985015"/>
                    <a:pt x="2672656" y="2958628"/>
                    <a:pt x="2730779" y="2925807"/>
                  </a:cubicBezTo>
                  <a:cubicBezTo>
                    <a:pt x="2780806" y="2897758"/>
                    <a:pt x="2832423" y="2865515"/>
                    <a:pt x="2888666" y="2827200"/>
                  </a:cubicBezTo>
                  <a:cubicBezTo>
                    <a:pt x="2934934" y="2795681"/>
                    <a:pt x="2984020" y="2760041"/>
                    <a:pt x="3043011" y="2715075"/>
                  </a:cubicBezTo>
                  <a:cubicBezTo>
                    <a:pt x="3068892" y="2695411"/>
                    <a:pt x="3094989" y="2674808"/>
                    <a:pt x="3119208" y="2655650"/>
                  </a:cubicBezTo>
                  <a:lnTo>
                    <a:pt x="3196922" y="2593479"/>
                  </a:lnTo>
                  <a:cubicBezTo>
                    <a:pt x="3240659" y="2558778"/>
                    <a:pt x="3285047" y="2524294"/>
                    <a:pt x="3327916" y="2490895"/>
                  </a:cubicBezTo>
                  <a:cubicBezTo>
                    <a:pt x="3387630" y="2444411"/>
                    <a:pt x="3449440" y="2396337"/>
                    <a:pt x="3507925" y="2348624"/>
                  </a:cubicBezTo>
                  <a:cubicBezTo>
                    <a:pt x="3627713" y="2251679"/>
                    <a:pt x="3714175" y="2172953"/>
                    <a:pt x="3788131" y="2093575"/>
                  </a:cubicBezTo>
                  <a:cubicBezTo>
                    <a:pt x="3833169" y="2044922"/>
                    <a:pt x="3871122" y="1998872"/>
                    <a:pt x="3904016" y="1952894"/>
                  </a:cubicBezTo>
                  <a:cubicBezTo>
                    <a:pt x="3941101" y="1900627"/>
                    <a:pt x="3971031" y="1850600"/>
                    <a:pt x="3995683" y="1799706"/>
                  </a:cubicBezTo>
                  <a:cubicBezTo>
                    <a:pt x="4047227" y="1694593"/>
                    <a:pt x="4079470" y="1579142"/>
                    <a:pt x="4091470" y="1456678"/>
                  </a:cubicBezTo>
                  <a:cubicBezTo>
                    <a:pt x="4094289" y="1427616"/>
                    <a:pt x="4096097" y="1396747"/>
                    <a:pt x="4096892" y="1365228"/>
                  </a:cubicBezTo>
                  <a:lnTo>
                    <a:pt x="4096964" y="1361686"/>
                  </a:lnTo>
                  <a:cubicBezTo>
                    <a:pt x="4097181" y="1347516"/>
                    <a:pt x="4097398" y="1332985"/>
                    <a:pt x="4097181" y="1318021"/>
                  </a:cubicBezTo>
                  <a:cubicBezTo>
                    <a:pt x="4097181" y="1313394"/>
                    <a:pt x="4097109" y="1308840"/>
                    <a:pt x="4097109" y="1304213"/>
                  </a:cubicBezTo>
                  <a:cubicBezTo>
                    <a:pt x="4097109" y="1292863"/>
                    <a:pt x="4097037" y="1281224"/>
                    <a:pt x="4096675" y="1269585"/>
                  </a:cubicBezTo>
                  <a:cubicBezTo>
                    <a:pt x="4095446" y="1203654"/>
                    <a:pt x="4092193" y="1138735"/>
                    <a:pt x="4087133" y="1076708"/>
                  </a:cubicBezTo>
                  <a:cubicBezTo>
                    <a:pt x="4075783" y="942099"/>
                    <a:pt x="4056264" y="813635"/>
                    <a:pt x="4029010" y="694786"/>
                  </a:cubicBezTo>
                  <a:cubicBezTo>
                    <a:pt x="3999153" y="564877"/>
                    <a:pt x="3959825" y="441112"/>
                    <a:pt x="3912184" y="326890"/>
                  </a:cubicBezTo>
                  <a:cubicBezTo>
                    <a:pt x="3899823" y="297105"/>
                    <a:pt x="3886665" y="267393"/>
                    <a:pt x="3873219" y="238693"/>
                  </a:cubicBezTo>
                  <a:cubicBezTo>
                    <a:pt x="3860062" y="210932"/>
                    <a:pt x="3845459" y="181943"/>
                    <a:pt x="3829844" y="152375"/>
                  </a:cubicBezTo>
                  <a:lnTo>
                    <a:pt x="3738618" y="0"/>
                  </a:lnTo>
                  <a:lnTo>
                    <a:pt x="3952061" y="0"/>
                  </a:lnTo>
                  <a:lnTo>
                    <a:pt x="4048022" y="144134"/>
                  </a:lnTo>
                  <a:cubicBezTo>
                    <a:pt x="4237429" y="471981"/>
                    <a:pt x="4337554" y="846601"/>
                    <a:pt x="4337554" y="1227366"/>
                  </a:cubicBezTo>
                  <a:cubicBezTo>
                    <a:pt x="4337554" y="1520151"/>
                    <a:pt x="4280226" y="1804188"/>
                    <a:pt x="4167088" y="2071743"/>
                  </a:cubicBezTo>
                  <a:cubicBezTo>
                    <a:pt x="4057854" y="2330044"/>
                    <a:pt x="3901485" y="2561959"/>
                    <a:pt x="3702319" y="2761125"/>
                  </a:cubicBezTo>
                  <a:cubicBezTo>
                    <a:pt x="3503153" y="2960291"/>
                    <a:pt x="3271166" y="3116660"/>
                    <a:pt x="3012937" y="3225894"/>
                  </a:cubicBezTo>
                  <a:cubicBezTo>
                    <a:pt x="2745600" y="3339032"/>
                    <a:pt x="2461562" y="3396360"/>
                    <a:pt x="2168777" y="3396360"/>
                  </a:cubicBezTo>
                  <a:cubicBezTo>
                    <a:pt x="2163138" y="3396360"/>
                    <a:pt x="2157572" y="3396215"/>
                    <a:pt x="2151933" y="3396143"/>
                  </a:cubicBezTo>
                  <a:cubicBezTo>
                    <a:pt x="2149186" y="3396071"/>
                    <a:pt x="2146439" y="3395998"/>
                    <a:pt x="2143692" y="3395998"/>
                  </a:cubicBezTo>
                  <a:lnTo>
                    <a:pt x="2125691" y="3396649"/>
                  </a:lnTo>
                  <a:lnTo>
                    <a:pt x="2125257" y="3396649"/>
                  </a:lnTo>
                  <a:lnTo>
                    <a:pt x="2124823" y="3396649"/>
                  </a:lnTo>
                  <a:lnTo>
                    <a:pt x="2098364" y="3396794"/>
                  </a:lnTo>
                  <a:cubicBezTo>
                    <a:pt x="2094677" y="3396866"/>
                    <a:pt x="2090990" y="3396866"/>
                    <a:pt x="2087376" y="3396866"/>
                  </a:cubicBezTo>
                  <a:cubicBezTo>
                    <a:pt x="2076098" y="3396866"/>
                    <a:pt x="2065037" y="3396649"/>
                    <a:pt x="2054338" y="3396360"/>
                  </a:cubicBezTo>
                  <a:lnTo>
                    <a:pt x="2044940" y="3396143"/>
                  </a:lnTo>
                  <a:cubicBezTo>
                    <a:pt x="2014288" y="3395782"/>
                    <a:pt x="1983419" y="3394047"/>
                    <a:pt x="1953490" y="3392456"/>
                  </a:cubicBezTo>
                  <a:lnTo>
                    <a:pt x="1939537" y="3391733"/>
                  </a:lnTo>
                  <a:lnTo>
                    <a:pt x="1939104" y="3391733"/>
                  </a:lnTo>
                  <a:lnTo>
                    <a:pt x="1938670" y="3391661"/>
                  </a:lnTo>
                  <a:lnTo>
                    <a:pt x="1925802" y="3390576"/>
                  </a:lnTo>
                  <a:cubicBezTo>
                    <a:pt x="1895511" y="3388046"/>
                    <a:pt x="1864208" y="3385444"/>
                    <a:pt x="1833340" y="3381540"/>
                  </a:cubicBezTo>
                  <a:cubicBezTo>
                    <a:pt x="1757577" y="3372503"/>
                    <a:pt x="1688610" y="3360719"/>
                    <a:pt x="1622607" y="3345466"/>
                  </a:cubicBezTo>
                  <a:cubicBezTo>
                    <a:pt x="1552121" y="3329200"/>
                    <a:pt x="1482576" y="3308163"/>
                    <a:pt x="1415922" y="3283005"/>
                  </a:cubicBezTo>
                  <a:cubicBezTo>
                    <a:pt x="1349919" y="3258064"/>
                    <a:pt x="1283699" y="3227557"/>
                    <a:pt x="1219070" y="3192205"/>
                  </a:cubicBezTo>
                  <a:cubicBezTo>
                    <a:pt x="1168103" y="3163722"/>
                    <a:pt x="1118366" y="3132130"/>
                    <a:pt x="1071376" y="3098297"/>
                  </a:cubicBezTo>
                  <a:cubicBezTo>
                    <a:pt x="751409" y="2910192"/>
                    <a:pt x="483131" y="2641481"/>
                    <a:pt x="295677" y="2321152"/>
                  </a:cubicBezTo>
                  <a:cubicBezTo>
                    <a:pt x="102222" y="1990631"/>
                    <a:pt x="0" y="1612468"/>
                    <a:pt x="0" y="1227366"/>
                  </a:cubicBezTo>
                  <a:cubicBezTo>
                    <a:pt x="0" y="934653"/>
                    <a:pt x="57328" y="650616"/>
                    <a:pt x="170466" y="383205"/>
                  </a:cubicBezTo>
                  <a:cubicBezTo>
                    <a:pt x="225083" y="254055"/>
                    <a:pt x="291484" y="131501"/>
                    <a:pt x="369126" y="163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6"/>
          <p:cNvGrpSpPr/>
          <p:nvPr/>
        </p:nvGrpSpPr>
        <p:grpSpPr>
          <a:xfrm>
            <a:off x="8119432" y="1083307"/>
            <a:ext cx="4072265" cy="4166243"/>
            <a:chOff x="8119432" y="8192"/>
            <a:chExt cx="4072265" cy="4166243"/>
          </a:xfrm>
        </p:grpSpPr>
        <p:sp>
          <p:nvSpPr>
            <p:cNvPr id="173" name="Google Shape;173;p6"/>
            <p:cNvSpPr/>
            <p:nvPr/>
          </p:nvSpPr>
          <p:spPr>
            <a:xfrm>
              <a:off x="8353782" y="8192"/>
              <a:ext cx="3837915" cy="4003221"/>
            </a:xfrm>
            <a:custGeom>
              <a:avLst/>
              <a:gdLst/>
              <a:ahLst/>
              <a:cxnLst/>
              <a:rect l="l" t="t" r="r" b="b"/>
              <a:pathLst>
                <a:path w="3837915" h="4003221" extrusionOk="0">
                  <a:moveTo>
                    <a:pt x="3255052" y="0"/>
                  </a:moveTo>
                  <a:lnTo>
                    <a:pt x="3542345" y="0"/>
                  </a:lnTo>
                  <a:lnTo>
                    <a:pt x="3648079" y="100626"/>
                  </a:lnTo>
                  <a:cubicBezTo>
                    <a:pt x="3698128" y="152488"/>
                    <a:pt x="3745981" y="206445"/>
                    <a:pt x="3791576" y="262236"/>
                  </a:cubicBezTo>
                  <a:lnTo>
                    <a:pt x="3837915" y="323783"/>
                  </a:lnTo>
                  <a:lnTo>
                    <a:pt x="3837915" y="700420"/>
                  </a:lnTo>
                  <a:lnTo>
                    <a:pt x="3748015" y="551697"/>
                  </a:lnTo>
                  <a:cubicBezTo>
                    <a:pt x="3674817" y="440246"/>
                    <a:pt x="3593236" y="334266"/>
                    <a:pt x="3503979" y="235217"/>
                  </a:cubicBezTo>
                  <a:cubicBezTo>
                    <a:pt x="3459209" y="185853"/>
                    <a:pt x="3412404" y="138303"/>
                    <a:pt x="3363675" y="92848"/>
                  </a:cubicBezTo>
                  <a:close/>
                  <a:moveTo>
                    <a:pt x="797496" y="0"/>
                  </a:moveTo>
                  <a:lnTo>
                    <a:pt x="1236649" y="0"/>
                  </a:lnTo>
                  <a:lnTo>
                    <a:pt x="1163463" y="57508"/>
                  </a:lnTo>
                  <a:lnTo>
                    <a:pt x="1122281" y="89181"/>
                  </a:lnTo>
                  <a:cubicBezTo>
                    <a:pt x="1109143" y="99578"/>
                    <a:pt x="1095685" y="109491"/>
                    <a:pt x="1082871" y="120210"/>
                  </a:cubicBezTo>
                  <a:cubicBezTo>
                    <a:pt x="978583" y="203866"/>
                    <a:pt x="882595" y="294614"/>
                    <a:pt x="791605" y="386813"/>
                  </a:cubicBezTo>
                  <a:cubicBezTo>
                    <a:pt x="746311" y="433154"/>
                    <a:pt x="702549" y="480301"/>
                    <a:pt x="660561" y="528577"/>
                  </a:cubicBezTo>
                  <a:cubicBezTo>
                    <a:pt x="618571" y="576852"/>
                    <a:pt x="577953" y="626014"/>
                    <a:pt x="539751" y="677030"/>
                  </a:cubicBezTo>
                  <a:cubicBezTo>
                    <a:pt x="463187" y="778658"/>
                    <a:pt x="394763" y="888266"/>
                    <a:pt x="348663" y="1008672"/>
                  </a:cubicBezTo>
                  <a:cubicBezTo>
                    <a:pt x="325615" y="1068714"/>
                    <a:pt x="307965" y="1130932"/>
                    <a:pt x="294667" y="1194198"/>
                  </a:cubicBezTo>
                  <a:cubicBezTo>
                    <a:pt x="291523" y="1210075"/>
                    <a:pt x="287897" y="1225791"/>
                    <a:pt x="285157" y="1241748"/>
                  </a:cubicBezTo>
                  <a:lnTo>
                    <a:pt x="277177" y="1289702"/>
                  </a:lnTo>
                  <a:cubicBezTo>
                    <a:pt x="272907" y="1321858"/>
                    <a:pt x="268393" y="1354015"/>
                    <a:pt x="265733" y="1386494"/>
                  </a:cubicBezTo>
                  <a:cubicBezTo>
                    <a:pt x="264203" y="1402694"/>
                    <a:pt x="262751" y="1418893"/>
                    <a:pt x="262025" y="1435173"/>
                  </a:cubicBezTo>
                  <a:cubicBezTo>
                    <a:pt x="261221" y="1451453"/>
                    <a:pt x="259931" y="1467652"/>
                    <a:pt x="259447" y="1484012"/>
                  </a:cubicBezTo>
                  <a:lnTo>
                    <a:pt x="258319" y="1533013"/>
                  </a:lnTo>
                  <a:cubicBezTo>
                    <a:pt x="257915" y="1549293"/>
                    <a:pt x="258479" y="1565734"/>
                    <a:pt x="258561" y="1582094"/>
                  </a:cubicBezTo>
                  <a:lnTo>
                    <a:pt x="258803" y="1606676"/>
                  </a:lnTo>
                  <a:cubicBezTo>
                    <a:pt x="259043" y="1614654"/>
                    <a:pt x="259527" y="1622472"/>
                    <a:pt x="259849" y="1630370"/>
                  </a:cubicBezTo>
                  <a:cubicBezTo>
                    <a:pt x="260253" y="1638268"/>
                    <a:pt x="260495" y="1646166"/>
                    <a:pt x="261059" y="1653984"/>
                  </a:cubicBezTo>
                  <a:lnTo>
                    <a:pt x="262993" y="1677517"/>
                  </a:lnTo>
                  <a:cubicBezTo>
                    <a:pt x="265491" y="1708868"/>
                    <a:pt x="269683" y="1739977"/>
                    <a:pt x="274517" y="1770844"/>
                  </a:cubicBezTo>
                  <a:cubicBezTo>
                    <a:pt x="294989" y="1894394"/>
                    <a:pt x="335043" y="2013189"/>
                    <a:pt x="391217" y="2126342"/>
                  </a:cubicBezTo>
                  <a:cubicBezTo>
                    <a:pt x="446745" y="2239898"/>
                    <a:pt x="517829" y="2347974"/>
                    <a:pt x="595845" y="2454761"/>
                  </a:cubicBezTo>
                  <a:cubicBezTo>
                    <a:pt x="615267" y="2481437"/>
                    <a:pt x="635495" y="2507952"/>
                    <a:pt x="655967" y="2534387"/>
                  </a:cubicBezTo>
                  <a:cubicBezTo>
                    <a:pt x="676357" y="2560983"/>
                    <a:pt x="697069" y="2587498"/>
                    <a:pt x="718105" y="2614013"/>
                  </a:cubicBezTo>
                  <a:lnTo>
                    <a:pt x="847053" y="2775281"/>
                  </a:lnTo>
                  <a:cubicBezTo>
                    <a:pt x="934821" y="2885936"/>
                    <a:pt x="1016541" y="2997638"/>
                    <a:pt x="1096651" y="3106762"/>
                  </a:cubicBezTo>
                  <a:cubicBezTo>
                    <a:pt x="1176761" y="3215804"/>
                    <a:pt x="1257677" y="3320737"/>
                    <a:pt x="1344879" y="3415595"/>
                  </a:cubicBezTo>
                  <a:cubicBezTo>
                    <a:pt x="1431921" y="3510454"/>
                    <a:pt x="1524683" y="3596125"/>
                    <a:pt x="1629375" y="3662534"/>
                  </a:cubicBezTo>
                  <a:cubicBezTo>
                    <a:pt x="1681679" y="3695739"/>
                    <a:pt x="1736805" y="3724108"/>
                    <a:pt x="1794753" y="3746674"/>
                  </a:cubicBezTo>
                  <a:cubicBezTo>
                    <a:pt x="1852619" y="3769401"/>
                    <a:pt x="1913225" y="3785761"/>
                    <a:pt x="1975443" y="3797931"/>
                  </a:cubicBezTo>
                  <a:cubicBezTo>
                    <a:pt x="2006551" y="3803975"/>
                    <a:pt x="2038225" y="3808811"/>
                    <a:pt x="2070221" y="3812115"/>
                  </a:cubicBezTo>
                  <a:cubicBezTo>
                    <a:pt x="2078199" y="3813083"/>
                    <a:pt x="2086259" y="3813727"/>
                    <a:pt x="2094237" y="3814452"/>
                  </a:cubicBezTo>
                  <a:cubicBezTo>
                    <a:pt x="2102297" y="3815097"/>
                    <a:pt x="2110195" y="3815904"/>
                    <a:pt x="2118737" y="3816226"/>
                  </a:cubicBezTo>
                  <a:lnTo>
                    <a:pt x="2169351" y="3818805"/>
                  </a:lnTo>
                  <a:cubicBezTo>
                    <a:pt x="2236887" y="3821142"/>
                    <a:pt x="2304505" y="3819691"/>
                    <a:pt x="2371721" y="3814372"/>
                  </a:cubicBezTo>
                  <a:cubicBezTo>
                    <a:pt x="2439017" y="3809214"/>
                    <a:pt x="2505747" y="3799301"/>
                    <a:pt x="2571593" y="3785923"/>
                  </a:cubicBezTo>
                  <a:cubicBezTo>
                    <a:pt x="2637437" y="3772383"/>
                    <a:pt x="2702395" y="3755459"/>
                    <a:pt x="2766629" y="3737647"/>
                  </a:cubicBezTo>
                  <a:cubicBezTo>
                    <a:pt x="2895175" y="3702105"/>
                    <a:pt x="3022029" y="3662856"/>
                    <a:pt x="3145015" y="3612969"/>
                  </a:cubicBezTo>
                  <a:cubicBezTo>
                    <a:pt x="3206427" y="3587985"/>
                    <a:pt x="3266711" y="3560099"/>
                    <a:pt x="3324657" y="3528023"/>
                  </a:cubicBezTo>
                  <a:cubicBezTo>
                    <a:pt x="3339245" y="3520206"/>
                    <a:pt x="3353429" y="3511583"/>
                    <a:pt x="3367695" y="3503281"/>
                  </a:cubicBezTo>
                  <a:cubicBezTo>
                    <a:pt x="3381879" y="3494738"/>
                    <a:pt x="3395821" y="3485873"/>
                    <a:pt x="3409925" y="3477250"/>
                  </a:cubicBezTo>
                  <a:lnTo>
                    <a:pt x="3451189" y="3449687"/>
                  </a:lnTo>
                  <a:lnTo>
                    <a:pt x="3491567" y="3420915"/>
                  </a:lnTo>
                  <a:cubicBezTo>
                    <a:pt x="3597709" y="3342175"/>
                    <a:pt x="3692647" y="3249734"/>
                    <a:pt x="3775819" y="3148509"/>
                  </a:cubicBezTo>
                  <a:lnTo>
                    <a:pt x="3837915" y="3064394"/>
                  </a:lnTo>
                  <a:lnTo>
                    <a:pt x="3837915" y="3357901"/>
                  </a:lnTo>
                  <a:lnTo>
                    <a:pt x="3766814" y="3428500"/>
                  </a:lnTo>
                  <a:cubicBezTo>
                    <a:pt x="3712111" y="3476786"/>
                    <a:pt x="3654809" y="3521938"/>
                    <a:pt x="3595693" y="3564129"/>
                  </a:cubicBezTo>
                  <a:lnTo>
                    <a:pt x="3551045" y="3595399"/>
                  </a:lnTo>
                  <a:lnTo>
                    <a:pt x="3505589" y="3625381"/>
                  </a:lnTo>
                  <a:cubicBezTo>
                    <a:pt x="3490277" y="3635052"/>
                    <a:pt x="3475045" y="3644965"/>
                    <a:pt x="3459651" y="3654475"/>
                  </a:cubicBezTo>
                  <a:lnTo>
                    <a:pt x="3413069" y="3682521"/>
                  </a:lnTo>
                  <a:cubicBezTo>
                    <a:pt x="3350529" y="3719191"/>
                    <a:pt x="3286779" y="3753766"/>
                    <a:pt x="3221417" y="3784956"/>
                  </a:cubicBezTo>
                  <a:cubicBezTo>
                    <a:pt x="3090695" y="3847496"/>
                    <a:pt x="2953121" y="3895691"/>
                    <a:pt x="2812003" y="3925188"/>
                  </a:cubicBezTo>
                  <a:cubicBezTo>
                    <a:pt x="2741403" y="3939856"/>
                    <a:pt x="2670239" y="3950091"/>
                    <a:pt x="2598995" y="3958070"/>
                  </a:cubicBezTo>
                  <a:cubicBezTo>
                    <a:pt x="2527831" y="3966210"/>
                    <a:pt x="2456747" y="3972738"/>
                    <a:pt x="2385825" y="3979428"/>
                  </a:cubicBezTo>
                  <a:cubicBezTo>
                    <a:pt x="2314821" y="3985794"/>
                    <a:pt x="2243819" y="3991436"/>
                    <a:pt x="2172655" y="3996433"/>
                  </a:cubicBezTo>
                  <a:lnTo>
                    <a:pt x="2119221" y="3999898"/>
                  </a:lnTo>
                  <a:cubicBezTo>
                    <a:pt x="2110437" y="4000543"/>
                    <a:pt x="2101007" y="4000946"/>
                    <a:pt x="2091739" y="4001429"/>
                  </a:cubicBezTo>
                  <a:cubicBezTo>
                    <a:pt x="2082471" y="4001913"/>
                    <a:pt x="2073121" y="4002396"/>
                    <a:pt x="2063773" y="4002558"/>
                  </a:cubicBezTo>
                  <a:cubicBezTo>
                    <a:pt x="2026459" y="4003767"/>
                    <a:pt x="1988821" y="4003364"/>
                    <a:pt x="1951103" y="4001027"/>
                  </a:cubicBezTo>
                  <a:cubicBezTo>
                    <a:pt x="1800151" y="3992322"/>
                    <a:pt x="1648073" y="3951784"/>
                    <a:pt x="1508565" y="3886262"/>
                  </a:cubicBezTo>
                  <a:cubicBezTo>
                    <a:pt x="1368655" y="3820900"/>
                    <a:pt x="1243089" y="3730796"/>
                    <a:pt x="1132757" y="3631183"/>
                  </a:cubicBezTo>
                  <a:cubicBezTo>
                    <a:pt x="1077389" y="3581376"/>
                    <a:pt x="1025487" y="3529071"/>
                    <a:pt x="976083" y="3475718"/>
                  </a:cubicBezTo>
                  <a:cubicBezTo>
                    <a:pt x="926681" y="3422366"/>
                    <a:pt x="879129" y="3368287"/>
                    <a:pt x="833675" y="3313645"/>
                  </a:cubicBezTo>
                  <a:cubicBezTo>
                    <a:pt x="742363" y="3204602"/>
                    <a:pt x="659109" y="3093141"/>
                    <a:pt x="577065" y="2984421"/>
                  </a:cubicBezTo>
                  <a:lnTo>
                    <a:pt x="514445" y="2901570"/>
                  </a:lnTo>
                  <a:cubicBezTo>
                    <a:pt x="493409" y="2873524"/>
                    <a:pt x="472213" y="2845236"/>
                    <a:pt x="451421" y="2816464"/>
                  </a:cubicBezTo>
                  <a:cubicBezTo>
                    <a:pt x="430547" y="2787773"/>
                    <a:pt x="409753" y="2758759"/>
                    <a:pt x="389203" y="2729262"/>
                  </a:cubicBezTo>
                  <a:cubicBezTo>
                    <a:pt x="368813" y="2699684"/>
                    <a:pt x="348583" y="2669864"/>
                    <a:pt x="328757" y="2639320"/>
                  </a:cubicBezTo>
                  <a:cubicBezTo>
                    <a:pt x="289025" y="2578552"/>
                    <a:pt x="250501" y="2515850"/>
                    <a:pt x="215281" y="2450489"/>
                  </a:cubicBezTo>
                  <a:cubicBezTo>
                    <a:pt x="179901" y="2385208"/>
                    <a:pt x="147019" y="2317671"/>
                    <a:pt x="118811" y="2247394"/>
                  </a:cubicBezTo>
                  <a:cubicBezTo>
                    <a:pt x="61589" y="2107483"/>
                    <a:pt x="22986" y="1957176"/>
                    <a:pt x="7835" y="1805419"/>
                  </a:cubicBezTo>
                  <a:cubicBezTo>
                    <a:pt x="4208" y="1767459"/>
                    <a:pt x="1467" y="1729500"/>
                    <a:pt x="662" y="1691621"/>
                  </a:cubicBezTo>
                  <a:lnTo>
                    <a:pt x="17" y="1663172"/>
                  </a:lnTo>
                  <a:cubicBezTo>
                    <a:pt x="-64" y="1653742"/>
                    <a:pt x="178" y="1644232"/>
                    <a:pt x="178" y="1634803"/>
                  </a:cubicBezTo>
                  <a:lnTo>
                    <a:pt x="500" y="1606515"/>
                  </a:lnTo>
                  <a:lnTo>
                    <a:pt x="1548" y="1579032"/>
                  </a:lnTo>
                  <a:cubicBezTo>
                    <a:pt x="3886" y="1505853"/>
                    <a:pt x="9688" y="1432513"/>
                    <a:pt x="19037" y="1359495"/>
                  </a:cubicBezTo>
                  <a:cubicBezTo>
                    <a:pt x="27902" y="1286397"/>
                    <a:pt x="40635" y="1213460"/>
                    <a:pt x="57561" y="1141329"/>
                  </a:cubicBezTo>
                  <a:cubicBezTo>
                    <a:pt x="74645" y="1069278"/>
                    <a:pt x="94875" y="997792"/>
                    <a:pt x="117925" y="927031"/>
                  </a:cubicBezTo>
                  <a:cubicBezTo>
                    <a:pt x="164427" y="785751"/>
                    <a:pt x="222293" y="646082"/>
                    <a:pt x="299421" y="516810"/>
                  </a:cubicBezTo>
                  <a:cubicBezTo>
                    <a:pt x="376387" y="387458"/>
                    <a:pt x="473987" y="271967"/>
                    <a:pt x="581981" y="171064"/>
                  </a:cubicBezTo>
                  <a:cubicBezTo>
                    <a:pt x="635899" y="120371"/>
                    <a:pt x="693281" y="74272"/>
                    <a:pt x="752035" y="3091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95786" y="8192"/>
              <a:ext cx="3795910" cy="3976446"/>
            </a:xfrm>
            <a:custGeom>
              <a:avLst/>
              <a:gdLst/>
              <a:ahLst/>
              <a:cxnLst/>
              <a:rect l="l" t="t" r="r" b="b"/>
              <a:pathLst>
                <a:path w="3795910" h="3976446" extrusionOk="0">
                  <a:moveTo>
                    <a:pt x="2774030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224262"/>
                  </a:lnTo>
                  <a:lnTo>
                    <a:pt x="3780558" y="1178644"/>
                  </a:lnTo>
                  <a:cubicBezTo>
                    <a:pt x="3682718" y="924210"/>
                    <a:pt x="3538616" y="682027"/>
                    <a:pt x="3363890" y="478125"/>
                  </a:cubicBezTo>
                  <a:cubicBezTo>
                    <a:pt x="3230609" y="322539"/>
                    <a:pt x="3083546" y="191932"/>
                    <a:pt x="2925149" y="88243"/>
                  </a:cubicBezTo>
                  <a:close/>
                  <a:moveTo>
                    <a:pt x="875937" y="0"/>
                  </a:moveTo>
                  <a:lnTo>
                    <a:pt x="1567553" y="0"/>
                  </a:lnTo>
                  <a:lnTo>
                    <a:pt x="1509968" y="39800"/>
                  </a:lnTo>
                  <a:cubicBezTo>
                    <a:pt x="1479892" y="61177"/>
                    <a:pt x="1448244" y="84134"/>
                    <a:pt x="1414576" y="108685"/>
                  </a:cubicBezTo>
                  <a:cubicBezTo>
                    <a:pt x="1349618" y="156074"/>
                    <a:pt x="1282404" y="205075"/>
                    <a:pt x="1208498" y="255204"/>
                  </a:cubicBezTo>
                  <a:cubicBezTo>
                    <a:pt x="643862" y="638265"/>
                    <a:pt x="402968" y="1049452"/>
                    <a:pt x="402968" y="1630048"/>
                  </a:cubicBezTo>
                  <a:cubicBezTo>
                    <a:pt x="402968" y="2011093"/>
                    <a:pt x="599212" y="2290672"/>
                    <a:pt x="898536" y="2673733"/>
                  </a:cubicBezTo>
                  <a:cubicBezTo>
                    <a:pt x="931982" y="2716528"/>
                    <a:pt x="965026" y="2759323"/>
                    <a:pt x="996940" y="2800748"/>
                  </a:cubicBezTo>
                  <a:cubicBezTo>
                    <a:pt x="1170136" y="3025281"/>
                    <a:pt x="1333742" y="3237323"/>
                    <a:pt x="1511370" y="3378442"/>
                  </a:cubicBezTo>
                  <a:cubicBezTo>
                    <a:pt x="1681180" y="3513355"/>
                    <a:pt x="1851554" y="3573559"/>
                    <a:pt x="2063838" y="3573559"/>
                  </a:cubicBezTo>
                  <a:cubicBezTo>
                    <a:pt x="2595916" y="3573559"/>
                    <a:pt x="3074318" y="3418013"/>
                    <a:pt x="3410956" y="3135533"/>
                  </a:cubicBezTo>
                  <a:cubicBezTo>
                    <a:pt x="3575610" y="2997316"/>
                    <a:pt x="3703592" y="2831535"/>
                    <a:pt x="3791278" y="2642785"/>
                  </a:cubicBezTo>
                  <a:lnTo>
                    <a:pt x="3795910" y="2631043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395786" y="8192"/>
              <a:ext cx="3795910" cy="3976446"/>
            </a:xfrm>
            <a:custGeom>
              <a:avLst/>
              <a:gdLst/>
              <a:ahLst/>
              <a:cxnLst/>
              <a:rect l="l" t="t" r="r" b="b"/>
              <a:pathLst>
                <a:path w="3795910" h="3976446" extrusionOk="0">
                  <a:moveTo>
                    <a:pt x="2580815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510297"/>
                  </a:lnTo>
                  <a:lnTo>
                    <a:pt x="3768579" y="1396156"/>
                  </a:lnTo>
                  <a:cubicBezTo>
                    <a:pt x="3750381" y="1332688"/>
                    <a:pt x="3729281" y="1269653"/>
                    <a:pt x="3705364" y="1207496"/>
                  </a:cubicBezTo>
                  <a:cubicBezTo>
                    <a:pt x="3610748" y="961606"/>
                    <a:pt x="3471482" y="727482"/>
                    <a:pt x="3302720" y="530511"/>
                  </a:cubicBezTo>
                  <a:cubicBezTo>
                    <a:pt x="3134198" y="333783"/>
                    <a:pt x="2934810" y="172918"/>
                    <a:pt x="2726154" y="65165"/>
                  </a:cubicBezTo>
                  <a:close/>
                  <a:moveTo>
                    <a:pt x="875937" y="0"/>
                  </a:moveTo>
                  <a:lnTo>
                    <a:pt x="1715693" y="0"/>
                  </a:lnTo>
                  <a:lnTo>
                    <a:pt x="1710753" y="2712"/>
                  </a:lnTo>
                  <a:cubicBezTo>
                    <a:pt x="1639116" y="45512"/>
                    <a:pt x="1560209" y="102126"/>
                    <a:pt x="1462046" y="173724"/>
                  </a:cubicBezTo>
                  <a:cubicBezTo>
                    <a:pt x="1396524" y="221516"/>
                    <a:pt x="1328744" y="270920"/>
                    <a:pt x="1253712" y="321855"/>
                  </a:cubicBezTo>
                  <a:cubicBezTo>
                    <a:pt x="988236" y="501981"/>
                    <a:pt x="799488" y="686782"/>
                    <a:pt x="676824" y="886976"/>
                  </a:cubicBezTo>
                  <a:cubicBezTo>
                    <a:pt x="546746" y="1099179"/>
                    <a:pt x="483560" y="1342248"/>
                    <a:pt x="483560" y="1629967"/>
                  </a:cubicBezTo>
                  <a:cubicBezTo>
                    <a:pt x="483560" y="1793249"/>
                    <a:pt x="522648" y="1945087"/>
                    <a:pt x="606626" y="2107886"/>
                  </a:cubicBezTo>
                  <a:cubicBezTo>
                    <a:pt x="692862" y="2275037"/>
                    <a:pt x="818588" y="2440495"/>
                    <a:pt x="961964" y="2624007"/>
                  </a:cubicBezTo>
                  <a:cubicBezTo>
                    <a:pt x="995572" y="2667044"/>
                    <a:pt x="1028694" y="2709919"/>
                    <a:pt x="1060690" y="2751425"/>
                  </a:cubicBezTo>
                  <a:cubicBezTo>
                    <a:pt x="1230824" y="2971929"/>
                    <a:pt x="1391526" y="3180182"/>
                    <a:pt x="1561498" y="3315257"/>
                  </a:cubicBezTo>
                  <a:cubicBezTo>
                    <a:pt x="1718172" y="3439773"/>
                    <a:pt x="1868398" y="3492885"/>
                    <a:pt x="2063838" y="3492885"/>
                  </a:cubicBezTo>
                  <a:cubicBezTo>
                    <a:pt x="2576976" y="3492885"/>
                    <a:pt x="3037004" y="3344029"/>
                    <a:pt x="3359136" y="3073718"/>
                  </a:cubicBezTo>
                  <a:cubicBezTo>
                    <a:pt x="3514680" y="2943157"/>
                    <a:pt x="3635490" y="2786805"/>
                    <a:pt x="3718180" y="2608775"/>
                  </a:cubicBezTo>
                  <a:cubicBezTo>
                    <a:pt x="3740323" y="2561124"/>
                    <a:pt x="3759736" y="2511891"/>
                    <a:pt x="3776400" y="2461172"/>
                  </a:cubicBezTo>
                  <a:lnTo>
                    <a:pt x="3795910" y="2387988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119432" y="8192"/>
              <a:ext cx="4072264" cy="4166243"/>
            </a:xfrm>
            <a:custGeom>
              <a:avLst/>
              <a:gdLst/>
              <a:ahLst/>
              <a:cxnLst/>
              <a:rect l="l" t="t" r="r" b="b"/>
              <a:pathLst>
                <a:path w="4072264" h="4166243" extrusionOk="0">
                  <a:moveTo>
                    <a:pt x="32479" y="1644313"/>
                  </a:moveTo>
                  <a:cubicBezTo>
                    <a:pt x="32399" y="1648746"/>
                    <a:pt x="32318" y="1653178"/>
                    <a:pt x="32318" y="1657691"/>
                  </a:cubicBezTo>
                  <a:cubicBezTo>
                    <a:pt x="32318" y="1661560"/>
                    <a:pt x="32318" y="1665428"/>
                    <a:pt x="32399" y="1669458"/>
                  </a:cubicBezTo>
                  <a:cubicBezTo>
                    <a:pt x="32238" y="1660915"/>
                    <a:pt x="32399" y="1652614"/>
                    <a:pt x="32479" y="1644313"/>
                  </a:cubicBezTo>
                  <a:close/>
                  <a:moveTo>
                    <a:pt x="3644856" y="0"/>
                  </a:moveTo>
                  <a:lnTo>
                    <a:pt x="4072264" y="0"/>
                  </a:lnTo>
                  <a:lnTo>
                    <a:pt x="4072264" y="475595"/>
                  </a:lnTo>
                  <a:lnTo>
                    <a:pt x="4056974" y="454219"/>
                  </a:lnTo>
                  <a:cubicBezTo>
                    <a:pt x="4046396" y="439662"/>
                    <a:pt x="4034951" y="424208"/>
                    <a:pt x="4023144" y="408815"/>
                  </a:cubicBezTo>
                  <a:lnTo>
                    <a:pt x="4022984" y="408654"/>
                  </a:lnTo>
                  <a:lnTo>
                    <a:pt x="4022822" y="408493"/>
                  </a:lnTo>
                  <a:cubicBezTo>
                    <a:pt x="4014118" y="396726"/>
                    <a:pt x="4004930" y="384879"/>
                    <a:pt x="3995984" y="373435"/>
                  </a:cubicBezTo>
                  <a:lnTo>
                    <a:pt x="3990424" y="366342"/>
                  </a:lnTo>
                  <a:cubicBezTo>
                    <a:pt x="3979060" y="351433"/>
                    <a:pt x="3967454" y="337248"/>
                    <a:pt x="3957622" y="325240"/>
                  </a:cubicBezTo>
                  <a:cubicBezTo>
                    <a:pt x="3908782" y="265601"/>
                    <a:pt x="3862844" y="213295"/>
                    <a:pt x="3817228" y="165262"/>
                  </a:cubicBezTo>
                  <a:cubicBezTo>
                    <a:pt x="3767905" y="112957"/>
                    <a:pt x="3716507" y="62848"/>
                    <a:pt x="3663395" y="15247"/>
                  </a:cubicBezTo>
                  <a:close/>
                  <a:moveTo>
                    <a:pt x="750521" y="0"/>
                  </a:moveTo>
                  <a:lnTo>
                    <a:pt x="1219165" y="0"/>
                  </a:lnTo>
                  <a:lnTo>
                    <a:pt x="1207612" y="8508"/>
                  </a:lnTo>
                  <a:cubicBezTo>
                    <a:pt x="1192782" y="19307"/>
                    <a:pt x="1178680" y="29542"/>
                    <a:pt x="1165058" y="39778"/>
                  </a:cubicBezTo>
                  <a:lnTo>
                    <a:pt x="1164898" y="39939"/>
                  </a:lnTo>
                  <a:lnTo>
                    <a:pt x="1164736" y="40100"/>
                  </a:lnTo>
                  <a:cubicBezTo>
                    <a:pt x="1140478" y="57750"/>
                    <a:pt x="1116138" y="76609"/>
                    <a:pt x="1092606" y="94823"/>
                  </a:cubicBezTo>
                  <a:lnTo>
                    <a:pt x="1078984" y="105381"/>
                  </a:lnTo>
                  <a:lnTo>
                    <a:pt x="1072376" y="110700"/>
                  </a:lnTo>
                  <a:cubicBezTo>
                    <a:pt x="1047070" y="131171"/>
                    <a:pt x="1020878" y="152206"/>
                    <a:pt x="995974" y="173724"/>
                  </a:cubicBezTo>
                  <a:cubicBezTo>
                    <a:pt x="940526" y="221032"/>
                    <a:pt x="887978" y="269711"/>
                    <a:pt x="839784" y="318309"/>
                  </a:cubicBezTo>
                  <a:cubicBezTo>
                    <a:pt x="737672" y="421791"/>
                    <a:pt x="650228" y="530672"/>
                    <a:pt x="580030" y="641730"/>
                  </a:cubicBezTo>
                  <a:cubicBezTo>
                    <a:pt x="540620" y="704593"/>
                    <a:pt x="508786" y="762782"/>
                    <a:pt x="482754" y="819842"/>
                  </a:cubicBezTo>
                  <a:lnTo>
                    <a:pt x="482674" y="820003"/>
                  </a:lnTo>
                  <a:lnTo>
                    <a:pt x="482594" y="820164"/>
                  </a:lnTo>
                  <a:cubicBezTo>
                    <a:pt x="455272" y="878192"/>
                    <a:pt x="430530" y="941457"/>
                    <a:pt x="409092" y="1008189"/>
                  </a:cubicBezTo>
                  <a:cubicBezTo>
                    <a:pt x="389346" y="1069601"/>
                    <a:pt x="372180" y="1135688"/>
                    <a:pt x="358238" y="1204514"/>
                  </a:cubicBezTo>
                  <a:cubicBezTo>
                    <a:pt x="351952" y="1236188"/>
                    <a:pt x="346310" y="1269795"/>
                    <a:pt x="341474" y="1304128"/>
                  </a:cubicBezTo>
                  <a:cubicBezTo>
                    <a:pt x="336962" y="1336365"/>
                    <a:pt x="333174" y="1370053"/>
                    <a:pt x="330110" y="1404144"/>
                  </a:cubicBezTo>
                  <a:cubicBezTo>
                    <a:pt x="324146" y="1469344"/>
                    <a:pt x="321246" y="1537043"/>
                    <a:pt x="321084" y="1611189"/>
                  </a:cubicBezTo>
                  <a:lnTo>
                    <a:pt x="321084" y="1621586"/>
                  </a:lnTo>
                  <a:cubicBezTo>
                    <a:pt x="321004" y="1626179"/>
                    <a:pt x="321004" y="1630693"/>
                    <a:pt x="321004" y="1635286"/>
                  </a:cubicBezTo>
                  <a:cubicBezTo>
                    <a:pt x="321004" y="1646328"/>
                    <a:pt x="321084" y="1654548"/>
                    <a:pt x="321406" y="1661963"/>
                  </a:cubicBezTo>
                  <a:lnTo>
                    <a:pt x="321406" y="1662205"/>
                  </a:lnTo>
                  <a:lnTo>
                    <a:pt x="321406" y="1662446"/>
                  </a:lnTo>
                  <a:lnTo>
                    <a:pt x="322052" y="1687511"/>
                  </a:lnTo>
                  <a:lnTo>
                    <a:pt x="323340" y="1712737"/>
                  </a:lnTo>
                  <a:cubicBezTo>
                    <a:pt x="324630" y="1741428"/>
                    <a:pt x="327290" y="1771973"/>
                    <a:pt x="331964" y="1811544"/>
                  </a:cubicBezTo>
                  <a:cubicBezTo>
                    <a:pt x="347680" y="1940091"/>
                    <a:pt x="382416" y="2068637"/>
                    <a:pt x="435204" y="2193557"/>
                  </a:cubicBezTo>
                  <a:cubicBezTo>
                    <a:pt x="459140" y="2250859"/>
                    <a:pt x="488558" y="2310176"/>
                    <a:pt x="525146" y="2374973"/>
                  </a:cubicBezTo>
                  <a:cubicBezTo>
                    <a:pt x="556416" y="2430744"/>
                    <a:pt x="592362" y="2488287"/>
                    <a:pt x="635076" y="2550989"/>
                  </a:cubicBezTo>
                  <a:cubicBezTo>
                    <a:pt x="670216" y="2602569"/>
                    <a:pt x="709948" y="2657292"/>
                    <a:pt x="760076" y="2723056"/>
                  </a:cubicBezTo>
                  <a:cubicBezTo>
                    <a:pt x="781998" y="2751909"/>
                    <a:pt x="804968" y="2781003"/>
                    <a:pt x="826324" y="2808002"/>
                  </a:cubicBezTo>
                  <a:lnTo>
                    <a:pt x="895634" y="2894640"/>
                  </a:lnTo>
                  <a:cubicBezTo>
                    <a:pt x="934320" y="2943399"/>
                    <a:pt x="972762" y="2992883"/>
                    <a:pt x="1009998" y="3040675"/>
                  </a:cubicBezTo>
                  <a:cubicBezTo>
                    <a:pt x="1061818" y="3107245"/>
                    <a:pt x="1115414" y="3176153"/>
                    <a:pt x="1168604" y="3241353"/>
                  </a:cubicBezTo>
                  <a:cubicBezTo>
                    <a:pt x="1276680" y="3374896"/>
                    <a:pt x="1364448" y="3471286"/>
                    <a:pt x="1452938" y="3553733"/>
                  </a:cubicBezTo>
                  <a:cubicBezTo>
                    <a:pt x="1507178" y="3603943"/>
                    <a:pt x="1558516" y="3646254"/>
                    <a:pt x="1609774" y="3682925"/>
                  </a:cubicBezTo>
                  <a:cubicBezTo>
                    <a:pt x="1668042" y="3724269"/>
                    <a:pt x="1723814" y="3757634"/>
                    <a:pt x="1780550" y="3785117"/>
                  </a:cubicBezTo>
                  <a:cubicBezTo>
                    <a:pt x="1897734" y="3842580"/>
                    <a:pt x="2026442" y="3878525"/>
                    <a:pt x="2162966" y="3891903"/>
                  </a:cubicBezTo>
                  <a:cubicBezTo>
                    <a:pt x="2195366" y="3895046"/>
                    <a:pt x="2229778" y="3897061"/>
                    <a:pt x="2264918" y="3897948"/>
                  </a:cubicBezTo>
                  <a:lnTo>
                    <a:pt x="2268866" y="3898028"/>
                  </a:lnTo>
                  <a:cubicBezTo>
                    <a:pt x="2284664" y="3898270"/>
                    <a:pt x="2300862" y="3898512"/>
                    <a:pt x="2317546" y="3898270"/>
                  </a:cubicBezTo>
                  <a:cubicBezTo>
                    <a:pt x="2322704" y="3898270"/>
                    <a:pt x="2327780" y="3898189"/>
                    <a:pt x="2332938" y="3898189"/>
                  </a:cubicBezTo>
                  <a:cubicBezTo>
                    <a:pt x="2345592" y="3898189"/>
                    <a:pt x="2358568" y="3898109"/>
                    <a:pt x="2371542" y="3897706"/>
                  </a:cubicBezTo>
                  <a:cubicBezTo>
                    <a:pt x="2445044" y="3896336"/>
                    <a:pt x="2517416" y="3892709"/>
                    <a:pt x="2586566" y="3887067"/>
                  </a:cubicBezTo>
                  <a:cubicBezTo>
                    <a:pt x="2736632" y="3874414"/>
                    <a:pt x="2879846" y="3852654"/>
                    <a:pt x="3012342" y="3822270"/>
                  </a:cubicBezTo>
                  <a:cubicBezTo>
                    <a:pt x="3157168" y="3788985"/>
                    <a:pt x="3295144" y="3745142"/>
                    <a:pt x="3422482" y="3692031"/>
                  </a:cubicBezTo>
                  <a:cubicBezTo>
                    <a:pt x="3455686" y="3678250"/>
                    <a:pt x="3488810" y="3663582"/>
                    <a:pt x="3520806" y="3648592"/>
                  </a:cubicBezTo>
                  <a:cubicBezTo>
                    <a:pt x="3551754" y="3633924"/>
                    <a:pt x="3584072" y="3617644"/>
                    <a:pt x="3617034" y="3600236"/>
                  </a:cubicBezTo>
                  <a:cubicBezTo>
                    <a:pt x="3678850" y="3567595"/>
                    <a:pt x="3740826" y="3530522"/>
                    <a:pt x="3801190" y="3489984"/>
                  </a:cubicBezTo>
                  <a:cubicBezTo>
                    <a:pt x="3860789" y="3450130"/>
                    <a:pt x="3917950" y="3406952"/>
                    <a:pt x="3972270" y="3360792"/>
                  </a:cubicBezTo>
                  <a:lnTo>
                    <a:pt x="4072264" y="3265310"/>
                  </a:lnTo>
                  <a:lnTo>
                    <a:pt x="4072264" y="3510549"/>
                  </a:lnTo>
                  <a:lnTo>
                    <a:pt x="3999825" y="3577347"/>
                  </a:lnTo>
                  <a:cubicBezTo>
                    <a:pt x="3884213" y="3677435"/>
                    <a:pt x="3759111" y="3766701"/>
                    <a:pt x="3626222" y="3843467"/>
                  </a:cubicBezTo>
                  <a:cubicBezTo>
                    <a:pt x="3260730" y="4054622"/>
                    <a:pt x="2843096" y="4166243"/>
                    <a:pt x="2418610" y="4166243"/>
                  </a:cubicBezTo>
                  <a:cubicBezTo>
                    <a:pt x="2092206" y="4166243"/>
                    <a:pt x="1775554" y="4102333"/>
                    <a:pt x="1477278" y="3976204"/>
                  </a:cubicBezTo>
                  <a:cubicBezTo>
                    <a:pt x="1189318" y="3854427"/>
                    <a:pt x="930774" y="3680104"/>
                    <a:pt x="708738" y="3458069"/>
                  </a:cubicBezTo>
                  <a:cubicBezTo>
                    <a:pt x="486704" y="3236033"/>
                    <a:pt x="312380" y="2977409"/>
                    <a:pt x="190604" y="2689529"/>
                  </a:cubicBezTo>
                  <a:cubicBezTo>
                    <a:pt x="64475" y="2391495"/>
                    <a:pt x="564" y="2074843"/>
                    <a:pt x="564" y="1748440"/>
                  </a:cubicBezTo>
                  <a:cubicBezTo>
                    <a:pt x="564" y="1742153"/>
                    <a:pt x="726" y="1735948"/>
                    <a:pt x="806" y="1729661"/>
                  </a:cubicBezTo>
                  <a:cubicBezTo>
                    <a:pt x="887" y="1726599"/>
                    <a:pt x="968" y="1723536"/>
                    <a:pt x="968" y="1720474"/>
                  </a:cubicBezTo>
                  <a:lnTo>
                    <a:pt x="242" y="1700406"/>
                  </a:lnTo>
                  <a:lnTo>
                    <a:pt x="242" y="1699922"/>
                  </a:lnTo>
                  <a:lnTo>
                    <a:pt x="242" y="1699439"/>
                  </a:lnTo>
                  <a:lnTo>
                    <a:pt x="81" y="1669942"/>
                  </a:lnTo>
                  <a:cubicBezTo>
                    <a:pt x="0" y="1665831"/>
                    <a:pt x="0" y="1661721"/>
                    <a:pt x="0" y="1657691"/>
                  </a:cubicBezTo>
                  <a:cubicBezTo>
                    <a:pt x="0" y="1645119"/>
                    <a:pt x="242" y="1632788"/>
                    <a:pt x="564" y="1620860"/>
                  </a:cubicBezTo>
                  <a:lnTo>
                    <a:pt x="806" y="1610383"/>
                  </a:lnTo>
                  <a:cubicBezTo>
                    <a:pt x="1209" y="1576211"/>
                    <a:pt x="3143" y="1541798"/>
                    <a:pt x="4917" y="1508432"/>
                  </a:cubicBezTo>
                  <a:lnTo>
                    <a:pt x="5722" y="1492878"/>
                  </a:lnTo>
                  <a:lnTo>
                    <a:pt x="5722" y="1492394"/>
                  </a:lnTo>
                  <a:lnTo>
                    <a:pt x="5803" y="1491911"/>
                  </a:lnTo>
                  <a:lnTo>
                    <a:pt x="7012" y="1477565"/>
                  </a:lnTo>
                  <a:cubicBezTo>
                    <a:pt x="9833" y="1443796"/>
                    <a:pt x="12734" y="1408899"/>
                    <a:pt x="17086" y="1374486"/>
                  </a:cubicBezTo>
                  <a:cubicBezTo>
                    <a:pt x="27160" y="1290024"/>
                    <a:pt x="40297" y="1213138"/>
                    <a:pt x="57302" y="1139556"/>
                  </a:cubicBezTo>
                  <a:cubicBezTo>
                    <a:pt x="75436" y="1060977"/>
                    <a:pt x="98888" y="983447"/>
                    <a:pt x="126935" y="909139"/>
                  </a:cubicBezTo>
                  <a:cubicBezTo>
                    <a:pt x="154740" y="835558"/>
                    <a:pt x="188750" y="761734"/>
                    <a:pt x="228161" y="689683"/>
                  </a:cubicBezTo>
                  <a:cubicBezTo>
                    <a:pt x="259914" y="632865"/>
                    <a:pt x="295134" y="577417"/>
                    <a:pt x="332850" y="525031"/>
                  </a:cubicBezTo>
                  <a:cubicBezTo>
                    <a:pt x="437702" y="346677"/>
                    <a:pt x="565020" y="182730"/>
                    <a:pt x="710763" y="372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2085435" y="5304014"/>
            <a:ext cx="46217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MUSIC &amp; ARTS</a:t>
            </a:r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 l="3592" t="1739" r="3036" b="2328"/>
          <a:stretch/>
        </p:blipFill>
        <p:spPr>
          <a:xfrm>
            <a:off x="606545" y="1490053"/>
            <a:ext cx="5292147" cy="35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l="6593"/>
          <a:stretch/>
        </p:blipFill>
        <p:spPr>
          <a:xfrm rot="891959">
            <a:off x="6495466" y="2536321"/>
            <a:ext cx="5580376" cy="364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3404081" y="5626645"/>
            <a:ext cx="53838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FOOD &amp; DRINKS</a:t>
            </a:r>
            <a:endParaRPr/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597" y="1298790"/>
            <a:ext cx="7162800" cy="4327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3320601" y="5001345"/>
            <a:ext cx="57672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FACILITIES</a:t>
            </a:r>
            <a:endParaRPr/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80279">
            <a:off x="880797" y="1607230"/>
            <a:ext cx="3110552" cy="221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50181">
            <a:off x="4610237" y="2279248"/>
            <a:ext cx="3187934" cy="207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65773">
            <a:off x="8405813" y="1514827"/>
            <a:ext cx="3019425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813946" y="1273392"/>
            <a:ext cx="1883767" cy="66033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3038281" y="214427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5588839" y="1234448"/>
            <a:ext cx="58246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5571062" y="2089884"/>
            <a:ext cx="5821286" cy="76089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9"/>
          <p:cNvCxnSpPr>
            <a:stCxn id="207" idx="3"/>
            <a:endCxn id="208" idx="0"/>
          </p:cNvCxnSpPr>
          <p:nvPr/>
        </p:nvCxnSpPr>
        <p:spPr>
          <a:xfrm>
            <a:off x="2697713" y="1603557"/>
            <a:ext cx="1315800" cy="54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2" name="Google Shape;212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PresentationFormat>Widescreen</PresentationFormat>
  <Paragraphs>152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Noto Sans Symbols</vt:lpstr>
      <vt:lpstr>Arial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2023-04-19T02:40:39Z</dcterms:modified>
</cp:coreProperties>
</file>