
<file path=[Content_Types].xml><?xml version="1.0" encoding="utf-8"?>
<Types xmlns="http://schemas.openxmlformats.org/package/2006/content-types">
  <Default Extension="jpeg" ContentType="image/jpe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1" r:id="rId3"/>
    <p:sldId id="305" r:id="rId5"/>
    <p:sldId id="258" r:id="rId6"/>
    <p:sldId id="302" r:id="rId7"/>
    <p:sldId id="326" r:id="rId8"/>
    <p:sldId id="325" r:id="rId9"/>
    <p:sldId id="256" r:id="rId10"/>
    <p:sldId id="282" r:id="rId11"/>
    <p:sldId id="303" r:id="rId12"/>
    <p:sldId id="306" r:id="rId13"/>
    <p:sldId id="307" r:id="rId14"/>
    <p:sldId id="308" r:id="rId15"/>
    <p:sldId id="309" r:id="rId16"/>
    <p:sldId id="310" r:id="rId17"/>
    <p:sldId id="311" r:id="rId18"/>
    <p:sldId id="312" r:id="rId19"/>
    <p:sldId id="313" r:id="rId20"/>
    <p:sldId id="314" r:id="rId21"/>
    <p:sldId id="315" r:id="rId22"/>
    <p:sldId id="262" r:id="rId23"/>
    <p:sldId id="327" r:id="rId24"/>
    <p:sldId id="259" r:id="rId25"/>
    <p:sldId id="261" r:id="rId26"/>
    <p:sldId id="328" r:id="rId27"/>
    <p:sldId id="329" r:id="rId28"/>
    <p:sldId id="330" r:id="rId29"/>
    <p:sldId id="263" r:id="rId30"/>
    <p:sldId id="301" r:id="rId31"/>
    <p:sldId id="269" r:id="rId32"/>
    <p:sldId id="278" r:id="rId33"/>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2BD"/>
    <a:srgbClr val="B2D7E9"/>
    <a:srgbClr val="EB6136"/>
    <a:srgbClr val="FFF2CC"/>
    <a:srgbClr val="FFEBA8"/>
    <a:srgbClr val="28AFB2"/>
    <a:srgbClr val="C2AB77"/>
    <a:srgbClr val="F9D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8" autoAdjust="0"/>
  </p:normalViewPr>
  <p:slideViewPr>
    <p:cSldViewPr snapToGrid="0">
      <p:cViewPr>
        <p:scale>
          <a:sx n="70" d="100"/>
          <a:sy n="70" d="100"/>
        </p:scale>
        <p:origin x="202" y="245"/>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2.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2T08:50:22.649" idx="1">
    <p:pos x="10" y="10"/>
    <p:text>Các tác phẩm thơ mà chúng ta vừa hệ thống đã tái hiện lại cuộc sống, đất nước, con người VN trong hai cuộc kháng chiến chống Pháp và chống Mỹ, trong công cuộc lao động, xây dựng đất nước và những tình cảm tốt đẹp của con người: tình yêu quê hương đất nước, tình đồng chí đồng đội, lòng kính yêu Bác Hồ, tình mẹ con, bà cháu.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6C1AE-34D4-43BC-91FA-BE3E95B54D0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8D389-97FE-411E-8883-EB9073DF472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ttps://www.facebook.com/udpp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tags" Target="../tags/tag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2" Type="http://schemas.openxmlformats.org/officeDocument/2006/relationships/slideLayout" Target="../slideLayouts/slideLayout2.xml"/><Relationship Id="rId11" Type="http://schemas.openxmlformats.org/officeDocument/2006/relationships/image" Target="../media/image17.jpeg"/><Relationship Id="rId10" Type="http://schemas.openxmlformats.org/officeDocument/2006/relationships/image" Target="../media/image16.jpe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27.png"/><Relationship Id="rId1" Type="http://schemas.openxmlformats.org/officeDocument/2006/relationships/image" Target="../media/image26.emf"/></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9.jpeg"/><Relationship Id="rId1" Type="http://schemas.openxmlformats.org/officeDocument/2006/relationships/image" Target="../media/image28.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31.emf"/><Relationship Id="rId1" Type="http://schemas.openxmlformats.org/officeDocument/2006/relationships/image" Target="../media/image30.emf"/></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image" Target="../media/image32.emf"/></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image" Target="../media/image10.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31.emf"/><Relationship Id="rId1" Type="http://schemas.openxmlformats.org/officeDocument/2006/relationships/image" Target="../media/image30.emf"/></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image" Target="../media/image40.png"/><Relationship Id="rId3" Type="http://schemas.openxmlformats.org/officeDocument/2006/relationships/image" Target="../media/image39.png"/><Relationship Id="rId2" Type="http://schemas.microsoft.com/office/2007/relationships/hdphoto" Target="../media/image38.wdp"/><Relationship Id="rId1" Type="http://schemas.openxmlformats.org/officeDocument/2006/relationships/image" Target="../media/image37.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image" Target="../media/image16.jpeg"/><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28.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7" Type="http://schemas.openxmlformats.org/officeDocument/2006/relationships/slideLayout" Target="../slideLayouts/slideLayout2.xml"/><Relationship Id="rId16" Type="http://schemas.openxmlformats.org/officeDocument/2006/relationships/image" Target="../media/image59.png"/><Relationship Id="rId15" Type="http://schemas.openxmlformats.org/officeDocument/2006/relationships/image" Target="../media/image58.png"/><Relationship Id="rId14" Type="http://schemas.openxmlformats.org/officeDocument/2006/relationships/image" Target="../media/image57.png"/><Relationship Id="rId13" Type="http://schemas.openxmlformats.org/officeDocument/2006/relationships/image" Target="../media/image56.png"/><Relationship Id="rId12" Type="http://schemas.openxmlformats.org/officeDocument/2006/relationships/image" Target="../media/image55.png"/><Relationship Id="rId11" Type="http://schemas.openxmlformats.org/officeDocument/2006/relationships/image" Target="../media/image54.png"/><Relationship Id="rId10" Type="http://schemas.openxmlformats.org/officeDocument/2006/relationships/image" Target="../media/image53.png"/><Relationship Id="rId1" Type="http://schemas.openxmlformats.org/officeDocument/2006/relationships/image" Target="../media/image44.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61.emf"/><Relationship Id="rId1" Type="http://schemas.openxmlformats.org/officeDocument/2006/relationships/image" Target="../media/image60.emf"/></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image" Target="../media/image18.emf"/></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xml"/><Relationship Id="rId6" Type="http://schemas.openxmlformats.org/officeDocument/2006/relationships/tags" Target="../tags/tag11.xml"/><Relationship Id="rId5" Type="http://schemas.openxmlformats.org/officeDocument/2006/relationships/image" Target="../media/image4.emf"/><Relationship Id="rId4" Type="http://schemas.openxmlformats.org/officeDocument/2006/relationships/image" Target="../media/image6.emf"/><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image" Target="../media/image21.emf"/></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1.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emf"/><Relationship Id="rId2" Type="http://schemas.openxmlformats.org/officeDocument/2006/relationships/image" Target="../media/image15.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9" Type="http://schemas.openxmlformats.org/officeDocument/2006/relationships/comments" Target="../comments/comment1.xml"/><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6.emf"/><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image" Target="../media/image21.emf"/></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B2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14885" y="1384300"/>
            <a:ext cx="6976715" cy="3670300"/>
          </a:xfrm>
          <a:prstGeom prst="rect">
            <a:avLst/>
          </a:prstGeom>
        </p:spPr>
      </p:pic>
      <p:sp>
        <p:nvSpPr>
          <p:cNvPr id="4" name="文本框 3"/>
          <p:cNvSpPr txBox="1"/>
          <p:nvPr/>
        </p:nvSpPr>
        <p:spPr>
          <a:xfrm>
            <a:off x="2906236" y="2557730"/>
            <a:ext cx="4619626" cy="1446550"/>
          </a:xfrm>
          <a:prstGeom prst="rect">
            <a:avLst/>
          </a:prstGeom>
          <a:noFill/>
        </p:spPr>
        <p:txBody>
          <a:bodyPr wrap="square" rtlCol="0">
            <a:spAutoFit/>
          </a:bodyPr>
          <a:lstStyle/>
          <a:p>
            <a:pPr algn="ct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Nhìn</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tranh</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đoán</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tác</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giả</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tác</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phẩm</a:t>
            </a:r>
            <a:endParaRPr lang="zh-CN" altLang="en-US"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6" name="图片 5"/>
          <p:cNvPicPr>
            <a:picLocks noChangeAspect="1"/>
          </p:cNvPicPr>
          <p:nvPr/>
        </p:nvPicPr>
        <p:blipFill>
          <a:blip r:embed="rId2"/>
          <a:stretch>
            <a:fillRect/>
          </a:stretch>
        </p:blipFill>
        <p:spPr>
          <a:xfrm>
            <a:off x="7525862" y="1668105"/>
            <a:ext cx="3128317" cy="3225800"/>
          </a:xfrm>
          <a:prstGeom prst="rect">
            <a:avLst/>
          </a:prstGeom>
          <a:effectLst>
            <a:outerShdw blurRad="50800" dist="38100" dir="2700000" algn="tl" rotWithShape="0">
              <a:prstClr val="black">
                <a:alpha val="40000"/>
              </a:prstClr>
            </a:outerShdw>
          </a:effectLst>
        </p:spPr>
      </p:pic>
      <p:pic>
        <p:nvPicPr>
          <p:cNvPr id="8" name="图片 7"/>
          <p:cNvPicPr>
            <a:picLocks noChangeAspect="1"/>
          </p:cNvPicPr>
          <p:nvPr/>
        </p:nvPicPr>
        <p:blipFill>
          <a:blip r:embed="rId3"/>
          <a:stretch>
            <a:fillRect/>
          </a:stretch>
        </p:blipFill>
        <p:spPr>
          <a:xfrm>
            <a:off x="689215" y="5505852"/>
            <a:ext cx="620095" cy="902514"/>
          </a:xfrm>
          <a:prstGeom prst="rect">
            <a:avLst/>
          </a:prstGeom>
        </p:spPr>
      </p:pic>
      <p:pic>
        <p:nvPicPr>
          <p:cNvPr id="9" name="图片 8"/>
          <p:cNvPicPr>
            <a:picLocks noChangeAspect="1"/>
          </p:cNvPicPr>
          <p:nvPr/>
        </p:nvPicPr>
        <p:blipFill>
          <a:blip r:embed="rId4"/>
          <a:stretch>
            <a:fillRect/>
          </a:stretch>
        </p:blipFill>
        <p:spPr>
          <a:xfrm rot="13500000">
            <a:off x="1673862" y="5511919"/>
            <a:ext cx="644829" cy="909926"/>
          </a:xfrm>
          <a:prstGeom prst="rect">
            <a:avLst/>
          </a:prstGeom>
        </p:spPr>
      </p:pic>
      <p:pic>
        <p:nvPicPr>
          <p:cNvPr id="10" name="图片 9"/>
          <p:cNvPicPr>
            <a:picLocks noChangeAspect="1"/>
          </p:cNvPicPr>
          <p:nvPr/>
        </p:nvPicPr>
        <p:blipFill>
          <a:blip r:embed="rId5"/>
          <a:stretch>
            <a:fillRect/>
          </a:stretch>
        </p:blipFill>
        <p:spPr>
          <a:xfrm rot="4226984">
            <a:off x="2534884" y="5598667"/>
            <a:ext cx="742704" cy="734718"/>
          </a:xfrm>
          <a:prstGeom prst="rect">
            <a:avLst/>
          </a:prstGeom>
        </p:spPr>
      </p:pic>
      <p:pic>
        <p:nvPicPr>
          <p:cNvPr id="23" name="图片 22"/>
          <p:cNvPicPr>
            <a:picLocks noChangeAspect="1"/>
          </p:cNvPicPr>
          <p:nvPr/>
        </p:nvPicPr>
        <p:blipFill>
          <a:blip r:embed="rId6"/>
          <a:stretch>
            <a:fillRect/>
          </a:stretch>
        </p:blipFill>
        <p:spPr>
          <a:xfrm>
            <a:off x="5503242" y="1687839"/>
            <a:ext cx="374611" cy="655569"/>
          </a:xfrm>
          <a:prstGeom prst="rect">
            <a:avLst/>
          </a:prstGeom>
        </p:spPr>
      </p:pic>
    </p:spTree>
    <p:custDataLst>
      <p:tags r:id="rId7"/>
    </p:custData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nodeType="with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75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13" dur="750" fill="hold"/>
                                            <p:tgtEl>
                                              <p:spTgt spid="6"/>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2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1" presetClass="entr" presetSubtype="0" fill="hold" grpId="0" nodeType="withEffect">
                                      <p:stCondLst>
                                        <p:cond delay="50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4"/>
                                            </p:tgtEl>
                                            <p:attrNameLst>
                                              <p:attrName>ppt_y</p:attrName>
                                            </p:attrNameLst>
                                          </p:cBhvr>
                                          <p:tavLst>
                                            <p:tav tm="0">
                                              <p:val>
                                                <p:strVal val="#ppt_y"/>
                                              </p:val>
                                            </p:tav>
                                            <p:tav tm="100000">
                                              <p:val>
                                                <p:strVal val="#ppt_y"/>
                                              </p:val>
                                            </p:tav>
                                          </p:tavLst>
                                        </p:anim>
                                        <p:anim calcmode="lin" valueType="num">
                                          <p:cBhvr>
                                            <p:cTn id="38"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1+#ppt_w/2"/>
                                              </p:val>
                                            </p:tav>
                                            <p:tav tm="100000">
                                              <p:val>
                                                <p:strVal val="#ppt_x"/>
                                              </p:val>
                                            </p:tav>
                                          </p:tavLst>
                                        </p:anim>
                                        <p:anim calcmode="lin" valueType="num">
                                          <p:cBhvr additive="base">
                                            <p:cTn id="13" dur="750" fill="hold"/>
                                            <p:tgtEl>
                                              <p:spTgt spid="6"/>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2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1" presetClass="entr" presetSubtype="0" fill="hold" grpId="0" nodeType="withEffect">
                                      <p:stCondLst>
                                        <p:cond delay="50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4"/>
                                            </p:tgtEl>
                                            <p:attrNameLst>
                                              <p:attrName>ppt_y</p:attrName>
                                            </p:attrNameLst>
                                          </p:cBhvr>
                                          <p:tavLst>
                                            <p:tav tm="0">
                                              <p:val>
                                                <p:strVal val="#ppt_y"/>
                                              </p:val>
                                            </p:tav>
                                            <p:tav tm="100000">
                                              <p:val>
                                                <p:strVal val="#ppt_y"/>
                                              </p:val>
                                            </p:tav>
                                          </p:tavLst>
                                        </p:anim>
                                        <p:anim calcmode="lin" valueType="num">
                                          <p:cBhvr>
                                            <p:cTn id="38"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3067835"/>
                <a:gridCol w="2565345"/>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endParaRPr kumimoji="0" lang="en-US" altLang="en-US" sz="3200" b="1" i="0" u="none" strike="noStrike" cap="none" normalizeH="0" baseline="0">
                        <a:ln>
                          <a:noFill/>
                        </a:ln>
                        <a:solidFill>
                          <a:srgbClr val="FF33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2</a:t>
                      </a: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93655" y="3139047"/>
            <a:ext cx="1497985" cy="2062103"/>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9Slide03 Arima Madurai Black" panose="00000A00000000000000" pitchFamily="2" charset="0"/>
                <a:cs typeface="#9Slide03 Arima Madurai Black" panose="00000A00000000000000" pitchFamily="2" charset="0"/>
              </a:rPr>
              <a:t>Đoàn</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thuyền</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đánh</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cá</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499014" y="3542967"/>
            <a:ext cx="1413780"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9Slide03 Arima Madurai Black" panose="00000A00000000000000" pitchFamily="2" charset="0"/>
                <a:cs typeface="#9Slide03 Arima Madurai Black" panose="00000A00000000000000" pitchFamily="2" charset="0"/>
              </a:rPr>
              <a:t>Huy</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Cận</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81990" y="3819967"/>
            <a:ext cx="1109599"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1958</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8" name="Rectangle 7"/>
          <p:cNvSpPr/>
          <p:nvPr/>
        </p:nvSpPr>
        <p:spPr>
          <a:xfrm>
            <a:off x="5468120" y="3563917"/>
            <a:ext cx="949791"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7 </a:t>
            </a:r>
            <a:r>
              <a:rPr lang="en-US" altLang="en-US" sz="3200" b="1" dirty="0" err="1">
                <a:latin typeface="#9Slide03 Arima Madurai Black" panose="00000A00000000000000" pitchFamily="2" charset="0"/>
                <a:cs typeface="#9Slide03 Arima Madurai Black" panose="00000A00000000000000" pitchFamily="2" charset="0"/>
              </a:rPr>
              <a:t>chữ</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724402" y="1880976"/>
            <a:ext cx="2740929" cy="4278094"/>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400" dirty="0" err="1">
                <a:latin typeface="#9Slide03 Arima Madurai Black" panose="00000A00000000000000" pitchFamily="2" charset="0"/>
                <a:cs typeface="#9Slide03 Arima Madurai Black" panose="00000A00000000000000" pitchFamily="2" charset="0"/>
              </a:rPr>
              <a:t>Vẻ</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đẹp</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tráng</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lệ</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giàu</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màu</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sắc</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lãng</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mạn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của</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thiên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nhiên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vũ</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trụ</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và</a:t>
            </a:r>
            <a:r>
              <a:rPr lang="en-US" altLang="en-US" sz="3400" dirty="0">
                <a:latin typeface="#9Slide03 Arima Madurai Black" panose="00000A00000000000000" pitchFamily="2" charset="0"/>
                <a:cs typeface="#9Slide03 Arima Madurai Black" panose="00000A00000000000000" pitchFamily="2" charset="0"/>
              </a:rPr>
              <a:t> con </a:t>
            </a:r>
            <a:r>
              <a:rPr lang="en-US" altLang="en-US" sz="3400" dirty="0" err="1">
                <a:latin typeface="#9Slide03 Arima Madurai Black" panose="00000A00000000000000" pitchFamily="2" charset="0"/>
                <a:cs typeface="#9Slide03 Arima Madurai Black" panose="00000A00000000000000" pitchFamily="2" charset="0"/>
              </a:rPr>
              <a:t>người</a:t>
            </a:r>
            <a:r>
              <a:rPr lang="en-US" altLang="en-US" sz="3400" dirty="0">
                <a:latin typeface="#9Slide03 Arima Madurai Black" panose="00000A00000000000000" pitchFamily="2" charset="0"/>
                <a:cs typeface="#9Slide03 Arima Madurai Black" panose="00000A00000000000000" pitchFamily="2" charset="0"/>
              </a:rPr>
              <a:t> lao </a:t>
            </a:r>
            <a:r>
              <a:rPr lang="en-US" altLang="en-US" sz="3400" dirty="0" err="1">
                <a:latin typeface="#9Slide03 Arima Madurai Black" panose="00000A00000000000000" pitchFamily="2" charset="0"/>
                <a:cs typeface="#9Slide03 Arima Madurai Black" panose="00000A00000000000000" pitchFamily="2" charset="0"/>
              </a:rPr>
              <a:t>động</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mới</a:t>
            </a:r>
            <a:r>
              <a:rPr lang="en-US" altLang="en-US" sz="3400" dirty="0">
                <a:latin typeface="#9Slide03 Arima Madurai Black" panose="00000A00000000000000" pitchFamily="2" charset="0"/>
                <a:cs typeface="#9Slide03 Arima Madurai Black" panose="00000A00000000000000" pitchFamily="2" charset="0"/>
              </a:rPr>
              <a:t>.</a:t>
            </a:r>
            <a:endParaRPr lang="en-US" altLang="en-US" sz="3400" dirty="0">
              <a:latin typeface="#9Slide03 Arima Madurai Black" panose="00000A00000000000000" pitchFamily="2" charset="0"/>
              <a:cs typeface="#9Slide03 Arima Madurai Black" panose="00000A00000000000000" pitchFamily="2" charset="0"/>
            </a:endParaRPr>
          </a:p>
        </p:txBody>
      </p:sp>
      <p:sp>
        <p:nvSpPr>
          <p:cNvPr id="10" name="Rectangle 9"/>
          <p:cNvSpPr/>
          <p:nvPr/>
        </p:nvSpPr>
        <p:spPr>
          <a:xfrm>
            <a:off x="9706506" y="2125132"/>
            <a:ext cx="2378121" cy="3754874"/>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400" dirty="0" err="1">
                <a:latin typeface="#9Slide03 Arima Madurai Black" panose="00000A00000000000000" pitchFamily="2" charset="0"/>
                <a:cs typeface="#9Slide03 Arima Madurai Black" panose="00000A00000000000000" pitchFamily="2" charset="0"/>
              </a:rPr>
              <a:t>Từ</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ngữ</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giàu</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hình</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ảnh</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sử</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dụng</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các</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biện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pháp</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ẩn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dụ</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nhân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hoá</a:t>
            </a:r>
            <a:r>
              <a:rPr lang="en-US" altLang="en-US" sz="3400" dirty="0">
                <a:latin typeface="#9Slide03 Arima Madurai Black" panose="00000A00000000000000" pitchFamily="2" charset="0"/>
                <a:cs typeface="#9Slide03 Arima Madurai Black" panose="00000A00000000000000" pitchFamily="2" charset="0"/>
              </a:rPr>
              <a:t>.</a:t>
            </a:r>
            <a:endParaRPr lang="en-US" altLang="en-US" sz="3400" dirty="0">
              <a:latin typeface="#9Slide03 Arima Madurai Black" panose="00000A00000000000000" pitchFamily="2" charset="0"/>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02894"/>
                <a:gridCol w="2830286"/>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endParaRPr kumimoji="0" lang="en-US" altLang="en-US" sz="3200" b="1" i="0" u="none" strike="noStrike" cap="none" normalizeH="0" baseline="0">
                        <a:ln>
                          <a:noFill/>
                        </a:ln>
                        <a:solidFill>
                          <a:srgbClr val="FF33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3</a:t>
                      </a: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943688" y="3705104"/>
            <a:ext cx="1497985"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a:latin typeface="#9Slide03 Arima Madurai Black" panose="00000A00000000000000" pitchFamily="2" charset="0"/>
                <a:cs typeface="#9Slide03 Arima Madurai Black" panose="00000A00000000000000" pitchFamily="2" charset="0"/>
              </a:rPr>
              <a:t>Con </a:t>
            </a:r>
            <a:r>
              <a:rPr lang="en-US" altLang="en-US" sz="3600" b="1" dirty="0" err="1">
                <a:latin typeface="#9Slide03 Arima Madurai Black" panose="00000A00000000000000" pitchFamily="2" charset="0"/>
                <a:cs typeface="#9Slide03 Arima Madurai Black" panose="00000A00000000000000" pitchFamily="2" charset="0"/>
              </a:rPr>
              <a:t>cò</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487859" y="3426465"/>
            <a:ext cx="1413780" cy="1754326"/>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Chế</a:t>
            </a:r>
            <a:r>
              <a:rPr lang="en-US" altLang="en-US" sz="3600" b="1" dirty="0">
                <a:latin typeface="#9Slide03 Arima Madurai Black" panose="00000A00000000000000" pitchFamily="2" charset="0"/>
                <a:cs typeface="#9Slide03 Arima Madurai Black" panose="00000A00000000000000" pitchFamily="2" charset="0"/>
              </a:rPr>
              <a:t> Lan </a:t>
            </a:r>
            <a:r>
              <a:rPr lang="en-US" altLang="en-US" sz="3600" b="1" dirty="0" err="1">
                <a:latin typeface="#9Slide03 Arima Madurai Black" panose="00000A00000000000000" pitchFamily="2" charset="0"/>
                <a:cs typeface="#9Slide03 Arima Madurai Black" panose="00000A00000000000000" pitchFamily="2" charset="0"/>
              </a:rPr>
              <a:t>Viên</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59194" y="3980462"/>
            <a:ext cx="1205779" cy="646331"/>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9Slide03 Arima Madurai Black" panose="00000A00000000000000" pitchFamily="2" charset="0"/>
                <a:cs typeface="#9Slide03 Arima Madurai Black" panose="00000A00000000000000" pitchFamily="2" charset="0"/>
              </a:rPr>
              <a:t>1962</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8" name="Rectangle 7"/>
          <p:cNvSpPr/>
          <p:nvPr/>
        </p:nvSpPr>
        <p:spPr>
          <a:xfrm>
            <a:off x="5468120" y="3563917"/>
            <a:ext cx="949791"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Tự</a:t>
            </a:r>
            <a:r>
              <a:rPr lang="en-US" altLang="en-US" sz="3600" b="1" dirty="0">
                <a:latin typeface="#9Slide03 Arima Madurai Black" panose="00000A00000000000000" pitchFamily="2" charset="0"/>
                <a:cs typeface="#9Slide03 Arima Madurai Black" panose="00000A00000000000000" pitchFamily="2" charset="0"/>
              </a:rPr>
              <a:t> do</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593771" y="1826545"/>
            <a:ext cx="2746171" cy="4801314"/>
          </a:xfrm>
          <a:prstGeom prst="rect">
            <a:avLst/>
          </a:prstGeom>
        </p:spPr>
        <p:txBody>
          <a:bodyPr wrap="square">
            <a:spAutoFit/>
          </a:bodyPr>
          <a:lstStyle/>
          <a:p>
            <a:pPr indent="1905"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Ngợi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ca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mẹ</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ý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nghĩa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ru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đối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với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sống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mỗi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con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người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qua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tượng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con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cò</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
        <p:nvSpPr>
          <p:cNvPr id="10" name="Rectangle 9"/>
          <p:cNvSpPr/>
          <p:nvPr/>
        </p:nvSpPr>
        <p:spPr>
          <a:xfrm>
            <a:off x="9515802" y="1798561"/>
            <a:ext cx="2568825" cy="4801314"/>
          </a:xfrm>
          <a:prstGeom prst="rect">
            <a:avLst/>
          </a:prstGeom>
        </p:spPr>
        <p:txBody>
          <a:bodyPr wrap="square">
            <a:spAutoFit/>
          </a:bodyPr>
          <a:lstStyle/>
          <a:p>
            <a:pPr marL="21590"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Vận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dụng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sáng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tạo</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giọng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điệu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ru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ca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dao</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Biện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pháp</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ẩn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dụ</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triết</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lí</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sâu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sắc</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endParaRPr kumimoji="0" lang="en-US" altLang="en-US" sz="3200" b="1" i="0" u="none" strike="noStrike" cap="none" normalizeH="0" baseline="0">
                        <a:ln>
                          <a:noFill/>
                        </a:ln>
                        <a:solidFill>
                          <a:srgbClr val="FF33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4</a:t>
                      </a: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900144" y="3705104"/>
            <a:ext cx="1497985"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Bếp</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lửa</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538041" y="3703462"/>
            <a:ext cx="1413780"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Bằng</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Việt</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59194" y="3980462"/>
            <a:ext cx="1205779" cy="646331"/>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9Slide03 Arima Madurai Black" panose="00000A00000000000000" pitchFamily="2" charset="0"/>
                <a:cs typeface="#9Slide03 Arima Madurai Black" panose="00000A00000000000000" pitchFamily="2" charset="0"/>
              </a:rPr>
              <a:t>1963</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8" name="Rectangle 7"/>
          <p:cNvSpPr/>
          <p:nvPr/>
        </p:nvSpPr>
        <p:spPr>
          <a:xfrm>
            <a:off x="5372346" y="2763033"/>
            <a:ext cx="1094479" cy="2862322"/>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Bảy</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và</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tám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604657" y="2044261"/>
            <a:ext cx="2750958" cy="427809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Những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kỉ</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niệm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về</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cháu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lòng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kính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yêu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trân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trọng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biết</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ơn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cháu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đối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với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
        <p:nvSpPr>
          <p:cNvPr id="10" name="Rectangle 9"/>
          <p:cNvSpPr/>
          <p:nvPr/>
        </p:nvSpPr>
        <p:spPr>
          <a:xfrm>
            <a:off x="9428130" y="1798561"/>
            <a:ext cx="2709439" cy="480131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Kết</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hợp</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miêu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tả</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biểu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luận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sáng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tạo</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bếp</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lửa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gắn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liền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với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người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endParaRPr kumimoji="0" lang="en-US" altLang="en-US" sz="3200" b="1" i="0" u="none" strike="noStrike" cap="none" normalizeH="0" baseline="0">
                        <a:ln>
                          <a:noFill/>
                        </a:ln>
                        <a:solidFill>
                          <a:srgbClr val="FF33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5</a:t>
                      </a: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902224" y="2387933"/>
            <a:ext cx="1497985" cy="3416320"/>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Bài</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thơ</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về</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tiểu</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đội</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xe</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không</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kính</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522811" y="3306145"/>
            <a:ext cx="1413780" cy="1754326"/>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Phạm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Tiến</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Duật</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37422" y="3980462"/>
            <a:ext cx="1225015" cy="646331"/>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9Slide03 Arima Madurai Black" panose="00000A00000000000000" pitchFamily="2" charset="0"/>
                <a:cs typeface="#9Slide03 Arima Madurai Black" panose="00000A00000000000000" pitchFamily="2" charset="0"/>
              </a:rPr>
              <a:t>1969</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8" name="Rectangle 7"/>
          <p:cNvSpPr/>
          <p:nvPr/>
        </p:nvSpPr>
        <p:spPr>
          <a:xfrm>
            <a:off x="5372349" y="3703462"/>
            <a:ext cx="1094479"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Tự</a:t>
            </a:r>
            <a:r>
              <a:rPr lang="en-US" altLang="en-US" sz="3600" b="1" dirty="0">
                <a:latin typeface="#9Slide03 Arima Madurai Black" panose="00000A00000000000000" pitchFamily="2" charset="0"/>
                <a:cs typeface="#9Slide03 Arima Madurai Black" panose="00000A00000000000000" pitchFamily="2" charset="0"/>
              </a:rPr>
              <a:t> do</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604657" y="1783004"/>
            <a:ext cx="2750958" cy="480131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Vẻ</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đẹp</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hiên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ngang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dũng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người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lính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lái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xe</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trên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tuyến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đường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Trường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Sơn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chống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Mỹ</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
        <p:nvSpPr>
          <p:cNvPr id="10" name="Rectangle 9"/>
          <p:cNvSpPr/>
          <p:nvPr/>
        </p:nvSpPr>
        <p:spPr>
          <a:xfrm>
            <a:off x="9428130" y="2048932"/>
            <a:ext cx="2709439" cy="427809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độc</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đáo</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ngôn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ngữ</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dị</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giọng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điệu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ngang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tàng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mang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đậm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chất</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lính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endParaRPr kumimoji="0" lang="en-US" altLang="en-US" sz="3200" b="1" i="0" u="none" strike="noStrike" cap="none" normalizeH="0" baseline="0">
                        <a:ln>
                          <a:noFill/>
                        </a:ln>
                        <a:solidFill>
                          <a:srgbClr val="FF33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6</a:t>
                      </a: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97883" y="2258607"/>
            <a:ext cx="1497985" cy="4031873"/>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9Slide03 Arima Madurai Black" panose="00000A00000000000000" pitchFamily="2" charset="0"/>
                <a:cs typeface="#9Slide03 Arima Madurai Black" panose="00000A00000000000000" pitchFamily="2" charset="0"/>
              </a:rPr>
              <a:t>Khúc</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hát</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ru</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những</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em</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bé</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lớn</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trên</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lưng</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mẹ</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381295" y="3469431"/>
            <a:ext cx="1668189" cy="156966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100" b="1" dirty="0" err="1">
                <a:latin typeface="#9Slide03 Arima Madurai Black" panose="00000A00000000000000" pitchFamily="2" charset="0"/>
                <a:cs typeface="#9Slide03 Arima Madurai Black" panose="00000A00000000000000" pitchFamily="2" charset="0"/>
              </a:rPr>
              <a:t>Nguyễn</a:t>
            </a:r>
            <a:r>
              <a:rPr lang="en-US" altLang="en-US" sz="3100" b="1" dirty="0">
                <a:latin typeface="#9Slide03 Arima Madurai Black" panose="00000A00000000000000" pitchFamily="2" charset="0"/>
                <a:cs typeface="#9Slide03 Arima Madurai Black" panose="00000A00000000000000" pitchFamily="2" charset="0"/>
              </a:rPr>
              <a:t> Khoa </a:t>
            </a:r>
            <a:r>
              <a:rPr lang="en-US" altLang="en-US" sz="3100" b="1" dirty="0" err="1">
                <a:latin typeface="#9Slide03 Arima Madurai Black" panose="00000A00000000000000" pitchFamily="2" charset="0"/>
                <a:cs typeface="#9Slide03 Arima Madurai Black" panose="00000A00000000000000" pitchFamily="2" charset="0"/>
              </a:rPr>
              <a:t>Điềm</a:t>
            </a:r>
            <a:endParaRPr lang="en-US" altLang="en-US" sz="31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124510" y="3980462"/>
            <a:ext cx="1018227"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1971</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8" name="Rectangle 7"/>
          <p:cNvSpPr/>
          <p:nvPr/>
        </p:nvSpPr>
        <p:spPr>
          <a:xfrm>
            <a:off x="5415893" y="3703462"/>
            <a:ext cx="109447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9Slide03 Arima Madurai Black" panose="00000A00000000000000" pitchFamily="2" charset="0"/>
                <a:cs typeface="#9Slide03 Arima Madurai Black" panose="00000A00000000000000" pitchFamily="2" charset="0"/>
              </a:rPr>
              <a:t>Tự</a:t>
            </a:r>
            <a:r>
              <a:rPr lang="en-US" altLang="en-US" sz="3200" b="1" dirty="0">
                <a:latin typeface="#9Slide03 Arima Madurai Black" panose="00000A00000000000000" pitchFamily="2" charset="0"/>
                <a:cs typeface="#9Slide03 Arima Madurai Black" panose="00000A00000000000000" pitchFamily="2" charset="0"/>
              </a:rPr>
              <a:t> do</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604657" y="1783004"/>
            <a:ext cx="2750958" cy="480131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yêu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thương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con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gắn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liền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với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lòng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yêu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nước</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tinh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thần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chiến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đấu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người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mẹ</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Ôi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
        <p:nvSpPr>
          <p:cNvPr id="10" name="Rectangle 9"/>
          <p:cNvSpPr/>
          <p:nvPr/>
        </p:nvSpPr>
        <p:spPr>
          <a:xfrm>
            <a:off x="9405428" y="2900044"/>
            <a:ext cx="2709439" cy="2708434"/>
          </a:xfrm>
          <a:prstGeom prst="rect">
            <a:avLst/>
          </a:prstGeom>
        </p:spPr>
        <p:txBody>
          <a:bodyPr wrap="square">
            <a:spAutoFit/>
          </a:bodyPr>
          <a:lstStyle/>
          <a:p>
            <a:pPr algn="ctr">
              <a:spcAft>
                <a:spcPts val="0"/>
              </a:spcAft>
            </a:pPr>
            <a:r>
              <a:rPr lang="en-US" altLang="en-US" sz="3400" dirty="0" err="1">
                <a:latin typeface="#9Slide03 Arima Madurai Black" panose="00000A00000000000000" pitchFamily="2" charset="0"/>
                <a:cs typeface="#9Slide03 Arima Madurai Black" panose="00000A00000000000000" pitchFamily="2" charset="0"/>
              </a:rPr>
              <a:t>Giọng</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thơ</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tha</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thiết</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hình</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ảnh</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giản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dị</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gần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gũi</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endParaRPr kumimoji="0" lang="en-US" altLang="en-US" sz="3200" b="1" i="0" u="none" strike="noStrike" cap="none" normalizeH="0" baseline="0">
                        <a:ln>
                          <a:noFill/>
                        </a:ln>
                        <a:solidFill>
                          <a:srgbClr val="FF33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7</a:t>
                      </a: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83310" y="3488019"/>
            <a:ext cx="1497985" cy="1569660"/>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9Slide03 Arima Madurai Black" panose="00000A00000000000000" pitchFamily="2" charset="0"/>
                <a:cs typeface="#9Slide03 Arima Madurai Black" panose="00000A00000000000000" pitchFamily="2" charset="0"/>
              </a:rPr>
              <a:t>Viếng</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lăng</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Bác</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409178" y="3660441"/>
            <a:ext cx="1668189" cy="104644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100" b="1" dirty="0" err="1">
                <a:latin typeface="#9Slide03 Arima Madurai Black" panose="00000A00000000000000" pitchFamily="2" charset="0"/>
                <a:cs typeface="#9Slide03 Arima Madurai Black" panose="00000A00000000000000" pitchFamily="2" charset="0"/>
              </a:rPr>
              <a:t>Viễn</a:t>
            </a:r>
            <a:r>
              <a:rPr lang="en-US" altLang="en-US" sz="3100" b="1" dirty="0">
                <a:latin typeface="#9Slide03 Arima Madurai Black" panose="00000A00000000000000" pitchFamily="2" charset="0"/>
                <a:cs typeface="#9Slide03 Arima Madurai Black" panose="00000A00000000000000" pitchFamily="2" charset="0"/>
              </a:rPr>
              <a:t> </a:t>
            </a:r>
            <a:r>
              <a:rPr lang="en-US" altLang="en-US" sz="3100" b="1" dirty="0" err="1">
                <a:latin typeface="#9Slide03 Arima Madurai Black" panose="00000A00000000000000" pitchFamily="2" charset="0"/>
                <a:cs typeface="#9Slide03 Arima Madurai Black" panose="00000A00000000000000" pitchFamily="2" charset="0"/>
              </a:rPr>
              <a:t>Phương</a:t>
            </a:r>
            <a:endParaRPr lang="en-US" altLang="en-US" sz="31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124510" y="3980462"/>
            <a:ext cx="1074333"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1976</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8" name="Rectangle 7"/>
          <p:cNvSpPr/>
          <p:nvPr/>
        </p:nvSpPr>
        <p:spPr>
          <a:xfrm>
            <a:off x="5372349" y="3703462"/>
            <a:ext cx="109447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9Slide03 Arima Madurai Black" panose="00000A00000000000000" pitchFamily="2" charset="0"/>
                <a:cs typeface="#9Slide03 Arima Madurai Black" panose="00000A00000000000000" pitchFamily="2" charset="0"/>
              </a:rPr>
              <a:t>Tám</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chữ</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706924" y="2306224"/>
            <a:ext cx="2750958" cy="3754874"/>
          </a:xfrm>
          <a:prstGeom prst="rect">
            <a:avLst/>
          </a:prstGeom>
        </p:spPr>
        <p:txBody>
          <a:bodyPr wrap="square">
            <a:spAutoFit/>
          </a:bodyPr>
          <a:lstStyle/>
          <a:p>
            <a:pPr marL="21590"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Lòng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thành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kính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niềm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xúc</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động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sâu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sắc</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thơ</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khi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vào</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lăng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viếng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Bác</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
        <p:nvSpPr>
          <p:cNvPr id="10" name="Rectangle 9"/>
          <p:cNvSpPr/>
          <p:nvPr/>
        </p:nvSpPr>
        <p:spPr>
          <a:xfrm>
            <a:off x="9421544" y="2022842"/>
            <a:ext cx="2709439" cy="4278094"/>
          </a:xfrm>
          <a:prstGeom prst="rect">
            <a:avLst/>
          </a:prstGeom>
        </p:spPr>
        <p:txBody>
          <a:bodyPr wrap="square">
            <a:spAutoFit/>
          </a:bodyPr>
          <a:lstStyle/>
          <a:p>
            <a:pPr marL="21590"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Giọng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thơ</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trang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nghiêm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thiết</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nhiều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ẩn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dụ</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đẹp</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gợi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ngôn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ngữ</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dị</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endParaRPr kumimoji="0" lang="en-US" altLang="en-US" sz="3200" b="1" i="0" u="none" strike="noStrike" cap="none" normalizeH="0" baseline="0">
                        <a:ln>
                          <a:noFill/>
                        </a:ln>
                        <a:solidFill>
                          <a:srgbClr val="FF33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8</a:t>
                      </a: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83310" y="3629533"/>
            <a:ext cx="1497985"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a:latin typeface="#9Slide03 Arima Madurai Black" panose="00000A00000000000000" pitchFamily="2" charset="0"/>
                <a:cs typeface="#9Slide03 Arima Madurai Black" panose="00000A00000000000000" pitchFamily="2" charset="0"/>
              </a:rPr>
              <a:t>Sang </a:t>
            </a:r>
            <a:r>
              <a:rPr lang="en-US" altLang="en-US" sz="3600" b="1" dirty="0" err="1">
                <a:latin typeface="#9Slide03 Arima Madurai Black" panose="00000A00000000000000" pitchFamily="2" charset="0"/>
                <a:cs typeface="#9Slide03 Arima Madurai Black" panose="00000A00000000000000" pitchFamily="2" charset="0"/>
              </a:rPr>
              <a:t>thu</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387406" y="3671327"/>
            <a:ext cx="1668189"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Hữu</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Thỉnh</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70547" y="3948325"/>
            <a:ext cx="1186822" cy="646331"/>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a:latin typeface="#9Slide03 Arima Madurai Black" panose="00000A00000000000000" pitchFamily="2" charset="0"/>
                <a:cs typeface="#9Slide03 Arima Madurai Black" panose="00000A00000000000000" pitchFamily="2" charset="0"/>
              </a:rPr>
              <a:t>1977</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8" name="Rectangle 7"/>
          <p:cNvSpPr/>
          <p:nvPr/>
        </p:nvSpPr>
        <p:spPr>
          <a:xfrm>
            <a:off x="5337637" y="3624074"/>
            <a:ext cx="1186822"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Năm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632927" y="1668166"/>
            <a:ext cx="2709439" cy="5078313"/>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nhận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tinh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tế</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tác</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giả</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về</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sự</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chuyển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biến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nhẹ</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nhàng</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thiên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nhiên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từ</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hạ</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sang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thu</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a:t>
            </a:r>
            <a:endParaRPr lang="en-US" sz="3600" dirty="0">
              <a:latin typeface="#9Slide03 Arima Madurai Black" panose="00000A00000000000000" pitchFamily="2" charset="0"/>
              <a:ea typeface="Times New Roman" panose="02020603050405020304"/>
              <a:cs typeface="#9Slide03 Arima Madurai Black" panose="00000A00000000000000" pitchFamily="2" charset="0"/>
            </a:endParaRPr>
          </a:p>
        </p:txBody>
      </p:sp>
      <p:sp>
        <p:nvSpPr>
          <p:cNvPr id="10" name="Rectangle 9"/>
          <p:cNvSpPr/>
          <p:nvPr/>
        </p:nvSpPr>
        <p:spPr>
          <a:xfrm>
            <a:off x="9560185" y="3341045"/>
            <a:ext cx="2431812" cy="1754326"/>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giàu</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sức</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gợi</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a:t>
            </a:r>
            <a:endParaRPr lang="en-US" sz="3600" dirty="0">
              <a:latin typeface="#9Slide03 Arima Madurai Black" panose="00000A00000000000000" pitchFamily="2" charset="0"/>
              <a:ea typeface="Times New Roman" panose="02020603050405020304"/>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endParaRPr kumimoji="0" lang="en-US" altLang="en-US" sz="3200" b="1" i="0" u="none" strike="noStrike" cap="none" normalizeH="0" baseline="0">
                        <a:ln>
                          <a:noFill/>
                        </a:ln>
                        <a:solidFill>
                          <a:srgbClr val="FF33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9</a:t>
                      </a: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72424" y="3662190"/>
            <a:ext cx="1497985"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9Slide03 Arima Madurai Black" panose="00000A00000000000000" pitchFamily="2" charset="0"/>
                <a:cs typeface="#9Slide03 Arima Madurai Black" panose="00000A00000000000000" pitchFamily="2" charset="0"/>
              </a:rPr>
              <a:t>Ánh</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trăng</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409178" y="3660441"/>
            <a:ext cx="1668189" cy="104644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100" b="1" dirty="0" err="1">
                <a:latin typeface="#9Slide03 Arima Madurai Black" panose="00000A00000000000000" pitchFamily="2" charset="0"/>
                <a:cs typeface="#9Slide03 Arima Madurai Black" panose="00000A00000000000000" pitchFamily="2" charset="0"/>
              </a:rPr>
              <a:t>Nguyễn</a:t>
            </a:r>
            <a:r>
              <a:rPr lang="en-US" altLang="en-US" sz="3100" b="1" dirty="0">
                <a:latin typeface="#9Slide03 Arima Madurai Black" panose="00000A00000000000000" pitchFamily="2" charset="0"/>
                <a:cs typeface="#9Slide03 Arima Madurai Black" panose="00000A00000000000000" pitchFamily="2" charset="0"/>
              </a:rPr>
              <a:t> </a:t>
            </a:r>
            <a:r>
              <a:rPr lang="en-US" altLang="en-US" sz="3100" b="1" dirty="0" err="1">
                <a:latin typeface="#9Slide03 Arima Madurai Black" panose="00000A00000000000000" pitchFamily="2" charset="0"/>
                <a:cs typeface="#9Slide03 Arima Madurai Black" panose="00000A00000000000000" pitchFamily="2" charset="0"/>
              </a:rPr>
              <a:t>Duy</a:t>
            </a:r>
            <a:endParaRPr lang="en-US" altLang="en-US" sz="31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124510" y="3980462"/>
            <a:ext cx="1085554"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1978</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8" name="Rectangle 7"/>
          <p:cNvSpPr/>
          <p:nvPr/>
        </p:nvSpPr>
        <p:spPr>
          <a:xfrm>
            <a:off x="5372349" y="3703462"/>
            <a:ext cx="109447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9Slide03 Arima Madurai Black" panose="00000A00000000000000" pitchFamily="2" charset="0"/>
                <a:cs typeface="#9Slide03 Arima Madurai Black" panose="00000A00000000000000" pitchFamily="2" charset="0"/>
              </a:rPr>
              <a:t>Nămchữ</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624727" y="1783004"/>
            <a:ext cx="2750958" cy="4801314"/>
          </a:xfrm>
          <a:prstGeom prst="rect">
            <a:avLst/>
          </a:prstGeom>
        </p:spPr>
        <p:txBody>
          <a:bodyPr wrap="square">
            <a:spAutoFit/>
          </a:bodyPr>
          <a:lstStyle/>
          <a:p>
            <a:pPr marL="21590"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Gợi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nhớ</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những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năm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tháng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gian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khổ</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người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lính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nhắc</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nhở</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thái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độ</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sống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nghĩa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thuỷ</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chung</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
        <p:nvSpPr>
          <p:cNvPr id="10" name="Rectangle 9"/>
          <p:cNvSpPr/>
          <p:nvPr/>
        </p:nvSpPr>
        <p:spPr>
          <a:xfrm>
            <a:off x="9526106" y="2033728"/>
            <a:ext cx="2524382" cy="427809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giản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dị</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giàu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ý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nghĩa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biểu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tượng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giọng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điệu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nhỏ</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nhẹ</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chân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thành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endParaRPr lang="en-US" sz="3400" dirty="0">
              <a:latin typeface="#9Slide03 Arima Madurai Black" panose="00000A00000000000000" pitchFamily="2" charset="0"/>
              <a:ea typeface="Times New Roman" panose="02020603050405020304"/>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endParaRPr kumimoji="0" lang="en-US" altLang="en-US" sz="3200" b="1" i="0" u="none" strike="noStrike" cap="none" normalizeH="0" baseline="0">
                        <a:ln>
                          <a:noFill/>
                        </a:ln>
                        <a:solidFill>
                          <a:srgbClr val="FF33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10</a:t>
                      </a: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887621" y="3047733"/>
            <a:ext cx="1497985" cy="2308324"/>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Mùa</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xuân</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nho</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nhỏ</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409178" y="3703983"/>
            <a:ext cx="1668189" cy="1138773"/>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400" b="1" dirty="0">
                <a:latin typeface="#9Slide03 Arima Madurai Black" panose="00000A00000000000000" pitchFamily="2" charset="0"/>
                <a:cs typeface="#9Slide03 Arima Madurai Black" panose="00000A00000000000000" pitchFamily="2" charset="0"/>
              </a:rPr>
              <a:t>Thanh </a:t>
            </a:r>
            <a:r>
              <a:rPr lang="en-US" altLang="en-US" sz="3400" b="1" dirty="0" err="1">
                <a:latin typeface="#9Slide03 Arima Madurai Black" panose="00000A00000000000000" pitchFamily="2" charset="0"/>
                <a:cs typeface="#9Slide03 Arima Madurai Black" panose="00000A00000000000000" pitchFamily="2" charset="0"/>
              </a:rPr>
              <a:t>Hải</a:t>
            </a:r>
            <a:endParaRPr lang="en-US" altLang="en-US" sz="34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77367" y="3980981"/>
            <a:ext cx="1136850"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1980</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8" name="Rectangle 7"/>
          <p:cNvSpPr/>
          <p:nvPr/>
        </p:nvSpPr>
        <p:spPr>
          <a:xfrm>
            <a:off x="5257761" y="3714348"/>
            <a:ext cx="1294982"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Năm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609515" y="1939737"/>
            <a:ext cx="2750958" cy="4524315"/>
          </a:xfrm>
          <a:prstGeom prst="rect">
            <a:avLst/>
          </a:prstGeom>
        </p:spPr>
        <p:txBody>
          <a:bodyPr wrap="square">
            <a:spAutoFit/>
          </a:bodyPr>
          <a:lstStyle/>
          <a:p>
            <a:pPr marL="21590" algn="ctr">
              <a:spcAft>
                <a:spcPts val="0"/>
              </a:spcAft>
            </a:pP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xúc</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trước</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mùa</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xuân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thiên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nhiên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khát</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vọng</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làm</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mùa</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xuân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nho</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nhỏ</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dâng</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hiến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cho</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đời</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a:t>
            </a:r>
            <a:endParaRPr lang="en-US" sz="3200" dirty="0">
              <a:latin typeface="#9Slide03 Arima Madurai Black" panose="00000A00000000000000" pitchFamily="2" charset="0"/>
              <a:ea typeface="Times New Roman" panose="02020603050405020304"/>
              <a:cs typeface="#9Slide03 Arima Madurai Black" panose="00000A00000000000000" pitchFamily="2" charset="0"/>
            </a:endParaRPr>
          </a:p>
        </p:txBody>
      </p:sp>
      <p:sp>
        <p:nvSpPr>
          <p:cNvPr id="10" name="Rectangle 9"/>
          <p:cNvSpPr/>
          <p:nvPr/>
        </p:nvSpPr>
        <p:spPr>
          <a:xfrm>
            <a:off x="9393916" y="2432179"/>
            <a:ext cx="2709439" cy="3539430"/>
          </a:xfrm>
          <a:prstGeom prst="rect">
            <a:avLst/>
          </a:prstGeom>
        </p:spPr>
        <p:txBody>
          <a:bodyPr wrap="square">
            <a:spAutoFit/>
          </a:bodyPr>
          <a:lstStyle/>
          <a:p>
            <a:pPr marL="21590" algn="ctr">
              <a:spcAft>
                <a:spcPts val="0"/>
              </a:spcAft>
            </a:pP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đẹp</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giản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dị</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gợi</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nhạc</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điệu</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trong</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sáng</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tha</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thiết</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gần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với</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dân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ca.</a:t>
            </a:r>
            <a:endParaRPr lang="en-US" sz="3200" dirty="0">
              <a:latin typeface="#9Slide03 Arima Madurai Black" panose="00000A00000000000000" pitchFamily="2" charset="0"/>
              <a:ea typeface="Times New Roman" panose="02020603050405020304"/>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2846437"/>
                <a:gridCol w="2786743"/>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endParaRPr kumimoji="0" lang="en-US" altLang="en-US" sz="3200" b="1" i="0" u="none" strike="noStrike" cap="none" normalizeH="0" baseline="0">
                        <a:ln>
                          <a:noFill/>
                        </a:ln>
                        <a:solidFill>
                          <a:srgbClr val="FF33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endParaRPr kumimoji="0" lang="en-US" altLang="en-US" sz="3600" b="1" i="0" u="none" strike="noStrike" cap="none" normalizeH="0" baseline="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11</a:t>
                      </a: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911193" y="3396205"/>
            <a:ext cx="1497985" cy="1754326"/>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Nói</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với</a:t>
            </a:r>
            <a:r>
              <a:rPr lang="en-US" altLang="en-US" sz="3600" b="1" dirty="0">
                <a:latin typeface="#9Slide03 Arima Madurai Black" panose="00000A00000000000000" pitchFamily="2" charset="0"/>
                <a:cs typeface="#9Slide03 Arima Madurai Black" panose="00000A00000000000000" pitchFamily="2" charset="0"/>
              </a:rPr>
              <a:t> con</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398292" y="3791069"/>
            <a:ext cx="166818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Y </a:t>
            </a:r>
            <a:r>
              <a:rPr lang="en-US" altLang="en-US" sz="3200" b="1" dirty="0" err="1">
                <a:latin typeface="#9Slide03 Arima Madurai Black" panose="00000A00000000000000" pitchFamily="2" charset="0"/>
                <a:cs typeface="#9Slide03 Arima Madurai Black" panose="00000A00000000000000" pitchFamily="2" charset="0"/>
              </a:rPr>
              <a:t>Phương</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77367" y="3980981"/>
            <a:ext cx="1136850"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1980</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8" name="Rectangle 7"/>
          <p:cNvSpPr/>
          <p:nvPr/>
        </p:nvSpPr>
        <p:spPr>
          <a:xfrm>
            <a:off x="5312227" y="3714348"/>
            <a:ext cx="1218743"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Tự</a:t>
            </a:r>
            <a:r>
              <a:rPr lang="en-US" altLang="en-US" sz="3600" b="1" dirty="0">
                <a:latin typeface="#9Slide03 Arima Madurai Black" panose="00000A00000000000000" pitchFamily="2" charset="0"/>
                <a:cs typeface="#9Slide03 Arima Madurai Black" panose="00000A00000000000000" pitchFamily="2" charset="0"/>
              </a:rPr>
              <a:t> do</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609515" y="1939737"/>
            <a:ext cx="2750958" cy="4524315"/>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Sự</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gắn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bó</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niềm</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tự</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hào</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về</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quê</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hương</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và</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đạo</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lí</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dân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tộc</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qua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lời</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trò</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chuyện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với</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con.</a:t>
            </a:r>
            <a:endParaRPr lang="en-US" sz="3600" dirty="0">
              <a:latin typeface="#9Slide03 Arima Madurai Black" panose="00000A00000000000000" pitchFamily="2" charset="0"/>
              <a:ea typeface="Times New Roman" panose="02020603050405020304"/>
              <a:cs typeface="#9Slide03 Arima Madurai Black" panose="00000A00000000000000" pitchFamily="2" charset="0"/>
            </a:endParaRPr>
          </a:p>
        </p:txBody>
      </p:sp>
      <p:sp>
        <p:nvSpPr>
          <p:cNvPr id="10" name="Rectangle 9"/>
          <p:cNvSpPr/>
          <p:nvPr/>
        </p:nvSpPr>
        <p:spPr>
          <a:xfrm>
            <a:off x="9503228" y="2203579"/>
            <a:ext cx="2578355" cy="3970318"/>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Cách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nói</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giàu</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vừa</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cụ</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thể</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gợi</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vừa</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có</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ý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nghĩa</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sâu</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xa</a:t>
            </a:r>
            <a:endParaRPr lang="en-US" sz="3600" dirty="0">
              <a:latin typeface="#9Slide03 Arima Madurai Black" panose="00000A00000000000000" pitchFamily="2" charset="0"/>
              <a:ea typeface="Times New Roman" panose="02020603050405020304"/>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28628" y="4563715"/>
            <a:ext cx="3530129" cy="209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Giá»i VÄn - BÃ i vÄn: Nhá»¯ng hÃ¬nh áº£nh Äáº·c sáº¯c trong bÃ i thÆ¡ âÄoÃ 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83" y="2441866"/>
            <a:ext cx="2852918" cy="19430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á»± xÆ°á»ng mÃ n 5 : CÃ² tráº¯ng mang con táº·ng cho máº¹ â Time (Seikusa D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83" y="160715"/>
            <a:ext cx="2852918" cy="2038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á» thá»ng kiáº¿n thá»©c BÃ i thÆ¡ vá» tiá»u Äá»i xe khÃ´ng kÃ­nh - Novat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64" y="4596288"/>
            <a:ext cx="3467080" cy="2102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976" y="207777"/>
            <a:ext cx="2633597" cy="202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0416" y="202330"/>
            <a:ext cx="2701183" cy="202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hÃºc giao mÃ¹a - Má»¹ Linh - Harmonica Tab - The Harmon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977" y="2384224"/>
            <a:ext cx="2633597" cy="20292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hÃ¢n tÃ­ch Sang Thu cá»§a Há»¯u Thá»nh cá»±c hay - VÄn máº«u tá»ng há»£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3021" y="202330"/>
            <a:ext cx="2701183" cy="20251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iá»i VÄn - BÃ i vÄn: HÃ¬nh áº£nh ngÆ°á»i máº¹ trong bÃ i âKhÃºc hÃ¡t ru nhá»¯ng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3353" y="2372648"/>
            <a:ext cx="2653343" cy="20123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hÃ¢n tÃ­ch 2 khá» thÆ¡ Äáº§u bÃ i thÆ¡ Ãnh TrÄng - BÃ i vÄn máº«u lá»p 9 hay ..."/>
          <p:cNvPicPr>
            <a:picLocks noChangeAspect="1" noChangeArrowheads="1"/>
          </p:cNvPicPr>
          <p:nvPr/>
        </p:nvPicPr>
        <p:blipFill rotWithShape="1">
          <a:blip r:embed="rId10">
            <a:extLst>
              <a:ext uri="{28A0092B-C50C-407E-A947-70E740481C1C}">
                <a14:useLocalDpi xmlns:a14="http://schemas.microsoft.com/office/drawing/2010/main" val="0"/>
              </a:ext>
            </a:extLst>
          </a:blip>
          <a:srcRect r="15262"/>
          <a:stretch>
            <a:fillRect/>
          </a:stretch>
        </p:blipFill>
        <p:spPr bwMode="auto">
          <a:xfrm>
            <a:off x="8196434" y="4563715"/>
            <a:ext cx="3744720" cy="21405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oáº¡n bÃ i NÃ³i vá»i con (chi tiáº¿t) | Soáº¡n vÄn 9 chi tiáº¿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73021" y="2384224"/>
            <a:ext cx="2701182" cy="2050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27272" y="909710"/>
            <a:ext cx="9378827" cy="5033890"/>
          </a:xfrm>
          <a:prstGeom prst="roundRect">
            <a:avLst>
              <a:gd name="adj" fmla="val 12616"/>
            </a:avLst>
          </a:prstGeom>
          <a:solidFill>
            <a:srgbClr val="B2D7E9"/>
          </a:solidFill>
          <a:ln w="38100">
            <a:solidFill>
              <a:schemeClr val="tx1">
                <a:lumMod val="75000"/>
                <a:lumOff val="25000"/>
              </a:schemeClr>
            </a:solidFill>
          </a:ln>
          <a:effectLst>
            <a:outerShdw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Black" panose="00000A00000000000000" pitchFamily="2" charset="0"/>
              <a:cs typeface="#9Slide03 Arima Madurai Black" panose="00000A00000000000000" pitchFamily="2" charset="0"/>
            </a:endParaRPr>
          </a:p>
        </p:txBody>
      </p:sp>
      <p:pic>
        <p:nvPicPr>
          <p:cNvPr id="6" name="图片 5"/>
          <p:cNvPicPr>
            <a:picLocks noChangeAspect="1"/>
          </p:cNvPicPr>
          <p:nvPr/>
        </p:nvPicPr>
        <p:blipFill>
          <a:blip r:embed="rId1"/>
          <a:stretch>
            <a:fillRect/>
          </a:stretch>
        </p:blipFill>
        <p:spPr>
          <a:xfrm>
            <a:off x="506266" y="4567712"/>
            <a:ext cx="1961744" cy="2038792"/>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225" b="53818"/>
          <a:stretch>
            <a:fillRect/>
          </a:stretch>
        </p:blipFill>
        <p:spPr>
          <a:xfrm>
            <a:off x="8501891" y="386695"/>
            <a:ext cx="3510829" cy="2555417"/>
          </a:xfrm>
          <a:prstGeom prst="rect">
            <a:avLst/>
          </a:prstGeom>
        </p:spPr>
      </p:pic>
      <p:sp>
        <p:nvSpPr>
          <p:cNvPr id="34" name="文本框 7"/>
          <p:cNvSpPr txBox="1"/>
          <p:nvPr/>
        </p:nvSpPr>
        <p:spPr>
          <a:xfrm>
            <a:off x="9068178" y="1175554"/>
            <a:ext cx="2257991" cy="1200329"/>
          </a:xfrm>
          <a:prstGeom prst="rect">
            <a:avLst/>
          </a:prstGeom>
          <a:noFill/>
        </p:spPr>
        <p:txBody>
          <a:bodyPr wrap="square" rtlCol="0">
            <a:spAutoFit/>
          </a:bodyPr>
          <a:lstStyle/>
          <a:p>
            <a:pPr algn="ctr"/>
            <a:r>
              <a:rPr lang="en-US" altLang="zh-CN" sz="36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Thảo</a:t>
            </a:r>
            <a:r>
              <a:rPr lang="en-US" altLang="zh-CN" sz="36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36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luận</a:t>
            </a:r>
            <a:r>
              <a:rPr lang="en-US" altLang="zh-CN" sz="36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36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nhóm</a:t>
            </a:r>
            <a:endParaRPr lang="zh-CN" altLang="en-US" sz="36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sp>
        <p:nvSpPr>
          <p:cNvPr id="35" name="文本框 7"/>
          <p:cNvSpPr txBox="1"/>
          <p:nvPr/>
        </p:nvSpPr>
        <p:spPr>
          <a:xfrm>
            <a:off x="2108578" y="1995582"/>
            <a:ext cx="6466530" cy="707886"/>
          </a:xfrm>
          <a:prstGeom prst="rect">
            <a:avLst/>
          </a:prstGeom>
          <a:noFill/>
        </p:spPr>
        <p:txBody>
          <a:bodyPr wrap="square" rtlCol="0">
            <a:spAutoFit/>
          </a:bodyPr>
          <a:lstStyle/>
          <a:p>
            <a:pPr algn="just"/>
            <a:r>
              <a:rPr lang="en-US" altLang="zh-CN" sz="40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Nhóm</a:t>
            </a:r>
            <a:r>
              <a:rPr lang="en-US" altLang="zh-CN" sz="40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1: </a:t>
            </a:r>
            <a:r>
              <a:rPr lang="en-US" altLang="zh-CN" sz="4000" b="1" dirty="0" err="1">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Câu</a:t>
            </a:r>
            <a:r>
              <a:rPr lang="en-US" altLang="zh-CN"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 3 (sgk-tr90)</a:t>
            </a:r>
            <a:endParaRPr lang="zh-CN" altLang="en-US"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endParaRPr>
          </a:p>
        </p:txBody>
      </p:sp>
      <p:sp>
        <p:nvSpPr>
          <p:cNvPr id="36" name="文本框 7"/>
          <p:cNvSpPr txBox="1"/>
          <p:nvPr/>
        </p:nvSpPr>
        <p:spPr>
          <a:xfrm>
            <a:off x="3159785" y="3150715"/>
            <a:ext cx="6466530" cy="707886"/>
          </a:xfrm>
          <a:prstGeom prst="rect">
            <a:avLst/>
          </a:prstGeom>
          <a:noFill/>
        </p:spPr>
        <p:txBody>
          <a:bodyPr wrap="square" rtlCol="0">
            <a:spAutoFit/>
          </a:bodyPr>
          <a:lstStyle/>
          <a:p>
            <a:pPr algn="just"/>
            <a:r>
              <a:rPr lang="en-US" altLang="zh-CN" sz="40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Nhóm</a:t>
            </a:r>
            <a:r>
              <a:rPr lang="en-US" altLang="zh-CN" sz="40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2: </a:t>
            </a:r>
            <a:r>
              <a:rPr lang="en-US" altLang="zh-CN" sz="4000" b="1" dirty="0" err="1">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Câu</a:t>
            </a:r>
            <a:r>
              <a:rPr lang="en-US" altLang="zh-CN"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 4 (sgk-tr90)</a:t>
            </a:r>
            <a:endParaRPr lang="zh-CN" altLang="en-US"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endParaRPr>
          </a:p>
        </p:txBody>
      </p:sp>
      <p:sp>
        <p:nvSpPr>
          <p:cNvPr id="37" name="文本框 7"/>
          <p:cNvSpPr txBox="1"/>
          <p:nvPr/>
        </p:nvSpPr>
        <p:spPr>
          <a:xfrm>
            <a:off x="4068461" y="4334659"/>
            <a:ext cx="6466530" cy="707886"/>
          </a:xfrm>
          <a:prstGeom prst="rect">
            <a:avLst/>
          </a:prstGeom>
          <a:noFill/>
        </p:spPr>
        <p:txBody>
          <a:bodyPr wrap="square" rtlCol="0">
            <a:spAutoFit/>
          </a:bodyPr>
          <a:lstStyle/>
          <a:p>
            <a:pPr algn="just"/>
            <a:r>
              <a:rPr lang="en-US" altLang="zh-CN" sz="40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Nhóm</a:t>
            </a:r>
            <a:r>
              <a:rPr lang="en-US" altLang="zh-CN" sz="40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3: </a:t>
            </a:r>
            <a:r>
              <a:rPr lang="en-US" altLang="zh-CN" sz="4000" b="1" dirty="0" err="1">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Câu</a:t>
            </a:r>
            <a:r>
              <a:rPr lang="en-US" altLang="zh-CN"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 5 (sgk-tr90)</a:t>
            </a:r>
            <a:endParaRPr lang="zh-CN" altLang="en-US"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endParaRPr>
          </a:p>
        </p:txBody>
      </p:sp>
    </p:spTree>
    <p:custDataLst>
      <p:tags r:id="rId3"/>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par>
                                <p:cTn id="20" presetID="6"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GK Scan] â Táº­p Äá»c: KhÃºc hÃ¡t ru nhá»¯ng em bÃ© lá»n trÃªn lÆ°ng máº¹ ..."/>
          <p:cNvPicPr>
            <a:picLocks noChangeAspect="1" noChangeArrowheads="1"/>
          </p:cNvPicPr>
          <p:nvPr/>
        </p:nvPicPr>
        <p:blipFill rotWithShape="1">
          <a:blip r:embed="rId1">
            <a:extLst>
              <a:ext uri="{28A0092B-C50C-407E-A947-70E740481C1C}">
                <a14:useLocalDpi xmlns:a14="http://schemas.microsoft.com/office/drawing/2010/main" val="0"/>
              </a:ext>
            </a:extLst>
          </a:blip>
          <a:srcRect l="44060" t="15493" r="3689" b="46667"/>
          <a:stretch>
            <a:fillRect/>
          </a:stretch>
        </p:blipFill>
        <p:spPr bwMode="auto">
          <a:xfrm>
            <a:off x="1562101" y="833927"/>
            <a:ext cx="3150154" cy="32258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6" descr="Tá»± xÆ°á»ng mÃ n 5 : CÃ² tráº¯ng mang con táº·ng cho máº¹ â Time (Seikusa D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63" y="3009900"/>
            <a:ext cx="2976645" cy="27770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váº» Äáº¹p má»ng mÆ¡ vÃ  Ã½ nghÄ©a sÃ¢u sáº¯c cá»§a bÃ i thÆ¡ MÃ¢y vÃ  sÃ³ng - BÃ¬nh ..."/>
          <p:cNvPicPr>
            <a:picLocks noChangeAspect="1" noChangeArrowheads="1"/>
          </p:cNvPicPr>
          <p:nvPr/>
        </p:nvPicPr>
        <p:blipFill rotWithShape="1">
          <a:blip r:embed="rId3">
            <a:extLst>
              <a:ext uri="{28A0092B-C50C-407E-A947-70E740481C1C}">
                <a14:useLocalDpi xmlns:a14="http://schemas.microsoft.com/office/drawing/2010/main" val="0"/>
              </a:ext>
            </a:extLst>
          </a:blip>
          <a:srcRect l="32769"/>
          <a:stretch>
            <a:fillRect/>
          </a:stretch>
        </p:blipFill>
        <p:spPr bwMode="auto">
          <a:xfrm>
            <a:off x="3050424" y="2912474"/>
            <a:ext cx="2976644" cy="28744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985000" y="885996"/>
            <a:ext cx="4483100" cy="5086008"/>
          </a:xfrm>
          <a:prstGeom prst="rect">
            <a:avLst/>
          </a:prstGeom>
        </p:spPr>
        <p:txBody>
          <a:bodyPr wrap="square">
            <a:spAutoFit/>
          </a:bodyPr>
          <a:lstStyle/>
          <a:p>
            <a:pPr algn="ctr">
              <a:lnSpc>
                <a:spcPct val="150000"/>
              </a:lnSpc>
            </a:pPr>
            <a:r>
              <a:rPr lang="en-US" sz="4400" b="1" dirty="0" err="1">
                <a:solidFill>
                  <a:srgbClr val="C00000"/>
                </a:solidFill>
                <a:latin typeface="#9Slide03 Arima Madurai Black" panose="00000A00000000000000" pitchFamily="2" charset="0"/>
                <a:cs typeface="#9Slide03 Arima Madurai Black" panose="00000A00000000000000" pitchFamily="2" charset="0"/>
              </a:rPr>
              <a:t>Những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điểm</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chung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và</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riêng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trong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ba</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bài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thơ</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Khúc</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hát</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ru</a:t>
            </a:r>
            <a:r>
              <a:rPr lang="en-US" sz="4400" b="1" dirty="0">
                <a:solidFill>
                  <a:srgbClr val="C00000"/>
                </a:solidFill>
                <a:latin typeface="#9Slide03 Arima Madurai Black" panose="00000A00000000000000" pitchFamily="2" charset="0"/>
                <a:cs typeface="#9Slide03 Arima Madurai Black" panose="00000A00000000000000" pitchFamily="2" charset="0"/>
              </a:rPr>
              <a:t>, Con </a:t>
            </a:r>
            <a:r>
              <a:rPr lang="en-US" sz="4400" b="1" dirty="0" err="1">
                <a:solidFill>
                  <a:srgbClr val="C00000"/>
                </a:solidFill>
                <a:latin typeface="#9Slide03 Arima Madurai Black" panose="00000A00000000000000" pitchFamily="2" charset="0"/>
                <a:cs typeface="#9Slide03 Arima Madurai Black" panose="00000A00000000000000" pitchFamily="2" charset="0"/>
              </a:rPr>
              <a:t>cò</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Mây</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và</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sóng</a:t>
            </a:r>
            <a:r>
              <a:rPr lang="en-US" sz="4400" dirty="0">
                <a:solidFill>
                  <a:srgbClr val="C00000"/>
                </a:solidFill>
                <a:latin typeface="#9Slide03 Arima Madurai Black" panose="00000A00000000000000" pitchFamily="2" charset="0"/>
                <a:cs typeface="#9Slide03 Arima Madurai Black" panose="00000A00000000000000" pitchFamily="2" charset="0"/>
              </a:rPr>
              <a:t>.</a:t>
            </a:r>
            <a:endParaRPr lang="en-SG" sz="4400" dirty="0">
              <a:latin typeface="#9Slide03 Arima Madurai Black" panose="00000A00000000000000" pitchFamily="2" charset="0"/>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41336" y="708899"/>
            <a:ext cx="2909544" cy="2807198"/>
          </a:xfrm>
          <a:prstGeom prst="rect">
            <a:avLst/>
          </a:prstGeom>
        </p:spPr>
      </p:pic>
      <p:sp>
        <p:nvSpPr>
          <p:cNvPr id="4" name="文本框 3"/>
          <p:cNvSpPr txBox="1"/>
          <p:nvPr/>
        </p:nvSpPr>
        <p:spPr>
          <a:xfrm>
            <a:off x="3640647" y="1309795"/>
            <a:ext cx="2598527" cy="1446550"/>
          </a:xfrm>
          <a:prstGeom prst="rect">
            <a:avLst/>
          </a:prstGeom>
          <a:noFill/>
        </p:spPr>
        <p:txBody>
          <a:bodyPr wrap="square" rtlCol="0">
            <a:spAutoFit/>
          </a:bodyPr>
          <a:lstStyle/>
          <a:p>
            <a:pPr algn="ct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Điểm</a:t>
            </a:r>
            <a:r>
              <a:rPr lang="en-US" altLang="zh-CN"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chung</a:t>
            </a:r>
            <a:endParaRPr lang="zh-CN" altLang="en-US"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9" name="图片 8"/>
          <p:cNvPicPr>
            <a:picLocks noChangeAspect="1"/>
          </p:cNvPicPr>
          <p:nvPr/>
        </p:nvPicPr>
        <p:blipFill>
          <a:blip r:embed="rId2"/>
          <a:stretch>
            <a:fillRect/>
          </a:stretch>
        </p:blipFill>
        <p:spPr>
          <a:xfrm>
            <a:off x="1383117" y="3107157"/>
            <a:ext cx="2323319" cy="3041944"/>
          </a:xfrm>
          <a:prstGeom prst="rect">
            <a:avLst/>
          </a:prstGeom>
        </p:spPr>
      </p:pic>
      <p:sp>
        <p:nvSpPr>
          <p:cNvPr id="8" name="Rectangle 7"/>
          <p:cNvSpPr/>
          <p:nvPr/>
        </p:nvSpPr>
        <p:spPr>
          <a:xfrm>
            <a:off x="7224380" y="2657180"/>
            <a:ext cx="4174826" cy="3170099"/>
          </a:xfrm>
          <a:prstGeom prst="rect">
            <a:avLst/>
          </a:prstGeom>
        </p:spPr>
        <p:txBody>
          <a:bodyPr wrap="square">
            <a:spAutoFit/>
          </a:bodyPr>
          <a:lstStyle/>
          <a:p>
            <a:pPr algn="just"/>
            <a:r>
              <a:rPr lang="en-US" sz="4000" dirty="0">
                <a:latin typeface="#9Slide03 Arima Madurai Black" panose="00000A00000000000000" pitchFamily="2" charset="0"/>
                <a:cs typeface="#9Slide03 Arima Madurai Black" panose="00000A00000000000000" pitchFamily="2" charset="0"/>
              </a:rPr>
              <a:t>Ca </a:t>
            </a:r>
            <a:r>
              <a:rPr lang="en-US" sz="4000" dirty="0" err="1">
                <a:latin typeface="#9Slide03 Arima Madurai Black" panose="00000A00000000000000" pitchFamily="2" charset="0"/>
                <a:cs typeface="#9Slide03 Arima Madurai Black" panose="00000A00000000000000" pitchFamily="2" charset="0"/>
              </a:rPr>
              <a:t>ngợi</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tình</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mẹ</a:t>
            </a:r>
            <a:r>
              <a:rPr lang="en-US" sz="4000" dirty="0">
                <a:latin typeface="#9Slide03 Arima Madurai Black" panose="00000A00000000000000" pitchFamily="2" charset="0"/>
                <a:cs typeface="#9Slide03 Arima Madurai Black" panose="00000A00000000000000" pitchFamily="2" charset="0"/>
              </a:rPr>
              <a:t> con </a:t>
            </a:r>
            <a:r>
              <a:rPr lang="en-US" sz="4000" dirty="0" err="1">
                <a:latin typeface="#9Slide03 Arima Madurai Black" panose="00000A00000000000000" pitchFamily="2" charset="0"/>
                <a:cs typeface="#9Slide03 Arima Madurai Black" panose="00000A00000000000000" pitchFamily="2" charset="0"/>
              </a:rPr>
              <a:t>thắm</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thiết</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thiêng</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liêng</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sử</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dụng</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điệu</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ru</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lời</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ru</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của</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người</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mẹ</a:t>
            </a:r>
            <a:r>
              <a:rPr lang="en-US" sz="4000" dirty="0">
                <a:latin typeface="#9Slide03 Arima Madurai Black" panose="00000A00000000000000" pitchFamily="2" charset="0"/>
                <a:cs typeface="#9Slide03 Arima Madurai Black" panose="00000A00000000000000" pitchFamily="2" charset="0"/>
              </a:rPr>
              <a:t>.</a:t>
            </a:r>
            <a:endParaRPr lang="en-US" sz="4000" dirty="0">
              <a:latin typeface="#9Slide03 Arima Madurai Black" panose="00000A00000000000000" pitchFamily="2" charset="0"/>
              <a:cs typeface="#9Slide03 Arima Madurai Black" panose="00000A00000000000000" pitchFamily="2" charset="0"/>
            </a:endParaRPr>
          </a:p>
        </p:txBody>
      </p:sp>
    </p:spTree>
    <p:custDataLst>
      <p:tags r:id="rId3"/>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rot="11101224" flipV="1">
            <a:off x="9120230" y="609399"/>
            <a:ext cx="2466067" cy="2799980"/>
          </a:xfrm>
          <a:prstGeom prst="rect">
            <a:avLst/>
          </a:prstGeom>
        </p:spPr>
      </p:pic>
      <p:sp>
        <p:nvSpPr>
          <p:cNvPr id="4" name="文本框 3"/>
          <p:cNvSpPr txBox="1"/>
          <p:nvPr/>
        </p:nvSpPr>
        <p:spPr>
          <a:xfrm rot="21162171">
            <a:off x="9366334" y="1227353"/>
            <a:ext cx="1980268" cy="1446550"/>
          </a:xfrm>
          <a:prstGeom prst="rect">
            <a:avLst/>
          </a:prstGeom>
          <a:noFill/>
        </p:spPr>
        <p:txBody>
          <a:bodyPr wrap="square" rtlCol="0">
            <a:spAutoFit/>
          </a:bodyPr>
          <a:lstStyle/>
          <a:p>
            <a:pPr algn="ct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Điểm</a:t>
            </a:r>
            <a:r>
              <a:rPr lang="en-US" altLang="zh-CN"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riêng</a:t>
            </a:r>
            <a:endParaRPr lang="zh-CN" altLang="en-US"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6" name="图片 5"/>
          <p:cNvPicPr>
            <a:picLocks noChangeAspect="1"/>
          </p:cNvPicPr>
          <p:nvPr/>
        </p:nvPicPr>
        <p:blipFill>
          <a:blip r:embed="rId2"/>
          <a:stretch>
            <a:fillRect/>
          </a:stretch>
        </p:blipFill>
        <p:spPr>
          <a:xfrm>
            <a:off x="8693395" y="3867510"/>
            <a:ext cx="3473600" cy="2799981"/>
          </a:xfrm>
          <a:prstGeom prst="rect">
            <a:avLst/>
          </a:prstGeom>
        </p:spPr>
      </p:pic>
      <p:sp>
        <p:nvSpPr>
          <p:cNvPr id="10" name="Rectangle 9"/>
          <p:cNvSpPr/>
          <p:nvPr/>
        </p:nvSpPr>
        <p:spPr>
          <a:xfrm>
            <a:off x="1838736" y="408929"/>
            <a:ext cx="6341132" cy="2708434"/>
          </a:xfrm>
          <a:prstGeom prst="rect">
            <a:avLst/>
          </a:prstGeom>
        </p:spPr>
        <p:txBody>
          <a:bodyPr wrap="square">
            <a:spAutoFit/>
          </a:bodyPr>
          <a:lstStyle/>
          <a:p>
            <a:pPr algn="just"/>
            <a:r>
              <a:rPr lang="en-US" sz="3400" dirty="0" err="1">
                <a:solidFill>
                  <a:srgbClr val="C00000"/>
                </a:solidFill>
                <a:latin typeface="#9Slide03 Arima Madurai Black" panose="00000A00000000000000" pitchFamily="2" charset="0"/>
                <a:cs typeface="#9Slide03 Arima Madurai Black" panose="00000A00000000000000" pitchFamily="2" charset="0"/>
              </a:rPr>
              <a:t>Khúc</a:t>
            </a:r>
            <a:r>
              <a:rPr lang="en-US" sz="3400" dirty="0">
                <a:solidFill>
                  <a:srgbClr val="C00000"/>
                </a:solidFill>
                <a:latin typeface="#9Slide03 Arima Madurai Black" panose="00000A00000000000000" pitchFamily="2" charset="0"/>
                <a:cs typeface="#9Slide03 Arima Madurai Black" panose="00000A00000000000000" pitchFamily="2" charset="0"/>
              </a:rPr>
              <a:t> </a:t>
            </a:r>
            <a:r>
              <a:rPr lang="en-US" sz="3400" dirty="0" err="1">
                <a:solidFill>
                  <a:srgbClr val="C00000"/>
                </a:solidFill>
                <a:latin typeface="#9Slide03 Arima Madurai Black" panose="00000A00000000000000" pitchFamily="2" charset="0"/>
                <a:cs typeface="#9Slide03 Arima Madurai Black" panose="00000A00000000000000" pitchFamily="2" charset="0"/>
              </a:rPr>
              <a:t>hát</a:t>
            </a:r>
            <a:r>
              <a:rPr lang="en-US" sz="3400" dirty="0">
                <a:solidFill>
                  <a:srgbClr val="C00000"/>
                </a:solidFill>
                <a:latin typeface="#9Slide03 Arima Madurai Black" panose="00000A00000000000000" pitchFamily="2" charset="0"/>
                <a:cs typeface="#9Slide03 Arima Madurai Black" panose="00000A00000000000000" pitchFamily="2" charset="0"/>
              </a:rPr>
              <a:t> </a:t>
            </a:r>
            <a:r>
              <a:rPr lang="en-US" sz="3400" dirty="0" err="1">
                <a:solidFill>
                  <a:srgbClr val="C00000"/>
                </a:solidFill>
                <a:latin typeface="#9Slide03 Arima Madurai Black" panose="00000A00000000000000" pitchFamily="2" charset="0"/>
                <a:cs typeface="#9Slide03 Arima Madurai Black" panose="00000A00000000000000" pitchFamily="2" charset="0"/>
              </a:rPr>
              <a:t>ru</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Tình</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yêu</a:t>
            </a:r>
            <a:r>
              <a:rPr lang="en-US" sz="3400" dirty="0">
                <a:latin typeface="#9Slide03 Arima Madurai Black" panose="00000A00000000000000" pitchFamily="2" charset="0"/>
                <a:cs typeface="#9Slide03 Arima Madurai Black" panose="00000A00000000000000" pitchFamily="2" charset="0"/>
              </a:rPr>
              <a:t> con </a:t>
            </a:r>
            <a:r>
              <a:rPr lang="en-US" sz="3400" dirty="0" err="1">
                <a:latin typeface="#9Slide03 Arima Madurai Black" panose="00000A00000000000000" pitchFamily="2" charset="0"/>
                <a:cs typeface="#9Slide03 Arima Madurai Black" panose="00000A00000000000000" pitchFamily="2" charset="0"/>
              </a:rPr>
              <a:t>gắn</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liền</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với</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lòng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yêu</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nước</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yêu</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cách</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mạng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của</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người</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mẹ</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dân</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tộc</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Tà</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Ôi</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trong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thời</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kì</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kháng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chiến</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chống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Mỹ</a:t>
            </a:r>
            <a:r>
              <a:rPr lang="en-US" sz="3400" dirty="0">
                <a:latin typeface="#9Slide03 Arima Madurai Black" panose="00000A00000000000000" pitchFamily="2" charset="0"/>
                <a:cs typeface="#9Slide03 Arima Madurai Black" panose="00000A00000000000000" pitchFamily="2" charset="0"/>
              </a:rPr>
              <a:t>.</a:t>
            </a:r>
            <a:endParaRPr lang="en-US" sz="3400" dirty="0">
              <a:latin typeface="#9Slide03 Arima Madurai Black" panose="00000A00000000000000" pitchFamily="2" charset="0"/>
              <a:cs typeface="#9Slide03 Arima Madurai Black" panose="00000A00000000000000" pitchFamily="2" charset="0"/>
            </a:endParaRPr>
          </a:p>
        </p:txBody>
      </p:sp>
      <p:pic>
        <p:nvPicPr>
          <p:cNvPr id="14"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67" y="1150222"/>
            <a:ext cx="906962" cy="776964"/>
          </a:xfrm>
          <a:prstGeom prst="rect">
            <a:avLst/>
          </a:prstGeom>
        </p:spPr>
      </p:pic>
      <p:pic>
        <p:nvPicPr>
          <p:cNvPr id="2050" name="Picture 2" descr="CÃ² BÃ© Sinh - áº¢nh miá»n phÃ­ trÃªn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535" y="3511910"/>
            <a:ext cx="1292225" cy="1143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838736" y="3327578"/>
            <a:ext cx="6341132" cy="1661993"/>
          </a:xfrm>
          <a:prstGeom prst="rect">
            <a:avLst/>
          </a:prstGeom>
        </p:spPr>
        <p:txBody>
          <a:bodyPr wrap="square">
            <a:spAutoFit/>
          </a:bodyPr>
          <a:lstStyle/>
          <a:p>
            <a:pPr algn="just"/>
            <a:r>
              <a:rPr lang="en-US" sz="3400" dirty="0">
                <a:solidFill>
                  <a:srgbClr val="C00000"/>
                </a:solidFill>
                <a:latin typeface="#9Slide03 Arima Madurai Black" panose="00000A00000000000000" pitchFamily="2" charset="0"/>
                <a:cs typeface="#9Slide03 Arima Madurai Black" panose="00000A00000000000000" pitchFamily="2" charset="0"/>
              </a:rPr>
              <a:t>Con </a:t>
            </a:r>
            <a:r>
              <a:rPr lang="en-US" sz="3400" dirty="0" err="1">
                <a:solidFill>
                  <a:srgbClr val="C00000"/>
                </a:solidFill>
                <a:latin typeface="#9Slide03 Arima Madurai Black" panose="00000A00000000000000" pitchFamily="2" charset="0"/>
                <a:cs typeface="#9Slide03 Arima Madurai Black" panose="00000A00000000000000" pitchFamily="2" charset="0"/>
              </a:rPr>
              <a:t>cò</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Từ</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hình</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tượng</a:t>
            </a:r>
            <a:r>
              <a:rPr lang="en-US" sz="3400" dirty="0">
                <a:latin typeface="#9Slide03 Arima Madurai Black" panose="00000A00000000000000" pitchFamily="2" charset="0"/>
                <a:cs typeface="#9Slide03 Arima Madurai Black" panose="00000A00000000000000" pitchFamily="2" charset="0"/>
              </a:rPr>
              <a:t> con </a:t>
            </a:r>
            <a:r>
              <a:rPr lang="en-US" sz="3400" dirty="0" err="1">
                <a:latin typeface="#9Slide03 Arima Madurai Black" panose="00000A00000000000000" pitchFamily="2" charset="0"/>
                <a:cs typeface="#9Slide03 Arima Madurai Black" panose="00000A00000000000000" pitchFamily="2" charset="0"/>
              </a:rPr>
              <a:t>cò</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trong</a:t>
            </a:r>
            <a:r>
              <a:rPr lang="en-US" sz="3400" dirty="0">
                <a:latin typeface="#9Slide03 Arima Madurai Black" panose="00000A00000000000000" pitchFamily="2" charset="0"/>
                <a:cs typeface="#9Slide03 Arima Madurai Black" panose="00000A00000000000000" pitchFamily="2" charset="0"/>
              </a:rPr>
              <a:t> ca </a:t>
            </a:r>
            <a:r>
              <a:rPr lang="en-US" sz="3400" dirty="0" err="1">
                <a:latin typeface="#9Slide03 Arima Madurai Black" panose="00000A00000000000000" pitchFamily="2" charset="0"/>
                <a:cs typeface="#9Slide03 Arima Madurai Black" panose="00000A00000000000000" pitchFamily="2" charset="0"/>
              </a:rPr>
              <a:t>dao</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hát</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ru</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để</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ngợi</a:t>
            </a:r>
            <a:r>
              <a:rPr lang="en-US" sz="3400" dirty="0">
                <a:latin typeface="#9Slide03 Arima Madurai Black" panose="00000A00000000000000" pitchFamily="2" charset="0"/>
                <a:cs typeface="#9Slide03 Arima Madurai Black" panose="00000A00000000000000" pitchFamily="2" charset="0"/>
              </a:rPr>
              <a:t> ca </a:t>
            </a:r>
            <a:r>
              <a:rPr lang="en-US" sz="3400" dirty="0" err="1">
                <a:latin typeface="#9Slide03 Arima Madurai Black" panose="00000A00000000000000" pitchFamily="2" charset="0"/>
                <a:cs typeface="#9Slide03 Arima Madurai Black" panose="00000A00000000000000" pitchFamily="2" charset="0"/>
              </a:rPr>
              <a:t>tình</a:t>
            </a:r>
            <a:r>
              <a:rPr lang="en-US" sz="3400" dirty="0">
                <a:latin typeface="#9Slide03 Arima Madurai Black" panose="00000A00000000000000" pitchFamily="2" charset="0"/>
                <a:cs typeface="#9Slide03 Arima Madurai Black" panose="00000A00000000000000" pitchFamily="2" charset="0"/>
              </a:rPr>
              <a:t> mẹ </a:t>
            </a:r>
            <a:r>
              <a:rPr lang="en-US" sz="3400" dirty="0" err="1">
                <a:latin typeface="#9Slide03 Arima Madurai Black" panose="00000A00000000000000" pitchFamily="2" charset="0"/>
                <a:cs typeface="#9Slide03 Arima Madurai Black" panose="00000A00000000000000" pitchFamily="2" charset="0"/>
              </a:rPr>
              <a:t>và</a:t>
            </a:r>
            <a:r>
              <a:rPr lang="en-US" sz="3400" dirty="0">
                <a:latin typeface="#9Slide03 Arima Madurai Black" panose="00000A00000000000000" pitchFamily="2" charset="0"/>
                <a:cs typeface="#9Slide03 Arima Madurai Black" panose="00000A00000000000000" pitchFamily="2" charset="0"/>
              </a:rPr>
              <a:t> ý </a:t>
            </a:r>
            <a:r>
              <a:rPr lang="en-US" sz="3400" dirty="0" err="1">
                <a:latin typeface="#9Slide03 Arima Madurai Black" panose="00000A00000000000000" pitchFamily="2" charset="0"/>
                <a:cs typeface="#9Slide03 Arima Madurai Black" panose="00000A00000000000000" pitchFamily="2" charset="0"/>
              </a:rPr>
              <a:t>nghĩa</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lời</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ru</a:t>
            </a:r>
            <a:r>
              <a:rPr lang="en-US" sz="3400" dirty="0">
                <a:latin typeface="#9Slide03 Arima Madurai Black" panose="00000A00000000000000" pitchFamily="2" charset="0"/>
                <a:cs typeface="#9Slide03 Arima Madurai Black" panose="00000A00000000000000" pitchFamily="2" charset="0"/>
              </a:rPr>
              <a:t>.</a:t>
            </a:r>
            <a:endParaRPr lang="en-US" sz="3400" dirty="0">
              <a:latin typeface="#9Slide03 Arima Madurai Black" panose="00000A00000000000000" pitchFamily="2" charset="0"/>
              <a:cs typeface="#9Slide03 Arima Madurai Black" panose="00000A00000000000000" pitchFamily="2" charset="0"/>
            </a:endParaRPr>
          </a:p>
        </p:txBody>
      </p:sp>
      <p:sp>
        <p:nvSpPr>
          <p:cNvPr id="16" name="Rectangle 15"/>
          <p:cNvSpPr/>
          <p:nvPr/>
        </p:nvSpPr>
        <p:spPr>
          <a:xfrm>
            <a:off x="1784460" y="5313379"/>
            <a:ext cx="6341132" cy="1138773"/>
          </a:xfrm>
          <a:prstGeom prst="rect">
            <a:avLst/>
          </a:prstGeom>
        </p:spPr>
        <p:txBody>
          <a:bodyPr wrap="square">
            <a:spAutoFit/>
          </a:bodyPr>
          <a:lstStyle/>
          <a:p>
            <a:pPr algn="just"/>
            <a:r>
              <a:rPr lang="en-US" sz="3400" dirty="0" err="1">
                <a:solidFill>
                  <a:srgbClr val="C00000"/>
                </a:solidFill>
                <a:latin typeface="#9Slide03 Arima Madurai Black" panose="00000A00000000000000" pitchFamily="2" charset="0"/>
                <a:cs typeface="#9Slide03 Arima Madurai Black" panose="00000A00000000000000" pitchFamily="2" charset="0"/>
              </a:rPr>
              <a:t>Mây</a:t>
            </a:r>
            <a:r>
              <a:rPr lang="en-US" sz="3400" dirty="0">
                <a:solidFill>
                  <a:srgbClr val="C00000"/>
                </a:solidFill>
                <a:latin typeface="#9Slide03 Arima Madurai Black" panose="00000A00000000000000" pitchFamily="2" charset="0"/>
                <a:cs typeface="#9Slide03 Arima Madurai Black" panose="00000A00000000000000" pitchFamily="2" charset="0"/>
              </a:rPr>
              <a:t> </a:t>
            </a:r>
            <a:r>
              <a:rPr lang="en-US" sz="3400" dirty="0" err="1">
                <a:solidFill>
                  <a:srgbClr val="C00000"/>
                </a:solidFill>
                <a:latin typeface="#9Slide03 Arima Madurai Black" panose="00000A00000000000000" pitchFamily="2" charset="0"/>
                <a:cs typeface="#9Slide03 Arima Madurai Black" panose="00000A00000000000000" pitchFamily="2" charset="0"/>
              </a:rPr>
              <a:t>và</a:t>
            </a:r>
            <a:r>
              <a:rPr lang="en-US" sz="3400" dirty="0">
                <a:solidFill>
                  <a:srgbClr val="C00000"/>
                </a:solidFill>
                <a:latin typeface="#9Slide03 Arima Madurai Black" panose="00000A00000000000000" pitchFamily="2" charset="0"/>
                <a:cs typeface="#9Slide03 Arima Madurai Black" panose="00000A00000000000000" pitchFamily="2" charset="0"/>
              </a:rPr>
              <a:t> </a:t>
            </a:r>
            <a:r>
              <a:rPr lang="en-US" sz="3400" dirty="0" err="1">
                <a:solidFill>
                  <a:srgbClr val="C00000"/>
                </a:solidFill>
                <a:latin typeface="#9Slide03 Arima Madurai Black" panose="00000A00000000000000" pitchFamily="2" charset="0"/>
                <a:cs typeface="#9Slide03 Arima Madurai Black" panose="00000A00000000000000" pitchFamily="2" charset="0"/>
              </a:rPr>
              <a:t>sóng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Tình</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yêu</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mẹ</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thắm</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thiết</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của</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trẻ</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thơ</a:t>
            </a:r>
            <a:r>
              <a:rPr lang="en-US" sz="3400" dirty="0">
                <a:latin typeface="#9Slide03 Arima Madurai Black" panose="00000A00000000000000" pitchFamily="2" charset="0"/>
                <a:cs typeface="#9Slide03 Arima Madurai Black" panose="00000A00000000000000" pitchFamily="2" charset="0"/>
              </a:rPr>
              <a:t>.</a:t>
            </a:r>
            <a:endParaRPr lang="en-US" sz="3400" dirty="0">
              <a:latin typeface="#9Slide03 Arima Madurai Black" panose="00000A00000000000000" pitchFamily="2" charset="0"/>
              <a:cs typeface="#9Slide03 Arima Madurai Black" panose="00000A00000000000000" pitchFamily="2" charset="0"/>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0" y="5209062"/>
            <a:ext cx="1453433" cy="1090075"/>
          </a:xfrm>
          <a:prstGeom prst="rect">
            <a:avLst/>
          </a:prstGeom>
        </p:spPr>
      </p:pic>
    </p:spTree>
    <p:custDataLst>
      <p:tags r:id="rId6"/>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barn(inVertical)">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4400" y="676484"/>
            <a:ext cx="4483100" cy="5509200"/>
          </a:xfrm>
          <a:prstGeom prst="rect">
            <a:avLst/>
          </a:prstGeom>
        </p:spPr>
        <p:txBody>
          <a:bodyPr wrap="square">
            <a:spAutoFit/>
          </a:bodyPr>
          <a:lstStyle/>
          <a:p>
            <a:pPr algn="ctr"/>
            <a:r>
              <a:rPr lang="en-US" sz="4400" b="1" dirty="0" err="1">
                <a:solidFill>
                  <a:srgbClr val="C00000"/>
                </a:solidFill>
                <a:latin typeface="#9Slide03 Arima Madurai Black" panose="00000A00000000000000" pitchFamily="2" charset="0"/>
                <a:cs typeface="#9Slide03 Arima Madurai Black" panose="00000A00000000000000" pitchFamily="2" charset="0"/>
              </a:rPr>
              <a:t>Nhận</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xét</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về</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hình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ảnh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người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lính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và</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tình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đồng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đội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của</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họ</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trong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các</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bài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thơ</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Đồng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chí</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Bài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thơ</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về</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tiểu</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đội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xe</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không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kính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Ánh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trăng</a:t>
            </a:r>
            <a:endParaRPr lang="en-SG" sz="4400" dirty="0">
              <a:latin typeface="#9Slide03 Arima Madurai Black" panose="00000A00000000000000" pitchFamily="2" charset="0"/>
              <a:cs typeface="#9Slide03 Arima Madurai Black" panose="00000A00000000000000" pitchFamily="2" charset="0"/>
            </a:endParaRPr>
          </a:p>
        </p:txBody>
      </p:sp>
      <p:pic>
        <p:nvPicPr>
          <p:cNvPr id="9" name="Picture 2" descr="Há» thá»ng kiáº¿n thá»©c BÃ i thÆ¡ vá» tiá»u Äá»i xe khÃ´ng kÃ­nh - Novatee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6052" y="622300"/>
            <a:ext cx="3467080" cy="32939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00" y="2800566"/>
            <a:ext cx="3530129" cy="3385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PhÃ¢n tÃ­ch 2 khá» thÆ¡ Äáº§u bÃ i thÆ¡ Ãnh TrÄng - BÃ i vÄn máº«u lá»p 9 hay ..."/>
          <p:cNvPicPr>
            <a:picLocks noChangeAspect="1" noChangeArrowheads="1"/>
          </p:cNvPicPr>
          <p:nvPr/>
        </p:nvPicPr>
        <p:blipFill rotWithShape="1">
          <a:blip r:embed="rId3">
            <a:extLst>
              <a:ext uri="{28A0092B-C50C-407E-A947-70E740481C1C}">
                <a14:useLocalDpi xmlns:a14="http://schemas.microsoft.com/office/drawing/2010/main" val="0"/>
              </a:ext>
            </a:extLst>
          </a:blip>
          <a:srcRect r="15262"/>
          <a:stretch>
            <a:fillRect/>
          </a:stretch>
        </p:blipFill>
        <p:spPr bwMode="auto">
          <a:xfrm>
            <a:off x="3299105" y="2800566"/>
            <a:ext cx="3530129" cy="3385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880936" y="708899"/>
            <a:ext cx="2909544" cy="2807198"/>
          </a:xfrm>
          <a:prstGeom prst="rect">
            <a:avLst/>
          </a:prstGeom>
        </p:spPr>
      </p:pic>
      <p:sp>
        <p:nvSpPr>
          <p:cNvPr id="4" name="文本框 3"/>
          <p:cNvSpPr txBox="1"/>
          <p:nvPr/>
        </p:nvSpPr>
        <p:spPr>
          <a:xfrm>
            <a:off x="2980247" y="1309795"/>
            <a:ext cx="2598527" cy="1446550"/>
          </a:xfrm>
          <a:prstGeom prst="rect">
            <a:avLst/>
          </a:prstGeom>
          <a:noFill/>
        </p:spPr>
        <p:txBody>
          <a:bodyPr wrap="square" rtlCol="0">
            <a:spAutoFit/>
          </a:bodyPr>
          <a:lstStyle/>
          <a:p>
            <a:pPr algn="ct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Điểm</a:t>
            </a:r>
            <a:r>
              <a:rPr lang="en-US" altLang="zh-CN"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chung</a:t>
            </a:r>
            <a:endParaRPr lang="zh-CN" altLang="en-US"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9" name="图片 8"/>
          <p:cNvPicPr>
            <a:picLocks noChangeAspect="1"/>
          </p:cNvPicPr>
          <p:nvPr/>
        </p:nvPicPr>
        <p:blipFill>
          <a:blip r:embed="rId2"/>
          <a:stretch>
            <a:fillRect/>
          </a:stretch>
        </p:blipFill>
        <p:spPr>
          <a:xfrm>
            <a:off x="1040217" y="3107157"/>
            <a:ext cx="2323319" cy="3041944"/>
          </a:xfrm>
          <a:prstGeom prst="rect">
            <a:avLst/>
          </a:prstGeom>
        </p:spPr>
      </p:pic>
      <p:sp>
        <p:nvSpPr>
          <p:cNvPr id="8" name="Rectangle 7"/>
          <p:cNvSpPr/>
          <p:nvPr/>
        </p:nvSpPr>
        <p:spPr>
          <a:xfrm>
            <a:off x="6729080" y="1488780"/>
            <a:ext cx="4174826" cy="4524315"/>
          </a:xfrm>
          <a:prstGeom prst="rect">
            <a:avLst/>
          </a:prstGeom>
        </p:spPr>
        <p:txBody>
          <a:bodyPr wrap="square">
            <a:spAutoFit/>
          </a:bodyPr>
          <a:lstStyle/>
          <a:p>
            <a:pPr algn="ct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Đều</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viết</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về</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người</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lính</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cách</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mạng</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với</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vẻ</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đẹp</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trong</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cách</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sống</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và</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tâm</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hồn</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họ</a:t>
            </a:r>
            <a:r>
              <a:rPr lang="en-US" altLang="en-US" sz="4800" dirty="0">
                <a:latin typeface="#9Slide03 Arima Madurai Black" panose="00000A00000000000000" pitchFamily="2" charset="0"/>
                <a:cs typeface="#9Slide03 Arima Madurai Black" panose="00000A00000000000000" pitchFamily="2" charset="0"/>
              </a:rPr>
              <a:t>.</a:t>
            </a:r>
            <a:endParaRPr lang="en-US" sz="4800" dirty="0">
              <a:latin typeface="#9Slide03 Arima Madurai Black" panose="00000A00000000000000" pitchFamily="2" charset="0"/>
              <a:cs typeface="#9Slide03 Arima Madurai Black" panose="00000A00000000000000" pitchFamily="2" charset="0"/>
            </a:endParaRPr>
          </a:p>
        </p:txBody>
      </p:sp>
    </p:spTree>
    <p:custDataLst>
      <p:tags r:id="rId3"/>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38735" y="1109206"/>
            <a:ext cx="9935097" cy="1569660"/>
          </a:xfrm>
          <a:prstGeom prst="rect">
            <a:avLst/>
          </a:prstGeom>
        </p:spPr>
        <p:txBody>
          <a:bodyPr wrap="square">
            <a:spAutoFit/>
          </a:bodyPr>
          <a:lstStyle/>
          <a:p>
            <a:pPr algn="just"/>
            <a:r>
              <a:rPr lang="en-US" sz="3200" b="1" dirty="0" err="1">
                <a:solidFill>
                  <a:srgbClr val="FF0000"/>
                </a:solidFill>
                <a:latin typeface="#9Slide03 Arima Madurai Black" panose="00000A00000000000000" pitchFamily="2" charset="0"/>
                <a:cs typeface="#9Slide03 Arima Madurai Black" panose="00000A00000000000000" pitchFamily="2" charset="0"/>
              </a:rPr>
              <a:t>Đồng</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chí</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latin typeface="#9Slide03 Arima Madurai" panose="00000500000000000000" pitchFamily="2" charset="0"/>
                <a:cs typeface="#9Slide03 Arima Madurai" panose="00000500000000000000" pitchFamily="2" charset="0"/>
              </a:rPr>
              <a:t>Người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lính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trong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kì</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đầu</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của</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cuộc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kháng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chống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Pháp</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Tình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đồng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chí</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gần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gũi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giản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dị</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thiêng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liêng</a:t>
            </a:r>
            <a:r>
              <a:rPr lang="en-US" sz="3200" dirty="0">
                <a:latin typeface="#9Slide03 Arima Madurai" panose="00000500000000000000" pitchFamily="2" charset="0"/>
                <a:cs typeface="#9Slide03 Arima Madurai" panose="00000500000000000000" pitchFamily="2" charset="0"/>
              </a:rPr>
              <a:t>.</a:t>
            </a:r>
            <a:endParaRPr lang="en-US" sz="3200" dirty="0">
              <a:latin typeface="#9Slide03 Arima Madurai" panose="00000500000000000000" pitchFamily="2" charset="0"/>
              <a:cs typeface="#9Slide03 Arima Madurai" panose="00000500000000000000" pitchFamily="2" charset="0"/>
            </a:endParaRPr>
          </a:p>
        </p:txBody>
      </p:sp>
      <p:sp>
        <p:nvSpPr>
          <p:cNvPr id="15" name="Rectangle 14"/>
          <p:cNvSpPr/>
          <p:nvPr/>
        </p:nvSpPr>
        <p:spPr>
          <a:xfrm>
            <a:off x="1838898" y="3111758"/>
            <a:ext cx="9935097" cy="2062103"/>
          </a:xfrm>
          <a:prstGeom prst="rect">
            <a:avLst/>
          </a:prstGeom>
        </p:spPr>
        <p:txBody>
          <a:bodyPr wrap="square">
            <a:spAutoFit/>
          </a:bodyPr>
          <a:lstStyle/>
          <a:p>
            <a:pPr algn="just"/>
            <a:r>
              <a:rPr lang="en-US" sz="3200" b="1" dirty="0" err="1">
                <a:solidFill>
                  <a:srgbClr val="FF0000"/>
                </a:solidFill>
                <a:latin typeface="#9Slide03 Arima Madurai Black" panose="00000A00000000000000" pitchFamily="2" charset="0"/>
                <a:cs typeface="#9Slide03 Arima Madurai Black" panose="00000A00000000000000" pitchFamily="2" charset="0"/>
              </a:rPr>
              <a:t>Bài</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thơ</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về</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tiểu</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đội</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xe</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không</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kính</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latin typeface="#9Slide03 Arima Madurai" panose="00000500000000000000" pitchFamily="2" charset="0"/>
                <a:cs typeface="#9Slide03 Arima Madurai" panose="00000500000000000000" pitchFamily="2" charset="0"/>
              </a:rPr>
              <a:t>Người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sĩ</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lái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xe</a:t>
            </a:r>
            <a:r>
              <a:rPr lang="en-US" sz="3200" dirty="0">
                <a:latin typeface="#9Slide03 Arima Madurai" panose="00000500000000000000" pitchFamily="2" charset="0"/>
                <a:cs typeface="#9Slide03 Arima Madurai" panose="00000500000000000000" pitchFamily="2" charset="0"/>
              </a:rPr>
              <a:t> ở </a:t>
            </a:r>
            <a:r>
              <a:rPr lang="en-US" sz="3200" dirty="0" err="1">
                <a:latin typeface="#9Slide03 Arima Madurai" panose="00000500000000000000" pitchFamily="2" charset="0"/>
                <a:cs typeface="#9Slide03 Arima Madurai" panose="00000500000000000000" pitchFamily="2" charset="0"/>
              </a:rPr>
              <a:t>tuyến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đường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Trường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Sơn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trong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cuộc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kháng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chống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Mỹ</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tư</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thế</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hiên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ngang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tinh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thần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dũng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cảm</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niềm</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lạc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quan</a:t>
            </a:r>
            <a:r>
              <a:rPr lang="en-US" sz="3200" dirty="0">
                <a:latin typeface="#9Slide03 Arima Madurai" panose="00000500000000000000" pitchFamily="2" charset="0"/>
                <a:cs typeface="#9Slide03 Arima Madurai" panose="00000500000000000000" pitchFamily="2" charset="0"/>
              </a:rPr>
              <a:t>, ý </a:t>
            </a:r>
            <a:r>
              <a:rPr lang="en-US" sz="3200" dirty="0" err="1">
                <a:latin typeface="#9Slide03 Arima Madurai" panose="00000500000000000000" pitchFamily="2" charset="0"/>
                <a:cs typeface="#9Slide03 Arima Madurai" panose="00000500000000000000" pitchFamily="2" charset="0"/>
              </a:rPr>
              <a:t>chí</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đấu</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để</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giải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phóng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m.Nam</a:t>
            </a:r>
            <a:endParaRPr lang="en-US" sz="3200" dirty="0">
              <a:latin typeface="#9Slide03 Arima Madurai" panose="00000500000000000000" pitchFamily="2" charset="0"/>
              <a:cs typeface="#9Slide03 Arima Madurai" panose="00000500000000000000" pitchFamily="2" charset="0"/>
            </a:endParaRPr>
          </a:p>
        </p:txBody>
      </p:sp>
      <p:sp>
        <p:nvSpPr>
          <p:cNvPr id="16" name="Rectangle 15"/>
          <p:cNvSpPr/>
          <p:nvPr/>
        </p:nvSpPr>
        <p:spPr>
          <a:xfrm>
            <a:off x="1838735" y="5606753"/>
            <a:ext cx="9935097" cy="1077218"/>
          </a:xfrm>
          <a:prstGeom prst="rect">
            <a:avLst/>
          </a:prstGeom>
        </p:spPr>
        <p:txBody>
          <a:bodyPr wrap="square">
            <a:spAutoFit/>
          </a:bodyPr>
          <a:lstStyle/>
          <a:p>
            <a:pPr algn="just"/>
            <a:r>
              <a:rPr lang="en-US" sz="3200" b="1" dirty="0" err="1">
                <a:solidFill>
                  <a:srgbClr val="FF0000"/>
                </a:solidFill>
                <a:latin typeface="#9Slide03 Arima Madurai Black" panose="00000A00000000000000" pitchFamily="2" charset="0"/>
                <a:cs typeface="#9Slide03 Arima Madurai Black" panose="00000A00000000000000" pitchFamily="2" charset="0"/>
              </a:rPr>
              <a:t>Ánh</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trăng</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latin typeface="#9Slide03 Arima Madurai" panose="00000500000000000000" pitchFamily="2" charset="0"/>
                <a:cs typeface="#9Slide03 Arima Madurai" panose="00000500000000000000" pitchFamily="2" charset="0"/>
              </a:rPr>
              <a:t>Tâm</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sự</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của</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người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lính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sau</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tranh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nhắc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nhở</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về</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đạo</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lí</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nghĩa</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tình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thuỷ</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chung</a:t>
            </a:r>
            <a:r>
              <a:rPr lang="en-US" sz="3200" dirty="0">
                <a:latin typeface="#9Slide03 Arima Madurai" panose="00000500000000000000" pitchFamily="2" charset="0"/>
                <a:cs typeface="#9Slide03 Arima Madurai" panose="00000500000000000000" pitchFamily="2" charset="0"/>
              </a:rPr>
              <a:t>.</a:t>
            </a:r>
            <a:endParaRPr lang="en-US" sz="3200" dirty="0">
              <a:latin typeface="#9Slide03 Arima Madurai" panose="00000500000000000000" pitchFamily="2" charset="0"/>
              <a:cs typeface="#9Slide03 Arima Madurai" panose="00000500000000000000" pitchFamily="2" charset="0"/>
            </a:endParaRPr>
          </a:p>
        </p:txBody>
      </p:sp>
      <p:pic>
        <p:nvPicPr>
          <p:cNvPr id="8" name="Picture 2" descr="Chibi vá» cÃ¡c anh hÃ¹ng Viá»t Nam"/>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9961" b="89844" l="2604" r="89844">
                        <a14:foregroundMark x1="7031" y1="24414" x2="9375" y2="37500"/>
                        <a14:foregroundMark x1="2604" y1="53125" x2="11458" y2="54883"/>
                        <a14:foregroundMark x1="29669" y1="17773" x2="30469" y2="17773"/>
                        <a14:foregroundMark x1="28385" y1="17773" x2="28659" y2="17773"/>
                        <a14:foregroundMark x1="31510" y1="16016" x2="31510" y2="15820"/>
                        <a14:foregroundMark x1="30990" y1="18945" x2="32292" y2="18555"/>
                        <a14:foregroundMark x1="38542" y1="33008" x2="41667" y2="33203"/>
                        <a14:backgroundMark x1="30315" y1="19934" x2="29688" y2="19531"/>
                        <a14:backgroundMark x1="31510" y1="20703" x2="31033" y2="20396"/>
                        <a14:backgroundMark x1="31771" y1="22266" x2="30990" y2="20313"/>
                        <a14:backgroundMark x1="32292" y1="20117" x2="34115" y2="21094"/>
                        <a14:backgroundMark x1="10156" y1="40625" x2="9635" y2="41016"/>
                        <a14:backgroundMark x1="35677" y1="47656" x2="36719" y2="50391"/>
                        <a14:backgroundMark x1="37500" y1="41797" x2="37240" y2="42383"/>
                        <a14:backgroundMark x1="41927" y1="36133" x2="40104" y2="35938"/>
                        <a14:backgroundMark x1="33073" y1="26758" x2="32552" y2="23828"/>
                        <a14:backgroundMark x1="13542" y1="53125" x2="13021" y2="52734"/>
                        <a14:backgroundMark x1="66927" y1="47656" x2="65885" y2="46680"/>
                      </a14:backgroundRemoval>
                    </a14:imgEffect>
                  </a14:imgLayer>
                </a14:imgProps>
              </a:ext>
              <a:ext uri="{28A0092B-C50C-407E-A947-70E740481C1C}">
                <a14:useLocalDpi xmlns:a14="http://schemas.microsoft.com/office/drawing/2010/main" val="0"/>
              </a:ext>
            </a:extLst>
          </a:blip>
          <a:srcRect t="9317" r="13159" b="34832"/>
          <a:stretch>
            <a:fillRect/>
          </a:stretch>
        </p:blipFill>
        <p:spPr bwMode="auto">
          <a:xfrm>
            <a:off x="208593" y="1270928"/>
            <a:ext cx="1453270" cy="1246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3" y="3366388"/>
            <a:ext cx="1420357" cy="142035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2529" t="18156" r="27967" b="29429"/>
          <a:stretch>
            <a:fillRect/>
          </a:stretch>
        </p:blipFill>
        <p:spPr>
          <a:xfrm>
            <a:off x="466714" y="5488038"/>
            <a:ext cx="1017374" cy="1077219"/>
          </a:xfrm>
          <a:prstGeom prst="rect">
            <a:avLst/>
          </a:prstGeom>
        </p:spPr>
      </p:pic>
      <p:sp>
        <p:nvSpPr>
          <p:cNvPr id="13" name="Rectangle 12"/>
          <p:cNvSpPr/>
          <p:nvPr/>
        </p:nvSpPr>
        <p:spPr>
          <a:xfrm>
            <a:off x="5065076" y="317980"/>
            <a:ext cx="2678141" cy="584775"/>
          </a:xfrm>
          <a:prstGeom prst="rect">
            <a:avLst/>
          </a:prstGeom>
        </p:spPr>
        <p:txBody>
          <a:bodyPr wrap="square">
            <a:spAutoFit/>
          </a:bodyPr>
          <a:lstStyle/>
          <a:p>
            <a:pPr algn="just"/>
            <a:r>
              <a:rPr lang="en-US" sz="3200" b="1" dirty="0" err="1">
                <a:solidFill>
                  <a:srgbClr val="0070C0"/>
                </a:solidFill>
                <a:latin typeface="#9Slide03 Arima Madurai Black" panose="00000A00000000000000" pitchFamily="2" charset="0"/>
                <a:cs typeface="#9Slide03 Arima Madurai Black" panose="00000A00000000000000" pitchFamily="2" charset="0"/>
              </a:rPr>
              <a:t>Điểm</a:t>
            </a:r>
            <a:r>
              <a:rPr lang="en-US" sz="3200" b="1" dirty="0">
                <a:solidFill>
                  <a:srgbClr val="0070C0"/>
                </a:solidFill>
                <a:latin typeface="#9Slide03 Arima Madurai Black" panose="00000A00000000000000" pitchFamily="2" charset="0"/>
                <a:cs typeface="#9Slide03 Arima Madurai Black" panose="00000A00000000000000" pitchFamily="2" charset="0"/>
              </a:rPr>
              <a:t> </a:t>
            </a:r>
            <a:r>
              <a:rPr lang="en-US" sz="3200" b="1" dirty="0" err="1">
                <a:solidFill>
                  <a:srgbClr val="0070C0"/>
                </a:solidFill>
                <a:latin typeface="#9Slide03 Arima Madurai Black" panose="00000A00000000000000" pitchFamily="2" charset="0"/>
                <a:cs typeface="#9Slide03 Arima Madurai Black" panose="00000A00000000000000" pitchFamily="2" charset="0"/>
              </a:rPr>
              <a:t>riêng</a:t>
            </a:r>
            <a:endParaRPr lang="en-US" sz="3200" dirty="0">
              <a:solidFill>
                <a:srgbClr val="0070C0"/>
              </a:solidFill>
              <a:latin typeface="#9Slide03 Arima Madurai" panose="00000500000000000000" pitchFamily="2" charset="0"/>
              <a:cs typeface="#9Slide03 Arima Madurai" panose="00000500000000000000" pitchFamily="2" charset="0"/>
            </a:endParaRPr>
          </a:p>
        </p:txBody>
      </p:sp>
    </p:spTree>
    <p:custDataLst>
      <p:tags r:id="rId5"/>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540327" y="342900"/>
            <a:ext cx="11139055" cy="11326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C00000"/>
                </a:solidFill>
                <a:latin typeface="#9Slide03 Arima Madurai Black" panose="00000A00000000000000" pitchFamily="2" charset="0"/>
                <a:cs typeface="#9Slide03 Arima Madurai Black" panose="00000A00000000000000" pitchFamily="2" charset="0"/>
              </a:rPr>
              <a:t>Bút</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pháp</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xây</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dựng</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hình</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ảnh</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thơ</a:t>
            </a:r>
            <a:endParaRPr lang="en-SG" sz="4000" dirty="0">
              <a:latin typeface="#9Slide03 Arima Madurai Black" panose="00000A00000000000000" pitchFamily="2" charset="0"/>
              <a:cs typeface="#9Slide03 Arima Madurai Black" panose="00000A00000000000000" pitchFamily="2" charset="0"/>
            </a:endParaRPr>
          </a:p>
        </p:txBody>
      </p:sp>
      <p:pic>
        <p:nvPicPr>
          <p:cNvPr id="12" name="Picture 4" descr="Giá»i VÄn - BÃ i vÄn: Nhá»¯ng hÃ¬nh áº£nh Äáº·c sáº¯c trong bÃ i thÆ¡ âÄoÃ n ..."/>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0327" y="1801157"/>
            <a:ext cx="1474915" cy="1004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5" name="Picture 6" descr="Tá»± xÆ°á»ng mÃ n 5 : CÃ² tráº¯ng mang con táº·ng cho máº¹ â Time (Seikusa Da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327" y="5601152"/>
            <a:ext cx="1474916" cy="1053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6" name="Picture 2" descr="KhÃºc giao mÃ¹a - Má»¹ Linh - Harmonica Tab - The Harmon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327" y="4338855"/>
            <a:ext cx="1474916" cy="1049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7" name="Picture 6" descr="PhÃ¢n tÃ­ch 2 khá» thÆ¡ Äáº§u bÃ i thÆ¡ Ãnh TrÄng - BÃ i vÄn máº«u lá»p 9 hay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262"/>
          <a:stretch>
            <a:fillRect/>
          </a:stretch>
        </p:blipFill>
        <p:spPr bwMode="auto">
          <a:xfrm>
            <a:off x="540328" y="3047744"/>
            <a:ext cx="1474915" cy="1049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18" name="Rectangle: Rounded Corners 17"/>
          <p:cNvSpPr/>
          <p:nvPr/>
        </p:nvSpPr>
        <p:spPr>
          <a:xfrm>
            <a:off x="2140528" y="1801158"/>
            <a:ext cx="9511146" cy="1004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70C0"/>
                </a:solidFill>
                <a:latin typeface="#9Slide03 Arima Madurai Black" panose="00000A00000000000000" pitchFamily="2" charset="0"/>
                <a:cs typeface="#9Slide03 Arima Madurai Black" panose="00000A00000000000000" pitchFamily="2" charset="0"/>
              </a:rPr>
              <a:t>B</a:t>
            </a:r>
            <a:r>
              <a:rPr lang="en-US" sz="2800" dirty="0" err="1">
                <a:solidFill>
                  <a:srgbClr val="0070C0"/>
                </a:solidFill>
                <a:latin typeface="#9Slide03 Arima Madurai Black" panose="00000A00000000000000" pitchFamily="2" charset="0"/>
                <a:cs typeface="#9Slide03 Arima Madurai Black" panose="00000A00000000000000" pitchFamily="2" charset="0"/>
              </a:rPr>
              <a:t>út</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pháp</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lãng</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mạn</a:t>
            </a:r>
            <a:r>
              <a:rPr lang="en-US" sz="2800" dirty="0">
                <a:solidFill>
                  <a:srgbClr val="0070C0"/>
                </a:solidFill>
                <a:latin typeface="#9Slide03 Arima Madurai Black" panose="00000A00000000000000" pitchFamily="2" charset="0"/>
                <a:cs typeface="#9Slide03 Arima Madurai Black" panose="00000A00000000000000" pitchFamily="2" charset="0"/>
              </a:rPr>
              <a:t>, so </a:t>
            </a:r>
            <a:r>
              <a:rPr lang="en-US" sz="2800" dirty="0" err="1">
                <a:solidFill>
                  <a:srgbClr val="0070C0"/>
                </a:solidFill>
                <a:latin typeface="#9Slide03 Arima Madurai Black" panose="00000A00000000000000" pitchFamily="2" charset="0"/>
                <a:cs typeface="#9Slide03 Arima Madurai Black" panose="00000A00000000000000" pitchFamily="2" charset="0"/>
              </a:rPr>
              <a:t>sánh</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độc</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đáo</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mới</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lạ</a:t>
            </a:r>
            <a:r>
              <a:rPr lang="en-US" sz="2800" dirty="0">
                <a:solidFill>
                  <a:srgbClr val="0070C0"/>
                </a:solidFill>
                <a:latin typeface="#9Slide03 Arima Madurai Black" panose="00000A00000000000000" pitchFamily="2" charset="0"/>
                <a:cs typeface="#9Slide03 Arima Madurai Black" panose="00000A00000000000000" pitchFamily="2" charset="0"/>
              </a:rPr>
              <a:t>.</a:t>
            </a:r>
            <a:endParaRPr lang="en-SG" sz="2800" dirty="0">
              <a:solidFill>
                <a:srgbClr val="0070C0"/>
              </a:solidFill>
              <a:latin typeface="#9Slide03 Arima Madurai Black" panose="00000A00000000000000" pitchFamily="2" charset="0"/>
              <a:cs typeface="#9Slide03 Arima Madurai Black" panose="00000A00000000000000" pitchFamily="2" charset="0"/>
            </a:endParaRPr>
          </a:p>
        </p:txBody>
      </p:sp>
      <p:sp>
        <p:nvSpPr>
          <p:cNvPr id="19" name="Rectangle: Rounded Corners 18"/>
          <p:cNvSpPr/>
          <p:nvPr/>
        </p:nvSpPr>
        <p:spPr>
          <a:xfrm>
            <a:off x="2168236" y="3047743"/>
            <a:ext cx="9511146" cy="1004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a:solidFill>
                  <a:srgbClr val="0070C0"/>
                </a:solidFill>
                <a:latin typeface="#9Slide03 Arima Madurai Black" panose="00000A00000000000000" pitchFamily="2" charset="0"/>
                <a:cs typeface="#9Slide03 Arima Madurai Black" panose="00000A00000000000000" pitchFamily="2" charset="0"/>
              </a:rPr>
              <a:t>B</a:t>
            </a:r>
            <a:r>
              <a:rPr lang="vi-VN" sz="2800" dirty="0">
                <a:solidFill>
                  <a:srgbClr val="0070C0"/>
                </a:solidFill>
                <a:latin typeface="#9Slide03 Arima Madurai Black" panose="00000A00000000000000" pitchFamily="2" charset="0"/>
                <a:cs typeface="#9Slide03 Arima Madurai Black" panose="00000A00000000000000" pitchFamily="2" charset="0"/>
              </a:rPr>
              <a:t>út pháp gợi tả, khái quát biểu tượng</a:t>
            </a:r>
            <a:r>
              <a:rPr lang="en-SG" sz="2800" dirty="0">
                <a:solidFill>
                  <a:srgbClr val="0070C0"/>
                </a:solidFill>
                <a:latin typeface="#9Slide03 Arima Madurai Black" panose="00000A00000000000000" pitchFamily="2" charset="0"/>
                <a:cs typeface="#9Slide03 Arima Madurai Black" panose="00000A00000000000000" pitchFamily="2" charset="0"/>
              </a:rPr>
              <a:t> (</a:t>
            </a:r>
            <a:r>
              <a:rPr lang="vi-VN" sz="2800" dirty="0">
                <a:solidFill>
                  <a:srgbClr val="0070C0"/>
                </a:solidFill>
                <a:latin typeface="#9Slide03 Arima Madurai Black" panose="00000A00000000000000" pitchFamily="2" charset="0"/>
                <a:cs typeface="#9Slide03 Arima Madurai Black" panose="00000A00000000000000" pitchFamily="2" charset="0"/>
              </a:rPr>
              <a:t>nhiều hình ảnh, chi tiết thực, bình dị</a:t>
            </a:r>
            <a:r>
              <a:rPr lang="en-SG" sz="2800" dirty="0">
                <a:solidFill>
                  <a:srgbClr val="0070C0"/>
                </a:solidFill>
                <a:latin typeface="#9Slide03 Arima Madurai Black" panose="00000A00000000000000" pitchFamily="2" charset="0"/>
                <a:cs typeface="#9Slide03 Arima Madurai Black" panose="00000A00000000000000" pitchFamily="2" charset="0"/>
              </a:rPr>
              <a:t>)</a:t>
            </a:r>
            <a:endParaRPr lang="en-US" sz="2800" dirty="0">
              <a:solidFill>
                <a:srgbClr val="0070C0"/>
              </a:solidFill>
              <a:latin typeface="#9Slide03 Arima Madurai Black" panose="00000A00000000000000" pitchFamily="2" charset="0"/>
              <a:cs typeface="#9Slide03 Arima Madurai Black" panose="00000A00000000000000" pitchFamily="2" charset="0"/>
            </a:endParaRPr>
          </a:p>
        </p:txBody>
      </p:sp>
      <p:sp>
        <p:nvSpPr>
          <p:cNvPr id="20" name="Rectangle: Rounded Corners 19"/>
          <p:cNvSpPr/>
          <p:nvPr/>
        </p:nvSpPr>
        <p:spPr>
          <a:xfrm>
            <a:off x="2200893" y="4338855"/>
            <a:ext cx="9511146" cy="1004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70C0"/>
                </a:solidFill>
                <a:latin typeface="#9Slide03 Arima Madurai Black" panose="00000A00000000000000" pitchFamily="2" charset="0"/>
                <a:cs typeface="#9Slide03 Arima Madurai Black" panose="00000A00000000000000" pitchFamily="2" charset="0"/>
              </a:rPr>
              <a:t>Bút</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pháp</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hiện</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thực</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lãng</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mạn</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chất</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Huế</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đậm</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đà</a:t>
            </a:r>
            <a:endParaRPr lang="en-SG" sz="2800" dirty="0">
              <a:solidFill>
                <a:srgbClr val="0070C0"/>
              </a:solidFill>
              <a:latin typeface="#9Slide03 Arima Madurai Black" panose="00000A00000000000000" pitchFamily="2" charset="0"/>
              <a:cs typeface="#9Slide03 Arima Madurai Black" panose="00000A00000000000000" pitchFamily="2" charset="0"/>
            </a:endParaRPr>
          </a:p>
        </p:txBody>
      </p:sp>
      <p:sp>
        <p:nvSpPr>
          <p:cNvPr id="21" name="Rectangle: Rounded Corners 20"/>
          <p:cNvSpPr/>
          <p:nvPr/>
        </p:nvSpPr>
        <p:spPr>
          <a:xfrm>
            <a:off x="2200893" y="5669053"/>
            <a:ext cx="9511146" cy="1004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70C0"/>
                </a:solidFill>
                <a:latin typeface="#9Slide03 Arima Madurai Black" panose="00000A00000000000000" pitchFamily="2" charset="0"/>
                <a:cs typeface="#9Slide03 Arima Madurai Black" panose="00000A00000000000000" pitchFamily="2" charset="0"/>
              </a:rPr>
              <a:t>Bút</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pháp</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dân</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tộc</a:t>
            </a:r>
            <a:r>
              <a:rPr lang="en-US" sz="2800" dirty="0">
                <a:solidFill>
                  <a:srgbClr val="0070C0"/>
                </a:solidFill>
                <a:latin typeface="#9Slide03 Arima Madurai Black" panose="00000A00000000000000" pitchFamily="2" charset="0"/>
                <a:cs typeface="#9Slide03 Arima Madurai Black" panose="00000A00000000000000" pitchFamily="2" charset="0"/>
              </a:rPr>
              <a:t> - </a:t>
            </a:r>
            <a:r>
              <a:rPr lang="en-US" sz="2800" dirty="0" err="1">
                <a:solidFill>
                  <a:srgbClr val="0070C0"/>
                </a:solidFill>
                <a:latin typeface="#9Slide03 Arima Madurai Black" panose="00000A00000000000000" pitchFamily="2" charset="0"/>
                <a:cs typeface="#9Slide03 Arima Madurai Black" panose="00000A00000000000000" pitchFamily="2" charset="0"/>
              </a:rPr>
              <a:t>hiện</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đại</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phát</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triển</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hình</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ảnh</a:t>
            </a:r>
            <a:r>
              <a:rPr lang="en-US" sz="2800" dirty="0">
                <a:solidFill>
                  <a:srgbClr val="0070C0"/>
                </a:solidFill>
                <a:latin typeface="#9Slide03 Arima Madurai Black" panose="00000A00000000000000" pitchFamily="2" charset="0"/>
                <a:cs typeface="#9Slide03 Arima Madurai Black" panose="00000A00000000000000" pitchFamily="2" charset="0"/>
              </a:rPr>
              <a:t> con </a:t>
            </a:r>
            <a:r>
              <a:rPr lang="en-US" sz="2800" dirty="0" err="1">
                <a:solidFill>
                  <a:srgbClr val="0070C0"/>
                </a:solidFill>
                <a:latin typeface="#9Slide03 Arima Madurai Black" panose="00000A00000000000000" pitchFamily="2" charset="0"/>
                <a:cs typeface="#9Slide03 Arima Madurai Black" panose="00000A00000000000000" pitchFamily="2" charset="0"/>
              </a:rPr>
              <a:t>cò</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trong</a:t>
            </a:r>
            <a:r>
              <a:rPr lang="en-US" sz="2800" dirty="0">
                <a:solidFill>
                  <a:srgbClr val="0070C0"/>
                </a:solidFill>
                <a:latin typeface="#9Slide03 Arima Madurai Black" panose="00000A00000000000000" pitchFamily="2" charset="0"/>
                <a:cs typeface="#9Slide03 Arima Madurai Black" panose="00000A00000000000000" pitchFamily="2" charset="0"/>
              </a:rPr>
              <a:t> ca </a:t>
            </a:r>
            <a:r>
              <a:rPr lang="en-US" sz="2800" dirty="0" err="1">
                <a:solidFill>
                  <a:srgbClr val="0070C0"/>
                </a:solidFill>
                <a:latin typeface="#9Slide03 Arima Madurai Black" panose="00000A00000000000000" pitchFamily="2" charset="0"/>
                <a:cs typeface="#9Slide03 Arima Madurai Black" panose="00000A00000000000000" pitchFamily="2" charset="0"/>
              </a:rPr>
              <a:t>dao</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và</a:t>
            </a:r>
            <a:r>
              <a:rPr lang="en-US" sz="2800" dirty="0">
                <a:solidFill>
                  <a:srgbClr val="0070C0"/>
                </a:solidFill>
                <a:latin typeface="#9Slide03 Arima Madurai Black" panose="00000A00000000000000" pitchFamily="2" charset="0"/>
                <a:cs typeface="#9Slide03 Arima Madurai Black" panose="00000A00000000000000" pitchFamily="2" charset="0"/>
              </a:rPr>
              <a:t> l</a:t>
            </a:r>
            <a:r>
              <a:rPr lang="en-SG" sz="2800" dirty="0" err="1">
                <a:solidFill>
                  <a:srgbClr val="0070C0"/>
                </a:solidFill>
                <a:latin typeface="#9Slide03 Arima Madurai Black" panose="00000A00000000000000" pitchFamily="2" charset="0"/>
                <a:cs typeface="#9Slide03 Arima Madurai Black" panose="00000A00000000000000" pitchFamily="2" charset="0"/>
              </a:rPr>
              <a:t>ời</a:t>
            </a:r>
            <a:r>
              <a:rPr lang="en-SG" sz="2800" dirty="0">
                <a:solidFill>
                  <a:srgbClr val="0070C0"/>
                </a:solidFill>
                <a:latin typeface="#9Slide03 Arima Madurai Black" panose="00000A00000000000000" pitchFamily="2" charset="0"/>
                <a:cs typeface="#9Slide03 Arima Madurai Black" panose="00000A00000000000000" pitchFamily="2" charset="0"/>
              </a:rPr>
              <a:t> </a:t>
            </a:r>
            <a:r>
              <a:rPr lang="en-SG" sz="2800" dirty="0" err="1">
                <a:solidFill>
                  <a:srgbClr val="0070C0"/>
                </a:solidFill>
                <a:latin typeface="#9Slide03 Arima Madurai Black" panose="00000A00000000000000" pitchFamily="2" charset="0"/>
                <a:cs typeface="#9Slide03 Arima Madurai Black" panose="00000A00000000000000" pitchFamily="2" charset="0"/>
              </a:rPr>
              <a:t>hát</a:t>
            </a:r>
            <a:r>
              <a:rPr lang="en-SG" sz="2800" dirty="0">
                <a:solidFill>
                  <a:srgbClr val="0070C0"/>
                </a:solidFill>
                <a:latin typeface="#9Slide03 Arima Madurai Black" panose="00000A00000000000000" pitchFamily="2" charset="0"/>
                <a:cs typeface="#9Slide03 Arima Madurai Black" panose="00000A00000000000000" pitchFamily="2" charset="0"/>
              </a:rPr>
              <a:t> </a:t>
            </a:r>
            <a:r>
              <a:rPr lang="en-SG" sz="2800" dirty="0" err="1">
                <a:solidFill>
                  <a:srgbClr val="0070C0"/>
                </a:solidFill>
                <a:latin typeface="#9Slide03 Arima Madurai Black" panose="00000A00000000000000" pitchFamily="2" charset="0"/>
                <a:cs typeface="#9Slide03 Arima Madurai Black" panose="00000A00000000000000" pitchFamily="2" charset="0"/>
              </a:rPr>
              <a:t>ru</a:t>
            </a:r>
            <a:endParaRPr lang="en-SG" sz="2800" dirty="0">
              <a:solidFill>
                <a:srgbClr val="0070C0"/>
              </a:solidFill>
              <a:latin typeface="#9Slide03 Arima Madurai Black" panose="00000A00000000000000" pitchFamily="2" charset="0"/>
              <a:cs typeface="#9Slide03 Arima Madurai Black" panose="00000A00000000000000" pitchFamily="2" charset="0"/>
            </a:endParaRPr>
          </a:p>
        </p:txBody>
      </p:sp>
    </p:spTree>
    <p:custDataLst>
      <p:tags r:id="rId5"/>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4249" y="4297531"/>
            <a:ext cx="2654532" cy="25127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6" y="4234758"/>
            <a:ext cx="2829028" cy="1193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40" y="3683874"/>
            <a:ext cx="2600002" cy="970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4" y="2513334"/>
            <a:ext cx="2916277" cy="1858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903" y="1614032"/>
            <a:ext cx="2661076" cy="3025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over"/>
          <p:cNvPicPr>
            <a:picLocks noChangeAspect="1" noChangeArrowheads="1"/>
          </p:cNvPicPr>
          <p:nvPr/>
        </p:nvPicPr>
        <p:blipFill rotWithShape="1">
          <a:blip r:embed="rId6">
            <a:extLst>
              <a:ext uri="{28A0092B-C50C-407E-A947-70E740481C1C}">
                <a14:useLocalDpi xmlns:a14="http://schemas.microsoft.com/office/drawing/2010/main" val="0"/>
              </a:ext>
            </a:extLst>
          </a:blip>
          <a:srcRect t="35426" r="24083"/>
          <a:stretch>
            <a:fillRect/>
          </a:stretch>
        </p:blipFill>
        <p:spPr bwMode="auto">
          <a:xfrm>
            <a:off x="2790635" y="2948262"/>
            <a:ext cx="2765760" cy="1510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8774" y="4831318"/>
            <a:ext cx="5531547" cy="2087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1008" y="3822763"/>
            <a:ext cx="5032052" cy="15552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over"/>
          <p:cNvPicPr>
            <a:picLocks noChangeAspect="1" noChangeArrowheads="1"/>
          </p:cNvPicPr>
          <p:nvPr/>
        </p:nvPicPr>
        <p:blipFill rotWithShape="1">
          <a:blip r:embed="rId9">
            <a:extLst>
              <a:ext uri="{28A0092B-C50C-407E-A947-70E740481C1C}">
                <a14:useLocalDpi xmlns:a14="http://schemas.microsoft.com/office/drawing/2010/main" val="0"/>
              </a:ext>
            </a:extLst>
          </a:blip>
          <a:srcRect t="24794"/>
          <a:stretch>
            <a:fillRect/>
          </a:stretch>
        </p:blipFill>
        <p:spPr bwMode="auto">
          <a:xfrm>
            <a:off x="4899090" y="3050638"/>
            <a:ext cx="2765760" cy="2224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64783" y="2339683"/>
            <a:ext cx="3819298" cy="13807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94395">
            <a:off x="8014952" y="1393659"/>
            <a:ext cx="3718961" cy="12454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77979">
            <a:off x="8028816" y="-90658"/>
            <a:ext cx="3638257" cy="2903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Cover"/>
          <p:cNvPicPr>
            <a:picLocks noChangeAspect="1" noChangeArrowheads="1"/>
          </p:cNvPicPr>
          <p:nvPr/>
        </p:nvPicPr>
        <p:blipFill rotWithShape="1">
          <a:blip r:embed="rId13">
            <a:extLst>
              <a:ext uri="{28A0092B-C50C-407E-A947-70E740481C1C}">
                <a14:useLocalDpi xmlns:a14="http://schemas.microsoft.com/office/drawing/2010/main" val="0"/>
              </a:ext>
            </a:extLst>
          </a:blip>
          <a:srcRect l="21646" b="46718"/>
          <a:stretch>
            <a:fillRect/>
          </a:stretch>
        </p:blipFill>
        <p:spPr bwMode="auto">
          <a:xfrm>
            <a:off x="4665517" y="2111731"/>
            <a:ext cx="3656045" cy="13807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618" y="131846"/>
            <a:ext cx="2519297" cy="13130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Cover"/>
          <p:cNvPicPr>
            <a:picLocks noChangeAspect="1" noChangeArrowheads="1"/>
          </p:cNvPicPr>
          <p:nvPr/>
        </p:nvPicPr>
        <p:blipFill rotWithShape="1">
          <a:blip r:embed="rId15">
            <a:extLst>
              <a:ext uri="{28A0092B-C50C-407E-A947-70E740481C1C}">
                <a14:useLocalDpi xmlns:a14="http://schemas.microsoft.com/office/drawing/2010/main" val="0"/>
              </a:ext>
            </a:extLst>
          </a:blip>
          <a:srcRect r="12032" b="29014"/>
          <a:stretch>
            <a:fillRect/>
          </a:stretch>
        </p:blipFill>
        <p:spPr bwMode="auto">
          <a:xfrm>
            <a:off x="2097245" y="1308974"/>
            <a:ext cx="3534135" cy="24032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2472" y="2806092"/>
            <a:ext cx="2078150" cy="1143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righ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right)">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right)">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right)">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right)">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right)">
                                      <p:cBhvr>
                                        <p:cTn id="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726881" y="2574740"/>
            <a:ext cx="3574581" cy="2923398"/>
          </a:xfrm>
          <a:prstGeom prst="rect">
            <a:avLst/>
          </a:prstGeom>
        </p:spPr>
      </p:pic>
      <p:sp>
        <p:nvSpPr>
          <p:cNvPr id="4" name="文本框 3"/>
          <p:cNvSpPr txBox="1"/>
          <p:nvPr/>
        </p:nvSpPr>
        <p:spPr>
          <a:xfrm>
            <a:off x="1208011" y="3050681"/>
            <a:ext cx="2467254" cy="2123658"/>
          </a:xfrm>
          <a:prstGeom prst="rect">
            <a:avLst/>
          </a:prstGeom>
          <a:noFill/>
        </p:spPr>
        <p:txBody>
          <a:bodyPr wrap="square" rtlCol="0">
            <a:spAutoFit/>
          </a:bodyPr>
          <a:lstStyle/>
          <a:p>
            <a:pPr algn="ct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Hướng</a:t>
            </a:r>
            <a:r>
              <a:rPr lang="en-US" altLang="zh-CN"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dẫn</a:t>
            </a:r>
            <a:r>
              <a:rPr lang="en-US" altLang="zh-CN"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tự</a:t>
            </a:r>
            <a:r>
              <a:rPr lang="en-US" altLang="zh-CN"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học</a:t>
            </a:r>
            <a:endParaRPr lang="zh-CN" altLang="en-US"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7" name="图片 6"/>
          <p:cNvPicPr>
            <a:picLocks noChangeAspect="1"/>
          </p:cNvPicPr>
          <p:nvPr/>
        </p:nvPicPr>
        <p:blipFill>
          <a:blip r:embed="rId2"/>
          <a:stretch>
            <a:fillRect/>
          </a:stretch>
        </p:blipFill>
        <p:spPr>
          <a:xfrm>
            <a:off x="1855234" y="713473"/>
            <a:ext cx="1502370" cy="2250678"/>
          </a:xfrm>
          <a:prstGeom prst="rect">
            <a:avLst/>
          </a:prstGeom>
        </p:spPr>
      </p:pic>
      <p:sp>
        <p:nvSpPr>
          <p:cNvPr id="22" name="TextBox 21"/>
          <p:cNvSpPr txBox="1"/>
          <p:nvPr/>
        </p:nvSpPr>
        <p:spPr>
          <a:xfrm>
            <a:off x="5559136" y="1000653"/>
            <a:ext cx="6051456" cy="584775"/>
          </a:xfrm>
          <a:prstGeom prst="rect">
            <a:avLst/>
          </a:prstGeom>
          <a:noFill/>
        </p:spPr>
        <p:txBody>
          <a:bodyPr wrap="square" rtlCol="0">
            <a:spAutoFit/>
          </a:bodyPr>
          <a:lstStyle/>
          <a:p>
            <a:pPr algn="just"/>
            <a:r>
              <a:rPr lang="en-US" sz="3200" dirty="0">
                <a:solidFill>
                  <a:srgbClr val="002060"/>
                </a:solidFill>
                <a:latin typeface="#9Slide03 Arima Madurai Black" panose="00000A00000000000000" pitchFamily="2" charset="0"/>
                <a:cs typeface="#9Slide03 Arima Madurai Black" panose="00000A00000000000000" pitchFamily="2" charset="0"/>
              </a:rPr>
              <a:t>1. </a:t>
            </a:r>
            <a:r>
              <a:rPr lang="en-US" sz="3200" dirty="0" err="1">
                <a:solidFill>
                  <a:srgbClr val="002060"/>
                </a:solidFill>
                <a:latin typeface="#9Slide03 Arima Madurai Black" panose="00000A00000000000000" pitchFamily="2" charset="0"/>
                <a:cs typeface="#9Slide03 Arima Madurai Black" panose="00000A00000000000000" pitchFamily="2" charset="0"/>
              </a:rPr>
              <a:t>Làm</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tập</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số</a:t>
            </a:r>
            <a:r>
              <a:rPr lang="en-US" sz="3200" dirty="0">
                <a:solidFill>
                  <a:srgbClr val="002060"/>
                </a:solidFill>
                <a:latin typeface="#9Slide03 Arima Madurai Black" panose="00000A00000000000000" pitchFamily="2" charset="0"/>
                <a:cs typeface="#9Slide03 Arima Madurai Black" panose="00000A00000000000000" pitchFamily="2" charset="0"/>
              </a:rPr>
              <a:t> 6 (Sgk-tr90)</a:t>
            </a:r>
            <a:endParaRPr lang="en-US" sz="3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23" name="TextBox 22"/>
          <p:cNvSpPr txBox="1"/>
          <p:nvPr/>
        </p:nvSpPr>
        <p:spPr>
          <a:xfrm>
            <a:off x="5559136" y="2168102"/>
            <a:ext cx="6051456" cy="2062103"/>
          </a:xfrm>
          <a:prstGeom prst="rect">
            <a:avLst/>
          </a:prstGeom>
          <a:noFill/>
        </p:spPr>
        <p:txBody>
          <a:bodyPr wrap="square" rtlCol="0">
            <a:spAutoFit/>
          </a:bodyPr>
          <a:lstStyle/>
          <a:p>
            <a:pPr algn="just"/>
            <a:r>
              <a:rPr lang="en-US" sz="3200" dirty="0">
                <a:solidFill>
                  <a:srgbClr val="002060"/>
                </a:solidFill>
                <a:latin typeface="#9Slide03 Arima Madurai Black" panose="00000A00000000000000" pitchFamily="2" charset="0"/>
                <a:cs typeface="#9Slide03 Arima Madurai Black" panose="00000A00000000000000" pitchFamily="2" charset="0"/>
              </a:rPr>
              <a:t>2. </a:t>
            </a:r>
            <a:r>
              <a:rPr lang="en-US" sz="3200" dirty="0" err="1">
                <a:solidFill>
                  <a:srgbClr val="002060"/>
                </a:solidFill>
                <a:latin typeface="#9Slide03 Arima Madurai Black" panose="00000A00000000000000" pitchFamily="2" charset="0"/>
                <a:cs typeface="#9Slide03 Arima Madurai Black" panose="00000A00000000000000" pitchFamily="2" charset="0"/>
              </a:rPr>
              <a:t>Học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thuộc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lòng</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các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thơ</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đoạn</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thơ</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tiêu</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biểu</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nêu</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nội</a:t>
            </a:r>
            <a:r>
              <a:rPr lang="en-US" sz="3200" dirty="0">
                <a:solidFill>
                  <a:srgbClr val="002060"/>
                </a:solidFill>
                <a:latin typeface="#9Slide03 Arima Madurai Black" panose="00000A00000000000000" pitchFamily="2" charset="0"/>
                <a:cs typeface="#9Slide03 Arima Madurai Black" panose="00000A00000000000000" pitchFamily="2" charset="0"/>
              </a:rPr>
              <a:t> dung </a:t>
            </a:r>
            <a:r>
              <a:rPr lang="en-US" sz="3200" dirty="0" err="1">
                <a:solidFill>
                  <a:srgbClr val="002060"/>
                </a:solidFill>
                <a:latin typeface="#9Slide03 Arima Madurai Black" panose="00000A00000000000000" pitchFamily="2" charset="0"/>
                <a:cs typeface="#9Slide03 Arima Madurai Black" panose="00000A00000000000000" pitchFamily="2" charset="0"/>
              </a:rPr>
              <a:t>và</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nghệ</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thuật</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của</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các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tác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phẩm</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đó</a:t>
            </a:r>
            <a:r>
              <a:rPr lang="en-US" sz="3200" dirty="0">
                <a:solidFill>
                  <a:srgbClr val="002060"/>
                </a:solidFill>
                <a:latin typeface="#9Slide03 Arima Madurai Black" panose="00000A00000000000000" pitchFamily="2" charset="0"/>
                <a:cs typeface="#9Slide03 Arima Madurai Black" panose="00000A00000000000000" pitchFamily="2" charset="0"/>
              </a:rPr>
              <a:t>)</a:t>
            </a:r>
            <a:endParaRPr lang="en-US" sz="3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24" name="TextBox 23"/>
          <p:cNvSpPr txBox="1"/>
          <p:nvPr/>
        </p:nvSpPr>
        <p:spPr>
          <a:xfrm>
            <a:off x="5559136" y="4780129"/>
            <a:ext cx="6051456" cy="1077218"/>
          </a:xfrm>
          <a:prstGeom prst="rect">
            <a:avLst/>
          </a:prstGeom>
          <a:noFill/>
        </p:spPr>
        <p:txBody>
          <a:bodyPr wrap="square" rtlCol="0">
            <a:spAutoFit/>
          </a:bodyPr>
          <a:lstStyle/>
          <a:p>
            <a:pPr algn="just"/>
            <a:r>
              <a:rPr lang="en-US" sz="3200" dirty="0">
                <a:solidFill>
                  <a:srgbClr val="002060"/>
                </a:solidFill>
                <a:latin typeface="#9Slide03 Arima Madurai Black" panose="00000A00000000000000" pitchFamily="2" charset="0"/>
                <a:cs typeface="#9Slide03 Arima Madurai Black" panose="00000A00000000000000" pitchFamily="2" charset="0"/>
              </a:rPr>
              <a:t>3. </a:t>
            </a:r>
            <a:r>
              <a:rPr lang="en-US" sz="3200" dirty="0" err="1">
                <a:solidFill>
                  <a:srgbClr val="002060"/>
                </a:solidFill>
                <a:latin typeface="#9Slide03 Arima Madurai Black" panose="00000A00000000000000" pitchFamily="2" charset="0"/>
                <a:cs typeface="#9Slide03 Arima Madurai Black" panose="00000A00000000000000" pitchFamily="2" charset="0"/>
              </a:rPr>
              <a:t>Soạn</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 </a:t>
            </a:r>
            <a:r>
              <a:rPr lang="en-US" sz="3200" dirty="0" err="1">
                <a:solidFill>
                  <a:srgbClr val="002060"/>
                </a:solidFill>
                <a:latin typeface="#9Slide03 Arima Madurai Black" panose="00000A00000000000000" pitchFamily="2" charset="0"/>
                <a:cs typeface="#9Slide03 Arima Madurai Black" panose="00000A00000000000000" pitchFamily="2" charset="0"/>
              </a:rPr>
              <a:t>Nghĩa</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tường</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minh</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và</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hàm</a:t>
            </a:r>
            <a:r>
              <a:rPr lang="en-US" sz="3200" dirty="0">
                <a:solidFill>
                  <a:srgbClr val="002060"/>
                </a:solidFill>
                <a:latin typeface="#9Slide03 Arima Madurai Black" panose="00000A00000000000000" pitchFamily="2" charset="0"/>
                <a:cs typeface="#9Slide03 Arima Madurai Black" panose="00000A00000000000000" pitchFamily="2" charset="0"/>
              </a:rPr>
              <a:t> ý (</a:t>
            </a:r>
            <a:r>
              <a:rPr lang="en-US" sz="3200" dirty="0" err="1">
                <a:solidFill>
                  <a:srgbClr val="002060"/>
                </a:solidFill>
                <a:latin typeface="#9Slide03 Arima Madurai Black" panose="00000A00000000000000" pitchFamily="2" charset="0"/>
                <a:cs typeface="#9Slide03 Arima Madurai Black" panose="00000A00000000000000" pitchFamily="2" charset="0"/>
              </a:rPr>
              <a:t>tt</a:t>
            </a:r>
            <a:r>
              <a:rPr lang="en-US" sz="3200" dirty="0">
                <a:solidFill>
                  <a:srgbClr val="002060"/>
                </a:solidFill>
                <a:latin typeface="#9Slide03 Arima Madurai Black" panose="00000A00000000000000" pitchFamily="2" charset="0"/>
                <a:cs typeface="#9Slide03 Arima Madurai Black" panose="00000A00000000000000" pitchFamily="2" charset="0"/>
              </a:rPr>
              <a:t>)”</a:t>
            </a:r>
            <a:endParaRPr lang="en-US" sz="3200" dirty="0">
              <a:solidFill>
                <a:srgbClr val="002060"/>
              </a:solidFill>
              <a:latin typeface="#9Slide03 Arima Madurai Black" panose="00000A00000000000000" pitchFamily="2" charset="0"/>
              <a:cs typeface="#9Slide03 Arima Madurai Black" panose="00000A00000000000000" pitchFamily="2" charset="0"/>
            </a:endParaRPr>
          </a:p>
        </p:txBody>
      </p:sp>
    </p:spTree>
    <p:custDataLst>
      <p:tags r:id="rId3"/>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rot="1139447" flipH="1">
            <a:off x="8040037" y="113192"/>
            <a:ext cx="4096956" cy="2576252"/>
          </a:xfrm>
          <a:prstGeom prst="rect">
            <a:avLst/>
          </a:prstGeom>
        </p:spPr>
      </p:pic>
      <p:sp>
        <p:nvSpPr>
          <p:cNvPr id="10" name="文本框 9"/>
          <p:cNvSpPr txBox="1"/>
          <p:nvPr/>
        </p:nvSpPr>
        <p:spPr>
          <a:xfrm rot="448475">
            <a:off x="8529099" y="587991"/>
            <a:ext cx="3118833" cy="1815882"/>
          </a:xfrm>
          <a:prstGeom prst="rect">
            <a:avLst/>
          </a:prstGeom>
          <a:noFill/>
        </p:spPr>
        <p:txBody>
          <a:bodyPr wrap="square" rtlCol="0">
            <a:spAutoFit/>
          </a:bodyPr>
          <a:lstStyle/>
          <a:p>
            <a:pPr algn="ctr"/>
            <a:r>
              <a:rPr lang="en-US" sz="2800" b="1" dirty="0" err="1">
                <a:solidFill>
                  <a:srgbClr val="C00000"/>
                </a:solidFill>
                <a:latin typeface="#9Slide03 Arima Madurai Black" panose="00000A00000000000000" pitchFamily="2" charset="0"/>
                <a:cs typeface="#9Slide03 Arima Madurai Black" panose="00000A00000000000000" pitchFamily="2" charset="0"/>
              </a:rPr>
              <a:t>Sắp</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xếp</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các</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bài</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thơ</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Việt</a:t>
            </a:r>
            <a:r>
              <a:rPr lang="en-US" sz="2800" b="1" dirty="0">
                <a:solidFill>
                  <a:srgbClr val="C00000"/>
                </a:solidFill>
                <a:latin typeface="#9Slide03 Arima Madurai Black" panose="00000A00000000000000" pitchFamily="2" charset="0"/>
                <a:cs typeface="#9Slide03 Arima Madurai Black" panose="00000A00000000000000" pitchFamily="2" charset="0"/>
              </a:rPr>
              <a:t> Nam </a:t>
            </a:r>
            <a:r>
              <a:rPr lang="en-US" sz="2800" b="1" dirty="0" err="1">
                <a:solidFill>
                  <a:srgbClr val="C00000"/>
                </a:solidFill>
                <a:latin typeface="#9Slide03 Arima Madurai Black" panose="00000A00000000000000" pitchFamily="2" charset="0"/>
                <a:cs typeface="#9Slide03 Arima Madurai Black" panose="00000A00000000000000" pitchFamily="2" charset="0"/>
              </a:rPr>
              <a:t>đã</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học</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theo</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từng</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giai</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đoạn</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lịch</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sử</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11" name="Picture 10" descr="22858PICdbgea5Gz679dY_PIC2018.png"/>
          <p:cNvPicPr>
            <a:picLocks noChangeAspect="1"/>
          </p:cNvPicPr>
          <p:nvPr/>
        </p:nvPicPr>
        <p:blipFill>
          <a:blip r:embed="rId2" cstate="print"/>
          <a:stretch>
            <a:fillRect/>
          </a:stretch>
        </p:blipFill>
        <p:spPr>
          <a:xfrm>
            <a:off x="7140101" y="3067443"/>
            <a:ext cx="3658409" cy="3658409"/>
          </a:xfrm>
          <a:prstGeom prst="rect">
            <a:avLst/>
          </a:prstGeom>
        </p:spPr>
      </p:pic>
      <p:grpSp>
        <p:nvGrpSpPr>
          <p:cNvPr id="13" name="组合 5"/>
          <p:cNvGrpSpPr/>
          <p:nvPr/>
        </p:nvGrpSpPr>
        <p:grpSpPr>
          <a:xfrm>
            <a:off x="502592" y="528668"/>
            <a:ext cx="3020095" cy="2133600"/>
            <a:chOff x="1467430" y="2583543"/>
            <a:chExt cx="3020095" cy="2133600"/>
          </a:xfrm>
        </p:grpSpPr>
        <p:pic>
          <p:nvPicPr>
            <p:cNvPr id="14" name="图片 2"/>
            <p:cNvPicPr>
              <a:picLocks noChangeAspect="1"/>
            </p:cNvPicPr>
            <p:nvPr/>
          </p:nvPicPr>
          <p:blipFill>
            <a:blip r:embed="rId3"/>
            <a:stretch>
              <a:fillRect/>
            </a:stretch>
          </p:blipFill>
          <p:spPr>
            <a:xfrm>
              <a:off x="1467430" y="2583543"/>
              <a:ext cx="3020095" cy="2133600"/>
            </a:xfrm>
            <a:prstGeom prst="rect">
              <a:avLst/>
            </a:prstGeom>
          </p:spPr>
        </p:pic>
        <p:sp>
          <p:nvSpPr>
            <p:cNvPr id="15"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Pháp</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17" name="组合 5"/>
          <p:cNvGrpSpPr/>
          <p:nvPr/>
        </p:nvGrpSpPr>
        <p:grpSpPr>
          <a:xfrm>
            <a:off x="4214570" y="1607237"/>
            <a:ext cx="3020095" cy="2133600"/>
            <a:chOff x="1467430" y="2583543"/>
            <a:chExt cx="3020095" cy="2133600"/>
          </a:xfrm>
        </p:grpSpPr>
        <p:pic>
          <p:nvPicPr>
            <p:cNvPr id="18" name="图片 2"/>
            <p:cNvPicPr>
              <a:picLocks noChangeAspect="1"/>
            </p:cNvPicPr>
            <p:nvPr/>
          </p:nvPicPr>
          <p:blipFill>
            <a:blip r:embed="rId3"/>
            <a:stretch>
              <a:fillRect/>
            </a:stretch>
          </p:blipFill>
          <p:spPr>
            <a:xfrm>
              <a:off x="1467430" y="2583543"/>
              <a:ext cx="3020095" cy="2133600"/>
            </a:xfrm>
            <a:prstGeom prst="rect">
              <a:avLst/>
            </a:prstGeom>
          </p:spPr>
        </p:pic>
        <p:sp>
          <p:nvSpPr>
            <p:cNvPr id="19"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Hòa</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bình</a:t>
              </a:r>
              <a:r>
                <a:rPr lang="en-US" sz="3200" dirty="0">
                  <a:latin typeface="#9Slide03 Arima Madurai Black" panose="00000A00000000000000" pitchFamily="2" charset="0"/>
                  <a:cs typeface="#9Slide03 Arima Madurai Black" panose="00000A00000000000000" pitchFamily="2" charset="0"/>
                </a:rPr>
                <a:t> ở </a:t>
              </a:r>
              <a:r>
                <a:rPr lang="en-US" sz="3200" dirty="0" err="1">
                  <a:latin typeface="#9Slide03 Arima Madurai Black" panose="00000A00000000000000" pitchFamily="2" charset="0"/>
                  <a:cs typeface="#9Slide03 Arima Madurai Black" panose="00000A00000000000000" pitchFamily="2" charset="0"/>
                </a:rPr>
                <a:t>miền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Bắc</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20" name="组合 5"/>
          <p:cNvGrpSpPr/>
          <p:nvPr/>
        </p:nvGrpSpPr>
        <p:grpSpPr>
          <a:xfrm>
            <a:off x="337514" y="3321869"/>
            <a:ext cx="3020095" cy="2133600"/>
            <a:chOff x="1467430" y="2583543"/>
            <a:chExt cx="3020095" cy="2133600"/>
          </a:xfrm>
        </p:grpSpPr>
        <p:pic>
          <p:nvPicPr>
            <p:cNvPr id="21" name="图片 2"/>
            <p:cNvPicPr>
              <a:picLocks noChangeAspect="1"/>
            </p:cNvPicPr>
            <p:nvPr/>
          </p:nvPicPr>
          <p:blipFill>
            <a:blip r:embed="rId3"/>
            <a:stretch>
              <a:fillRect/>
            </a:stretch>
          </p:blipFill>
          <p:spPr>
            <a:xfrm>
              <a:off x="1467430" y="2583543"/>
              <a:ext cx="3020095" cy="2133600"/>
            </a:xfrm>
            <a:prstGeom prst="rect">
              <a:avLst/>
            </a:prstGeom>
          </p:spPr>
        </p:pic>
        <p:sp>
          <p:nvSpPr>
            <p:cNvPr id="22"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Mĩ</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23" name="组合 5"/>
          <p:cNvGrpSpPr/>
          <p:nvPr/>
        </p:nvGrpSpPr>
        <p:grpSpPr>
          <a:xfrm>
            <a:off x="4049492" y="4400438"/>
            <a:ext cx="3020095" cy="2133600"/>
            <a:chOff x="1467430" y="2583543"/>
            <a:chExt cx="3020095" cy="2133600"/>
          </a:xfrm>
        </p:grpSpPr>
        <p:pic>
          <p:nvPicPr>
            <p:cNvPr id="24" name="图片 2"/>
            <p:cNvPicPr>
              <a:picLocks noChangeAspect="1"/>
            </p:cNvPicPr>
            <p:nvPr/>
          </p:nvPicPr>
          <p:blipFill>
            <a:blip r:embed="rId3"/>
            <a:stretch>
              <a:fillRect/>
            </a:stretch>
          </p:blipFill>
          <p:spPr>
            <a:xfrm>
              <a:off x="1467430" y="2583543"/>
              <a:ext cx="3020095" cy="2133600"/>
            </a:xfrm>
            <a:prstGeom prst="rect">
              <a:avLst/>
            </a:prstGeom>
          </p:spPr>
        </p:pic>
        <p:sp>
          <p:nvSpPr>
            <p:cNvPr id="25"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Giai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đoạn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tư</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sau</a:t>
              </a:r>
              <a:r>
                <a:rPr lang="en-US" sz="3200" dirty="0">
                  <a:latin typeface="#9Slide03 Arima Madurai Black" panose="00000A00000000000000" pitchFamily="2" charset="0"/>
                  <a:cs typeface="#9Slide03 Arima Madurai Black" panose="00000A00000000000000" pitchFamily="2" charset="0"/>
                </a:rPr>
                <a:t> 1975</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custDataLst>
      <p:tags r:id="rId4"/>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661" y="0"/>
            <a:ext cx="12192000" cy="6858000"/>
            <a:chOff x="0" y="0"/>
            <a:chExt cx="12192000" cy="6489292"/>
          </a:xfrm>
          <a:solidFill>
            <a:srgbClr val="B2D7E9"/>
          </a:solidFill>
        </p:grpSpPr>
        <p:sp>
          <p:nvSpPr>
            <p:cNvPr id="9" name="矩形 8"/>
            <p:cNvSpPr/>
            <p:nvPr userDrawn="1"/>
          </p:nvSpPr>
          <p:spPr>
            <a:xfrm>
              <a:off x="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8768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97536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24384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73152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8768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97536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4384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73152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1"/>
          <a:stretch>
            <a:fillRect/>
          </a:stretch>
        </p:blipFill>
        <p:spPr>
          <a:xfrm>
            <a:off x="8317184" y="1776383"/>
            <a:ext cx="3476250" cy="5141251"/>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41737" y="1467539"/>
            <a:ext cx="6875447" cy="4361842"/>
          </a:xfrm>
          <a:prstGeom prst="rect">
            <a:avLst/>
          </a:prstGeom>
        </p:spPr>
      </p:pic>
      <p:sp>
        <p:nvSpPr>
          <p:cNvPr id="21" name="文本框 20"/>
          <p:cNvSpPr txBox="1"/>
          <p:nvPr/>
        </p:nvSpPr>
        <p:spPr>
          <a:xfrm>
            <a:off x="2500603" y="3125303"/>
            <a:ext cx="4763038" cy="1446550"/>
          </a:xfrm>
          <a:prstGeom prst="rect">
            <a:avLst/>
          </a:prstGeom>
          <a:noFill/>
        </p:spPr>
        <p:txBody>
          <a:bodyPr wrap="square" rtlCol="0">
            <a:spAutoFit/>
          </a:bodyPr>
          <a:lstStyle/>
          <a:p>
            <a:pPr algn="ctr"/>
            <a:r>
              <a:rPr lang="en-US" altLang="zh-CN" sz="8800" dirty="0">
                <a:solidFill>
                  <a:srgbClr val="28AFB2"/>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THANKS!</a:t>
            </a:r>
            <a:endParaRPr lang="zh-CN" altLang="en-US" sz="8800" dirty="0">
              <a:solidFill>
                <a:srgbClr val="28AFB2"/>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25" name="图片 24"/>
          <p:cNvPicPr>
            <a:picLocks noChangeAspect="1"/>
          </p:cNvPicPr>
          <p:nvPr/>
        </p:nvPicPr>
        <p:blipFill>
          <a:blip r:embed="rId3"/>
          <a:stretch>
            <a:fillRect/>
          </a:stretch>
        </p:blipFill>
        <p:spPr>
          <a:xfrm>
            <a:off x="1377108" y="838575"/>
            <a:ext cx="1587399" cy="2039767"/>
          </a:xfrm>
          <a:prstGeom prst="rect">
            <a:avLst/>
          </a:prstGeom>
        </p:spPr>
      </p:pic>
      <p:pic>
        <p:nvPicPr>
          <p:cNvPr id="26" name="图片 25"/>
          <p:cNvPicPr>
            <a:picLocks noChangeAspect="1"/>
          </p:cNvPicPr>
          <p:nvPr/>
        </p:nvPicPr>
        <p:blipFill>
          <a:blip r:embed="rId4"/>
          <a:stretch>
            <a:fillRect/>
          </a:stretch>
        </p:blipFill>
        <p:spPr>
          <a:xfrm rot="158679">
            <a:off x="2945760" y="772292"/>
            <a:ext cx="894954" cy="1566170"/>
          </a:xfrm>
          <a:prstGeom prst="rect">
            <a:avLst/>
          </a:prstGeom>
        </p:spPr>
      </p:pic>
      <p:pic>
        <p:nvPicPr>
          <p:cNvPr id="27" name="图片 26"/>
          <p:cNvPicPr>
            <a:picLocks noChangeAspect="1"/>
          </p:cNvPicPr>
          <p:nvPr/>
        </p:nvPicPr>
        <p:blipFill>
          <a:blip r:embed="rId5"/>
          <a:stretch>
            <a:fillRect/>
          </a:stretch>
        </p:blipFill>
        <p:spPr>
          <a:xfrm rot="15369310">
            <a:off x="7626373" y="955323"/>
            <a:ext cx="1012500" cy="1428750"/>
          </a:xfrm>
          <a:prstGeom prst="rect">
            <a:avLst/>
          </a:prstGeom>
        </p:spPr>
      </p:pic>
    </p:spTree>
    <p:custDataLst>
      <p:tags r:id="rId6"/>
    </p:custData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14:presetBounceEnd="4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40000">
                                          <p:cBhvr additive="base">
                                            <p:cTn id="19"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4634" y="3212338"/>
            <a:ext cx="3138053" cy="214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4635" y="5498335"/>
            <a:ext cx="3138054"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Đồng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chí</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Chính</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Hữu</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(1948)</a:t>
            </a:r>
            <a:endParaRPr lang="en-SG" sz="2400" dirty="0">
              <a:latin typeface="#9Slide03 Arima Madurai Black" panose="00000A00000000000000" pitchFamily="2" charset="0"/>
              <a:cs typeface="#9Slide03 Arima Madurai Black" panose="00000A00000000000000" pitchFamily="2" charset="0"/>
            </a:endParaRPr>
          </a:p>
        </p:txBody>
      </p:sp>
      <p:pic>
        <p:nvPicPr>
          <p:cNvPr id="1028" name="Picture 4" descr="Giá»i VÄn - BÃ i vÄn: Nhá»¯ng hÃ¬nh áº£nh Äáº·c sáº¯c trong bÃ i thÆ¡ âÄoÃ 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0618" y="200986"/>
            <a:ext cx="3486093" cy="21457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357099" y="2524990"/>
            <a:ext cx="3612144"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Đoàn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thuyền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đánh</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cá</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Huy</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Cận</a:t>
            </a:r>
            <a:r>
              <a:rPr lang="en-SG" sz="2400" dirty="0">
                <a:latin typeface="#9Slide03 Arima Madurai Black" panose="00000A00000000000000" pitchFamily="2" charset="0"/>
                <a:cs typeface="#9Slide03 Arima Madurai Black" panose="00000A00000000000000" pitchFamily="2" charset="0"/>
              </a:rPr>
              <a:t> (1958)</a:t>
            </a:r>
            <a:endParaRPr lang="en-SG" sz="2400" dirty="0">
              <a:latin typeface="#9Slide03 Arima Madurai Black" panose="00000A00000000000000" pitchFamily="2" charset="0"/>
              <a:cs typeface="#9Slide03 Arima Madurai Black" panose="00000A00000000000000" pitchFamily="2" charset="0"/>
            </a:endParaRPr>
          </a:p>
        </p:txBody>
      </p:sp>
      <p:pic>
        <p:nvPicPr>
          <p:cNvPr id="1030" name="Picture 6" descr="Tá»± xÆ°á»ng mÃ n 5 : CÃ² tráº¯ng mang con táº·ng cho máº¹ â Time (Seikusa D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955" y="3464006"/>
            <a:ext cx="3380735" cy="21832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44955" y="5754659"/>
            <a:ext cx="3612144" cy="830997"/>
          </a:xfrm>
          <a:prstGeom prst="rect">
            <a:avLst/>
          </a:prstGeom>
          <a:noFill/>
        </p:spPr>
        <p:txBody>
          <a:bodyPr wrap="square" rtlCol="0">
            <a:spAutoFit/>
          </a:bodyPr>
          <a:lstStyle/>
          <a:p>
            <a:pPr algn="ctr"/>
            <a:r>
              <a:rPr lang="en-SG" sz="2400" dirty="0">
                <a:latin typeface="#9Slide03 Arima Madurai Black" panose="00000A00000000000000" pitchFamily="2" charset="0"/>
                <a:cs typeface="#9Slide03 Arima Madurai Black" panose="00000A00000000000000" pitchFamily="2" charset="0"/>
              </a:rPr>
              <a:t>Con </a:t>
            </a:r>
            <a:r>
              <a:rPr lang="en-SG" sz="2400" dirty="0" err="1">
                <a:latin typeface="#9Slide03 Arima Madurai Black" panose="00000A00000000000000" pitchFamily="2" charset="0"/>
                <a:cs typeface="#9Slide03 Arima Madurai Black" panose="00000A00000000000000" pitchFamily="2" charset="0"/>
              </a:rPr>
              <a:t>cò</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Chế</a:t>
            </a:r>
            <a:r>
              <a:rPr lang="en-SG" sz="2400" dirty="0">
                <a:latin typeface="#9Slide03 Arima Madurai Black" panose="00000A00000000000000" pitchFamily="2" charset="0"/>
                <a:cs typeface="#9Slide03 Arima Madurai Black" panose="00000A00000000000000" pitchFamily="2" charset="0"/>
              </a:rPr>
              <a:t> Lan </a:t>
            </a:r>
            <a:r>
              <a:rPr lang="en-SG" sz="2400" dirty="0" err="1">
                <a:latin typeface="#9Slide03 Arima Madurai Black" panose="00000A00000000000000" pitchFamily="2" charset="0"/>
                <a:cs typeface="#9Slide03 Arima Madurai Black" panose="00000A00000000000000" pitchFamily="2" charset="0"/>
              </a:rPr>
              <a:t>Viên</a:t>
            </a:r>
            <a:r>
              <a:rPr lang="en-SG" sz="2400" dirty="0">
                <a:latin typeface="#9Slide03 Arima Madurai Black" panose="00000A00000000000000" pitchFamily="2" charset="0"/>
                <a:cs typeface="#9Slide03 Arima Madurai Black" panose="00000A00000000000000" pitchFamily="2" charset="0"/>
              </a:rPr>
              <a:t> (1962)</a:t>
            </a:r>
            <a:endParaRPr lang="en-SG" sz="2400" dirty="0">
              <a:latin typeface="#9Slide03 Arima Madurai Black" panose="00000A00000000000000" pitchFamily="2" charset="0"/>
              <a:cs typeface="#9Slide03 Arima Madurai Black" panose="00000A00000000000000" pitchFamily="2" charset="0"/>
            </a:endParaRPr>
          </a:p>
        </p:txBody>
      </p:sp>
      <p:pic>
        <p:nvPicPr>
          <p:cNvPr id="1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5237" y="3502013"/>
            <a:ext cx="3138053" cy="21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8645236" y="5886131"/>
            <a:ext cx="3138054"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Bếp</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lửa</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Bằng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Việt</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(1963)</a:t>
            </a:r>
            <a:endParaRPr lang="en-SG" sz="2400" dirty="0">
              <a:latin typeface="#9Slide03 Arima Madurai Black" panose="00000A00000000000000" pitchFamily="2" charset="0"/>
              <a:cs typeface="#9Slide03 Arima Madurai Black" panose="00000A00000000000000" pitchFamily="2" charset="0"/>
            </a:endParaRPr>
          </a:p>
        </p:txBody>
      </p:sp>
      <p:grpSp>
        <p:nvGrpSpPr>
          <p:cNvPr id="12" name="组合 5"/>
          <p:cNvGrpSpPr/>
          <p:nvPr/>
        </p:nvGrpSpPr>
        <p:grpSpPr>
          <a:xfrm>
            <a:off x="502592" y="528668"/>
            <a:ext cx="3020095" cy="2133600"/>
            <a:chOff x="1467430" y="2583543"/>
            <a:chExt cx="3020095" cy="2133600"/>
          </a:xfrm>
        </p:grpSpPr>
        <p:pic>
          <p:nvPicPr>
            <p:cNvPr id="14" name="图片 2"/>
            <p:cNvPicPr>
              <a:picLocks noChangeAspect="1"/>
            </p:cNvPicPr>
            <p:nvPr/>
          </p:nvPicPr>
          <p:blipFill>
            <a:blip r:embed="rId5"/>
            <a:stretch>
              <a:fillRect/>
            </a:stretch>
          </p:blipFill>
          <p:spPr>
            <a:xfrm>
              <a:off x="1467430" y="2583543"/>
              <a:ext cx="3020095" cy="2133600"/>
            </a:xfrm>
            <a:prstGeom prst="rect">
              <a:avLst/>
            </a:prstGeom>
          </p:spPr>
        </p:pic>
        <p:sp>
          <p:nvSpPr>
            <p:cNvPr id="20"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Pháp</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cxnSp>
        <p:nvCxnSpPr>
          <p:cNvPr id="4" name="Straight Connector 3"/>
          <p:cNvCxnSpPr/>
          <p:nvPr/>
        </p:nvCxnSpPr>
        <p:spPr>
          <a:xfrm>
            <a:off x="4114800"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21" name="组合 5"/>
          <p:cNvGrpSpPr/>
          <p:nvPr/>
        </p:nvGrpSpPr>
        <p:grpSpPr>
          <a:xfrm>
            <a:off x="4677854" y="528668"/>
            <a:ext cx="3020095" cy="2133600"/>
            <a:chOff x="1467430" y="2583543"/>
            <a:chExt cx="3020095" cy="2133600"/>
          </a:xfrm>
        </p:grpSpPr>
        <p:pic>
          <p:nvPicPr>
            <p:cNvPr id="22" name="图片 2"/>
            <p:cNvPicPr>
              <a:picLocks noChangeAspect="1"/>
            </p:cNvPicPr>
            <p:nvPr/>
          </p:nvPicPr>
          <p:blipFill>
            <a:blip r:embed="rId5"/>
            <a:stretch>
              <a:fillRect/>
            </a:stretch>
          </p:blipFill>
          <p:spPr>
            <a:xfrm>
              <a:off x="1467430" y="2583543"/>
              <a:ext cx="3020095" cy="2133600"/>
            </a:xfrm>
            <a:prstGeom prst="rect">
              <a:avLst/>
            </a:prstGeom>
          </p:spPr>
        </p:pic>
        <p:sp>
          <p:nvSpPr>
            <p:cNvPr id="23"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Hòa</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bình</a:t>
              </a:r>
              <a:r>
                <a:rPr lang="en-US" sz="3200" dirty="0">
                  <a:latin typeface="#9Slide03 Arima Madurai Black" panose="00000A00000000000000" pitchFamily="2" charset="0"/>
                  <a:cs typeface="#9Slide03 Arima Madurai Black" panose="00000A00000000000000" pitchFamily="2" charset="0"/>
                </a:rPr>
                <a:t> ở </a:t>
              </a:r>
              <a:r>
                <a:rPr lang="en-US" sz="3200" dirty="0" err="1">
                  <a:latin typeface="#9Slide03 Arima Madurai Black" panose="00000A00000000000000" pitchFamily="2" charset="0"/>
                  <a:cs typeface="#9Slide03 Arima Madurai Black" panose="00000A00000000000000" pitchFamily="2" charset="0"/>
                </a:rPr>
                <a:t>miền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Bắc</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barn(inVertical)">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ntr" presetSubtype="21"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barn(inVertical)">
                                      <p:cBhvr>
                                        <p:cTn id="41" dur="500"/>
                                        <p:tgtEl>
                                          <p:spTgt spid="103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7804" y="972706"/>
            <a:ext cx="3514872" cy="1938992"/>
          </a:xfrm>
          <a:prstGeom prst="rect">
            <a:avLst/>
          </a:prstGeom>
          <a:noFill/>
        </p:spPr>
        <p:txBody>
          <a:bodyPr wrap="square" rtlCol="0">
            <a:spAutoFit/>
          </a:bodyPr>
          <a:lstStyle/>
          <a:p>
            <a:pPr algn="ctr"/>
            <a:r>
              <a:rPr lang="en-SG" sz="3000" dirty="0" err="1">
                <a:latin typeface="#9Slide03 Arima Madurai Black" panose="00000A00000000000000" pitchFamily="2" charset="0"/>
                <a:cs typeface="#9Slide03 Arima Madurai Black" panose="00000A00000000000000" pitchFamily="2" charset="0"/>
              </a:rPr>
              <a:t>Bài</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thơ</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về</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tiểu</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đội</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xe</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không</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kính</a:t>
            </a:r>
            <a:r>
              <a:rPr lang="en-SG" sz="3000" dirty="0">
                <a:latin typeface="#9Slide03 Arima Madurai Black" panose="00000A00000000000000" pitchFamily="2" charset="0"/>
                <a:cs typeface="#9Slide03 Arima Madurai Black" panose="00000A00000000000000" pitchFamily="2" charset="0"/>
              </a:rPr>
              <a:t> – </a:t>
            </a:r>
            <a:r>
              <a:rPr lang="en-SG" sz="3000" dirty="0" err="1">
                <a:latin typeface="#9Slide03 Arima Madurai Black" panose="00000A00000000000000" pitchFamily="2" charset="0"/>
                <a:cs typeface="#9Slide03 Arima Madurai Black" panose="00000A00000000000000" pitchFamily="2" charset="0"/>
              </a:rPr>
              <a:t>Phạm</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Tiến</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Duật</a:t>
            </a:r>
            <a:r>
              <a:rPr lang="en-SG" sz="3000" dirty="0">
                <a:latin typeface="#9Slide03 Arima Madurai Black" panose="00000A00000000000000" pitchFamily="2" charset="0"/>
                <a:cs typeface="#9Slide03 Arima Madurai Black" panose="00000A00000000000000" pitchFamily="2" charset="0"/>
              </a:rPr>
              <a:t> (1969)</a:t>
            </a:r>
            <a:endParaRPr lang="en-SG" sz="3000" dirty="0">
              <a:latin typeface="#9Slide03 Arima Madurai Black" panose="00000A00000000000000" pitchFamily="2" charset="0"/>
              <a:cs typeface="#9Slide03 Arima Madurai Black" panose="00000A00000000000000" pitchFamily="2" charset="0"/>
            </a:endParaRPr>
          </a:p>
        </p:txBody>
      </p:sp>
      <p:pic>
        <p:nvPicPr>
          <p:cNvPr id="3" name="Picture 2" descr="Há» thá»ng kiáº¿n thá»©c BÃ i thÆ¡ vá» tiá»u Äá»i xe khÃ´ng kÃ­nh - Novatee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89120" y="562408"/>
            <a:ext cx="3514872" cy="26119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iá»i VÄn - BÃ i vÄn: HÃ¬nh áº£nh ngÆ°á»i máº¹ trong bÃ i âKhÃºc hÃ¡t ru nhá»¯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120" y="3683597"/>
            <a:ext cx="3514872" cy="2653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57804" y="4102570"/>
            <a:ext cx="3514872" cy="1938992"/>
          </a:xfrm>
          <a:prstGeom prst="rect">
            <a:avLst/>
          </a:prstGeom>
          <a:noFill/>
        </p:spPr>
        <p:txBody>
          <a:bodyPr wrap="square" rtlCol="0">
            <a:spAutoFit/>
          </a:bodyPr>
          <a:lstStyle/>
          <a:p>
            <a:pPr algn="ctr"/>
            <a:r>
              <a:rPr lang="en-SG" sz="3000" dirty="0" err="1">
                <a:latin typeface="#9Slide03 Arima Madurai Black" panose="00000A00000000000000" pitchFamily="2" charset="0"/>
                <a:cs typeface="#9Slide03 Arima Madurai Black" panose="00000A00000000000000" pitchFamily="2" charset="0"/>
              </a:rPr>
              <a:t>Khúc</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hát</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ru</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những</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em</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bé</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lớn</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trên</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lưng</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mẹ</a:t>
            </a:r>
            <a:r>
              <a:rPr lang="en-SG" sz="3000" dirty="0">
                <a:latin typeface="#9Slide03 Arima Madurai Black" panose="00000A00000000000000" pitchFamily="2" charset="0"/>
                <a:cs typeface="#9Slide03 Arima Madurai Black" panose="00000A00000000000000" pitchFamily="2" charset="0"/>
              </a:rPr>
              <a:t> - </a:t>
            </a:r>
            <a:r>
              <a:rPr lang="en-SG" sz="3000" dirty="0" err="1">
                <a:latin typeface="#9Slide03 Arima Madurai Black" panose="00000A00000000000000" pitchFamily="2" charset="0"/>
                <a:cs typeface="#9Slide03 Arima Madurai Black" panose="00000A00000000000000" pitchFamily="2" charset="0"/>
              </a:rPr>
              <a:t>Nguyễn</a:t>
            </a:r>
            <a:r>
              <a:rPr lang="en-SG" sz="3000" dirty="0">
                <a:latin typeface="#9Slide03 Arima Madurai Black" panose="00000A00000000000000" pitchFamily="2" charset="0"/>
                <a:cs typeface="#9Slide03 Arima Madurai Black" panose="00000A00000000000000" pitchFamily="2" charset="0"/>
              </a:rPr>
              <a:t> Khoa </a:t>
            </a:r>
            <a:r>
              <a:rPr lang="en-SG" sz="3000" dirty="0" err="1">
                <a:latin typeface="#9Slide03 Arima Madurai Black" panose="00000A00000000000000" pitchFamily="2" charset="0"/>
                <a:cs typeface="#9Slide03 Arima Madurai Black" panose="00000A00000000000000" pitchFamily="2" charset="0"/>
              </a:rPr>
              <a:t>Điềm</a:t>
            </a:r>
            <a:r>
              <a:rPr lang="en-SG" sz="3000" dirty="0">
                <a:latin typeface="#9Slide03 Arima Madurai Black" panose="00000A00000000000000" pitchFamily="2" charset="0"/>
                <a:cs typeface="#9Slide03 Arima Madurai Black" panose="00000A00000000000000" pitchFamily="2" charset="0"/>
              </a:rPr>
              <a:t> (1971)</a:t>
            </a:r>
            <a:endParaRPr lang="en-SG" sz="3000" dirty="0">
              <a:latin typeface="#9Slide03 Arima Madurai Black" panose="00000A00000000000000" pitchFamily="2" charset="0"/>
              <a:cs typeface="#9Slide03 Arima Madurai Black" panose="00000A00000000000000" pitchFamily="2" charset="0"/>
            </a:endParaRPr>
          </a:p>
        </p:txBody>
      </p:sp>
      <p:grpSp>
        <p:nvGrpSpPr>
          <p:cNvPr id="6" name="组合 5"/>
          <p:cNvGrpSpPr/>
          <p:nvPr/>
        </p:nvGrpSpPr>
        <p:grpSpPr>
          <a:xfrm>
            <a:off x="553414" y="2077269"/>
            <a:ext cx="3020095" cy="2133600"/>
            <a:chOff x="1467430" y="2583543"/>
            <a:chExt cx="3020095" cy="2133600"/>
          </a:xfrm>
        </p:grpSpPr>
        <p:pic>
          <p:nvPicPr>
            <p:cNvPr id="7" name="图片 2"/>
            <p:cNvPicPr>
              <a:picLocks noChangeAspect="1"/>
            </p:cNvPicPr>
            <p:nvPr/>
          </p:nvPicPr>
          <p:blipFill>
            <a:blip r:embed="rId3"/>
            <a:stretch>
              <a:fillRect/>
            </a:stretch>
          </p:blipFill>
          <p:spPr>
            <a:xfrm>
              <a:off x="1467430" y="2583543"/>
              <a:ext cx="3020095" cy="2133600"/>
            </a:xfrm>
            <a:prstGeom prst="rect">
              <a:avLst/>
            </a:prstGeom>
          </p:spPr>
        </p:pic>
        <p:sp>
          <p:nvSpPr>
            <p:cNvPr id="8"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Mĩ</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37288" y="216450"/>
            <a:ext cx="3300369" cy="223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37288" y="2623949"/>
            <a:ext cx="3300369"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Viếng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lăng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Bác</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Viễn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Phương</a:t>
            </a:r>
            <a:r>
              <a:rPr lang="en-SG" sz="2400" dirty="0">
                <a:latin typeface="#9Slide03 Arima Madurai Black" panose="00000A00000000000000" pitchFamily="2" charset="0"/>
                <a:cs typeface="#9Slide03 Arima Madurai Black" panose="00000A00000000000000" pitchFamily="2" charset="0"/>
              </a:rPr>
              <a:t> (1976)</a:t>
            </a:r>
            <a:endParaRPr lang="en-SG" sz="2400" dirty="0">
              <a:latin typeface="#9Slide03 Arima Madurai Black" panose="00000A00000000000000" pitchFamily="2" charset="0"/>
              <a:cs typeface="#9Slide03 Arima Madurai Black" panose="00000A00000000000000" pitchFamily="2" charset="0"/>
            </a:endParaRPr>
          </a:p>
        </p:txBody>
      </p:sp>
      <p:pic>
        <p:nvPicPr>
          <p:cNvPr id="1026" name="Picture 2" descr="KhÃºc giao mÃ¹a - Má»¹ Linh - Harmonica Tab - The Harm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691" y="3708225"/>
            <a:ext cx="3300369" cy="21405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01836" y="6016612"/>
            <a:ext cx="3690358"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Mùa</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xuân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nho</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nhỏ</a:t>
            </a:r>
            <a:r>
              <a:rPr lang="en-SG" sz="2400" dirty="0">
                <a:latin typeface="#9Slide03 Arima Madurai Black" panose="00000A00000000000000" pitchFamily="2" charset="0"/>
                <a:cs typeface="#9Slide03 Arima Madurai Black" panose="00000A00000000000000" pitchFamily="2" charset="0"/>
              </a:rPr>
              <a:t> – Thanh </a:t>
            </a:r>
            <a:r>
              <a:rPr lang="en-SG" sz="2400" dirty="0" err="1">
                <a:latin typeface="#9Slide03 Arima Madurai Black" panose="00000A00000000000000" pitchFamily="2" charset="0"/>
                <a:cs typeface="#9Slide03 Arima Madurai Black" panose="00000A00000000000000" pitchFamily="2" charset="0"/>
              </a:rPr>
              <a:t>Hải</a:t>
            </a:r>
            <a:r>
              <a:rPr lang="en-SG" sz="2400" dirty="0">
                <a:latin typeface="#9Slide03 Arima Madurai Black" panose="00000A00000000000000" pitchFamily="2" charset="0"/>
                <a:cs typeface="#9Slide03 Arima Madurai Black" panose="00000A00000000000000" pitchFamily="2" charset="0"/>
              </a:rPr>
              <a:t> (1980)</a:t>
            </a:r>
            <a:endParaRPr lang="en-SG" sz="2400" dirty="0">
              <a:latin typeface="#9Slide03 Arima Madurai Black" panose="00000A00000000000000" pitchFamily="2" charset="0"/>
              <a:cs typeface="#9Slide03 Arima Madurai Black" panose="00000A00000000000000" pitchFamily="2" charset="0"/>
            </a:endParaRPr>
          </a:p>
        </p:txBody>
      </p:sp>
      <p:pic>
        <p:nvPicPr>
          <p:cNvPr id="3074" name="Picture 2" descr="PhÃ¢n tÃ­ch Sang Thu cá»§a Há»¯u Thá»nh cá»±c hay - VÄn máº«u tá»ng há»£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785" y="228542"/>
            <a:ext cx="3311143" cy="21923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506785" y="2633284"/>
            <a:ext cx="3138054" cy="830997"/>
          </a:xfrm>
          <a:prstGeom prst="rect">
            <a:avLst/>
          </a:prstGeom>
          <a:noFill/>
        </p:spPr>
        <p:txBody>
          <a:bodyPr wrap="square" rtlCol="0">
            <a:spAutoFit/>
          </a:bodyPr>
          <a:lstStyle/>
          <a:p>
            <a:pPr algn="ctr"/>
            <a:r>
              <a:rPr lang="en-SG" sz="2400" dirty="0">
                <a:latin typeface="#9Slide03 Arima Madurai Black" panose="00000A00000000000000" pitchFamily="2" charset="0"/>
                <a:cs typeface="#9Slide03 Arima Madurai Black" panose="00000A00000000000000" pitchFamily="2" charset="0"/>
              </a:rPr>
              <a:t>Sang </a:t>
            </a:r>
            <a:r>
              <a:rPr lang="en-SG" sz="2400" dirty="0" err="1">
                <a:latin typeface="#9Slide03 Arima Madurai Black" panose="00000A00000000000000" pitchFamily="2" charset="0"/>
                <a:cs typeface="#9Slide03 Arima Madurai Black" panose="00000A00000000000000" pitchFamily="2" charset="0"/>
              </a:rPr>
              <a:t>thu</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Hữu</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Thỉnh</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(1977)</a:t>
            </a:r>
            <a:endParaRPr lang="en-SG" sz="2400" dirty="0">
              <a:latin typeface="#9Slide03 Arima Madurai Black" panose="00000A00000000000000" pitchFamily="2" charset="0"/>
              <a:cs typeface="#9Slide03 Arima Madurai Black" panose="00000A00000000000000" pitchFamily="2" charset="0"/>
            </a:endParaRPr>
          </a:p>
        </p:txBody>
      </p:sp>
      <p:pic>
        <p:nvPicPr>
          <p:cNvPr id="3078" name="Picture 6" descr="PhÃ¢n tÃ­ch 2 khá» thÆ¡ Äáº§u bÃ i thÆ¡ Ãnh TrÄng - BÃ i vÄn máº«u lá»p 9 ha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72" y="3697403"/>
            <a:ext cx="3629677" cy="21405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3391" y="6006418"/>
            <a:ext cx="3690358"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Ánh</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trăng</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Nguyễn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Duy</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(1978)</a:t>
            </a:r>
            <a:endParaRPr lang="en-SG" sz="2400" dirty="0">
              <a:latin typeface="#9Slide03 Arima Madurai Black" panose="00000A00000000000000" pitchFamily="2" charset="0"/>
              <a:cs typeface="#9Slide03 Arima Madurai Black" panose="00000A00000000000000" pitchFamily="2" charset="0"/>
            </a:endParaRPr>
          </a:p>
        </p:txBody>
      </p:sp>
      <p:pic>
        <p:nvPicPr>
          <p:cNvPr id="3080" name="Picture 8" descr="Soáº¡n bÃ i NÃ³i vá»i con (chi tiáº¿t) | Soáº¡n vÄn 9 chi tiáº¿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3136" y="3708225"/>
            <a:ext cx="3274792" cy="21405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271381" y="6006221"/>
            <a:ext cx="3690358"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Nói</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với</a:t>
            </a:r>
            <a:r>
              <a:rPr lang="en-SG" sz="2400" dirty="0">
                <a:latin typeface="#9Slide03 Arima Madurai Black" panose="00000A00000000000000" pitchFamily="2" charset="0"/>
                <a:cs typeface="#9Slide03 Arima Madurai Black" panose="00000A00000000000000" pitchFamily="2" charset="0"/>
              </a:rPr>
              <a:t> con – Y </a:t>
            </a:r>
            <a:r>
              <a:rPr lang="en-SG" sz="2400" dirty="0" err="1">
                <a:latin typeface="#9Slide03 Arima Madurai Black" panose="00000A00000000000000" pitchFamily="2" charset="0"/>
                <a:cs typeface="#9Slide03 Arima Madurai Black" panose="00000A00000000000000" pitchFamily="2" charset="0"/>
              </a:rPr>
              <a:t>Phương</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(1980)</a:t>
            </a:r>
            <a:endParaRPr lang="en-SG" sz="2400" dirty="0">
              <a:latin typeface="#9Slide03 Arima Madurai Black" panose="00000A00000000000000" pitchFamily="2" charset="0"/>
              <a:cs typeface="#9Slide03 Arima Madurai Black" panose="00000A00000000000000" pitchFamily="2" charset="0"/>
            </a:endParaRPr>
          </a:p>
        </p:txBody>
      </p:sp>
      <p:grpSp>
        <p:nvGrpSpPr>
          <p:cNvPr id="15" name="组合 5"/>
          <p:cNvGrpSpPr/>
          <p:nvPr/>
        </p:nvGrpSpPr>
        <p:grpSpPr>
          <a:xfrm>
            <a:off x="648522" y="905847"/>
            <a:ext cx="3020095" cy="2133600"/>
            <a:chOff x="1467430" y="2583543"/>
            <a:chExt cx="3020095" cy="2133600"/>
          </a:xfrm>
        </p:grpSpPr>
        <p:pic>
          <p:nvPicPr>
            <p:cNvPr id="17" name="图片 2"/>
            <p:cNvPicPr>
              <a:picLocks noChangeAspect="1"/>
            </p:cNvPicPr>
            <p:nvPr/>
          </p:nvPicPr>
          <p:blipFill>
            <a:blip r:embed="rId6"/>
            <a:stretch>
              <a:fillRect/>
            </a:stretch>
          </p:blipFill>
          <p:spPr>
            <a:xfrm>
              <a:off x="1467430" y="2583543"/>
              <a:ext cx="3020095" cy="2133600"/>
            </a:xfrm>
            <a:prstGeom prst="rect">
              <a:avLst/>
            </a:prstGeom>
          </p:spPr>
        </p:pic>
        <p:sp>
          <p:nvSpPr>
            <p:cNvPr id="19"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Giai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đoạn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tư</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sau</a:t>
              </a:r>
              <a:r>
                <a:rPr lang="en-US" sz="3200" dirty="0">
                  <a:latin typeface="#9Slide03 Arima Madurai Black" panose="00000A00000000000000" pitchFamily="2" charset="0"/>
                  <a:cs typeface="#9Slide03 Arima Madurai Black" panose="00000A00000000000000" pitchFamily="2" charset="0"/>
                </a:rPr>
                <a:t> 1975</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arn(inVertic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barn(inVertical)">
                                      <p:cBhvr>
                                        <p:cTn id="31" dur="500"/>
                                        <p:tgtEl>
                                          <p:spTgt spid="307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barn(inVertical)">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par>
                                <p:cTn id="45" presetID="16" presetClass="entr" presetSubtype="21" fill="hold" nodeType="withEffect">
                                  <p:stCondLst>
                                    <p:cond delay="0"/>
                                  </p:stCondLst>
                                  <p:childTnLst>
                                    <p:set>
                                      <p:cBhvr>
                                        <p:cTn id="46" dur="1" fill="hold">
                                          <p:stCondLst>
                                            <p:cond delay="0"/>
                                          </p:stCondLst>
                                        </p:cTn>
                                        <p:tgtEl>
                                          <p:spTgt spid="3080"/>
                                        </p:tgtEl>
                                        <p:attrNameLst>
                                          <p:attrName>style.visibility</p:attrName>
                                        </p:attrNameLst>
                                      </p:cBhvr>
                                      <p:to>
                                        <p:strVal val="visible"/>
                                      </p:to>
                                    </p:set>
                                    <p:animEffect transition="in" filter="barn(inVertical)">
                                      <p:cBhvr>
                                        <p:cTn id="4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661" y="0"/>
            <a:ext cx="12192000" cy="6858000"/>
            <a:chOff x="0" y="0"/>
            <a:chExt cx="12192000" cy="6489292"/>
          </a:xfrm>
          <a:solidFill>
            <a:srgbClr val="B2D7E9"/>
          </a:solidFill>
        </p:grpSpPr>
        <p:sp>
          <p:nvSpPr>
            <p:cNvPr id="9" name="矩形 8"/>
            <p:cNvSpPr/>
            <p:nvPr userDrawn="1"/>
          </p:nvSpPr>
          <p:spPr>
            <a:xfrm>
              <a:off x="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8768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97536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24384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73152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8768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97536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4384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73152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1"/>
          <a:stretch>
            <a:fillRect/>
          </a:stretch>
        </p:blipFill>
        <p:spPr>
          <a:xfrm>
            <a:off x="8317184" y="1776383"/>
            <a:ext cx="3476250" cy="5141251"/>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41737" y="1467539"/>
            <a:ext cx="6875447" cy="4361842"/>
          </a:xfrm>
          <a:prstGeom prst="rect">
            <a:avLst/>
          </a:prstGeom>
        </p:spPr>
      </p:pic>
      <p:sp>
        <p:nvSpPr>
          <p:cNvPr id="21" name="文本框 20"/>
          <p:cNvSpPr txBox="1"/>
          <p:nvPr/>
        </p:nvSpPr>
        <p:spPr>
          <a:xfrm>
            <a:off x="2619309" y="2248076"/>
            <a:ext cx="4776279" cy="2800767"/>
          </a:xfrm>
          <a:prstGeom prst="rect">
            <a:avLst/>
          </a:prstGeom>
          <a:noFill/>
        </p:spPr>
        <p:txBody>
          <a:bodyPr wrap="square" rtlCol="0">
            <a:spAutoFit/>
          </a:bodyPr>
          <a:lstStyle/>
          <a:p>
            <a:pPr algn="ctr"/>
            <a:r>
              <a:rPr lang="en-SG" altLang="zh-CN" sz="8800" b="1" dirty="0" err="1">
                <a:solidFill>
                  <a:srgbClr val="28AFB2"/>
                </a:solidFill>
                <a:latin typeface="#9Slide03 AmpleSoft Bold" panose="02000000000000000000" pitchFamily="2" charset="0"/>
                <a:ea typeface="华康少女文字W5" panose="040F0509000000000000" pitchFamily="81" charset="-122"/>
              </a:rPr>
              <a:t>Ôn</a:t>
            </a:r>
            <a:r>
              <a:rPr lang="en-SG" altLang="zh-CN" sz="8800" b="1" dirty="0">
                <a:solidFill>
                  <a:srgbClr val="28AFB2"/>
                </a:solidFill>
                <a:latin typeface="#9Slide03 AmpleSoft Bold" panose="02000000000000000000" pitchFamily="2" charset="0"/>
                <a:ea typeface="华康少女文字W5" panose="040F0509000000000000" pitchFamily="81" charset="-122"/>
              </a:rPr>
              <a:t> </a:t>
            </a:r>
            <a:r>
              <a:rPr lang="en-SG" altLang="zh-CN" sz="8800" b="1" dirty="0" err="1">
                <a:solidFill>
                  <a:srgbClr val="28AFB2"/>
                </a:solidFill>
                <a:latin typeface="#9Slide03 AmpleSoft Bold" panose="02000000000000000000" pitchFamily="2" charset="0"/>
                <a:ea typeface="华康少女文字W5" panose="040F0509000000000000" pitchFamily="81" charset="-122"/>
              </a:rPr>
              <a:t>tập</a:t>
            </a:r>
            <a:r>
              <a:rPr lang="en-SG" altLang="zh-CN" sz="8800" b="1" dirty="0">
                <a:solidFill>
                  <a:srgbClr val="28AFB2"/>
                </a:solidFill>
                <a:latin typeface="#9Slide03 AmpleSoft Bold" panose="02000000000000000000" pitchFamily="2" charset="0"/>
                <a:ea typeface="华康少女文字W5" panose="040F0509000000000000" pitchFamily="81" charset="-122"/>
              </a:rPr>
              <a:t> </a:t>
            </a:r>
            <a:r>
              <a:rPr lang="en-SG" altLang="zh-CN" sz="8800" b="1" dirty="0" err="1">
                <a:solidFill>
                  <a:srgbClr val="28AFB2"/>
                </a:solidFill>
                <a:latin typeface="#9Slide03 AmpleSoft Bold" panose="02000000000000000000" pitchFamily="2" charset="0"/>
                <a:ea typeface="华康少女文字W5" panose="040F0509000000000000" pitchFamily="81" charset="-122"/>
              </a:rPr>
              <a:t>về</a:t>
            </a:r>
            <a:r>
              <a:rPr lang="en-SG" altLang="zh-CN" sz="8800" b="1" dirty="0">
                <a:solidFill>
                  <a:srgbClr val="28AFB2"/>
                </a:solidFill>
                <a:latin typeface="#9Slide03 AmpleSoft Bold" panose="02000000000000000000" pitchFamily="2" charset="0"/>
                <a:ea typeface="华康少女文字W5" panose="040F0509000000000000" pitchFamily="81" charset="-122"/>
              </a:rPr>
              <a:t> </a:t>
            </a:r>
            <a:r>
              <a:rPr lang="en-SG" altLang="zh-CN" sz="8800" b="1" dirty="0" err="1">
                <a:solidFill>
                  <a:srgbClr val="28AFB2"/>
                </a:solidFill>
                <a:latin typeface="#9Slide03 AmpleSoft Bold" panose="02000000000000000000" pitchFamily="2" charset="0"/>
                <a:ea typeface="华康少女文字W5" panose="040F0509000000000000" pitchFamily="81" charset="-122"/>
              </a:rPr>
              <a:t>thơ</a:t>
            </a:r>
            <a:endParaRPr lang="zh-CN" altLang="en-US" sz="8800" b="1" dirty="0">
              <a:solidFill>
                <a:srgbClr val="28AFB2"/>
              </a:solidFill>
              <a:latin typeface="#9Slide03 AmpleSoft Bold" panose="02000000000000000000" pitchFamily="2" charset="0"/>
              <a:ea typeface="华康少女文字W5" panose="040F0509000000000000" pitchFamily="81" charset="-122"/>
            </a:endParaRPr>
          </a:p>
        </p:txBody>
      </p:sp>
      <p:pic>
        <p:nvPicPr>
          <p:cNvPr id="25" name="图片 24"/>
          <p:cNvPicPr>
            <a:picLocks noChangeAspect="1"/>
          </p:cNvPicPr>
          <p:nvPr/>
        </p:nvPicPr>
        <p:blipFill>
          <a:blip r:embed="rId3"/>
          <a:stretch>
            <a:fillRect/>
          </a:stretch>
        </p:blipFill>
        <p:spPr>
          <a:xfrm>
            <a:off x="1377108" y="838575"/>
            <a:ext cx="1587399" cy="2039767"/>
          </a:xfrm>
          <a:prstGeom prst="rect">
            <a:avLst/>
          </a:prstGeom>
        </p:spPr>
      </p:pic>
      <p:pic>
        <p:nvPicPr>
          <p:cNvPr id="26" name="图片 25"/>
          <p:cNvPicPr>
            <a:picLocks noChangeAspect="1"/>
          </p:cNvPicPr>
          <p:nvPr/>
        </p:nvPicPr>
        <p:blipFill>
          <a:blip r:embed="rId4"/>
          <a:stretch>
            <a:fillRect/>
          </a:stretch>
        </p:blipFill>
        <p:spPr>
          <a:xfrm rot="158679">
            <a:off x="2945760" y="772292"/>
            <a:ext cx="894954" cy="1566170"/>
          </a:xfrm>
          <a:prstGeom prst="rect">
            <a:avLst/>
          </a:prstGeom>
        </p:spPr>
      </p:pic>
      <p:pic>
        <p:nvPicPr>
          <p:cNvPr id="27" name="图片 26"/>
          <p:cNvPicPr>
            <a:picLocks noChangeAspect="1"/>
          </p:cNvPicPr>
          <p:nvPr/>
        </p:nvPicPr>
        <p:blipFill>
          <a:blip r:embed="rId5"/>
          <a:stretch>
            <a:fillRect/>
          </a:stretch>
        </p:blipFill>
        <p:spPr>
          <a:xfrm rot="15369310">
            <a:off x="7626373" y="955323"/>
            <a:ext cx="1012500" cy="142875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21"/>
                                            </p:tgtEl>
                                            <p:attrNameLst>
                                              <p:attrName>ppt_y</p:attrName>
                                            </p:attrNameLst>
                                          </p:cBhvr>
                                          <p:tavLst>
                                            <p:tav tm="0">
                                              <p:val>
                                                <p:strVal val="#ppt_y"/>
                                              </p:val>
                                            </p:tav>
                                            <p:tav tm="100000">
                                              <p:val>
                                                <p:strVal val="#ppt_y"/>
                                              </p:val>
                                            </p:tav>
                                          </p:tavLst>
                                        </p:anim>
                                        <p:anim calcmode="lin" valueType="num">
                                          <p:cBhvr>
                                            <p:cTn id="15" dur="10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21"/>
                                            </p:tgtEl>
                                          </p:cBhvr>
                                        </p:animEffect>
                                      </p:childTnLst>
                                    </p:cTn>
                                  </p:par>
                                  <p:par>
                                    <p:cTn id="18" presetID="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25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14:presetBounceEnd="40000">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14:bounceEnd="40000">
                                          <p:cBhvr additive="base">
                                            <p:cTn id="3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21"/>
                                            </p:tgtEl>
                                            <p:attrNameLst>
                                              <p:attrName>ppt_y</p:attrName>
                                            </p:attrNameLst>
                                          </p:cBhvr>
                                          <p:tavLst>
                                            <p:tav tm="0">
                                              <p:val>
                                                <p:strVal val="#ppt_y"/>
                                              </p:val>
                                            </p:tav>
                                            <p:tav tm="100000">
                                              <p:val>
                                                <p:strVal val="#ppt_y"/>
                                              </p:val>
                                            </p:tav>
                                          </p:tavLst>
                                        </p:anim>
                                        <p:anim calcmode="lin" valueType="num">
                                          <p:cBhvr>
                                            <p:cTn id="15" dur="10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21"/>
                                            </p:tgtEl>
                                          </p:cBhvr>
                                        </p:animEffect>
                                      </p:childTnLst>
                                    </p:cTn>
                                  </p:par>
                                  <p:par>
                                    <p:cTn id="18" presetID="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25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ppt_x"/>
                                              </p:val>
                                            </p:tav>
                                            <p:tav tm="100000">
                                              <p:val>
                                                <p:strVal val="#ppt_x"/>
                                              </p:val>
                                            </p:tav>
                                          </p:tavLst>
                                        </p:anim>
                                        <p:anim calcmode="lin" valueType="num">
                                          <p:cBhvr additive="base">
                                            <p:cTn id="3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76656" y="2150592"/>
            <a:ext cx="4572000" cy="42898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grpSp>
        <p:nvGrpSpPr>
          <p:cNvPr id="4" name="组合 45"/>
          <p:cNvGrpSpPr/>
          <p:nvPr/>
        </p:nvGrpSpPr>
        <p:grpSpPr>
          <a:xfrm>
            <a:off x="1132475" y="576286"/>
            <a:ext cx="2932567" cy="2862442"/>
            <a:chOff x="4266122" y="443385"/>
            <a:chExt cx="3468914" cy="3273750"/>
          </a:xfrm>
        </p:grpSpPr>
        <p:pic>
          <p:nvPicPr>
            <p:cNvPr id="5" name="图片 1"/>
            <p:cNvPicPr>
              <a:picLocks noChangeAspect="1"/>
            </p:cNvPicPr>
            <p:nvPr/>
          </p:nvPicPr>
          <p:blipFill>
            <a:blip r:embed="rId1"/>
            <a:stretch>
              <a:fillRect/>
            </a:stretch>
          </p:blipFill>
          <p:spPr>
            <a:xfrm>
              <a:off x="4921234" y="443385"/>
              <a:ext cx="2373750" cy="3273750"/>
            </a:xfrm>
            <a:prstGeom prst="rect">
              <a:avLst/>
            </a:prstGeom>
          </p:spPr>
        </p:pic>
        <p:pic>
          <p:nvPicPr>
            <p:cNvPr id="6"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66122" y="1423315"/>
              <a:ext cx="3468914" cy="1516956"/>
            </a:xfrm>
            <a:prstGeom prst="rect">
              <a:avLst/>
            </a:prstGeom>
          </p:spPr>
        </p:pic>
      </p:grpSp>
      <p:sp>
        <p:nvSpPr>
          <p:cNvPr id="7" name="文本框 7"/>
          <p:cNvSpPr txBox="1"/>
          <p:nvPr/>
        </p:nvSpPr>
        <p:spPr>
          <a:xfrm>
            <a:off x="1490291" y="1843626"/>
            <a:ext cx="2216530" cy="707886"/>
          </a:xfrm>
          <a:prstGeom prst="rect">
            <a:avLst/>
          </a:prstGeom>
          <a:noFill/>
        </p:spPr>
        <p:txBody>
          <a:bodyPr wrap="square" rtlCol="0">
            <a:spAutoFit/>
          </a:bodyPr>
          <a:lstStyle/>
          <a:p>
            <a:pPr algn="ctr"/>
            <a:r>
              <a:rPr lang="en-SG" altLang="zh-CN" sz="40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Báo</a:t>
            </a:r>
            <a:r>
              <a:rPr lang="en-SG" altLang="zh-CN" sz="40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0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cáo</a:t>
            </a:r>
            <a:endParaRPr lang="zh-CN" altLang="en-US" sz="40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nvGrpSpPr>
          <p:cNvPr id="8" name="组合 13"/>
          <p:cNvGrpSpPr/>
          <p:nvPr/>
        </p:nvGrpSpPr>
        <p:grpSpPr>
          <a:xfrm>
            <a:off x="5887427" y="566558"/>
            <a:ext cx="2225442" cy="1310844"/>
            <a:chOff x="4447944" y="3749887"/>
            <a:chExt cx="2465043" cy="1700952"/>
          </a:xfrm>
        </p:grpSpPr>
        <p:pic>
          <p:nvPicPr>
            <p:cNvPr id="9"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0" name="文本框 11"/>
            <p:cNvSpPr txBox="1"/>
            <p:nvPr/>
          </p:nvSpPr>
          <p:spPr>
            <a:xfrm>
              <a:off x="4447944" y="3981337"/>
              <a:ext cx="1913461" cy="1238050"/>
            </a:xfrm>
            <a:prstGeom prst="rect">
              <a:avLst/>
            </a:prstGeom>
            <a:noFill/>
          </p:spPr>
          <p:txBody>
            <a:bodyPr wrap="square" rtlCol="0">
              <a:spAutoFit/>
            </a:bodyPr>
            <a:lstStyle/>
            <a:p>
              <a:pPr algn="ctr"/>
              <a:r>
                <a:rPr lang="en-US"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Tên</a:t>
              </a:r>
              <a:r>
                <a:rPr lang="en-US"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bài</a:t>
              </a:r>
              <a:r>
                <a:rPr lang="en-US"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a:t>
              </a:r>
              <a:r>
                <a:rPr lang="vi-VN"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ơ</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
        <p:nvSpPr>
          <p:cNvPr id="11" name="TextBox 10"/>
          <p:cNvSpPr txBox="1"/>
          <p:nvPr/>
        </p:nvSpPr>
        <p:spPr>
          <a:xfrm flipH="1">
            <a:off x="797671" y="3381986"/>
            <a:ext cx="3949430" cy="3046988"/>
          </a:xfrm>
          <a:prstGeom prst="rect">
            <a:avLst/>
          </a:prstGeom>
          <a:noFill/>
        </p:spPr>
        <p:txBody>
          <a:bodyPr wrap="square" rtlCol="0">
            <a:spAutoFit/>
          </a:bodyPr>
          <a:lstStyle/>
          <a:p>
            <a:pPr algn="ctr"/>
            <a:r>
              <a:rPr lang="en-SG" sz="3200" dirty="0" err="1">
                <a:latin typeface="#9Slide03 Arima Madurai" panose="00000500000000000000" pitchFamily="2" charset="0"/>
                <a:cs typeface="#9Slide03 Arima Madurai" panose="00000500000000000000" pitchFamily="2" charset="0"/>
              </a:rPr>
              <a:t>Các</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nhóm</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lên</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báo</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cáo</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phần</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hệ</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thống</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kiến</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thức</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của</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mình</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về</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các</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tác</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phẩm</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Mỗi</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nhóm</a:t>
            </a:r>
            <a:r>
              <a:rPr lang="en-SG" sz="3200" dirty="0">
                <a:latin typeface="#9Slide03 Arima Madurai" panose="00000500000000000000" pitchFamily="2" charset="0"/>
                <a:cs typeface="#9Slide03 Arima Madurai" panose="00000500000000000000" pitchFamily="2" charset="0"/>
              </a:rPr>
              <a:t> 3 </a:t>
            </a:r>
            <a:r>
              <a:rPr lang="en-SG" sz="3200" dirty="0" err="1">
                <a:latin typeface="#9Slide03 Arima Madurai" panose="00000500000000000000" pitchFamily="2" charset="0"/>
                <a:cs typeface="#9Slide03 Arima Madurai" panose="00000500000000000000" pitchFamily="2" charset="0"/>
              </a:rPr>
              <a:t>tác</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phẩm</a:t>
            </a:r>
            <a:r>
              <a:rPr lang="en-SG" sz="3200" dirty="0">
                <a:latin typeface="#9Slide03 Arima Madurai" panose="00000500000000000000" pitchFamily="2" charset="0"/>
                <a:cs typeface="#9Slide03 Arima Madurai" panose="00000500000000000000" pitchFamily="2" charset="0"/>
              </a:rPr>
              <a:t>) </a:t>
            </a:r>
            <a:endParaRPr lang="en-SG" sz="3200" dirty="0">
              <a:latin typeface="#9Slide03 Arima Madurai" panose="00000500000000000000" pitchFamily="2" charset="0"/>
              <a:cs typeface="#9Slide03 Arima Madurai" panose="00000500000000000000" pitchFamily="2" charset="0"/>
            </a:endParaRPr>
          </a:p>
        </p:txBody>
      </p:sp>
      <p:grpSp>
        <p:nvGrpSpPr>
          <p:cNvPr id="12" name="组合 13"/>
          <p:cNvGrpSpPr/>
          <p:nvPr/>
        </p:nvGrpSpPr>
        <p:grpSpPr>
          <a:xfrm>
            <a:off x="9201316" y="566558"/>
            <a:ext cx="2215714" cy="1310844"/>
            <a:chOff x="4458719" y="3749887"/>
            <a:chExt cx="2454268" cy="1700952"/>
          </a:xfrm>
        </p:grpSpPr>
        <p:pic>
          <p:nvPicPr>
            <p:cNvPr id="13"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4" name="文本框 11"/>
            <p:cNvSpPr txBox="1"/>
            <p:nvPr/>
          </p:nvSpPr>
          <p:spPr>
            <a:xfrm>
              <a:off x="4458719" y="4195922"/>
              <a:ext cx="1913462" cy="678931"/>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Tác</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giả</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15" name="组合 13"/>
          <p:cNvGrpSpPr/>
          <p:nvPr/>
        </p:nvGrpSpPr>
        <p:grpSpPr>
          <a:xfrm>
            <a:off x="5816091" y="2654762"/>
            <a:ext cx="2225442" cy="1310844"/>
            <a:chOff x="4447944" y="3749887"/>
            <a:chExt cx="2465043" cy="1700952"/>
          </a:xfrm>
        </p:grpSpPr>
        <p:pic>
          <p:nvPicPr>
            <p:cNvPr id="16"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7" name="文本框 11"/>
            <p:cNvSpPr txBox="1"/>
            <p:nvPr/>
          </p:nvSpPr>
          <p:spPr>
            <a:xfrm>
              <a:off x="4447944" y="3981337"/>
              <a:ext cx="1913462"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Năm</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sáng</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tác</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18" name="组合 13"/>
          <p:cNvGrpSpPr/>
          <p:nvPr/>
        </p:nvGrpSpPr>
        <p:grpSpPr>
          <a:xfrm>
            <a:off x="9129980" y="2654762"/>
            <a:ext cx="2215714" cy="1310844"/>
            <a:chOff x="4458719" y="3749887"/>
            <a:chExt cx="2454268" cy="1700952"/>
          </a:xfrm>
        </p:grpSpPr>
        <p:pic>
          <p:nvPicPr>
            <p:cNvPr id="19"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0" name="文本框 11"/>
            <p:cNvSpPr txBox="1"/>
            <p:nvPr/>
          </p:nvSpPr>
          <p:spPr>
            <a:xfrm>
              <a:off x="4458719" y="4195922"/>
              <a:ext cx="1913462" cy="678931"/>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Thể</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a:t>
              </a:r>
              <a:r>
                <a:rPr lang="vi-VN"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ơ</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21" name="组合 13"/>
          <p:cNvGrpSpPr/>
          <p:nvPr/>
        </p:nvGrpSpPr>
        <p:grpSpPr>
          <a:xfrm>
            <a:off x="5913369" y="4921335"/>
            <a:ext cx="2225442" cy="1310844"/>
            <a:chOff x="4447944" y="3749887"/>
            <a:chExt cx="2465043" cy="1700952"/>
          </a:xfrm>
        </p:grpSpPr>
        <p:pic>
          <p:nvPicPr>
            <p:cNvPr id="22"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3" name="文本框 11"/>
            <p:cNvSpPr txBox="1"/>
            <p:nvPr/>
          </p:nvSpPr>
          <p:spPr>
            <a:xfrm>
              <a:off x="4447944" y="3981337"/>
              <a:ext cx="1913462"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Tóm</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tắt</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nội</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dung</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24" name="组合 13"/>
          <p:cNvGrpSpPr/>
          <p:nvPr/>
        </p:nvGrpSpPr>
        <p:grpSpPr>
          <a:xfrm>
            <a:off x="9227258" y="4921335"/>
            <a:ext cx="2215714" cy="1310844"/>
            <a:chOff x="4458719" y="3749887"/>
            <a:chExt cx="2454268" cy="1700952"/>
          </a:xfrm>
        </p:grpSpPr>
        <p:pic>
          <p:nvPicPr>
            <p:cNvPr id="25"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6" name="文本框 11"/>
            <p:cNvSpPr txBox="1"/>
            <p:nvPr/>
          </p:nvSpPr>
          <p:spPr>
            <a:xfrm>
              <a:off x="4458719" y="3943467"/>
              <a:ext cx="2192075"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Đặc</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sắc</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nghệ</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thuật</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gridCol w="1570665"/>
                <a:gridCol w="1577781"/>
                <a:gridCol w="1278480"/>
                <a:gridCol w="1269449"/>
                <a:gridCol w="3067835"/>
                <a:gridCol w="2565345"/>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TT</a:t>
                      </a:r>
                      <a:endParaRPr kumimoji="0" lang="en-US" altLang="en-US" sz="32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Tên bài thơ</a:t>
                      </a:r>
                      <a:endPar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Tác giả</a:t>
                      </a:r>
                      <a:endPar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Năm ST</a:t>
                      </a:r>
                      <a:endPar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Thể thơ</a:t>
                      </a:r>
                      <a:endPar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Tóm tắt  nội dung</a:t>
                      </a:r>
                      <a:endPar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rPr>
                        <a:t>1</a:t>
                      </a: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pitchFamily="18" charset="0"/>
                        <a:ea typeface="Times New Roman" panose="02020603050405020304"/>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913785" y="3532744"/>
            <a:ext cx="1413780" cy="1198880"/>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Times New Roman" panose="02020603050405020304" pitchFamily="18" charset="0"/>
                <a:cs typeface="Times New Roman" panose="02020603050405020304" pitchFamily="18" charset="0"/>
              </a:rPr>
              <a:t>Đồng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a:t>
            </a:r>
            <a:endParaRPr lang="en-US" alt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499014" y="3542967"/>
            <a:ext cx="1413780" cy="119888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Chính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Hữu</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050817" y="3819967"/>
            <a:ext cx="1097280" cy="645160"/>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Times New Roman" panose="02020603050405020304" pitchFamily="18" charset="0"/>
                <a:cs typeface="Times New Roman" panose="02020603050405020304" pitchFamily="18" charset="0"/>
              </a:rPr>
              <a:t>1984</a:t>
            </a:r>
            <a:endParaRPr lang="en-US" altLang="en-US" sz="3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5468120" y="3626263"/>
            <a:ext cx="880725" cy="119888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Tự</a:t>
            </a:r>
            <a:r>
              <a:rPr lang="en-US" altLang="en-US" sz="3600" b="1" dirty="0">
                <a:latin typeface="Times New Roman" panose="02020603050405020304" pitchFamily="18" charset="0"/>
                <a:cs typeface="Times New Roman" panose="02020603050405020304" pitchFamily="18" charset="0"/>
              </a:rPr>
              <a:t> do</a:t>
            </a:r>
            <a:endParaRPr lang="en-US" altLang="en-US" sz="3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691744" y="1880976"/>
            <a:ext cx="2740929" cy="4523105"/>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Vẻ</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đẹp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thực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giản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anh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bộ</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đội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chống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Pháp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tình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sắc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cảm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động</a:t>
            </a:r>
            <a:r>
              <a:rPr lang="en-US" altLang="en-US" sz="36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9706506" y="1983616"/>
            <a:ext cx="2378121" cy="3969385"/>
          </a:xfrm>
          <a:prstGeom prst="rect">
            <a:avLst/>
          </a:prstGeom>
        </p:spPr>
        <p:txBody>
          <a:bodyPr wrap="square">
            <a:spAutoFit/>
          </a:bodyPr>
          <a:lstStyle/>
          <a:p>
            <a:pPr algn="ctr">
              <a:spcAft>
                <a:spcPts val="0"/>
              </a:spcAft>
            </a:pPr>
            <a:r>
              <a:rPr lang="en-US" sz="3600" b="1" dirty="0" err="1">
                <a:latin typeface="Times New Roman" panose="02020603050405020304" pitchFamily="18" charset="0"/>
                <a:ea typeface="Times New Roman" panose="02020603050405020304"/>
                <a:cs typeface="Times New Roman" panose="02020603050405020304" pitchFamily="18" charset="0"/>
              </a:rPr>
              <a:t>Hình</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ảnh</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chân</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thực</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giản</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dị</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ngôn</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ngữ</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cô</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đọng</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giàu</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sức</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biểu</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cảm</a:t>
            </a:r>
            <a:r>
              <a:rPr lang="en-US" sz="3600" b="1" dirty="0">
                <a:latin typeface="Times New Roman" panose="02020603050405020304" pitchFamily="18" charset="0"/>
                <a:ea typeface="Times New Roman" panose="02020603050405020304"/>
                <a:cs typeface="Times New Roman" panose="02020603050405020304" pitchFamily="18" charset="0"/>
              </a:rPr>
              <a:t>.</a:t>
            </a:r>
            <a:endParaRPr lang="en-US" sz="3600" b="1" dirty="0">
              <a:latin typeface="Times New Roman" panose="02020603050405020304" pitchFamily="18" charset="0"/>
              <a:ea typeface="Times New Roman" panose="02020603050405020304"/>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tags/tag1.xml><?xml version="1.0" encoding="utf-8"?>
<p:tagLst xmlns:p="http://schemas.openxmlformats.org/presentationml/2006/main">
  <p:tag name="ARTICULATE_SLIDE_THUMBNAIL_REFRESH" val="1"/>
</p:tagLst>
</file>

<file path=ppt/tags/tag10.xml><?xml version="1.0" encoding="utf-8"?>
<p:tagLst xmlns:p="http://schemas.openxmlformats.org/presentationml/2006/main">
  <p:tag name="ARTICULATE_SLIDE_THUMBNAIL_REFRESH" val="1"/>
</p:tagLst>
</file>

<file path=ppt/tags/tag11.xml><?xml version="1.0" encoding="utf-8"?>
<p:tagLst xmlns:p="http://schemas.openxmlformats.org/presentationml/2006/main">
  <p:tag name="ARTICULATE_SLIDE_THUMBNAIL_REFRESH" val="1"/>
</p:tagLst>
</file>

<file path=ppt/tags/tag12.xml><?xml version="1.0" encoding="utf-8"?>
<p:tagLst xmlns:p="http://schemas.openxmlformats.org/presentationml/2006/main">
  <p:tag name="ISPRING_PRESENTATION_TITLE" val="PowerPoint 演示文稿"/>
  <p:tag name="ARTICULATE_PROJECT_OPEN" val="0"/>
  <p:tag name="ARTICULATE_SLIDE_COUNT" val="22"/>
</p:tagLst>
</file>

<file path=ppt/tags/tag2.xml><?xml version="1.0" encoding="utf-8"?>
<p:tagLst xmlns:p="http://schemas.openxmlformats.org/presentationml/2006/main">
  <p:tag name="ARTICULATE_SLIDE_THUMBNAIL_REFRESH" val="1"/>
</p:tagLst>
</file>

<file path=ppt/tags/tag3.xml><?xml version="1.0" encoding="utf-8"?>
<p:tagLst xmlns:p="http://schemas.openxmlformats.org/presentationml/2006/main">
  <p:tag name="ARTICULATE_SLIDE_THUMBNAIL_REFRESH" val="1"/>
</p:tagLst>
</file>

<file path=ppt/tags/tag4.xml><?xml version="1.0" encoding="utf-8"?>
<p:tagLst xmlns:p="http://schemas.openxmlformats.org/presentationml/2006/main">
  <p:tag name="ARTICULATE_SLIDE_THUMBNAIL_REFRESH" val="1"/>
</p:tagLst>
</file>

<file path=ppt/tags/tag5.xml><?xml version="1.0" encoding="utf-8"?>
<p:tagLst xmlns:p="http://schemas.openxmlformats.org/presentationml/2006/main">
  <p:tag name="ARTICULATE_SLIDE_THUMBNAIL_REFRESH" val="1"/>
</p:tagLst>
</file>

<file path=ppt/tags/tag6.xml><?xml version="1.0" encoding="utf-8"?>
<p:tagLst xmlns:p="http://schemas.openxmlformats.org/presentationml/2006/main">
  <p:tag name="ARTICULATE_SLIDE_THUMBNAIL_REFRESH" val="1"/>
</p:tagLst>
</file>

<file path=ppt/tags/tag7.xml><?xml version="1.0" encoding="utf-8"?>
<p:tagLst xmlns:p="http://schemas.openxmlformats.org/presentationml/2006/main">
  <p:tag name="ARTICULATE_SLIDE_THUMBNAIL_REFRESH" val="1"/>
</p:tagLst>
</file>

<file path=ppt/tags/tag8.xml><?xml version="1.0" encoding="utf-8"?>
<p:tagLst xmlns:p="http://schemas.openxmlformats.org/presentationml/2006/main">
  <p:tag name="ARTICULATE_SLIDE_THUMBNAIL_REFRESH" val="1"/>
</p:tagLst>
</file>

<file path=ppt/tags/tag9.xml><?xml version="1.0" encoding="utf-8"?>
<p:tagLst xmlns:p="http://schemas.openxmlformats.org/presentationml/2006/main">
  <p:tag name="ARTICULATE_SLIDE_THUMBNAIL_REFRESH" val="1"/>
</p:tagLst>
</file>

<file path=ppt/theme/theme1.xml><?xml version="1.0" encoding="utf-8"?>
<a:theme xmlns:a="http://schemas.openxmlformats.org/drawingml/2006/main" name="https://www.facebook.com/ud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5377</Words>
  <PresentationFormat>Widescreen</PresentationFormat>
  <Paragraphs>429</Paragraphs>
  <Slides>30</Slides>
  <Notes>24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30</vt:i4>
      </vt:variant>
    </vt:vector>
  </HeadingPairs>
  <TitlesOfParts>
    <vt:vector size="48" baseType="lpstr">
      <vt:lpstr>Arial</vt:lpstr>
      <vt:lpstr>SimSun</vt:lpstr>
      <vt:lpstr>Wingdings</vt:lpstr>
      <vt:lpstr>#9Slide03 Arima Madurai Black</vt:lpstr>
      <vt:lpstr>UTM Scriptina KT</vt:lpstr>
      <vt:lpstr>华康少女文字W5</vt:lpstr>
      <vt:lpstr>#9Slide03 AmpleSoft Bold</vt:lpstr>
      <vt:lpstr>Wide Latin</vt:lpstr>
      <vt:lpstr>#9Slide03 Arima Madurai</vt:lpstr>
      <vt:lpstr>Wingdings 2</vt:lpstr>
      <vt:lpstr>Gill Sans MT</vt:lpstr>
      <vt:lpstr>Verdana</vt:lpstr>
      <vt:lpstr>Times New Roman</vt:lpstr>
      <vt:lpstr>Times New Roman</vt:lpstr>
      <vt:lpstr>Calibri</vt:lpstr>
      <vt:lpstr>Microsoft YaHei</vt:lpstr>
      <vt:lpstr>Arial Unicode MS</vt:lpstr>
      <vt:lpstr>https://www.facebook.com/udppt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2018-12-17T09:01:00Z</dcterms:created>
  <dcterms:modified xsi:type="dcterms:W3CDTF">2020-09-08T04:16:12Z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FE79DE2E-7E00-4990-B069-3BAE0FBACF9D</vt:lpwstr>
  </property>
  <property fmtid="{D5CDD505-2E9C-101B-9397-08002B2CF9AE}" pid="3" name="ArticulatePath">
    <vt:lpwstr>CUte</vt:lpwstr>
  </property>
  <property fmtid="{D5CDD505-2E9C-101B-9397-08002B2CF9AE}" pid="4" name="KSOProductBuildVer">
    <vt:lpwstr>1033-11.2.0.9635</vt:lpwstr>
  </property>
</Properties>
</file>