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07" r:id="rId2"/>
    <p:sldId id="408" r:id="rId3"/>
    <p:sldId id="409" r:id="rId4"/>
    <p:sldId id="410" r:id="rId5"/>
    <p:sldId id="411" r:id="rId6"/>
    <p:sldId id="376" r:id="rId7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4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755" y="3188324"/>
            <a:ext cx="3885188" cy="139976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Dao </a:t>
            </a:r>
            <a:r>
              <a:rPr lang="en-US" dirty="0" err="1">
                <a:solidFill>
                  <a:srgbClr val="FFC000"/>
                </a:solidFill>
              </a:rPr>
              <a:t>động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tắt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dần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Dao </a:t>
            </a:r>
            <a:r>
              <a:rPr lang="en-US" dirty="0" err="1">
                <a:solidFill>
                  <a:srgbClr val="FFC000"/>
                </a:solidFill>
              </a:rPr>
              <a:t>động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duy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trì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Dao </a:t>
            </a:r>
            <a:r>
              <a:rPr lang="en-US" dirty="0" err="1">
                <a:solidFill>
                  <a:srgbClr val="FFC000"/>
                </a:solidFill>
              </a:rPr>
              <a:t>động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cưỡng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bức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AutoShape 2" descr="dao động tắt dần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AEB1C0B-2F06-450A-A635-B430BC25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4:  CÁC LOẠI DAO ĐỘNG KHÁC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A0E3A9C-9829-4C3A-911F-4E016450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4" y="4588089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9D993C7-5A98-47E6-8548-C7AA5169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4495192-D16B-418E-B0A3-934DA95391E0}"/>
              </a:ext>
            </a:extLst>
          </p:cNvPr>
          <p:cNvSpPr/>
          <p:nvPr/>
        </p:nvSpPr>
        <p:spPr>
          <a:xfrm>
            <a:off x="4400358" y="5588361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99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ương I: Dao động tắt dần là gì? Dao động duy trì, dao động cưỡng bứ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9" y="16200"/>
            <a:ext cx="4594346" cy="28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03147" y="419884"/>
            <a:ext cx="319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Dao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03147" y="904220"/>
            <a:ext cx="6602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FF00"/>
                </a:solidFill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cs typeface="Times New Roman" pitchFamily="18" charset="0"/>
              </a:rPr>
              <a:t>nghĩa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04878" y="1447968"/>
            <a:ext cx="986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Là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dao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động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có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biên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độ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giảm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dần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theo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thời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cs typeface="Times New Roman" pitchFamily="18" charset="0"/>
              </a:rPr>
              <a:t>gian</a:t>
            </a:r>
            <a:r>
              <a:rPr lang="en-US" b="0" dirty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7894" y="1971188"/>
            <a:ext cx="2613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2498873"/>
            <a:ext cx="6907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0" dirty="0">
                <a:solidFill>
                  <a:schemeClr val="bg1"/>
                </a:solidFill>
              </a:rPr>
              <a:t>Do </a:t>
            </a:r>
            <a:r>
              <a:rPr lang="en-US" b="0" dirty="0" err="1">
                <a:solidFill>
                  <a:schemeClr val="bg1"/>
                </a:solidFill>
              </a:rPr>
              <a:t>lực</a:t>
            </a:r>
            <a:r>
              <a:rPr lang="en-US" b="0" dirty="0">
                <a:solidFill>
                  <a:schemeClr val="bg1"/>
                </a:solidFill>
              </a:rPr>
              <a:t> ma </a:t>
            </a:r>
            <a:r>
              <a:rPr lang="en-US" b="0" dirty="0" err="1">
                <a:solidFill>
                  <a:schemeClr val="bg1"/>
                </a:solidFill>
              </a:rPr>
              <a:t>sát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và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lực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cản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của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môi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trường</a:t>
            </a:r>
            <a:endParaRPr lang="en-US" b="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4367" y="3144367"/>
            <a:ext cx="2148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0114" y="3691234"/>
            <a:ext cx="7719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702223" y="2897747"/>
            <a:ext cx="3486603" cy="3906309"/>
            <a:chOff x="6564513" y="937155"/>
            <a:chExt cx="2286000" cy="4293569"/>
          </a:xfrm>
          <a:solidFill>
            <a:srgbClr val="0070C0"/>
          </a:solidFill>
        </p:grpSpPr>
        <p:pic>
          <p:nvPicPr>
            <p:cNvPr id="38" name="Picture 12" descr="D:\2017-2018\Thao Giang 2018\downloa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4513" y="963524"/>
              <a:ext cx="2286000" cy="42672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772092" y="4117456"/>
              <a:ext cx="918000" cy="43977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Dầu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nhớt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7858274" y="2642990"/>
              <a:ext cx="601535" cy="43977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Nước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753104" y="937155"/>
              <a:ext cx="955976" cy="43977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Không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khí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41"/>
          <p:cNvPicPr/>
          <p:nvPr/>
        </p:nvPicPr>
        <p:blipFill>
          <a:blip r:embed="rId4"/>
          <a:srcRect l="44466" t="32851" r="28585" b="7425"/>
          <a:stretch>
            <a:fillRect/>
          </a:stretch>
        </p:blipFill>
        <p:spPr bwMode="auto">
          <a:xfrm>
            <a:off x="203147" y="4495800"/>
            <a:ext cx="27424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945633" y="4495800"/>
            <a:ext cx="5688118" cy="2133600"/>
            <a:chOff x="1676400" y="4495800"/>
            <a:chExt cx="4876800" cy="2133600"/>
          </a:xfrm>
        </p:grpSpPr>
        <p:pic>
          <p:nvPicPr>
            <p:cNvPr id="44" name="Picture 2" descr="D:\2017-2018\Thao Giang 2018\images (11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495800"/>
              <a:ext cx="1981200" cy="213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45" name="Picture 2" descr="D:\2017-2018\Thao Giang 2018\giam-xoc-xe-ban-tai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6400" y="4495800"/>
              <a:ext cx="2836894" cy="213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78430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" y="457202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2" descr="http://thuvienvatly.com/home/images/rsgallery/display/Thuvienvatly.com_c1207_gclock.gi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048000"/>
            <a:ext cx="365664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611" y="1219200"/>
            <a:ext cx="10887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Dao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5583" y="2589486"/>
            <a:ext cx="1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Dao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9" descr="C:\Users\Administrator\Downloads\20200411_1026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8247" r="36699" b="33120"/>
          <a:stretch/>
        </p:blipFill>
        <p:spPr bwMode="auto">
          <a:xfrm rot="5400000">
            <a:off x="375176" y="3517234"/>
            <a:ext cx="3352800" cy="30239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0812" y="4114800"/>
            <a:ext cx="36663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ma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vi-VN" dirty="0"/>
          </a:p>
        </p:txBody>
      </p:sp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9366" y="406950"/>
            <a:ext cx="3717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5699" y="1174038"/>
            <a:ext cx="7211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0360" y="2693408"/>
            <a:ext cx="1927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879" y="3626283"/>
            <a:ext cx="112154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360" y="1739301"/>
            <a:ext cx="11274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 = F</a:t>
            </a:r>
            <a:r>
              <a:rPr lang="fr-FR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l-G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79264" y="3159509"/>
            <a:ext cx="3720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314920" y="3449377"/>
            <a:ext cx="4132772" cy="2590800"/>
            <a:chOff x="5715000" y="2286000"/>
            <a:chExt cx="3100690" cy="2590800"/>
          </a:xfrm>
        </p:grpSpPr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5715000" y="2722824"/>
              <a:ext cx="8268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baseline="-2500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max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pic>
          <p:nvPicPr>
            <p:cNvPr id="922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8" t="32976" r="20656" b="36636"/>
            <a:stretch>
              <a:fillRect/>
            </a:stretch>
          </p:blipFill>
          <p:spPr bwMode="auto">
            <a:xfrm>
              <a:off x="6349548" y="2423492"/>
              <a:ext cx="2466142" cy="2007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5921713" y="2286000"/>
              <a:ext cx="8268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0" name="Text Box 6"/>
            <p:cNvSpPr txBox="1">
              <a:spLocks noChangeArrowheads="1"/>
            </p:cNvSpPr>
            <p:nvPr/>
          </p:nvSpPr>
          <p:spPr bwMode="auto">
            <a:xfrm>
              <a:off x="5990617" y="3179700"/>
              <a:ext cx="8268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baseline="-2500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1" name="Text Box 6"/>
            <p:cNvSpPr txBox="1">
              <a:spLocks noChangeArrowheads="1"/>
            </p:cNvSpPr>
            <p:nvPr/>
          </p:nvSpPr>
          <p:spPr bwMode="auto">
            <a:xfrm>
              <a:off x="5936123" y="3660923"/>
              <a:ext cx="8268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baseline="-25000" dirty="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2" name="Text Box 6"/>
            <p:cNvSpPr txBox="1">
              <a:spLocks noChangeArrowheads="1"/>
            </p:cNvSpPr>
            <p:nvPr/>
          </p:nvSpPr>
          <p:spPr bwMode="auto">
            <a:xfrm>
              <a:off x="6073931" y="4166494"/>
              <a:ext cx="8268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3" name="Text Box 6"/>
            <p:cNvSpPr txBox="1">
              <a:spLocks noChangeArrowheads="1"/>
            </p:cNvSpPr>
            <p:nvPr/>
          </p:nvSpPr>
          <p:spPr bwMode="auto">
            <a:xfrm>
              <a:off x="6969686" y="4348385"/>
              <a:ext cx="4134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4" name="Text Box 6"/>
            <p:cNvSpPr txBox="1">
              <a:spLocks noChangeArrowheads="1"/>
            </p:cNvSpPr>
            <p:nvPr/>
          </p:nvSpPr>
          <p:spPr bwMode="auto">
            <a:xfrm>
              <a:off x="7383111" y="4348385"/>
              <a:ext cx="4134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5" name="Text Box 6"/>
            <p:cNvSpPr txBox="1">
              <a:spLocks noChangeArrowheads="1"/>
            </p:cNvSpPr>
            <p:nvPr/>
          </p:nvSpPr>
          <p:spPr bwMode="auto">
            <a:xfrm>
              <a:off x="7796537" y="4348385"/>
              <a:ext cx="5092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9236" name="Text Box 6"/>
            <p:cNvSpPr txBox="1">
              <a:spLocks noChangeArrowheads="1"/>
            </p:cNvSpPr>
            <p:nvPr/>
          </p:nvSpPr>
          <p:spPr bwMode="auto">
            <a:xfrm>
              <a:off x="8534400" y="4038600"/>
              <a:ext cx="2756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943622" y="3182938"/>
              <a:ext cx="0" cy="10842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010527" y="4876800"/>
              <a:ext cx="14130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14162" y="5923746"/>
            <a:ext cx="11274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Dao động tắt dần là gì? Dao động duy trì, dao động cưỡng bứ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42" y="656082"/>
            <a:ext cx="3279450" cy="27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04708" y="669925"/>
            <a:ext cx="4176143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42548" y="1114305"/>
            <a:ext cx="2298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258" y="1637525"/>
            <a:ext cx="812588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722" y="3424239"/>
            <a:ext cx="7923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2588" y="3881735"/>
            <a:ext cx="396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92839" y="3886202"/>
            <a:ext cx="396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rcRect l="24567" t="31667" r="39525" b="27834"/>
          <a:stretch>
            <a:fillRect/>
          </a:stretch>
        </p:blipFill>
        <p:spPr bwMode="auto">
          <a:xfrm>
            <a:off x="6094413" y="4419600"/>
            <a:ext cx="26327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 descr="Cầu, Treo Cây Cầu Gỗ, Cây Cầu Gỗ, Cây Cầu Bắc Qua Nướ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69" y="4495800"/>
            <a:ext cx="4570808" cy="21336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9675812" y="773092"/>
            <a:ext cx="2160206" cy="2963505"/>
            <a:chOff x="6477000" y="1277937"/>
            <a:chExt cx="2907889" cy="2963505"/>
          </a:xfrm>
        </p:grpSpPr>
        <p:pic>
          <p:nvPicPr>
            <p:cNvPr id="14" name="Picture 2" descr="D:\2017-2018\Thao Giang 2018\Dao_dong_cuong_buc_cong_huon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77937"/>
              <a:ext cx="2763837" cy="237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77000" y="3718222"/>
              <a:ext cx="29078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 F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ms2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&lt; F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ms1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)</a:t>
              </a:r>
            </a:p>
          </p:txBody>
        </p:sp>
      </p:grpSp>
      <p:pic>
        <p:nvPicPr>
          <p:cNvPr id="2050" name="Picture 2" descr="Dao động tắt dần là gì? Dao động duy trì, dao động cưỡng b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08" y="4481910"/>
            <a:ext cx="2613965" cy="20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o động tắt dần là gì? Dao động duy trì, dao động cưỡng bứ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24" y="869777"/>
            <a:ext cx="2035576" cy="24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7958776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404</Words>
  <PresentationFormat>Tùy chỉnh</PresentationFormat>
  <Paragraphs>63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2021-09-30T03:19:10Z</dcterms:modified>
</cp:coreProperties>
</file>