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5" r:id="rId2"/>
    <p:sldId id="336" r:id="rId3"/>
    <p:sldId id="292" r:id="rId4"/>
    <p:sldId id="290" r:id="rId5"/>
    <p:sldId id="293" r:id="rId6"/>
    <p:sldId id="295" r:id="rId7"/>
    <p:sldId id="279" r:id="rId8"/>
    <p:sldId id="281" r:id="rId9"/>
    <p:sldId id="296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9/5/2021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9/5/2021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9/5/2021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9/5/2021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01817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9/5/2021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9/5/2021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9/5/2021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9/5/2021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9/5/2021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9/5/2021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9/5/2021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9/5/2021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9/5/2021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NangSom-XuanNghi_4eqmu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1788" y="222069"/>
            <a:ext cx="8382000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100 (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4406" y="1578429"/>
            <a:ext cx="853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Mục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tiêu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Ôn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kiến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 100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xếp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vấn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tưởng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lôgic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hóa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(qua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tắc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91" t="42469" r="8122" b="10453"/>
          <a:stretch/>
        </p:blipFill>
        <p:spPr>
          <a:xfrm>
            <a:off x="91440" y="1240972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3332" y="6158168"/>
            <a:ext cx="2146339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6010" y="6136341"/>
            <a:ext cx="226429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71" y="6149983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1788" y="104502"/>
            <a:ext cx="8382000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100 (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526" y="1232263"/>
            <a:ext cx="209223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 DỤNG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4404" y="222069"/>
            <a:ext cx="10147663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100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76400"/>
            <a:ext cx="221246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KHỞI ĐỘNG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71896" y="2272938"/>
            <a:ext cx="8630195" cy="96665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NangSom-XuanNghi_4eqm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780937" y="3361508"/>
            <a:ext cx="152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2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43" t="14751" r="19568" b="68007"/>
          <a:stretch/>
        </p:blipFill>
        <p:spPr>
          <a:xfrm>
            <a:off x="274318" y="1815737"/>
            <a:ext cx="10802983" cy="4859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6" t="21235" r="61825" b="70306"/>
          <a:stretch/>
        </p:blipFill>
        <p:spPr>
          <a:xfrm>
            <a:off x="233519" y="1045028"/>
            <a:ext cx="3058321" cy="7445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1788" y="156754"/>
            <a:ext cx="8382000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100 (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2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13" t="14556" r="69573" b="82140"/>
          <a:stretch/>
        </p:blipFill>
        <p:spPr>
          <a:xfrm>
            <a:off x="248195" y="2599516"/>
            <a:ext cx="3487783" cy="849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147" y="3550801"/>
            <a:ext cx="5853773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9341" y="3651461"/>
            <a:ext cx="5303520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390" y="3623164"/>
            <a:ext cx="28777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1959" y="3629671"/>
            <a:ext cx="1593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9057" y="448878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7057" y="5322274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85994" y="3662632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58463" y="448385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46806" y="5256838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1788" y="156754"/>
            <a:ext cx="8382000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100 (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4" t="34096" r="17950" b="52257"/>
          <a:stretch/>
        </p:blipFill>
        <p:spPr>
          <a:xfrm>
            <a:off x="496388" y="1867990"/>
            <a:ext cx="11434355" cy="4585062"/>
          </a:xfrm>
        </p:spPr>
      </p:pic>
      <p:sp>
        <p:nvSpPr>
          <p:cNvPr id="8" name="Rectangle 7"/>
          <p:cNvSpPr/>
          <p:nvPr/>
        </p:nvSpPr>
        <p:spPr>
          <a:xfrm>
            <a:off x="1791788" y="156754"/>
            <a:ext cx="8382000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100 (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2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32</a:t>
              </a:r>
              <a:endParaRPr lang="en-US" sz="5400" dirty="0"/>
            </a:p>
            <a:p>
              <a:r>
                <a:rPr lang="en-US" sz="5400" smtClean="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71</a:t>
              </a:r>
              <a:endParaRPr lang="en-US" sz="5400" dirty="0"/>
            </a:p>
            <a:p>
              <a:r>
                <a:rPr lang="en-US" sz="5400" smtClean="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40</a:t>
              </a:r>
              <a:endParaRPr lang="en-US" sz="5400" dirty="0"/>
            </a:p>
            <a:p>
              <a:r>
                <a:rPr lang="en-US" sz="5400" smtClean="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76</a:t>
              </a:r>
              <a:endParaRPr lang="en-US" sz="5400" dirty="0"/>
            </a:p>
            <a:p>
              <a:r>
                <a:rPr lang="en-US" sz="5400" dirty="0" smtClean="0"/>
                <a:t>42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396008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36</a:t>
              </a:r>
            </a:p>
            <a:p>
              <a:r>
                <a:rPr lang="en-US" sz="5400" smtClean="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47</a:t>
              </a:r>
              <a:endParaRPr lang="en-US" sz="5400" dirty="0"/>
            </a:p>
            <a:p>
              <a:r>
                <a:rPr lang="en-US" sz="5400" smtClean="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702570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b, Đặt tính rồi tính:</a:t>
            </a:r>
            <a:endParaRPr lang="en-SG" sz="4000"/>
          </a:p>
        </p:txBody>
      </p:sp>
      <p:sp>
        <p:nvSpPr>
          <p:cNvPr id="57" name="TextBox 56"/>
          <p:cNvSpPr txBox="1"/>
          <p:nvPr/>
        </p:nvSpPr>
        <p:spPr>
          <a:xfrm>
            <a:off x="2572714" y="277226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09414" y="2718933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33773" y="2652512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78359" y="5594430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09140" y="5580657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12784" y="548683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  <p:bldP spid="57" grpId="0"/>
      <p:bldP spid="59" grpId="0"/>
      <p:bldP spid="60" grpId="0"/>
      <p:bldP spid="61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4" t="50144" r="6112" b="11869"/>
          <a:stretch/>
        </p:blipFill>
        <p:spPr>
          <a:xfrm>
            <a:off x="0" y="1035039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91788" y="52250"/>
            <a:ext cx="8382000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100 (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2" t="7477" r="77057" b="89939"/>
          <a:stretch/>
        </p:blipFill>
        <p:spPr>
          <a:xfrm>
            <a:off x="0" y="2521130"/>
            <a:ext cx="2403566" cy="562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90" t="13109" r="17663" b="76932"/>
          <a:stretch/>
        </p:blipFill>
        <p:spPr>
          <a:xfrm>
            <a:off x="130629" y="3123387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257" y="3095897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/>
              <a:t>)</a:t>
            </a:r>
            <a:endParaRPr lang="en-SG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05794" y="403642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64</a:t>
            </a:r>
            <a:endParaRPr lang="en-SG" sz="5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382" y="4763810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14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607" y="3944982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46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1788" y="156754"/>
            <a:ext cx="8382000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100 (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2" t="7477" r="77057" b="89939"/>
          <a:stretch/>
        </p:blipFill>
        <p:spPr>
          <a:xfrm>
            <a:off x="169817" y="2429690"/>
            <a:ext cx="2090057" cy="6673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919" y="3283521"/>
            <a:ext cx="1873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S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27" t="28448" r="18288" b="61837"/>
          <a:stretch/>
        </p:blipFill>
        <p:spPr>
          <a:xfrm>
            <a:off x="287382" y="3170655"/>
            <a:ext cx="11904617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4395" y="4153987"/>
            <a:ext cx="94705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76</a:t>
            </a:r>
            <a:endParaRPr lang="en-SG" sz="5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0514" y="5044429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3795" y="3950388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80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6291" y="195941"/>
            <a:ext cx="8382000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100 (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460</Words>
  <PresentationFormat>Custom</PresentationFormat>
  <Paragraphs>89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2020-08-15T03:21:16Z</dcterms:created>
  <dcterms:modified xsi:type="dcterms:W3CDTF">2021-05-09T08:29:08Z</dcterms:modified>
</cp:coreProperties>
</file>