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343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6.8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SGK/12)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9" imgW="469800" imgH="812520" progId="Equation.DSMT4">
                  <p:embed/>
                </p:oleObj>
              </mc:Choice>
              <mc:Fallback>
                <p:oleObj name="Equation" r:id="rId9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8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9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7" imgW="558720" imgH="812520" progId="Equation.DSMT4">
                  <p:embed/>
                </p:oleObj>
              </mc:Choice>
              <mc:Fallback>
                <p:oleObj name="Equation" r:id="rId7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2 = 1.2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BCNN(4,9,3)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 &gt; -7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&gt; -10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7" imgW="634725" imgH="393529" progId="Equation.DSMT4">
                  <p:embed/>
                </p:oleObj>
              </mc:Choice>
              <mc:Fallback>
                <p:oleObj name="Equation" r:id="rId7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21" imgW="1701720" imgH="393480" progId="Equation.DSMT4">
                  <p:embed/>
                </p:oleObj>
              </mc:Choice>
              <mc:Fallback>
                <p:oleObj name="Equation" r:id="rId21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5" imgW="2019240" imgH="393480" progId="Equation.DSMT4">
                  <p:embed/>
                </p:oleObj>
              </mc:Choice>
              <mc:Fallback>
                <p:oleObj name="Equation" r:id="rId5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 = BCNN(5,35,20,28,7) = 140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9" imgW="5397480" imgH="393480" progId="Equation.DSMT4">
                  <p:embed/>
                </p:oleObj>
              </mc:Choice>
              <mc:Fallback>
                <p:oleObj name="Equation" r:id="rId9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11" imgW="1866600" imgH="393480" progId="Equation.DSMT4">
                  <p:embed/>
                </p:oleObj>
              </mc:Choice>
              <mc:Fallback>
                <p:oleObj name="Equation" r:id="rId11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13" imgW="1688760" imgH="393480" progId="Equation.DSMT4">
                  <p:embed/>
                </p:oleObj>
              </mc:Choice>
              <mc:Fallback>
                <p:oleObj name="Equation" r:id="rId13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646</Words>
  <PresentationFormat>On-screen Show (4:3)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2020-04-12T13:17:25Z</dcterms:created>
  <dcterms:modified xsi:type="dcterms:W3CDTF">2021-07-15T08:40:25Z</dcterms:modified>
</cp:coreProperties>
</file>