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0" r:id="rId5"/>
  </p:sldMasterIdLst>
  <p:notesMasterIdLst>
    <p:notesMasterId r:id="rId15"/>
  </p:notesMasterIdLst>
  <p:handoutMasterIdLst>
    <p:handoutMasterId r:id="rId16"/>
  </p:handoutMasterIdLst>
  <p:sldIdLst>
    <p:sldId id="256" r:id="rId6"/>
    <p:sldId id="267" r:id="rId7"/>
    <p:sldId id="271" r:id="rId8"/>
    <p:sldId id="257" r:id="rId9"/>
    <p:sldId id="260" r:id="rId10"/>
    <p:sldId id="269" r:id="rId11"/>
    <p:sldId id="272" r:id="rId12"/>
    <p:sldId id="263" r:id="rId13"/>
    <p:sldId id="425" r:id="rId14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2063" autoAdjust="0"/>
  </p:normalViewPr>
  <p:slideViewPr>
    <p:cSldViewPr snapToGrid="0">
      <p:cViewPr varScale="1">
        <p:scale>
          <a:sx n="61" d="100"/>
          <a:sy n="61" d="100"/>
        </p:scale>
        <p:origin x="9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D8CCCDBB-C66E-4244-98A8-125C998BCA8F}" type="datetime1">
              <a:rPr lang="pt-PT" smtClean="0"/>
              <a:t>16/09/2023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pt-PT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fld id="{9DDE3D4A-3897-4B24-B255-4135DF9F5276}" type="datetime1">
              <a:rPr lang="pt-PT" noProof="0" smtClean="0"/>
              <a:pPr/>
              <a:t>16/09/2023</a:t>
            </a:fld>
            <a:endParaRPr lang="pt-PT" noProof="0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 dirty="0"/>
              <a:t>Clique para editar os estilos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pt-PT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pt-PT" noProof="0"/>
              <a:t>‹#›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92365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pt-PT" noProof="0"/>
              <a:t>‹#›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151200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pt-PT" noProof="0"/>
              <a:t>‹#›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93788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pt-PT" noProof="0" dirty="0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PT" noProof="0" dirty="0"/>
              <a:t>Faça clique para editar o estilo</a:t>
            </a: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D7C85B-1F23-41C5-949F-D20D15B833BA}" type="datetime1">
              <a:rPr lang="pt-PT" noProof="0" smtClean="0"/>
              <a:pPr/>
              <a:t>16/09/2023</a:t>
            </a:fld>
            <a:endParaRPr lang="pt-PT" noProof="0" dirty="0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PT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 dirty="0"/>
              <a:t>Clique para editar o estilo</a:t>
            </a:r>
          </a:p>
        </p:txBody>
      </p:sp>
      <p:sp>
        <p:nvSpPr>
          <p:cNvPr id="3" name="Marcador de Posição d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PT" noProof="0" dirty="0"/>
              <a:t>Clique para editar os estilos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D24DF3-E87E-42B7-9F74-EDFBEAAE7F7B}" type="datetime1">
              <a:rPr lang="pt-PT" noProof="0" smtClean="0"/>
              <a:pPr/>
              <a:t>16/09/2023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PT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pt-PT" noProof="0" dirty="0"/>
              <a:t>Clique para editar o estilo</a:t>
            </a:r>
          </a:p>
        </p:txBody>
      </p:sp>
      <p:sp>
        <p:nvSpPr>
          <p:cNvPr id="3" name="Marcador de Posição do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pt-PT" noProof="0" dirty="0"/>
              <a:t>Clique para editar os estilos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7BB716-2A71-4148-917A-2D2FFD8679E8}" type="datetime1">
              <a:rPr lang="pt-PT" noProof="0" smtClean="0"/>
              <a:pPr/>
              <a:t>16/09/2023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PT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0279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576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3199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297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5338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7459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6133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961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PT" noProof="0" dirty="0"/>
              <a:t>Clique para editar os estilos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B6AEA14-89F5-41C8-AE04-EEFD3CD9A35B}" type="datetime1">
              <a:rPr lang="pt-PT" noProof="0" smtClean="0"/>
              <a:pPr/>
              <a:t>16/09/2023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PT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5970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5059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663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pt-PT" noProof="0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noProof="0" dirty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2BA7216-8673-41FF-AFB7-C8DF1EBA061D}" type="datetime1">
              <a:rPr lang="pt-PT" noProof="0" smtClean="0"/>
              <a:pPr/>
              <a:t>16/09/2023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PT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pt-PT" noProof="0" dirty="0"/>
              <a:t>Clique para editar os estilos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pt-PT" noProof="0" dirty="0"/>
              <a:t>Clique para editar os estilos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E449F-DE4A-4171-8AC0-2B61AFD1AA2B}" type="datetime1">
              <a:rPr lang="pt-PT" noProof="0" smtClean="0"/>
              <a:pPr/>
              <a:t>16/09/2023</a:t>
            </a:fld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PT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PT" noProof="0" dirty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pt-PT" noProof="0" dirty="0"/>
              <a:t>Clique para editar os estilos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PT" noProof="0" dirty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pt-PT" noProof="0" dirty="0"/>
              <a:t>Clique para editar os estilos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0AFB08-3117-45C1-ADCC-5C587E0F9AB9}" type="datetime1">
              <a:rPr lang="pt-PT" noProof="0" smtClean="0"/>
              <a:pPr/>
              <a:t>16/09/2023</a:t>
            </a:fld>
            <a:endParaRPr lang="pt-PT" noProof="0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PT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 dirty="0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BD9A69-48FA-452B-B539-DE58401EBF7C}" type="datetime1">
              <a:rPr lang="pt-PT" noProof="0" smtClean="0"/>
              <a:pPr/>
              <a:t>16/09/2023</a:t>
            </a:fld>
            <a:endParaRPr lang="pt-PT" noProof="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PT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8766E9-315A-4206-B19D-91DE893B8387}" type="datetime1">
              <a:rPr lang="pt-PT" noProof="0" smtClean="0"/>
              <a:pPr/>
              <a:t>16/09/2023</a:t>
            </a:fld>
            <a:endParaRPr lang="pt-PT" noProof="0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PT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PT" noProof="0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PT" noProof="0" dirty="0"/>
              <a:t>Clique para editar os estilos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PT" noProof="0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BC127F-2A61-401C-837F-06AB701E889A}" type="datetime1">
              <a:rPr lang="pt-PT" noProof="0" smtClean="0"/>
              <a:pPr/>
              <a:t>16/09/2023</a:t>
            </a:fld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PT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PT" noProof="0" dirty="0"/>
              <a:t>Clique para editar o estilo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PT" noProof="0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9DE7C52-7654-4C03-B19C-55DAE306208F}" type="datetime1">
              <a:rPr lang="pt-PT" noProof="0" smtClean="0"/>
              <a:pPr/>
              <a:t>16/09/2023</a:t>
            </a:fld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PT" noProof="0" dirty="0"/>
              <a:t>‹#›</a:t>
            </a:r>
          </a:p>
        </p:txBody>
      </p:sp>
      <p:sp>
        <p:nvSpPr>
          <p:cNvPr id="8" name="Retângulo Arredond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PT" noProof="0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 noProof="0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noProof="0" dirty="0"/>
              <a:t>Clique para editar os estilos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bg1"/>
                </a:solidFill>
              </a:defRPr>
            </a:lvl1pPr>
          </a:lstStyle>
          <a:p>
            <a:fld id="{54BCA6E9-5609-4FE4-A49E-75274F9D1135}" type="datetime1">
              <a:rPr lang="pt-PT" noProof="0" smtClean="0"/>
              <a:pPr/>
              <a:t>16/09/2023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bg1"/>
                </a:solidFill>
              </a:defRPr>
            </a:lvl1pPr>
          </a:lstStyle>
          <a:p>
            <a:pPr rtl="0"/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50" b="1">
                <a:solidFill>
                  <a:schemeClr val="accent2"/>
                </a:solidFill>
              </a:defRPr>
            </a:lvl1pPr>
          </a:lstStyle>
          <a:p>
            <a:pPr rtl="0"/>
            <a:r>
              <a:rPr lang="pt-PT" noProof="0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92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PT" dirty="0" err="1"/>
              <a:t>Greetings</a:t>
            </a:r>
            <a:endParaRPr lang="pt-PT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pt-PT" dirty="0"/>
          </a:p>
        </p:txBody>
      </p:sp>
      <p:sp>
        <p:nvSpPr>
          <p:cNvPr id="5" name="Chamada oval 4"/>
          <p:cNvSpPr/>
          <p:nvPr/>
        </p:nvSpPr>
        <p:spPr>
          <a:xfrm>
            <a:off x="2644346" y="852616"/>
            <a:ext cx="5399902" cy="4164227"/>
          </a:xfrm>
          <a:prstGeom prst="wedgeEllipseCallout">
            <a:avLst>
              <a:gd name="adj1" fmla="val -70490"/>
              <a:gd name="adj2" fmla="val 49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9600" dirty="0" err="1"/>
              <a:t>Hello</a:t>
            </a:r>
            <a:r>
              <a:rPr lang="pt-PT" sz="9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1556951" y="1075038"/>
            <a:ext cx="67220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err="1"/>
              <a:t>Hello</a:t>
            </a:r>
            <a:r>
              <a:rPr lang="pt-PT" sz="6000" dirty="0"/>
              <a:t>! </a:t>
            </a:r>
          </a:p>
          <a:p>
            <a:endParaRPr lang="pt-PT" sz="6000" dirty="0"/>
          </a:p>
          <a:p>
            <a:r>
              <a:rPr lang="pt-PT" sz="6000" dirty="0" err="1"/>
              <a:t>Hi</a:t>
            </a:r>
            <a:r>
              <a:rPr lang="pt-PT" sz="6000" dirty="0"/>
              <a:t>!</a:t>
            </a: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8861" y="5459876"/>
            <a:ext cx="9372600" cy="1200416"/>
          </a:xfrm>
        </p:spPr>
        <p:txBody>
          <a:bodyPr rtlCol="0">
            <a:normAutofit/>
          </a:bodyPr>
          <a:lstStyle/>
          <a:p>
            <a:pPr rtl="0"/>
            <a:r>
              <a:rPr lang="pt-PT" sz="6000" dirty="0" err="1">
                <a:solidFill>
                  <a:schemeClr val="accent3">
                    <a:lumMod val="75000"/>
                  </a:schemeClr>
                </a:solidFill>
              </a:rPr>
              <a:t>Good</a:t>
            </a:r>
            <a:r>
              <a:rPr lang="pt-PT" sz="6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6000" dirty="0" err="1">
                <a:solidFill>
                  <a:schemeClr val="accent3">
                    <a:lumMod val="75000"/>
                  </a:schemeClr>
                </a:solidFill>
              </a:rPr>
              <a:t>morning</a:t>
            </a:r>
            <a:endParaRPr lang="en-US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30" name="Picture 6" descr="C:\Users\Little Prince\AppData\Local\Microsoft\Windows\Temporary Internet Files\Content.IE5\9R1T4QTW\MC90023218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973" y="2618345"/>
            <a:ext cx="1874838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13230" y="1661985"/>
            <a:ext cx="6400801" cy="2486025"/>
          </a:xfrm>
        </p:spPr>
        <p:txBody>
          <a:bodyPr rtlCol="0">
            <a:normAutofit/>
          </a:bodyPr>
          <a:lstStyle/>
          <a:p>
            <a:pPr rtl="0"/>
            <a:r>
              <a:rPr lang="pt-PT" sz="7200" dirty="0" err="1">
                <a:solidFill>
                  <a:srgbClr val="FFC000"/>
                </a:solidFill>
              </a:rPr>
              <a:t>Good</a:t>
            </a:r>
            <a:r>
              <a:rPr lang="pt-PT" sz="7200" dirty="0">
                <a:solidFill>
                  <a:srgbClr val="FFC000"/>
                </a:solidFill>
              </a:rPr>
              <a:t> </a:t>
            </a:r>
            <a:r>
              <a:rPr lang="pt-PT" sz="7200" dirty="0" err="1">
                <a:solidFill>
                  <a:srgbClr val="FFC000"/>
                </a:solidFill>
              </a:rPr>
              <a:t>afternoon</a:t>
            </a:r>
            <a:endParaRPr lang="en-US" sz="72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Little Prince\AppData\Local\Microsoft\Windows\Temporary Internet Files\Content.IE5\9R1T4QTW\MC900232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92" y="171536"/>
            <a:ext cx="1874838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o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7200" dirty="0" err="1">
                <a:solidFill>
                  <a:schemeClr val="accent2">
                    <a:lumMod val="50000"/>
                  </a:schemeClr>
                </a:solidFill>
              </a:rPr>
              <a:t>Good</a:t>
            </a:r>
            <a:r>
              <a:rPr lang="pt-PT" sz="7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PT" sz="7200" dirty="0" err="1">
                <a:solidFill>
                  <a:schemeClr val="accent2">
                    <a:lumMod val="50000"/>
                  </a:schemeClr>
                </a:solidFill>
              </a:rPr>
              <a:t>evening</a:t>
            </a:r>
            <a:endParaRPr lang="pt-PT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87395" y="2792627"/>
            <a:ext cx="63879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600" dirty="0" err="1"/>
              <a:t>Good</a:t>
            </a:r>
            <a:r>
              <a:rPr lang="pt-PT" sz="9600" dirty="0"/>
              <a:t> </a:t>
            </a:r>
            <a:r>
              <a:rPr lang="pt-PT" sz="9600" dirty="0" err="1"/>
              <a:t>night</a:t>
            </a:r>
            <a:endParaRPr lang="pt-PT" sz="9600" dirty="0"/>
          </a:p>
        </p:txBody>
      </p:sp>
    </p:spTree>
    <p:extLst>
      <p:ext uri="{BB962C8B-B14F-4D97-AF65-F5344CB8AC3E}">
        <p14:creationId xmlns:p14="http://schemas.microsoft.com/office/powerpoint/2010/main" val="175777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2421924" y="333632"/>
            <a:ext cx="6882714" cy="4534930"/>
          </a:xfrm>
          <a:prstGeom prst="wedgeEllipseCallout">
            <a:avLst>
              <a:gd name="adj1" fmla="val -56740"/>
              <a:gd name="adj2" fmla="val 491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8000" dirty="0" err="1"/>
              <a:t>Goodbye</a:t>
            </a:r>
            <a:r>
              <a:rPr lang="pt-PT" sz="8000" dirty="0"/>
              <a:t>! </a:t>
            </a:r>
            <a:r>
              <a:rPr lang="pt-PT" sz="8000" dirty="0" err="1"/>
              <a:t>Bye</a:t>
            </a:r>
            <a:r>
              <a:rPr lang="pt-PT" sz="8000" dirty="0"/>
              <a:t> </a:t>
            </a:r>
            <a:r>
              <a:rPr lang="pt-PT" sz="8000" dirty="0" err="1"/>
              <a:t>Bye</a:t>
            </a:r>
            <a:r>
              <a:rPr lang="pt-PT" sz="80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B3DE0D-024C-483B-A6B7-830610782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08115A4-3310-48A1-A92C-01BFC85749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3ACA78-A274-4649-895B-0A186772844B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</Words>
  <PresentationFormat>Màn hình rộng</PresentationFormat>
  <Paragraphs>19</Paragraphs>
  <Slides>9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Euphemia</vt:lpstr>
      <vt:lpstr>Wingdings</vt:lpstr>
      <vt:lpstr>Crianças Felizes 16x9</vt:lpstr>
      <vt:lpstr>Office</vt:lpstr>
      <vt:lpstr>Greetings</vt:lpstr>
      <vt:lpstr>Bản trình bày PowerPoint</vt:lpstr>
      <vt:lpstr>Bản trình bày PowerPoint</vt:lpstr>
      <vt:lpstr>Good morning</vt:lpstr>
      <vt:lpstr>Good afternoon</vt:lpstr>
      <vt:lpstr>Good evening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2013-07-31T14:58:52Z</dcterms:created>
  <dcterms:modified xsi:type="dcterms:W3CDTF">2023-09-16T12:47:11Z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