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  <p:sldId id="260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Action Jackson" panose="020B0604020202020204" charset="0"/>
      <p:regular r:id="rId17"/>
    </p:embeddedFont>
    <p:embeddedFont>
      <p:font typeface=".VnMystical" panose="020B7200000000000000" pitchFamily="34" charset="0"/>
      <p:regular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D9D9D9"/>
    <a:srgbClr val="FFE864"/>
    <a:srgbClr val="925237"/>
    <a:srgbClr val="7D4A2F"/>
    <a:srgbClr val="5F2C09"/>
    <a:srgbClr val="3F4E63"/>
    <a:srgbClr val="333F50"/>
    <a:srgbClr val="BE5916"/>
    <a:srgbClr val="553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3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6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6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1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1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59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3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7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9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7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2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6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71E10-E127-4060-A96E-CF3F99F50F0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8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9882" y="0"/>
            <a:ext cx="70411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HALLOWEEN GAME</a:t>
            </a:r>
            <a:endParaRPr lang="en-US" sz="66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444" y="1028359"/>
            <a:ext cx="385714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Mystical" panose="020B7200000000000000" pitchFamily="34" charset="0"/>
              </a:rPr>
              <a:t>TRICK</a:t>
            </a:r>
            <a:endParaRPr lang="en-US" sz="138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.VnMystical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4519" y="2853837"/>
            <a:ext cx="404950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Mystical" panose="020B7200000000000000" pitchFamily="34" charset="0"/>
              </a:rPr>
              <a:t>TREAT</a:t>
            </a:r>
            <a:endParaRPr lang="en-US" sz="138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.VnMystical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20536" y="1672128"/>
            <a:ext cx="251703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ction Jackson" panose="00000400000000000000" pitchFamily="2" charset="0"/>
              </a:rPr>
              <a:t>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6025"/>
            <a:ext cx="3352800" cy="437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625149" y="6324285"/>
            <a:ext cx="23920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POWERPOINT GAME</a:t>
            </a:r>
          </a:p>
        </p:txBody>
      </p:sp>
      <p:pic>
        <p:nvPicPr>
          <p:cNvPr id="11" name="Smoked_Kielbasa_Polk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21181" y="-743205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109">
            <a:off x="7378856" y="994918"/>
            <a:ext cx="502920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8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291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9 ? [ Question 9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778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7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10 ? [ Question 10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778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3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1 ? [ Question 1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7030A0"/>
                </a:solidFill>
              </a:rPr>
              <a:t>Điền đáp án ĐÚNG vào đây.</a:t>
            </a:r>
          </a:p>
          <a:p>
            <a:r>
              <a:rPr lang="en-US">
                <a:solidFill>
                  <a:srgbClr val="7030A0"/>
                </a:solidFill>
              </a:rPr>
              <a:t>[ Correct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7030A0"/>
                </a:solidFill>
              </a:rPr>
              <a:t>Điền đáp án SAI vào đây.</a:t>
            </a:r>
          </a:p>
          <a:p>
            <a:r>
              <a:rPr lang="en-US">
                <a:solidFill>
                  <a:srgbClr val="7030A0"/>
                </a:solidFill>
              </a:rPr>
              <a:t>[ Wrong answer ]</a:t>
            </a:r>
          </a:p>
        </p:txBody>
      </p:sp>
      <p:pic>
        <p:nvPicPr>
          <p:cNvPr id="23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34900" y="25880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3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2 ? [ Question 2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>
                <a:solidFill>
                  <a:srgbClr val="7030A0"/>
                </a:solidFill>
              </a:rPr>
              <a:t>Điền đáp án SAI vào đây.</a:t>
            </a:r>
          </a:p>
          <a:p>
            <a:pPr lvl="0">
              <a:defRPr/>
            </a:pPr>
            <a:r>
              <a:rPr lang="en-US">
                <a:solidFill>
                  <a:srgbClr val="7030A0"/>
                </a:solidFill>
              </a:rPr>
              <a:t>[ Wrong answer ]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7030A0"/>
                </a:solidFill>
              </a:rPr>
              <a:t>Điền đáp án ĐÚNG vào đây.</a:t>
            </a:r>
          </a:p>
          <a:p>
            <a:pPr lvl="0">
              <a:defRPr/>
            </a:pPr>
            <a:r>
              <a:rPr lang="en-US">
                <a:solidFill>
                  <a:srgbClr val="7030A0"/>
                </a:solidFill>
              </a:rPr>
              <a:t>[ Correct answer 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778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6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3 ? [ Question 3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9109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9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4 ? [ Question 4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778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3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5 ? [ Question 5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8898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1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6 ? [ Question 6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8445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7 ? [ Question 7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778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6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8 ? [ Question 8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8898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327</Words>
  <PresentationFormat>Widescreen</PresentationFormat>
  <Paragraphs>55</Paragraphs>
  <Slides>11</Slides>
  <Notes>0</Notes>
  <HiddenSlides>0</HiddenSlides>
  <MMClips>51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Action Jackson</vt:lpstr>
      <vt:lpstr>.VnMystical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2018-10-24T01:42:02Z</dcterms:created>
  <dcterms:modified xsi:type="dcterms:W3CDTF">2020-10-30T06:03:33Z</dcterms:modified>
</cp:coreProperties>
</file>