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70" r:id="rId5"/>
    <p:sldId id="268" r:id="rId6"/>
    <p:sldId id="267" r:id="rId7"/>
    <p:sldId id="271" r:id="rId8"/>
    <p:sldId id="265" r:id="rId9"/>
    <p:sldId id="275" r:id="rId10"/>
    <p:sldId id="276" r:id="rId11"/>
    <p:sldId id="274" r:id="rId12"/>
    <p:sldId id="277" r:id="rId13"/>
    <p:sldId id="264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4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1266" r="12093" b="12736"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4519" y="0"/>
            <a:ext cx="7868281" cy="1344001"/>
            <a:chOff x="4134211" y="-56168"/>
            <a:chExt cx="6895122" cy="1344001"/>
          </a:xfrm>
        </p:grpSpPr>
        <p:grpSp>
          <p:nvGrpSpPr>
            <p:cNvPr id="11" name="Group 10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79" y="111473"/>
            <a:ext cx="6255237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58021" r="54128" b="31483"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68157" r="53219" b="14770"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50:Chu vi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7 cm, 10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790</Words>
  <Application>Microsoft Office PowerPoint</Application>
  <PresentationFormat>Custom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106</cp:revision>
  <dcterms:created xsi:type="dcterms:W3CDTF">2022-07-10T01:37:20Z</dcterms:created>
  <dcterms:modified xsi:type="dcterms:W3CDTF">2022-08-16T07:39:31Z</dcterms:modified>
</cp:coreProperties>
</file>