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9"/>
  </p:notesMasterIdLst>
  <p:sldIdLst>
    <p:sldId id="284" r:id="rId5"/>
    <p:sldId id="274" r:id="rId6"/>
    <p:sldId id="258" r:id="rId7"/>
    <p:sldId id="269" r:id="rId8"/>
    <p:sldId id="276" r:id="rId10"/>
    <p:sldId id="277" r:id="rId11"/>
    <p:sldId id="278" r:id="rId12"/>
    <p:sldId id="279" r:id="rId13"/>
    <p:sldId id="262" r:id="rId14"/>
    <p:sldId id="261" r:id="rId15"/>
    <p:sldId id="275" r:id="rId16"/>
    <p:sldId id="28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885010" y="1600200"/>
            <a:ext cx="4800601" cy="2486025"/>
          </a:xfrm>
        </p:spPr>
        <p:txBody>
          <a:bodyPr rtlCol="0" anchor="b">
            <a:normAutofit/>
          </a:bodyPr>
          <a:lstStyle>
            <a:lvl1pPr>
              <a:defRPr sz="39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885008" y="4105029"/>
            <a:ext cx="4800601" cy="91440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35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187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2302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960119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8685611" y="6280298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 t="7761" r="6429" b="56219"/>
          <a:stretch>
            <a:fillRect/>
          </a:stretch>
        </p:blipFill>
        <p:spPr>
          <a:xfrm>
            <a:off x="354841" y="723332"/>
            <a:ext cx="8423006" cy="4933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1"/>
          <a:stretch>
            <a:fillRect/>
          </a:stretch>
        </p:blipFill>
        <p:spPr>
          <a:xfrm>
            <a:off x="751308" y="402478"/>
            <a:ext cx="7737599" cy="5889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52" b="88856"/>
          <a:stretch>
            <a:fillRect/>
          </a:stretch>
        </p:blipFill>
        <p:spPr>
          <a:xfrm>
            <a:off x="246385" y="573207"/>
            <a:ext cx="8897615" cy="176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r="-838" b="59801"/>
          <a:stretch>
            <a:fillRect/>
          </a:stretch>
        </p:blipFill>
        <p:spPr>
          <a:xfrm>
            <a:off x="409219" y="709684"/>
            <a:ext cx="8466403" cy="4776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39801" r="5592" b="19602"/>
          <a:stretch>
            <a:fillRect/>
          </a:stretch>
        </p:blipFill>
        <p:spPr>
          <a:xfrm>
            <a:off x="109181" y="709684"/>
            <a:ext cx="8461612" cy="5568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3" name="409_20200801034701_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810" y="1498545"/>
            <a:ext cx="4292631" cy="5168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8" y="1"/>
            <a:ext cx="4013976" cy="1160060"/>
          </a:xfrm>
          <a:prstGeom prst="rect">
            <a:avLst/>
          </a:prstGeom>
        </p:spPr>
      </p:pic>
      <p:pic>
        <p:nvPicPr>
          <p:cNvPr id="3" name="409_20200730090202_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0228" y="1039638"/>
            <a:ext cx="4458411" cy="536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4911215" cy="1419367"/>
          </a:xfrm>
          <a:prstGeom prst="rect">
            <a:avLst/>
          </a:prstGeom>
        </p:spPr>
      </p:pic>
      <p:pic>
        <p:nvPicPr>
          <p:cNvPr id="3" name="409_20200801034712_b12_ho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66" y="1419367"/>
            <a:ext cx="6136734" cy="524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8" y="0"/>
            <a:ext cx="4627878" cy="1337481"/>
          </a:xfrm>
          <a:prstGeom prst="rect">
            <a:avLst/>
          </a:prstGeom>
        </p:spPr>
      </p:pic>
      <p:pic>
        <p:nvPicPr>
          <p:cNvPr id="3" name="409_20200801034724_b12_le-le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94" y="1337481"/>
            <a:ext cx="7841716" cy="465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7" y="0"/>
            <a:ext cx="5821199" cy="16823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t="85971" r="7547" b="7064"/>
          <a:stretch>
            <a:fillRect/>
          </a:stretch>
        </p:blipFill>
        <p:spPr>
          <a:xfrm>
            <a:off x="193799" y="2891225"/>
            <a:ext cx="8950201" cy="1099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130</Words>
  <PresentationFormat>On-screen Show (4:3)</PresentationFormat>
  <Paragraphs>8</Paragraphs>
  <Slides>12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2020-08-06T11:51:00Z</dcterms:created>
  <dcterms:modified xsi:type="dcterms:W3CDTF">2020-08-24T14:34:48Z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