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91" r:id="rId3"/>
  </p:sldMasterIdLst>
  <p:notesMasterIdLst>
    <p:notesMasterId r:id="rId46"/>
  </p:notesMasterIdLst>
  <p:sldIdLst>
    <p:sldId id="332" r:id="rId4"/>
    <p:sldId id="261" r:id="rId5"/>
    <p:sldId id="259" r:id="rId6"/>
    <p:sldId id="264" r:id="rId7"/>
    <p:sldId id="260" r:id="rId8"/>
    <p:sldId id="312" r:id="rId9"/>
    <p:sldId id="265" r:id="rId10"/>
    <p:sldId id="262" r:id="rId11"/>
    <p:sldId id="333" r:id="rId12"/>
    <p:sldId id="268" r:id="rId13"/>
    <p:sldId id="271" r:id="rId14"/>
    <p:sldId id="315" r:id="rId15"/>
    <p:sldId id="337" r:id="rId16"/>
    <p:sldId id="339" r:id="rId17"/>
    <p:sldId id="340" r:id="rId18"/>
    <p:sldId id="318" r:id="rId19"/>
    <p:sldId id="317" r:id="rId20"/>
    <p:sldId id="336" r:id="rId21"/>
    <p:sldId id="270" r:id="rId22"/>
    <p:sldId id="341" r:id="rId23"/>
    <p:sldId id="342" r:id="rId24"/>
    <p:sldId id="263" r:id="rId25"/>
    <p:sldId id="335" r:id="rId26"/>
    <p:sldId id="266" r:id="rId27"/>
    <p:sldId id="316" r:id="rId28"/>
    <p:sldId id="290" r:id="rId29"/>
    <p:sldId id="276" r:id="rId30"/>
    <p:sldId id="319" r:id="rId31"/>
    <p:sldId id="324" r:id="rId32"/>
    <p:sldId id="321" r:id="rId33"/>
    <p:sldId id="343" r:id="rId34"/>
    <p:sldId id="323" r:id="rId35"/>
    <p:sldId id="344" r:id="rId36"/>
    <p:sldId id="274" r:id="rId37"/>
    <p:sldId id="275" r:id="rId38"/>
    <p:sldId id="326" r:id="rId39"/>
    <p:sldId id="329" r:id="rId40"/>
    <p:sldId id="327" r:id="rId41"/>
    <p:sldId id="330" r:id="rId42"/>
    <p:sldId id="346" r:id="rId43"/>
    <p:sldId id="331" r:id="rId44"/>
    <p:sldId id="267" r:id="rId45"/>
  </p:sldIdLst>
  <p:sldSz cx="9144000" cy="5143500" type="screen16x9"/>
  <p:notesSz cx="6858000" cy="9144000"/>
  <p:embeddedFontLst>
    <p:embeddedFont>
      <p:font typeface="Bad Script" panose="020B0604020202020204" charset="0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Anaheim" panose="020B0604020202020204" charset="0"/>
      <p:regular r:id="rId50"/>
    </p:embeddedFont>
    <p:embeddedFont>
      <p:font typeface="Mukta" panose="020B0604020202020204" charset="0"/>
      <p:regular r:id="rId51"/>
      <p:bold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Cambria Math" panose="02040503050406030204" pitchFamily="18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DM Sans" panose="020B0604020202020204" charset="0"/>
      <p:regular r:id="rId60"/>
      <p:bold r:id="rId61"/>
      <p:italic r:id="rId62"/>
      <p:boldItalic r:id="rId63"/>
    </p:embeddedFont>
    <p:embeddedFont>
      <p:font typeface="Dotum" panose="020B0600000101010101" pitchFamily="34" charset="-127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B17"/>
    <a:srgbClr val="F79646"/>
    <a:srgbClr val="FEC802"/>
    <a:srgbClr val="000000"/>
    <a:srgbClr val="E4E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899F1F-FCD3-42C9-A61A-C12A95A15261}">
  <a:tblStyle styleId="{00899F1F-FCD3-42C9-A61A-C12A95A152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B7C84C-DCEE-4600-BB52-ADE96FAD26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726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719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424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930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815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074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805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961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246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313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247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2" name="Google Shape;224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352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Google Shape;291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5" name="Google Shape;291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31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80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541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692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112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4168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0171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6700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4598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08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8498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5247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2" name="Google Shape;2292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96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6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3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79" name="Google Shape;79;p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" name="Google Shape;122;p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1291500" y="207957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1409400" y="897725"/>
            <a:ext cx="1183200" cy="103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1409400" y="3741725"/>
            <a:ext cx="4308300" cy="375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3"/>
          <p:cNvGrpSpPr/>
          <p:nvPr/>
        </p:nvGrpSpPr>
        <p:grpSpPr>
          <a:xfrm>
            <a:off x="7128347" y="3203716"/>
            <a:ext cx="2395324" cy="2690398"/>
            <a:chOff x="3292375" y="1434225"/>
            <a:chExt cx="313750" cy="352400"/>
          </a:xfrm>
        </p:grpSpPr>
        <p:sp>
          <p:nvSpPr>
            <p:cNvPr id="128" name="Google Shape;128;p3"/>
            <p:cNvSpPr/>
            <p:nvPr/>
          </p:nvSpPr>
          <p:spPr>
            <a:xfrm>
              <a:off x="3299500" y="1434225"/>
              <a:ext cx="306625" cy="350100"/>
            </a:xfrm>
            <a:custGeom>
              <a:avLst/>
              <a:gdLst/>
              <a:ahLst/>
              <a:cxnLst/>
              <a:rect l="l" t="t" r="r" b="b"/>
              <a:pathLst>
                <a:path w="12265" h="14004" extrusionOk="0">
                  <a:moveTo>
                    <a:pt x="8910" y="7491"/>
                  </a:moveTo>
                  <a:cubicBezTo>
                    <a:pt x="9102" y="7491"/>
                    <a:pt x="9313" y="7535"/>
                    <a:pt x="9538" y="7645"/>
                  </a:cubicBezTo>
                  <a:cubicBezTo>
                    <a:pt x="10633" y="8180"/>
                    <a:pt x="11014" y="9633"/>
                    <a:pt x="9657" y="10264"/>
                  </a:cubicBezTo>
                  <a:cubicBezTo>
                    <a:pt x="9657" y="10264"/>
                    <a:pt x="7847" y="8300"/>
                    <a:pt x="7692" y="8145"/>
                  </a:cubicBezTo>
                  <a:cubicBezTo>
                    <a:pt x="7692" y="8145"/>
                    <a:pt x="8166" y="7491"/>
                    <a:pt x="8910" y="7491"/>
                  </a:cubicBezTo>
                  <a:close/>
                  <a:moveTo>
                    <a:pt x="5156" y="9931"/>
                  </a:moveTo>
                  <a:cubicBezTo>
                    <a:pt x="5240" y="10121"/>
                    <a:pt x="6490" y="12491"/>
                    <a:pt x="6490" y="12491"/>
                  </a:cubicBezTo>
                  <a:cubicBezTo>
                    <a:pt x="6153" y="12823"/>
                    <a:pt x="5800" y="12965"/>
                    <a:pt x="5469" y="12965"/>
                  </a:cubicBezTo>
                  <a:cubicBezTo>
                    <a:pt x="4760" y="12965"/>
                    <a:pt x="4158" y="12311"/>
                    <a:pt x="4061" y="11490"/>
                  </a:cubicBezTo>
                  <a:cubicBezTo>
                    <a:pt x="3930" y="10288"/>
                    <a:pt x="5156" y="9931"/>
                    <a:pt x="5156" y="9931"/>
                  </a:cubicBezTo>
                  <a:close/>
                  <a:moveTo>
                    <a:pt x="1358" y="1"/>
                  </a:moveTo>
                  <a:cubicBezTo>
                    <a:pt x="1299" y="13"/>
                    <a:pt x="1251" y="72"/>
                    <a:pt x="1287" y="144"/>
                  </a:cubicBezTo>
                  <a:lnTo>
                    <a:pt x="2370" y="2823"/>
                  </a:lnTo>
                  <a:lnTo>
                    <a:pt x="215" y="906"/>
                  </a:lnTo>
                  <a:cubicBezTo>
                    <a:pt x="191" y="894"/>
                    <a:pt x="167" y="882"/>
                    <a:pt x="156" y="882"/>
                  </a:cubicBezTo>
                  <a:cubicBezTo>
                    <a:pt x="120" y="882"/>
                    <a:pt x="108" y="882"/>
                    <a:pt x="96" y="894"/>
                  </a:cubicBezTo>
                  <a:cubicBezTo>
                    <a:pt x="72" y="894"/>
                    <a:pt x="72" y="906"/>
                    <a:pt x="60" y="906"/>
                  </a:cubicBezTo>
                  <a:lnTo>
                    <a:pt x="48" y="918"/>
                  </a:lnTo>
                  <a:cubicBezTo>
                    <a:pt x="37" y="941"/>
                    <a:pt x="37" y="953"/>
                    <a:pt x="37" y="965"/>
                  </a:cubicBezTo>
                  <a:cubicBezTo>
                    <a:pt x="1" y="1215"/>
                    <a:pt x="37" y="1477"/>
                    <a:pt x="96" y="1727"/>
                  </a:cubicBezTo>
                  <a:cubicBezTo>
                    <a:pt x="108" y="1799"/>
                    <a:pt x="132" y="1894"/>
                    <a:pt x="167" y="1965"/>
                  </a:cubicBezTo>
                  <a:cubicBezTo>
                    <a:pt x="287" y="2275"/>
                    <a:pt x="465" y="2573"/>
                    <a:pt x="715" y="2811"/>
                  </a:cubicBezTo>
                  <a:lnTo>
                    <a:pt x="3406" y="5418"/>
                  </a:lnTo>
                  <a:lnTo>
                    <a:pt x="4061" y="7049"/>
                  </a:lnTo>
                  <a:lnTo>
                    <a:pt x="4085" y="7061"/>
                  </a:lnTo>
                  <a:cubicBezTo>
                    <a:pt x="4061" y="7097"/>
                    <a:pt x="4061" y="7133"/>
                    <a:pt x="4085" y="7157"/>
                  </a:cubicBezTo>
                  <a:cubicBezTo>
                    <a:pt x="4168" y="7395"/>
                    <a:pt x="4358" y="8026"/>
                    <a:pt x="4335" y="8597"/>
                  </a:cubicBezTo>
                  <a:cubicBezTo>
                    <a:pt x="4287" y="9323"/>
                    <a:pt x="2727" y="9621"/>
                    <a:pt x="3346" y="11788"/>
                  </a:cubicBezTo>
                  <a:cubicBezTo>
                    <a:pt x="3780" y="13282"/>
                    <a:pt x="4666" y="14003"/>
                    <a:pt x="5632" y="14003"/>
                  </a:cubicBezTo>
                  <a:cubicBezTo>
                    <a:pt x="5859" y="14003"/>
                    <a:pt x="6091" y="13963"/>
                    <a:pt x="6323" y="13884"/>
                  </a:cubicBezTo>
                  <a:lnTo>
                    <a:pt x="6347" y="13884"/>
                  </a:lnTo>
                  <a:cubicBezTo>
                    <a:pt x="6537" y="13812"/>
                    <a:pt x="6740" y="13717"/>
                    <a:pt x="6942" y="13586"/>
                  </a:cubicBezTo>
                  <a:cubicBezTo>
                    <a:pt x="7240" y="13395"/>
                    <a:pt x="7561" y="13181"/>
                    <a:pt x="7799" y="12919"/>
                  </a:cubicBezTo>
                  <a:cubicBezTo>
                    <a:pt x="8014" y="12681"/>
                    <a:pt x="7835" y="12502"/>
                    <a:pt x="7692" y="12264"/>
                  </a:cubicBezTo>
                  <a:cubicBezTo>
                    <a:pt x="7561" y="11990"/>
                    <a:pt x="7418" y="11705"/>
                    <a:pt x="7276" y="11443"/>
                  </a:cubicBezTo>
                  <a:cubicBezTo>
                    <a:pt x="6775" y="10443"/>
                    <a:pt x="6287" y="9443"/>
                    <a:pt x="5775" y="8466"/>
                  </a:cubicBezTo>
                  <a:lnTo>
                    <a:pt x="4990" y="6883"/>
                  </a:lnTo>
                  <a:cubicBezTo>
                    <a:pt x="4978" y="6859"/>
                    <a:pt x="4942" y="6823"/>
                    <a:pt x="4918" y="6811"/>
                  </a:cubicBezTo>
                  <a:lnTo>
                    <a:pt x="4620" y="6133"/>
                  </a:lnTo>
                  <a:cubicBezTo>
                    <a:pt x="4597" y="6097"/>
                    <a:pt x="4597" y="6085"/>
                    <a:pt x="4585" y="6049"/>
                  </a:cubicBezTo>
                  <a:cubicBezTo>
                    <a:pt x="4585" y="6037"/>
                    <a:pt x="4585" y="6014"/>
                    <a:pt x="4573" y="5990"/>
                  </a:cubicBezTo>
                  <a:lnTo>
                    <a:pt x="4573" y="5990"/>
                  </a:lnTo>
                  <a:cubicBezTo>
                    <a:pt x="4585" y="6014"/>
                    <a:pt x="4620" y="6014"/>
                    <a:pt x="4632" y="6025"/>
                  </a:cubicBezTo>
                  <a:cubicBezTo>
                    <a:pt x="4644" y="6037"/>
                    <a:pt x="4680" y="6049"/>
                    <a:pt x="4692" y="6073"/>
                  </a:cubicBezTo>
                  <a:lnTo>
                    <a:pt x="5097" y="6454"/>
                  </a:lnTo>
                  <a:lnTo>
                    <a:pt x="5228" y="6573"/>
                  </a:lnTo>
                  <a:cubicBezTo>
                    <a:pt x="5228" y="6609"/>
                    <a:pt x="5240" y="6633"/>
                    <a:pt x="5275" y="6668"/>
                  </a:cubicBezTo>
                  <a:lnTo>
                    <a:pt x="6490" y="7942"/>
                  </a:lnTo>
                  <a:cubicBezTo>
                    <a:pt x="7252" y="8752"/>
                    <a:pt x="8026" y="9550"/>
                    <a:pt x="8788" y="10371"/>
                  </a:cubicBezTo>
                  <a:cubicBezTo>
                    <a:pt x="8990" y="10597"/>
                    <a:pt x="9216" y="10812"/>
                    <a:pt x="9419" y="11038"/>
                  </a:cubicBezTo>
                  <a:cubicBezTo>
                    <a:pt x="9580" y="11199"/>
                    <a:pt x="9673" y="11390"/>
                    <a:pt x="9866" y="11390"/>
                  </a:cubicBezTo>
                  <a:cubicBezTo>
                    <a:pt x="9886" y="11390"/>
                    <a:pt x="9908" y="11388"/>
                    <a:pt x="9931" y="11383"/>
                  </a:cubicBezTo>
                  <a:cubicBezTo>
                    <a:pt x="9954" y="11383"/>
                    <a:pt x="9966" y="11371"/>
                    <a:pt x="10002" y="11371"/>
                  </a:cubicBezTo>
                  <a:cubicBezTo>
                    <a:pt x="10335" y="11228"/>
                    <a:pt x="10645" y="11002"/>
                    <a:pt x="10931" y="10788"/>
                  </a:cubicBezTo>
                  <a:cubicBezTo>
                    <a:pt x="12264" y="9776"/>
                    <a:pt x="12264" y="8097"/>
                    <a:pt x="10443" y="6787"/>
                  </a:cubicBezTo>
                  <a:cubicBezTo>
                    <a:pt x="9832" y="6346"/>
                    <a:pt x="9334" y="6205"/>
                    <a:pt x="8918" y="6205"/>
                  </a:cubicBezTo>
                  <a:cubicBezTo>
                    <a:pt x="8515" y="6205"/>
                    <a:pt x="8188" y="6337"/>
                    <a:pt x="7907" y="6454"/>
                  </a:cubicBezTo>
                  <a:cubicBezTo>
                    <a:pt x="7907" y="6454"/>
                    <a:pt x="7883" y="6454"/>
                    <a:pt x="7883" y="6466"/>
                  </a:cubicBezTo>
                  <a:cubicBezTo>
                    <a:pt x="7847" y="6490"/>
                    <a:pt x="7811" y="6502"/>
                    <a:pt x="7764" y="6514"/>
                  </a:cubicBezTo>
                  <a:cubicBezTo>
                    <a:pt x="7728" y="6537"/>
                    <a:pt x="7680" y="6561"/>
                    <a:pt x="7633" y="6573"/>
                  </a:cubicBezTo>
                  <a:cubicBezTo>
                    <a:pt x="7515" y="6628"/>
                    <a:pt x="7398" y="6657"/>
                    <a:pt x="7284" y="6657"/>
                  </a:cubicBezTo>
                  <a:cubicBezTo>
                    <a:pt x="7225" y="6657"/>
                    <a:pt x="7166" y="6649"/>
                    <a:pt x="7109" y="6633"/>
                  </a:cubicBezTo>
                  <a:cubicBezTo>
                    <a:pt x="6561" y="6478"/>
                    <a:pt x="6025" y="6073"/>
                    <a:pt x="5835" y="5918"/>
                  </a:cubicBezTo>
                  <a:cubicBezTo>
                    <a:pt x="5799" y="5906"/>
                    <a:pt x="5775" y="5894"/>
                    <a:pt x="5763" y="5894"/>
                  </a:cubicBezTo>
                  <a:lnTo>
                    <a:pt x="4418" y="4692"/>
                  </a:lnTo>
                  <a:lnTo>
                    <a:pt x="2894" y="1263"/>
                  </a:lnTo>
                  <a:cubicBezTo>
                    <a:pt x="2858" y="1192"/>
                    <a:pt x="2811" y="1120"/>
                    <a:pt x="2775" y="1037"/>
                  </a:cubicBezTo>
                  <a:cubicBezTo>
                    <a:pt x="2489" y="525"/>
                    <a:pt x="2001" y="144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292375" y="1458275"/>
              <a:ext cx="149425" cy="145950"/>
            </a:xfrm>
            <a:custGeom>
              <a:avLst/>
              <a:gdLst/>
              <a:ahLst/>
              <a:cxnLst/>
              <a:rect l="l" t="t" r="r" b="b"/>
              <a:pathLst>
                <a:path w="5977" h="5838" extrusionOk="0">
                  <a:moveTo>
                    <a:pt x="177" y="1"/>
                  </a:moveTo>
                  <a:cubicBezTo>
                    <a:pt x="127" y="1"/>
                    <a:pt x="76" y="44"/>
                    <a:pt x="60" y="110"/>
                  </a:cubicBezTo>
                  <a:cubicBezTo>
                    <a:pt x="0" y="789"/>
                    <a:pt x="262" y="1468"/>
                    <a:pt x="750" y="1932"/>
                  </a:cubicBezTo>
                  <a:lnTo>
                    <a:pt x="3870" y="4944"/>
                  </a:lnTo>
                  <a:cubicBezTo>
                    <a:pt x="3953" y="5016"/>
                    <a:pt x="4048" y="5063"/>
                    <a:pt x="4155" y="5063"/>
                  </a:cubicBezTo>
                  <a:lnTo>
                    <a:pt x="4453" y="5075"/>
                  </a:lnTo>
                  <a:cubicBezTo>
                    <a:pt x="4560" y="5075"/>
                    <a:pt x="4679" y="5123"/>
                    <a:pt x="4751" y="5194"/>
                  </a:cubicBezTo>
                  <a:lnTo>
                    <a:pt x="5441" y="5837"/>
                  </a:lnTo>
                  <a:lnTo>
                    <a:pt x="5977" y="5147"/>
                  </a:lnTo>
                  <a:lnTo>
                    <a:pt x="238" y="27"/>
                  </a:lnTo>
                  <a:cubicBezTo>
                    <a:pt x="220" y="9"/>
                    <a:pt x="199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292375" y="1458650"/>
              <a:ext cx="137825" cy="145875"/>
            </a:xfrm>
            <a:custGeom>
              <a:avLst/>
              <a:gdLst/>
              <a:ahLst/>
              <a:cxnLst/>
              <a:rect l="l" t="t" r="r" b="b"/>
              <a:pathLst>
                <a:path w="5513" h="5835" extrusionOk="0">
                  <a:moveTo>
                    <a:pt x="179" y="0"/>
                  </a:moveTo>
                  <a:cubicBezTo>
                    <a:pt x="119" y="0"/>
                    <a:pt x="83" y="36"/>
                    <a:pt x="60" y="107"/>
                  </a:cubicBezTo>
                  <a:cubicBezTo>
                    <a:pt x="0" y="786"/>
                    <a:pt x="262" y="1465"/>
                    <a:pt x="750" y="1941"/>
                  </a:cubicBezTo>
                  <a:lnTo>
                    <a:pt x="3870" y="4941"/>
                  </a:lnTo>
                  <a:cubicBezTo>
                    <a:pt x="3953" y="5013"/>
                    <a:pt x="4048" y="5060"/>
                    <a:pt x="4155" y="5060"/>
                  </a:cubicBezTo>
                  <a:lnTo>
                    <a:pt x="4453" y="5072"/>
                  </a:lnTo>
                  <a:cubicBezTo>
                    <a:pt x="4560" y="5072"/>
                    <a:pt x="4679" y="5120"/>
                    <a:pt x="4751" y="5191"/>
                  </a:cubicBezTo>
                  <a:lnTo>
                    <a:pt x="5441" y="5834"/>
                  </a:lnTo>
                  <a:lnTo>
                    <a:pt x="5513" y="5751"/>
                  </a:lnTo>
                  <a:lnTo>
                    <a:pt x="4858" y="5144"/>
                  </a:lnTo>
                  <a:cubicBezTo>
                    <a:pt x="4786" y="5060"/>
                    <a:pt x="4667" y="5025"/>
                    <a:pt x="4560" y="5025"/>
                  </a:cubicBezTo>
                  <a:lnTo>
                    <a:pt x="4262" y="5001"/>
                  </a:lnTo>
                  <a:cubicBezTo>
                    <a:pt x="4155" y="5001"/>
                    <a:pt x="4048" y="4965"/>
                    <a:pt x="3977" y="4882"/>
                  </a:cubicBezTo>
                  <a:lnTo>
                    <a:pt x="857" y="1881"/>
                  </a:lnTo>
                  <a:cubicBezTo>
                    <a:pt x="357" y="1405"/>
                    <a:pt x="107" y="738"/>
                    <a:pt x="167" y="48"/>
                  </a:cubicBezTo>
                  <a:cubicBezTo>
                    <a:pt x="167" y="36"/>
                    <a:pt x="179" y="24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24225" y="1583625"/>
              <a:ext cx="176225" cy="137500"/>
            </a:xfrm>
            <a:custGeom>
              <a:avLst/>
              <a:gdLst/>
              <a:ahLst/>
              <a:cxnLst/>
              <a:rect l="l" t="t" r="r" b="b"/>
              <a:pathLst>
                <a:path w="7049" h="5500" extrusionOk="0">
                  <a:moveTo>
                    <a:pt x="3921" y="1515"/>
                  </a:moveTo>
                  <a:cubicBezTo>
                    <a:pt x="4113" y="1515"/>
                    <a:pt x="4324" y="1559"/>
                    <a:pt x="4549" y="1669"/>
                  </a:cubicBezTo>
                  <a:cubicBezTo>
                    <a:pt x="5644" y="2204"/>
                    <a:pt x="6025" y="3657"/>
                    <a:pt x="4668" y="4288"/>
                  </a:cubicBezTo>
                  <a:cubicBezTo>
                    <a:pt x="4668" y="4288"/>
                    <a:pt x="2870" y="2324"/>
                    <a:pt x="2703" y="2169"/>
                  </a:cubicBezTo>
                  <a:cubicBezTo>
                    <a:pt x="2703" y="2169"/>
                    <a:pt x="3177" y="1515"/>
                    <a:pt x="3921" y="1515"/>
                  </a:cubicBezTo>
                  <a:close/>
                  <a:moveTo>
                    <a:pt x="572" y="0"/>
                  </a:moveTo>
                  <a:cubicBezTo>
                    <a:pt x="543" y="0"/>
                    <a:pt x="514" y="12"/>
                    <a:pt x="489" y="38"/>
                  </a:cubicBezTo>
                  <a:lnTo>
                    <a:pt x="120" y="478"/>
                  </a:lnTo>
                  <a:lnTo>
                    <a:pt x="60" y="561"/>
                  </a:lnTo>
                  <a:cubicBezTo>
                    <a:pt x="1" y="633"/>
                    <a:pt x="1" y="716"/>
                    <a:pt x="72" y="776"/>
                  </a:cubicBezTo>
                  <a:lnTo>
                    <a:pt x="1274" y="2062"/>
                  </a:lnTo>
                  <a:cubicBezTo>
                    <a:pt x="2036" y="2859"/>
                    <a:pt x="2810" y="3681"/>
                    <a:pt x="3572" y="4490"/>
                  </a:cubicBezTo>
                  <a:cubicBezTo>
                    <a:pt x="3775" y="4705"/>
                    <a:pt x="3989" y="4931"/>
                    <a:pt x="4215" y="5157"/>
                  </a:cubicBezTo>
                  <a:cubicBezTo>
                    <a:pt x="4369" y="5321"/>
                    <a:pt x="4453" y="5500"/>
                    <a:pt x="4637" y="5500"/>
                  </a:cubicBezTo>
                  <a:cubicBezTo>
                    <a:pt x="4680" y="5500"/>
                    <a:pt x="4730" y="5490"/>
                    <a:pt x="4787" y="5467"/>
                  </a:cubicBezTo>
                  <a:cubicBezTo>
                    <a:pt x="4834" y="5455"/>
                    <a:pt x="4894" y="5419"/>
                    <a:pt x="4942" y="5395"/>
                  </a:cubicBezTo>
                  <a:cubicBezTo>
                    <a:pt x="5227" y="5264"/>
                    <a:pt x="5477" y="5062"/>
                    <a:pt x="5716" y="4883"/>
                  </a:cubicBezTo>
                  <a:cubicBezTo>
                    <a:pt x="7049" y="3871"/>
                    <a:pt x="7049" y="2204"/>
                    <a:pt x="5239" y="883"/>
                  </a:cubicBezTo>
                  <a:cubicBezTo>
                    <a:pt x="4634" y="456"/>
                    <a:pt x="4147" y="320"/>
                    <a:pt x="3735" y="320"/>
                  </a:cubicBezTo>
                  <a:cubicBezTo>
                    <a:pt x="3433" y="320"/>
                    <a:pt x="3171" y="393"/>
                    <a:pt x="2929" y="478"/>
                  </a:cubicBezTo>
                  <a:cubicBezTo>
                    <a:pt x="2929" y="478"/>
                    <a:pt x="2918" y="478"/>
                    <a:pt x="2918" y="502"/>
                  </a:cubicBezTo>
                  <a:cubicBezTo>
                    <a:pt x="2870" y="514"/>
                    <a:pt x="2846" y="526"/>
                    <a:pt x="2798" y="538"/>
                  </a:cubicBezTo>
                  <a:cubicBezTo>
                    <a:pt x="2751" y="561"/>
                    <a:pt x="2703" y="585"/>
                    <a:pt x="2668" y="597"/>
                  </a:cubicBezTo>
                  <a:cubicBezTo>
                    <a:pt x="2446" y="690"/>
                    <a:pt x="2252" y="775"/>
                    <a:pt x="2071" y="775"/>
                  </a:cubicBezTo>
                  <a:cubicBezTo>
                    <a:pt x="2019" y="775"/>
                    <a:pt x="1968" y="768"/>
                    <a:pt x="1917" y="752"/>
                  </a:cubicBezTo>
                  <a:cubicBezTo>
                    <a:pt x="1370" y="585"/>
                    <a:pt x="834" y="180"/>
                    <a:pt x="643" y="26"/>
                  </a:cubicBezTo>
                  <a:cubicBezTo>
                    <a:pt x="621" y="9"/>
                    <a:pt x="597" y="0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91800" y="1611925"/>
              <a:ext cx="83075" cy="78925"/>
            </a:xfrm>
            <a:custGeom>
              <a:avLst/>
              <a:gdLst/>
              <a:ahLst/>
              <a:cxnLst/>
              <a:rect l="l" t="t" r="r" b="b"/>
              <a:pathLst>
                <a:path w="3323" h="3157" fill="none" extrusionOk="0">
                  <a:moveTo>
                    <a:pt x="1965" y="3156"/>
                  </a:moveTo>
                  <a:cubicBezTo>
                    <a:pt x="1965" y="3156"/>
                    <a:pt x="167" y="1192"/>
                    <a:pt x="0" y="1037"/>
                  </a:cubicBezTo>
                  <a:cubicBezTo>
                    <a:pt x="0" y="1037"/>
                    <a:pt x="750" y="1"/>
                    <a:pt x="1846" y="537"/>
                  </a:cubicBezTo>
                  <a:cubicBezTo>
                    <a:pt x="2941" y="1072"/>
                    <a:pt x="3322" y="2537"/>
                    <a:pt x="1965" y="3156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497450" y="1599300"/>
              <a:ext cx="39025" cy="6100"/>
            </a:xfrm>
            <a:custGeom>
              <a:avLst/>
              <a:gdLst/>
              <a:ahLst/>
              <a:cxnLst/>
              <a:rect l="l" t="t" r="r" b="b"/>
              <a:pathLst>
                <a:path w="1561" h="244" extrusionOk="0">
                  <a:moveTo>
                    <a:pt x="923" y="1"/>
                  </a:moveTo>
                  <a:cubicBezTo>
                    <a:pt x="414" y="1"/>
                    <a:pt x="0" y="244"/>
                    <a:pt x="0" y="244"/>
                  </a:cubicBezTo>
                  <a:lnTo>
                    <a:pt x="1560" y="149"/>
                  </a:lnTo>
                  <a:cubicBezTo>
                    <a:pt x="1346" y="40"/>
                    <a:pt x="1127" y="1"/>
                    <a:pt x="923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497450" y="1593475"/>
              <a:ext cx="39025" cy="11925"/>
            </a:xfrm>
            <a:custGeom>
              <a:avLst/>
              <a:gdLst/>
              <a:ahLst/>
              <a:cxnLst/>
              <a:rect l="l" t="t" r="r" b="b"/>
              <a:pathLst>
                <a:path w="1561" h="477" fill="none" extrusionOk="0">
                  <a:moveTo>
                    <a:pt x="0" y="477"/>
                  </a:moveTo>
                  <a:cubicBezTo>
                    <a:pt x="0" y="477"/>
                    <a:pt x="810" y="1"/>
                    <a:pt x="1560" y="382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43275" y="1593775"/>
              <a:ext cx="31275" cy="16650"/>
            </a:xfrm>
            <a:custGeom>
              <a:avLst/>
              <a:gdLst/>
              <a:ahLst/>
              <a:cxnLst/>
              <a:rect l="l" t="t" r="r" b="b"/>
              <a:pathLst>
                <a:path w="1251" h="666" extrusionOk="0">
                  <a:moveTo>
                    <a:pt x="1" y="1"/>
                  </a:moveTo>
                  <a:cubicBezTo>
                    <a:pt x="1" y="1"/>
                    <a:pt x="853" y="666"/>
                    <a:pt x="1188" y="666"/>
                  </a:cubicBezTo>
                  <a:cubicBezTo>
                    <a:pt x="1212" y="666"/>
                    <a:pt x="1233" y="663"/>
                    <a:pt x="1251" y="6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43275" y="1593775"/>
              <a:ext cx="31275" cy="19075"/>
            </a:xfrm>
            <a:custGeom>
              <a:avLst/>
              <a:gdLst/>
              <a:ahLst/>
              <a:cxnLst/>
              <a:rect l="l" t="t" r="r" b="b"/>
              <a:pathLst>
                <a:path w="1251" h="763" fill="none" extrusionOk="0">
                  <a:moveTo>
                    <a:pt x="1" y="1"/>
                  </a:moveTo>
                  <a:cubicBezTo>
                    <a:pt x="1" y="1"/>
                    <a:pt x="977" y="763"/>
                    <a:pt x="1251" y="655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24925" y="1436225"/>
              <a:ext cx="93375" cy="182275"/>
            </a:xfrm>
            <a:custGeom>
              <a:avLst/>
              <a:gdLst/>
              <a:ahLst/>
              <a:cxnLst/>
              <a:rect l="l" t="t" r="r" b="b"/>
              <a:pathLst>
                <a:path w="3735" h="7291" extrusionOk="0">
                  <a:moveTo>
                    <a:pt x="130" y="0"/>
                  </a:moveTo>
                  <a:cubicBezTo>
                    <a:pt x="52" y="0"/>
                    <a:pt x="0" y="75"/>
                    <a:pt x="32" y="159"/>
                  </a:cubicBezTo>
                  <a:lnTo>
                    <a:pt x="2901" y="7291"/>
                  </a:lnTo>
                  <a:lnTo>
                    <a:pt x="3734" y="7005"/>
                  </a:lnTo>
                  <a:lnTo>
                    <a:pt x="3365" y="6160"/>
                  </a:lnTo>
                  <a:cubicBezTo>
                    <a:pt x="3318" y="6053"/>
                    <a:pt x="3318" y="5934"/>
                    <a:pt x="3341" y="5826"/>
                  </a:cubicBezTo>
                  <a:lnTo>
                    <a:pt x="3437" y="5541"/>
                  </a:lnTo>
                  <a:cubicBezTo>
                    <a:pt x="3461" y="5445"/>
                    <a:pt x="3461" y="5338"/>
                    <a:pt x="3425" y="5243"/>
                  </a:cubicBezTo>
                  <a:lnTo>
                    <a:pt x="1663" y="1278"/>
                  </a:lnTo>
                  <a:cubicBezTo>
                    <a:pt x="1377" y="647"/>
                    <a:pt x="829" y="183"/>
                    <a:pt x="163" y="4"/>
                  </a:cubicBezTo>
                  <a:cubicBezTo>
                    <a:pt x="151" y="1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25700" y="1436250"/>
              <a:ext cx="92900" cy="175400"/>
            </a:xfrm>
            <a:custGeom>
              <a:avLst/>
              <a:gdLst/>
              <a:ahLst/>
              <a:cxnLst/>
              <a:rect l="l" t="t" r="r" b="b"/>
              <a:pathLst>
                <a:path w="3716" h="7016" extrusionOk="0">
                  <a:moveTo>
                    <a:pt x="109" y="1"/>
                  </a:moveTo>
                  <a:cubicBezTo>
                    <a:pt x="57" y="1"/>
                    <a:pt x="11" y="35"/>
                    <a:pt x="1" y="87"/>
                  </a:cubicBezTo>
                  <a:lnTo>
                    <a:pt x="36" y="87"/>
                  </a:lnTo>
                  <a:cubicBezTo>
                    <a:pt x="715" y="253"/>
                    <a:pt x="1263" y="718"/>
                    <a:pt x="1548" y="1349"/>
                  </a:cubicBezTo>
                  <a:lnTo>
                    <a:pt x="3310" y="5302"/>
                  </a:lnTo>
                  <a:cubicBezTo>
                    <a:pt x="3358" y="5397"/>
                    <a:pt x="3358" y="5504"/>
                    <a:pt x="3334" y="5599"/>
                  </a:cubicBezTo>
                  <a:lnTo>
                    <a:pt x="3239" y="5885"/>
                  </a:lnTo>
                  <a:cubicBezTo>
                    <a:pt x="3215" y="5992"/>
                    <a:pt x="3215" y="6111"/>
                    <a:pt x="3251" y="6218"/>
                  </a:cubicBezTo>
                  <a:lnTo>
                    <a:pt x="3608" y="7016"/>
                  </a:lnTo>
                  <a:lnTo>
                    <a:pt x="3715" y="6980"/>
                  </a:lnTo>
                  <a:lnTo>
                    <a:pt x="3346" y="6135"/>
                  </a:lnTo>
                  <a:cubicBezTo>
                    <a:pt x="3299" y="6040"/>
                    <a:pt x="3299" y="5921"/>
                    <a:pt x="3334" y="5813"/>
                  </a:cubicBezTo>
                  <a:lnTo>
                    <a:pt x="3418" y="5528"/>
                  </a:lnTo>
                  <a:cubicBezTo>
                    <a:pt x="3453" y="5444"/>
                    <a:pt x="3453" y="5325"/>
                    <a:pt x="3406" y="5230"/>
                  </a:cubicBezTo>
                  <a:lnTo>
                    <a:pt x="1632" y="1277"/>
                  </a:lnTo>
                  <a:cubicBezTo>
                    <a:pt x="1346" y="646"/>
                    <a:pt x="798" y="182"/>
                    <a:pt x="132" y="3"/>
                  </a:cubicBezTo>
                  <a:cubicBezTo>
                    <a:pt x="124" y="2"/>
                    <a:pt x="116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61425" y="1606225"/>
              <a:ext cx="132475" cy="180400"/>
            </a:xfrm>
            <a:custGeom>
              <a:avLst/>
              <a:gdLst/>
              <a:ahLst/>
              <a:cxnLst/>
              <a:rect l="l" t="t" r="r" b="b"/>
              <a:pathLst>
                <a:path w="5299" h="7216" extrusionOk="0">
                  <a:moveTo>
                    <a:pt x="2679" y="3051"/>
                  </a:moveTo>
                  <a:cubicBezTo>
                    <a:pt x="2763" y="3241"/>
                    <a:pt x="4013" y="5611"/>
                    <a:pt x="4013" y="5611"/>
                  </a:cubicBezTo>
                  <a:cubicBezTo>
                    <a:pt x="3676" y="5943"/>
                    <a:pt x="3323" y="6085"/>
                    <a:pt x="2992" y="6085"/>
                  </a:cubicBezTo>
                  <a:cubicBezTo>
                    <a:pt x="2283" y="6085"/>
                    <a:pt x="1681" y="5431"/>
                    <a:pt x="1584" y="4610"/>
                  </a:cubicBezTo>
                  <a:cubicBezTo>
                    <a:pt x="1453" y="3408"/>
                    <a:pt x="2679" y="3051"/>
                    <a:pt x="2679" y="3051"/>
                  </a:cubicBezTo>
                  <a:close/>
                  <a:moveTo>
                    <a:pt x="2120" y="1"/>
                  </a:moveTo>
                  <a:cubicBezTo>
                    <a:pt x="2097" y="1"/>
                    <a:pt x="2073" y="5"/>
                    <a:pt x="2048" y="15"/>
                  </a:cubicBezTo>
                  <a:lnTo>
                    <a:pt x="1572" y="169"/>
                  </a:lnTo>
                  <a:lnTo>
                    <a:pt x="1405" y="229"/>
                  </a:lnTo>
                  <a:cubicBezTo>
                    <a:pt x="1346" y="253"/>
                    <a:pt x="1334" y="312"/>
                    <a:pt x="1346" y="372"/>
                  </a:cubicBezTo>
                  <a:cubicBezTo>
                    <a:pt x="1441" y="610"/>
                    <a:pt x="1631" y="1229"/>
                    <a:pt x="1608" y="1812"/>
                  </a:cubicBezTo>
                  <a:cubicBezTo>
                    <a:pt x="1560" y="2539"/>
                    <a:pt x="0" y="2836"/>
                    <a:pt x="619" y="4991"/>
                  </a:cubicBezTo>
                  <a:cubicBezTo>
                    <a:pt x="1055" y="6481"/>
                    <a:pt x="1942" y="7216"/>
                    <a:pt x="2914" y="7216"/>
                  </a:cubicBezTo>
                  <a:cubicBezTo>
                    <a:pt x="3216" y="7216"/>
                    <a:pt x="3526" y="7145"/>
                    <a:pt x="3834" y="7004"/>
                  </a:cubicBezTo>
                  <a:lnTo>
                    <a:pt x="3846" y="7004"/>
                  </a:lnTo>
                  <a:cubicBezTo>
                    <a:pt x="3965" y="6944"/>
                    <a:pt x="4084" y="6884"/>
                    <a:pt x="4227" y="6801"/>
                  </a:cubicBezTo>
                  <a:cubicBezTo>
                    <a:pt x="4525" y="6599"/>
                    <a:pt x="4846" y="6396"/>
                    <a:pt x="5084" y="6122"/>
                  </a:cubicBezTo>
                  <a:cubicBezTo>
                    <a:pt x="5299" y="5884"/>
                    <a:pt x="5096" y="5706"/>
                    <a:pt x="4977" y="5468"/>
                  </a:cubicBezTo>
                  <a:cubicBezTo>
                    <a:pt x="4846" y="5206"/>
                    <a:pt x="4703" y="4920"/>
                    <a:pt x="4560" y="4646"/>
                  </a:cubicBezTo>
                  <a:cubicBezTo>
                    <a:pt x="4060" y="3658"/>
                    <a:pt x="3572" y="2658"/>
                    <a:pt x="3060" y="1670"/>
                  </a:cubicBezTo>
                  <a:lnTo>
                    <a:pt x="2274" y="98"/>
                  </a:lnTo>
                  <a:cubicBezTo>
                    <a:pt x="2239" y="36"/>
                    <a:pt x="2185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397725" y="1681875"/>
              <a:ext cx="64025" cy="90825"/>
            </a:xfrm>
            <a:custGeom>
              <a:avLst/>
              <a:gdLst/>
              <a:ahLst/>
              <a:cxnLst/>
              <a:rect l="l" t="t" r="r" b="b"/>
              <a:pathLst>
                <a:path w="2561" h="3633" fill="none" extrusionOk="0">
                  <a:moveTo>
                    <a:pt x="2561" y="2585"/>
                  </a:moveTo>
                  <a:cubicBezTo>
                    <a:pt x="2561" y="2585"/>
                    <a:pt x="1322" y="215"/>
                    <a:pt x="1227" y="1"/>
                  </a:cubicBezTo>
                  <a:cubicBezTo>
                    <a:pt x="1227" y="1"/>
                    <a:pt x="1" y="358"/>
                    <a:pt x="132" y="1584"/>
                  </a:cubicBezTo>
                  <a:cubicBezTo>
                    <a:pt x="275" y="2787"/>
                    <a:pt x="1501" y="3632"/>
                    <a:pt x="2561" y="2585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extrusionOk="0">
                  <a:moveTo>
                    <a:pt x="726" y="1"/>
                  </a:moveTo>
                  <a:lnTo>
                    <a:pt x="726" y="1"/>
                  </a:lnTo>
                  <a:cubicBezTo>
                    <a:pt x="726" y="1"/>
                    <a:pt x="0" y="572"/>
                    <a:pt x="119" y="1441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fill="none" extrusionOk="0">
                  <a:moveTo>
                    <a:pt x="726" y="1"/>
                  </a:moveTo>
                  <a:cubicBezTo>
                    <a:pt x="726" y="1"/>
                    <a:pt x="0" y="572"/>
                    <a:pt x="119" y="1441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extrusionOk="0">
                  <a:moveTo>
                    <a:pt x="0" y="1"/>
                  </a:moveTo>
                  <a:lnTo>
                    <a:pt x="179" y="1394"/>
                  </a:lnTo>
                  <a:cubicBezTo>
                    <a:pt x="369" y="116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fill="none" extrusionOk="0">
                  <a:moveTo>
                    <a:pt x="0" y="1"/>
                  </a:moveTo>
                  <a:cubicBezTo>
                    <a:pt x="0" y="1"/>
                    <a:pt x="369" y="1168"/>
                    <a:pt x="179" y="1394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371250" y="1530550"/>
              <a:ext cx="13400" cy="11875"/>
            </a:xfrm>
            <a:custGeom>
              <a:avLst/>
              <a:gdLst/>
              <a:ahLst/>
              <a:cxnLst/>
              <a:rect l="l" t="t" r="r" b="b"/>
              <a:pathLst>
                <a:path w="536" h="475" extrusionOk="0">
                  <a:moveTo>
                    <a:pt x="276" y="1"/>
                  </a:moveTo>
                  <a:cubicBezTo>
                    <a:pt x="245" y="1"/>
                    <a:pt x="212" y="6"/>
                    <a:pt x="179" y="17"/>
                  </a:cubicBezTo>
                  <a:cubicBezTo>
                    <a:pt x="60" y="65"/>
                    <a:pt x="0" y="208"/>
                    <a:pt x="48" y="327"/>
                  </a:cubicBezTo>
                  <a:cubicBezTo>
                    <a:pt x="84" y="418"/>
                    <a:pt x="177" y="474"/>
                    <a:pt x="271" y="474"/>
                  </a:cubicBezTo>
                  <a:cubicBezTo>
                    <a:pt x="300" y="474"/>
                    <a:pt x="329" y="469"/>
                    <a:pt x="357" y="458"/>
                  </a:cubicBezTo>
                  <a:cubicBezTo>
                    <a:pt x="476" y="422"/>
                    <a:pt x="536" y="267"/>
                    <a:pt x="500" y="148"/>
                  </a:cubicBezTo>
                  <a:cubicBezTo>
                    <a:pt x="464" y="57"/>
                    <a:pt x="378" y="1"/>
                    <a:pt x="276" y="1"/>
                  </a:cubicBezTo>
                  <a:close/>
                </a:path>
              </a:pathLst>
            </a:custGeom>
            <a:solidFill>
              <a:srgbClr val="C7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72725" y="1531700"/>
              <a:ext cx="11350" cy="9675"/>
            </a:xfrm>
            <a:custGeom>
              <a:avLst/>
              <a:gdLst/>
              <a:ahLst/>
              <a:cxnLst/>
              <a:rect l="l" t="t" r="r" b="b"/>
              <a:pathLst>
                <a:path w="454" h="387" extrusionOk="0">
                  <a:moveTo>
                    <a:pt x="228" y="0"/>
                  </a:moveTo>
                  <a:cubicBezTo>
                    <a:pt x="203" y="0"/>
                    <a:pt x="178" y="6"/>
                    <a:pt x="156" y="19"/>
                  </a:cubicBezTo>
                  <a:cubicBezTo>
                    <a:pt x="60" y="55"/>
                    <a:pt x="1" y="162"/>
                    <a:pt x="48" y="269"/>
                  </a:cubicBezTo>
                  <a:cubicBezTo>
                    <a:pt x="86" y="335"/>
                    <a:pt x="162" y="387"/>
                    <a:pt x="240" y="387"/>
                  </a:cubicBezTo>
                  <a:cubicBezTo>
                    <a:pt x="259" y="387"/>
                    <a:pt x="279" y="383"/>
                    <a:pt x="298" y="376"/>
                  </a:cubicBezTo>
                  <a:cubicBezTo>
                    <a:pt x="394" y="329"/>
                    <a:pt x="453" y="221"/>
                    <a:pt x="406" y="114"/>
                  </a:cubicBezTo>
                  <a:cubicBezTo>
                    <a:pt x="371" y="45"/>
                    <a:pt x="298" y="0"/>
                    <a:pt x="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376600" y="1535325"/>
              <a:ext cx="3300" cy="2925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9" y="0"/>
                  </a:moveTo>
                  <a:cubicBezTo>
                    <a:pt x="62" y="0"/>
                    <a:pt x="55" y="2"/>
                    <a:pt x="48" y="5"/>
                  </a:cubicBezTo>
                  <a:cubicBezTo>
                    <a:pt x="12" y="17"/>
                    <a:pt x="1" y="53"/>
                    <a:pt x="12" y="76"/>
                  </a:cubicBezTo>
                  <a:cubicBezTo>
                    <a:pt x="21" y="103"/>
                    <a:pt x="44" y="117"/>
                    <a:pt x="64" y="117"/>
                  </a:cubicBezTo>
                  <a:cubicBezTo>
                    <a:pt x="71" y="117"/>
                    <a:pt x="78" y="115"/>
                    <a:pt x="84" y="112"/>
                  </a:cubicBezTo>
                  <a:cubicBezTo>
                    <a:pt x="120" y="88"/>
                    <a:pt x="131" y="65"/>
                    <a:pt x="120" y="29"/>
                  </a:cubicBezTo>
                  <a:cubicBezTo>
                    <a:pt x="111" y="11"/>
                    <a:pt x="89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8" name="Google Shape;1058;p18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059" name="Google Shape;1059;p1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060" name="Google Shape;1060;p1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1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1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1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1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1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1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1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2" name="Google Shape;1102;p1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4" name="Google Shape;1104;p18"/>
          <p:cNvSpPr txBox="1">
            <a:spLocks noGrp="1"/>
          </p:cNvSpPr>
          <p:nvPr>
            <p:ph type="title"/>
          </p:nvPr>
        </p:nvSpPr>
        <p:spPr>
          <a:xfrm>
            <a:off x="720000" y="1637550"/>
            <a:ext cx="3597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8"/>
          <p:cNvSpPr txBox="1">
            <a:spLocks noGrp="1"/>
          </p:cNvSpPr>
          <p:nvPr>
            <p:ph type="subTitle" idx="1"/>
          </p:nvPr>
        </p:nvSpPr>
        <p:spPr>
          <a:xfrm>
            <a:off x="720000" y="2700750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19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108" name="Google Shape;1108;p1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09" name="Google Shape;1109;p1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1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1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1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1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1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1" name="Google Shape;1151;p1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19"/>
          <p:cNvSpPr txBox="1">
            <a:spLocks noGrp="1"/>
          </p:cNvSpPr>
          <p:nvPr>
            <p:ph type="title"/>
          </p:nvPr>
        </p:nvSpPr>
        <p:spPr>
          <a:xfrm>
            <a:off x="4412839" y="1501200"/>
            <a:ext cx="3593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9"/>
          <p:cNvSpPr txBox="1">
            <a:spLocks noGrp="1"/>
          </p:cNvSpPr>
          <p:nvPr>
            <p:ph type="subTitle" idx="1"/>
          </p:nvPr>
        </p:nvSpPr>
        <p:spPr>
          <a:xfrm>
            <a:off x="4413010" y="2562000"/>
            <a:ext cx="3593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20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157" name="Google Shape;1157;p20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58" name="Google Shape;1158;p20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0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0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0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0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0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0"/>
          <p:cNvSpPr txBox="1">
            <a:spLocks noGrp="1"/>
          </p:cNvSpPr>
          <p:nvPr>
            <p:ph type="subTitle" idx="1"/>
          </p:nvPr>
        </p:nvSpPr>
        <p:spPr>
          <a:xfrm>
            <a:off x="4938776" y="2393499"/>
            <a:ext cx="2758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0"/>
          <p:cNvSpPr txBox="1">
            <a:spLocks noGrp="1"/>
          </p:cNvSpPr>
          <p:nvPr>
            <p:ph type="subTitle" idx="2"/>
          </p:nvPr>
        </p:nvSpPr>
        <p:spPr>
          <a:xfrm>
            <a:off x="1447025" y="2393499"/>
            <a:ext cx="2758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0"/>
          <p:cNvSpPr txBox="1">
            <a:spLocks noGrp="1"/>
          </p:cNvSpPr>
          <p:nvPr>
            <p:ph type="subTitle" idx="3"/>
          </p:nvPr>
        </p:nvSpPr>
        <p:spPr>
          <a:xfrm>
            <a:off x="1447025" y="1834600"/>
            <a:ext cx="2758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06" name="Google Shape;1206;p20"/>
          <p:cNvSpPr txBox="1">
            <a:spLocks noGrp="1"/>
          </p:cNvSpPr>
          <p:nvPr>
            <p:ph type="subTitle" idx="4"/>
          </p:nvPr>
        </p:nvSpPr>
        <p:spPr>
          <a:xfrm>
            <a:off x="4938779" y="1834600"/>
            <a:ext cx="2758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207" name="Google Shape;1207;p20"/>
          <p:cNvGrpSpPr/>
          <p:nvPr/>
        </p:nvGrpSpPr>
        <p:grpSpPr>
          <a:xfrm>
            <a:off x="6773636" y="3610516"/>
            <a:ext cx="3065501" cy="2410866"/>
            <a:chOff x="3776650" y="1311300"/>
            <a:chExt cx="275950" cy="217025"/>
          </a:xfrm>
        </p:grpSpPr>
        <p:sp>
          <p:nvSpPr>
            <p:cNvPr id="1208" name="Google Shape;1208;p20"/>
            <p:cNvSpPr/>
            <p:nvPr/>
          </p:nvSpPr>
          <p:spPr>
            <a:xfrm>
              <a:off x="3779625" y="1313675"/>
              <a:ext cx="272975" cy="214650"/>
            </a:xfrm>
            <a:custGeom>
              <a:avLst/>
              <a:gdLst/>
              <a:ahLst/>
              <a:cxnLst/>
              <a:rect l="l" t="t" r="r" b="b"/>
              <a:pathLst>
                <a:path w="10919" h="8586" extrusionOk="0">
                  <a:moveTo>
                    <a:pt x="9085" y="1"/>
                  </a:moveTo>
                  <a:lnTo>
                    <a:pt x="1" y="2942"/>
                  </a:lnTo>
                  <a:lnTo>
                    <a:pt x="1822" y="8585"/>
                  </a:lnTo>
                  <a:lnTo>
                    <a:pt x="10919" y="5644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3776650" y="1311300"/>
              <a:ext cx="272975" cy="214925"/>
            </a:xfrm>
            <a:custGeom>
              <a:avLst/>
              <a:gdLst/>
              <a:ahLst/>
              <a:cxnLst/>
              <a:rect l="l" t="t" r="r" b="b"/>
              <a:pathLst>
                <a:path w="10919" h="8597" extrusionOk="0">
                  <a:moveTo>
                    <a:pt x="9085" y="1"/>
                  </a:moveTo>
                  <a:lnTo>
                    <a:pt x="1" y="2941"/>
                  </a:lnTo>
                  <a:lnTo>
                    <a:pt x="1822" y="8597"/>
                  </a:lnTo>
                  <a:lnTo>
                    <a:pt x="10919" y="5656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99950" y="1379350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8" y="0"/>
                    <a:pt x="581" y="9"/>
                    <a:pt x="581" y="17"/>
                  </a:cubicBezTo>
                  <a:lnTo>
                    <a:pt x="21" y="1493"/>
                  </a:lnTo>
                  <a:cubicBezTo>
                    <a:pt x="0" y="1514"/>
                    <a:pt x="24" y="1543"/>
                    <a:pt x="46" y="1543"/>
                  </a:cubicBezTo>
                  <a:cubicBezTo>
                    <a:pt x="50" y="1543"/>
                    <a:pt x="53" y="1543"/>
                    <a:pt x="57" y="1541"/>
                  </a:cubicBezTo>
                  <a:lnTo>
                    <a:pt x="331" y="1446"/>
                  </a:lnTo>
                  <a:cubicBezTo>
                    <a:pt x="342" y="1446"/>
                    <a:pt x="378" y="1446"/>
                    <a:pt x="378" y="1470"/>
                  </a:cubicBezTo>
                  <a:lnTo>
                    <a:pt x="1605" y="5303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2" y="5326"/>
                    <a:pt x="1648" y="5323"/>
                    <a:pt x="1652" y="5315"/>
                  </a:cubicBezTo>
                  <a:lnTo>
                    <a:pt x="2855" y="4934"/>
                  </a:lnTo>
                  <a:cubicBezTo>
                    <a:pt x="2867" y="4934"/>
                    <a:pt x="2890" y="4899"/>
                    <a:pt x="2867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3" y="915"/>
                    <a:pt x="1939" y="917"/>
                    <a:pt x="1943" y="917"/>
                  </a:cubicBezTo>
                  <a:cubicBezTo>
                    <a:pt x="1961" y="917"/>
                    <a:pt x="195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3797388" y="1379309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0" y="1493"/>
                  </a:lnTo>
                  <a:cubicBezTo>
                    <a:pt x="1" y="1523"/>
                    <a:pt x="22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8"/>
                  </a:lnTo>
                  <a:cubicBezTo>
                    <a:pt x="342" y="1458"/>
                    <a:pt x="378" y="1458"/>
                    <a:pt x="378" y="1470"/>
                  </a:cubicBezTo>
                  <a:lnTo>
                    <a:pt x="1604" y="5303"/>
                  </a:lnTo>
                  <a:cubicBezTo>
                    <a:pt x="1604" y="5321"/>
                    <a:pt x="1623" y="5332"/>
                    <a:pt x="1638" y="5332"/>
                  </a:cubicBezTo>
                  <a:cubicBezTo>
                    <a:pt x="1644" y="5332"/>
                    <a:pt x="1648" y="5330"/>
                    <a:pt x="1652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87"/>
                  </a:cubicBezTo>
                  <a:lnTo>
                    <a:pt x="1640" y="1053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5" y="910"/>
                  </a:lnTo>
                  <a:cubicBezTo>
                    <a:pt x="1937" y="915"/>
                    <a:pt x="1946" y="916"/>
                    <a:pt x="1954" y="916"/>
                  </a:cubicBezTo>
                  <a:cubicBezTo>
                    <a:pt x="1984" y="916"/>
                    <a:pt x="1978" y="884"/>
                    <a:pt x="1949" y="874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3852050" y="1362675"/>
              <a:ext cx="72250" cy="133025"/>
            </a:xfrm>
            <a:custGeom>
              <a:avLst/>
              <a:gdLst/>
              <a:ahLst/>
              <a:cxnLst/>
              <a:rect l="l" t="t" r="r" b="b"/>
              <a:pathLst>
                <a:path w="2890" h="5321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1" y="1494"/>
                  </a:lnTo>
                  <a:cubicBezTo>
                    <a:pt x="0" y="1514"/>
                    <a:pt x="24" y="1544"/>
                    <a:pt x="46" y="1544"/>
                  </a:cubicBezTo>
                  <a:cubicBezTo>
                    <a:pt x="50" y="1544"/>
                    <a:pt x="53" y="1543"/>
                    <a:pt x="56" y="1541"/>
                  </a:cubicBezTo>
                  <a:lnTo>
                    <a:pt x="330" y="1446"/>
                  </a:lnTo>
                  <a:cubicBezTo>
                    <a:pt x="342" y="1446"/>
                    <a:pt x="378" y="1446"/>
                    <a:pt x="378" y="1458"/>
                  </a:cubicBezTo>
                  <a:lnTo>
                    <a:pt x="1604" y="5304"/>
                  </a:lnTo>
                  <a:cubicBezTo>
                    <a:pt x="1604" y="5312"/>
                    <a:pt x="1622" y="5321"/>
                    <a:pt x="1637" y="5321"/>
                  </a:cubicBezTo>
                  <a:cubicBezTo>
                    <a:pt x="1643" y="5321"/>
                    <a:pt x="1648" y="5319"/>
                    <a:pt x="1652" y="5316"/>
                  </a:cubicBezTo>
                  <a:lnTo>
                    <a:pt x="2854" y="4935"/>
                  </a:lnTo>
                  <a:cubicBezTo>
                    <a:pt x="2866" y="4935"/>
                    <a:pt x="2890" y="4899"/>
                    <a:pt x="2866" y="4887"/>
                  </a:cubicBezTo>
                  <a:lnTo>
                    <a:pt x="1640" y="1041"/>
                  </a:lnTo>
                  <a:cubicBezTo>
                    <a:pt x="1640" y="1029"/>
                    <a:pt x="1640" y="994"/>
                    <a:pt x="1652" y="994"/>
                  </a:cubicBezTo>
                  <a:lnTo>
                    <a:pt x="1926" y="910"/>
                  </a:lnTo>
                  <a:cubicBezTo>
                    <a:pt x="1930" y="912"/>
                    <a:pt x="1935" y="913"/>
                    <a:pt x="1938" y="913"/>
                  </a:cubicBezTo>
                  <a:cubicBezTo>
                    <a:pt x="1961" y="913"/>
                    <a:pt x="1960" y="883"/>
                    <a:pt x="1949" y="863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3847973" y="13630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9" y="0"/>
                    <a:pt x="581" y="9"/>
                    <a:pt x="581" y="17"/>
                  </a:cubicBezTo>
                  <a:lnTo>
                    <a:pt x="21" y="1494"/>
                  </a:lnTo>
                  <a:cubicBezTo>
                    <a:pt x="1" y="1514"/>
                    <a:pt x="24" y="1544"/>
                    <a:pt x="47" y="1544"/>
                  </a:cubicBezTo>
                  <a:cubicBezTo>
                    <a:pt x="50" y="1544"/>
                    <a:pt x="54" y="1543"/>
                    <a:pt x="57" y="1541"/>
                  </a:cubicBezTo>
                  <a:lnTo>
                    <a:pt x="331" y="1446"/>
                  </a:lnTo>
                  <a:cubicBezTo>
                    <a:pt x="343" y="1446"/>
                    <a:pt x="378" y="1446"/>
                    <a:pt x="378" y="1470"/>
                  </a:cubicBezTo>
                  <a:lnTo>
                    <a:pt x="1605" y="5304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3" y="5326"/>
                    <a:pt x="1649" y="5323"/>
                    <a:pt x="1652" y="5315"/>
                  </a:cubicBezTo>
                  <a:lnTo>
                    <a:pt x="2855" y="4934"/>
                  </a:lnTo>
                  <a:cubicBezTo>
                    <a:pt x="2879" y="4934"/>
                    <a:pt x="2890" y="4899"/>
                    <a:pt x="2879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8" y="915"/>
                    <a:pt x="1947" y="917"/>
                    <a:pt x="1954" y="917"/>
                  </a:cubicBezTo>
                  <a:cubicBezTo>
                    <a:pt x="1984" y="917"/>
                    <a:pt x="197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3904175" y="1345725"/>
              <a:ext cx="72225" cy="133300"/>
            </a:xfrm>
            <a:custGeom>
              <a:avLst/>
              <a:gdLst/>
              <a:ahLst/>
              <a:cxnLst/>
              <a:rect l="l" t="t" r="r" b="b"/>
              <a:pathLst>
                <a:path w="2889" h="5332" extrusionOk="0">
                  <a:moveTo>
                    <a:pt x="613" y="0"/>
                  </a:moveTo>
                  <a:cubicBezTo>
                    <a:pt x="598" y="0"/>
                    <a:pt x="579" y="11"/>
                    <a:pt x="579" y="29"/>
                  </a:cubicBezTo>
                  <a:lnTo>
                    <a:pt x="19" y="1493"/>
                  </a:lnTo>
                  <a:cubicBezTo>
                    <a:pt x="1" y="1521"/>
                    <a:pt x="18" y="1548"/>
                    <a:pt x="38" y="1548"/>
                  </a:cubicBezTo>
                  <a:cubicBezTo>
                    <a:pt x="44" y="1548"/>
                    <a:pt x="50" y="1546"/>
                    <a:pt x="55" y="1541"/>
                  </a:cubicBezTo>
                  <a:lnTo>
                    <a:pt x="329" y="1457"/>
                  </a:lnTo>
                  <a:cubicBezTo>
                    <a:pt x="341" y="1457"/>
                    <a:pt x="376" y="1457"/>
                    <a:pt x="376" y="1469"/>
                  </a:cubicBezTo>
                  <a:lnTo>
                    <a:pt x="1603" y="5315"/>
                  </a:lnTo>
                  <a:cubicBezTo>
                    <a:pt x="1603" y="5323"/>
                    <a:pt x="1621" y="5332"/>
                    <a:pt x="1635" y="5332"/>
                  </a:cubicBezTo>
                  <a:cubicBezTo>
                    <a:pt x="1641" y="5332"/>
                    <a:pt x="1647" y="5330"/>
                    <a:pt x="1650" y="5327"/>
                  </a:cubicBezTo>
                  <a:lnTo>
                    <a:pt x="2853" y="4934"/>
                  </a:lnTo>
                  <a:cubicBezTo>
                    <a:pt x="2865" y="4934"/>
                    <a:pt x="2889" y="4910"/>
                    <a:pt x="2865" y="4898"/>
                  </a:cubicBezTo>
                  <a:lnTo>
                    <a:pt x="1638" y="1052"/>
                  </a:lnTo>
                  <a:cubicBezTo>
                    <a:pt x="1638" y="1041"/>
                    <a:pt x="1638" y="1005"/>
                    <a:pt x="1650" y="1005"/>
                  </a:cubicBezTo>
                  <a:lnTo>
                    <a:pt x="1924" y="922"/>
                  </a:lnTo>
                  <a:cubicBezTo>
                    <a:pt x="1960" y="922"/>
                    <a:pt x="1960" y="886"/>
                    <a:pt x="1948" y="874"/>
                  </a:cubicBezTo>
                  <a:lnTo>
                    <a:pt x="626" y="5"/>
                  </a:lnTo>
                  <a:cubicBezTo>
                    <a:pt x="623" y="2"/>
                    <a:pt x="61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3900073" y="13462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2" y="0"/>
                  </a:moveTo>
                  <a:cubicBezTo>
                    <a:pt x="597" y="0"/>
                    <a:pt x="580" y="14"/>
                    <a:pt x="580" y="22"/>
                  </a:cubicBezTo>
                  <a:lnTo>
                    <a:pt x="21" y="1499"/>
                  </a:lnTo>
                  <a:cubicBezTo>
                    <a:pt x="0" y="1519"/>
                    <a:pt x="24" y="1549"/>
                    <a:pt x="46" y="1549"/>
                  </a:cubicBezTo>
                  <a:cubicBezTo>
                    <a:pt x="50" y="1549"/>
                    <a:pt x="53" y="1548"/>
                    <a:pt x="56" y="1546"/>
                  </a:cubicBezTo>
                  <a:lnTo>
                    <a:pt x="330" y="1451"/>
                  </a:lnTo>
                  <a:cubicBezTo>
                    <a:pt x="342" y="1451"/>
                    <a:pt x="378" y="1451"/>
                    <a:pt x="378" y="1463"/>
                  </a:cubicBezTo>
                  <a:lnTo>
                    <a:pt x="1604" y="5309"/>
                  </a:lnTo>
                  <a:cubicBezTo>
                    <a:pt x="1604" y="5317"/>
                    <a:pt x="1622" y="5326"/>
                    <a:pt x="1637" y="5326"/>
                  </a:cubicBezTo>
                  <a:cubicBezTo>
                    <a:pt x="1643" y="5326"/>
                    <a:pt x="1648" y="5324"/>
                    <a:pt x="1652" y="5321"/>
                  </a:cubicBezTo>
                  <a:lnTo>
                    <a:pt x="2854" y="4940"/>
                  </a:lnTo>
                  <a:cubicBezTo>
                    <a:pt x="2878" y="4940"/>
                    <a:pt x="2890" y="4904"/>
                    <a:pt x="2878" y="4892"/>
                  </a:cubicBezTo>
                  <a:lnTo>
                    <a:pt x="1640" y="1046"/>
                  </a:lnTo>
                  <a:cubicBezTo>
                    <a:pt x="1640" y="1034"/>
                    <a:pt x="1640" y="999"/>
                    <a:pt x="1652" y="999"/>
                  </a:cubicBezTo>
                  <a:lnTo>
                    <a:pt x="1926" y="915"/>
                  </a:lnTo>
                  <a:cubicBezTo>
                    <a:pt x="1961" y="915"/>
                    <a:pt x="1985" y="880"/>
                    <a:pt x="1949" y="868"/>
                  </a:cubicBezTo>
                  <a:lnTo>
                    <a:pt x="628" y="11"/>
                  </a:lnTo>
                  <a:cubicBezTo>
                    <a:pt x="624" y="3"/>
                    <a:pt x="618" y="0"/>
                    <a:pt x="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3955900" y="1329050"/>
              <a:ext cx="72000" cy="133300"/>
            </a:xfrm>
            <a:custGeom>
              <a:avLst/>
              <a:gdLst/>
              <a:ahLst/>
              <a:cxnLst/>
              <a:rect l="l" t="t" r="r" b="b"/>
              <a:pathLst>
                <a:path w="2880" h="5332" extrusionOk="0">
                  <a:moveTo>
                    <a:pt x="609" y="0"/>
                  </a:moveTo>
                  <a:cubicBezTo>
                    <a:pt x="593" y="0"/>
                    <a:pt x="581" y="8"/>
                    <a:pt x="581" y="17"/>
                  </a:cubicBezTo>
                  <a:lnTo>
                    <a:pt x="10" y="1493"/>
                  </a:lnTo>
                  <a:cubicBezTo>
                    <a:pt x="0" y="1523"/>
                    <a:pt x="23" y="1544"/>
                    <a:pt x="44" y="1544"/>
                  </a:cubicBezTo>
                  <a:cubicBezTo>
                    <a:pt x="49" y="1544"/>
                    <a:pt x="53" y="1543"/>
                    <a:pt x="58" y="1541"/>
                  </a:cubicBezTo>
                  <a:lnTo>
                    <a:pt x="331" y="1458"/>
                  </a:lnTo>
                  <a:cubicBezTo>
                    <a:pt x="343" y="1458"/>
                    <a:pt x="367" y="1458"/>
                    <a:pt x="367" y="1469"/>
                  </a:cubicBezTo>
                  <a:lnTo>
                    <a:pt x="1605" y="5303"/>
                  </a:lnTo>
                  <a:cubicBezTo>
                    <a:pt x="1605" y="5321"/>
                    <a:pt x="1625" y="5332"/>
                    <a:pt x="1639" y="5332"/>
                  </a:cubicBezTo>
                  <a:cubicBezTo>
                    <a:pt x="1645" y="5332"/>
                    <a:pt x="1650" y="5330"/>
                    <a:pt x="1653" y="5327"/>
                  </a:cubicBezTo>
                  <a:lnTo>
                    <a:pt x="2856" y="4934"/>
                  </a:lnTo>
                  <a:cubicBezTo>
                    <a:pt x="2867" y="4934"/>
                    <a:pt x="2879" y="4910"/>
                    <a:pt x="2867" y="4887"/>
                  </a:cubicBezTo>
                  <a:lnTo>
                    <a:pt x="1641" y="1053"/>
                  </a:lnTo>
                  <a:cubicBezTo>
                    <a:pt x="1641" y="1041"/>
                    <a:pt x="1641" y="1005"/>
                    <a:pt x="1653" y="1005"/>
                  </a:cubicBezTo>
                  <a:lnTo>
                    <a:pt x="1915" y="910"/>
                  </a:lnTo>
                  <a:cubicBezTo>
                    <a:pt x="1923" y="912"/>
                    <a:pt x="1930" y="912"/>
                    <a:pt x="1937" y="912"/>
                  </a:cubicBezTo>
                  <a:cubicBezTo>
                    <a:pt x="1974" y="912"/>
                    <a:pt x="1971" y="884"/>
                    <a:pt x="1951" y="874"/>
                  </a:cubicBezTo>
                  <a:lnTo>
                    <a:pt x="629" y="5"/>
                  </a:lnTo>
                  <a:cubicBezTo>
                    <a:pt x="622" y="2"/>
                    <a:pt x="615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52173" y="1329384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4" y="0"/>
                  </a:moveTo>
                  <a:cubicBezTo>
                    <a:pt x="599" y="0"/>
                    <a:pt x="580" y="11"/>
                    <a:pt x="580" y="29"/>
                  </a:cubicBezTo>
                  <a:lnTo>
                    <a:pt x="20" y="1493"/>
                  </a:lnTo>
                  <a:cubicBezTo>
                    <a:pt x="1" y="1523"/>
                    <a:pt x="21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7"/>
                  </a:lnTo>
                  <a:cubicBezTo>
                    <a:pt x="342" y="1457"/>
                    <a:pt x="377" y="1457"/>
                    <a:pt x="377" y="1469"/>
                  </a:cubicBezTo>
                  <a:lnTo>
                    <a:pt x="1604" y="5315"/>
                  </a:lnTo>
                  <a:cubicBezTo>
                    <a:pt x="1604" y="5323"/>
                    <a:pt x="1622" y="5332"/>
                    <a:pt x="1636" y="5332"/>
                  </a:cubicBezTo>
                  <a:cubicBezTo>
                    <a:pt x="1642" y="5332"/>
                    <a:pt x="1648" y="5330"/>
                    <a:pt x="1651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98"/>
                  </a:cubicBezTo>
                  <a:lnTo>
                    <a:pt x="1640" y="1053"/>
                  </a:lnTo>
                  <a:cubicBezTo>
                    <a:pt x="1640" y="1041"/>
                    <a:pt x="1640" y="1005"/>
                    <a:pt x="1651" y="1005"/>
                  </a:cubicBezTo>
                  <a:lnTo>
                    <a:pt x="1925" y="922"/>
                  </a:lnTo>
                  <a:cubicBezTo>
                    <a:pt x="1961" y="922"/>
                    <a:pt x="1985" y="886"/>
                    <a:pt x="1949" y="874"/>
                  </a:cubicBezTo>
                  <a:lnTo>
                    <a:pt x="627" y="5"/>
                  </a:lnTo>
                  <a:cubicBezTo>
                    <a:pt x="624" y="2"/>
                    <a:pt x="619" y="0"/>
                    <a:pt x="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21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220" name="Google Shape;1220;p21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221" name="Google Shape;1221;p21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1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1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1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1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1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1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1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1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1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1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1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1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1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1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1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1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1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1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1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1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1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1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1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1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1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1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1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1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1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1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1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1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1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1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1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3" name="Google Shape;1263;p21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5" name="Google Shape;126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21"/>
          <p:cNvSpPr txBox="1">
            <a:spLocks noGrp="1"/>
          </p:cNvSpPr>
          <p:nvPr>
            <p:ph type="subTitle" idx="1"/>
          </p:nvPr>
        </p:nvSpPr>
        <p:spPr>
          <a:xfrm>
            <a:off x="4934537" y="1667625"/>
            <a:ext cx="33423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21"/>
          <p:cNvSpPr txBox="1">
            <a:spLocks noGrp="1"/>
          </p:cNvSpPr>
          <p:nvPr>
            <p:ph type="subTitle" idx="2"/>
          </p:nvPr>
        </p:nvSpPr>
        <p:spPr>
          <a:xfrm>
            <a:off x="1057900" y="1667625"/>
            <a:ext cx="33423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68" name="Google Shape;1268;p21"/>
          <p:cNvGrpSpPr/>
          <p:nvPr/>
        </p:nvGrpSpPr>
        <p:grpSpPr>
          <a:xfrm rot="4799437" flipH="1">
            <a:off x="968483" y="4146955"/>
            <a:ext cx="1370310" cy="2086740"/>
            <a:chOff x="603835" y="1149995"/>
            <a:chExt cx="526000" cy="801005"/>
          </a:xfrm>
        </p:grpSpPr>
        <p:sp>
          <p:nvSpPr>
            <p:cNvPr id="1269" name="Google Shape;1269;p21"/>
            <p:cNvSpPr/>
            <p:nvPr/>
          </p:nvSpPr>
          <p:spPr>
            <a:xfrm>
              <a:off x="603835" y="114999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2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277" name="Google Shape;1277;p22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278" name="Google Shape;1278;p22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2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2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2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2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2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2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2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2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2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2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2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2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2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2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2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2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2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2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2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2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2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2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2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2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2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2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2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2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2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2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2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2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2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2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2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2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0" name="Google Shape;1320;p22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2" name="Google Shape;132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3" name="Google Shape;1323;p22"/>
          <p:cNvSpPr txBox="1">
            <a:spLocks noGrp="1"/>
          </p:cNvSpPr>
          <p:nvPr>
            <p:ph type="subTitle" idx="1"/>
          </p:nvPr>
        </p:nvSpPr>
        <p:spPr>
          <a:xfrm>
            <a:off x="864363" y="2516956"/>
            <a:ext cx="22191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22"/>
          <p:cNvSpPr txBox="1">
            <a:spLocks noGrp="1"/>
          </p:cNvSpPr>
          <p:nvPr>
            <p:ph type="subTitle" idx="2"/>
          </p:nvPr>
        </p:nvSpPr>
        <p:spPr>
          <a:xfrm>
            <a:off x="3462448" y="2516956"/>
            <a:ext cx="22191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22"/>
          <p:cNvSpPr txBox="1">
            <a:spLocks noGrp="1"/>
          </p:cNvSpPr>
          <p:nvPr>
            <p:ph type="subTitle" idx="3"/>
          </p:nvPr>
        </p:nvSpPr>
        <p:spPr>
          <a:xfrm>
            <a:off x="6060540" y="2516956"/>
            <a:ext cx="22191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6" name="Google Shape;1326;p22"/>
          <p:cNvSpPr txBox="1">
            <a:spLocks noGrp="1"/>
          </p:cNvSpPr>
          <p:nvPr>
            <p:ph type="subTitle" idx="4"/>
          </p:nvPr>
        </p:nvSpPr>
        <p:spPr>
          <a:xfrm>
            <a:off x="864363" y="1856950"/>
            <a:ext cx="22191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27" name="Google Shape;1327;p22"/>
          <p:cNvSpPr txBox="1">
            <a:spLocks noGrp="1"/>
          </p:cNvSpPr>
          <p:nvPr>
            <p:ph type="subTitle" idx="5"/>
          </p:nvPr>
        </p:nvSpPr>
        <p:spPr>
          <a:xfrm>
            <a:off x="3462451" y="1856950"/>
            <a:ext cx="22191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6"/>
          </p:nvPr>
        </p:nvSpPr>
        <p:spPr>
          <a:xfrm>
            <a:off x="6060540" y="1856950"/>
            <a:ext cx="22191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329" name="Google Shape;1329;p22"/>
          <p:cNvGrpSpPr/>
          <p:nvPr/>
        </p:nvGrpSpPr>
        <p:grpSpPr>
          <a:xfrm>
            <a:off x="23277" y="3677127"/>
            <a:ext cx="1833132" cy="2011172"/>
            <a:chOff x="3844361" y="1060282"/>
            <a:chExt cx="281600" cy="308950"/>
          </a:xfrm>
        </p:grpSpPr>
        <p:sp>
          <p:nvSpPr>
            <p:cNvPr id="1330" name="Google Shape;1330;p22"/>
            <p:cNvSpPr/>
            <p:nvPr/>
          </p:nvSpPr>
          <p:spPr>
            <a:xfrm>
              <a:off x="3844361" y="1060282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" name="Google Shape;1335;p22"/>
          <p:cNvGrpSpPr/>
          <p:nvPr/>
        </p:nvGrpSpPr>
        <p:grpSpPr>
          <a:xfrm rot="255575">
            <a:off x="6791969" y="4045386"/>
            <a:ext cx="2201747" cy="1627308"/>
            <a:chOff x="2135375" y="1357925"/>
            <a:chExt cx="261950" cy="193600"/>
          </a:xfrm>
        </p:grpSpPr>
        <p:sp>
          <p:nvSpPr>
            <p:cNvPr id="1336" name="Google Shape;1336;p22"/>
            <p:cNvSpPr/>
            <p:nvPr/>
          </p:nvSpPr>
          <p:spPr>
            <a:xfrm>
              <a:off x="2140425" y="1363275"/>
              <a:ext cx="256900" cy="188250"/>
            </a:xfrm>
            <a:custGeom>
              <a:avLst/>
              <a:gdLst/>
              <a:ahLst/>
              <a:cxnLst/>
              <a:rect l="l" t="t" r="r" b="b"/>
              <a:pathLst>
                <a:path w="10276" h="7530" extrusionOk="0">
                  <a:moveTo>
                    <a:pt x="5280" y="1890"/>
                  </a:moveTo>
                  <a:cubicBezTo>
                    <a:pt x="5583" y="1890"/>
                    <a:pt x="5891" y="1942"/>
                    <a:pt x="6192" y="2053"/>
                  </a:cubicBezTo>
                  <a:cubicBezTo>
                    <a:pt x="7442" y="2506"/>
                    <a:pt x="8145" y="3839"/>
                    <a:pt x="7835" y="5101"/>
                  </a:cubicBezTo>
                  <a:lnTo>
                    <a:pt x="6061" y="4446"/>
                  </a:lnTo>
                  <a:cubicBezTo>
                    <a:pt x="6097" y="4149"/>
                    <a:pt x="5930" y="3851"/>
                    <a:pt x="5633" y="3744"/>
                  </a:cubicBezTo>
                  <a:cubicBezTo>
                    <a:pt x="5555" y="3716"/>
                    <a:pt x="5476" y="3702"/>
                    <a:pt x="5399" y="3702"/>
                  </a:cubicBezTo>
                  <a:cubicBezTo>
                    <a:pt x="5183" y="3702"/>
                    <a:pt x="4982" y="3809"/>
                    <a:pt x="4859" y="3994"/>
                  </a:cubicBezTo>
                  <a:lnTo>
                    <a:pt x="2954" y="3303"/>
                  </a:lnTo>
                  <a:cubicBezTo>
                    <a:pt x="3407" y="2424"/>
                    <a:pt x="4316" y="1890"/>
                    <a:pt x="5280" y="1890"/>
                  </a:cubicBezTo>
                  <a:close/>
                  <a:moveTo>
                    <a:pt x="5294" y="1"/>
                  </a:moveTo>
                  <a:cubicBezTo>
                    <a:pt x="3563" y="1"/>
                    <a:pt x="1922" y="1007"/>
                    <a:pt x="1180" y="2648"/>
                  </a:cubicBezTo>
                  <a:lnTo>
                    <a:pt x="572" y="2422"/>
                  </a:lnTo>
                  <a:lnTo>
                    <a:pt x="96" y="3732"/>
                  </a:lnTo>
                  <a:lnTo>
                    <a:pt x="1" y="3958"/>
                  </a:lnTo>
                  <a:lnTo>
                    <a:pt x="9681" y="7530"/>
                  </a:lnTo>
                  <a:lnTo>
                    <a:pt x="9764" y="7304"/>
                  </a:lnTo>
                  <a:lnTo>
                    <a:pt x="10240" y="5994"/>
                  </a:lnTo>
                  <a:lnTo>
                    <a:pt x="9621" y="5768"/>
                  </a:lnTo>
                  <a:cubicBezTo>
                    <a:pt x="10276" y="3518"/>
                    <a:pt x="9085" y="1112"/>
                    <a:pt x="6847" y="279"/>
                  </a:cubicBezTo>
                  <a:cubicBezTo>
                    <a:pt x="6336" y="90"/>
                    <a:pt x="5811" y="1"/>
                    <a:pt x="5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2135375" y="1357925"/>
              <a:ext cx="256600" cy="188250"/>
            </a:xfrm>
            <a:custGeom>
              <a:avLst/>
              <a:gdLst/>
              <a:ahLst/>
              <a:cxnLst/>
              <a:rect l="l" t="t" r="r" b="b"/>
              <a:pathLst>
                <a:path w="10264" h="7530" extrusionOk="0">
                  <a:moveTo>
                    <a:pt x="5292" y="1891"/>
                  </a:moveTo>
                  <a:cubicBezTo>
                    <a:pt x="5592" y="1891"/>
                    <a:pt x="5896" y="1943"/>
                    <a:pt x="6192" y="2053"/>
                  </a:cubicBezTo>
                  <a:cubicBezTo>
                    <a:pt x="7442" y="2517"/>
                    <a:pt x="8144" y="3839"/>
                    <a:pt x="7823" y="5101"/>
                  </a:cubicBezTo>
                  <a:lnTo>
                    <a:pt x="6061" y="4446"/>
                  </a:lnTo>
                  <a:cubicBezTo>
                    <a:pt x="6085" y="4148"/>
                    <a:pt x="5918" y="3851"/>
                    <a:pt x="5620" y="3755"/>
                  </a:cubicBezTo>
                  <a:cubicBezTo>
                    <a:pt x="5542" y="3727"/>
                    <a:pt x="5464" y="3714"/>
                    <a:pt x="5387" y="3714"/>
                  </a:cubicBezTo>
                  <a:cubicBezTo>
                    <a:pt x="5170" y="3714"/>
                    <a:pt x="4969" y="3821"/>
                    <a:pt x="4846" y="4005"/>
                  </a:cubicBezTo>
                  <a:lnTo>
                    <a:pt x="2941" y="3303"/>
                  </a:lnTo>
                  <a:cubicBezTo>
                    <a:pt x="3405" y="2430"/>
                    <a:pt x="4326" y="1891"/>
                    <a:pt x="5292" y="1891"/>
                  </a:cubicBezTo>
                  <a:close/>
                  <a:moveTo>
                    <a:pt x="5289" y="1"/>
                  </a:moveTo>
                  <a:cubicBezTo>
                    <a:pt x="3554" y="1"/>
                    <a:pt x="1919" y="1006"/>
                    <a:pt x="1167" y="2648"/>
                  </a:cubicBezTo>
                  <a:lnTo>
                    <a:pt x="560" y="2422"/>
                  </a:lnTo>
                  <a:lnTo>
                    <a:pt x="0" y="3958"/>
                  </a:lnTo>
                  <a:lnTo>
                    <a:pt x="9668" y="7530"/>
                  </a:lnTo>
                  <a:lnTo>
                    <a:pt x="10240" y="5994"/>
                  </a:lnTo>
                  <a:lnTo>
                    <a:pt x="9609" y="5779"/>
                  </a:lnTo>
                  <a:cubicBezTo>
                    <a:pt x="10264" y="3529"/>
                    <a:pt x="9073" y="1112"/>
                    <a:pt x="6847" y="279"/>
                  </a:cubicBezTo>
                  <a:cubicBezTo>
                    <a:pt x="6332" y="90"/>
                    <a:pt x="5806" y="1"/>
                    <a:pt x="5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2135375" y="1451500"/>
              <a:ext cx="243800" cy="94975"/>
            </a:xfrm>
            <a:custGeom>
              <a:avLst/>
              <a:gdLst/>
              <a:ahLst/>
              <a:cxnLst/>
              <a:rect l="l" t="t" r="r" b="b"/>
              <a:pathLst>
                <a:path w="9752" h="3799" extrusionOk="0">
                  <a:moveTo>
                    <a:pt x="84" y="0"/>
                  </a:moveTo>
                  <a:lnTo>
                    <a:pt x="0" y="227"/>
                  </a:lnTo>
                  <a:lnTo>
                    <a:pt x="9668" y="3799"/>
                  </a:lnTo>
                  <a:lnTo>
                    <a:pt x="9752" y="357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2278850" y="149525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19" y="1"/>
                  </a:moveTo>
                  <a:lnTo>
                    <a:pt x="0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2289850" y="1502100"/>
              <a:ext cx="2125" cy="5675"/>
            </a:xfrm>
            <a:custGeom>
              <a:avLst/>
              <a:gdLst/>
              <a:ahLst/>
              <a:cxnLst/>
              <a:rect l="l" t="t" r="r" b="b"/>
              <a:pathLst>
                <a:path w="85" h="227" fill="none" extrusionOk="0">
                  <a:moveTo>
                    <a:pt x="1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2299675" y="150300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2310700" y="1510125"/>
              <a:ext cx="2100" cy="5700"/>
            </a:xfrm>
            <a:custGeom>
              <a:avLst/>
              <a:gdLst/>
              <a:ahLst/>
              <a:cxnLst/>
              <a:rect l="l" t="t" r="r" b="b"/>
              <a:pathLst>
                <a:path w="84" h="228" fill="none" extrusionOk="0">
                  <a:moveTo>
                    <a:pt x="0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2320525" y="1510725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331225" y="1517875"/>
              <a:ext cx="2400" cy="5375"/>
            </a:xfrm>
            <a:custGeom>
              <a:avLst/>
              <a:gdLst/>
              <a:ahLst/>
              <a:cxnLst/>
              <a:rect l="l" t="t" r="r" b="b"/>
              <a:pathLst>
                <a:path w="96" h="215" fill="none" extrusionOk="0">
                  <a:moveTo>
                    <a:pt x="1" y="215"/>
                  </a:moveTo>
                  <a:lnTo>
                    <a:pt x="96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2341350" y="15181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2352375" y="1525325"/>
              <a:ext cx="2100" cy="5675"/>
            </a:xfrm>
            <a:custGeom>
              <a:avLst/>
              <a:gdLst/>
              <a:ahLst/>
              <a:cxnLst/>
              <a:rect l="l" t="t" r="r" b="b"/>
              <a:pathLst>
                <a:path w="84" h="227" fill="none" extrusionOk="0">
                  <a:moveTo>
                    <a:pt x="0" y="226"/>
                  </a:moveTo>
                  <a:lnTo>
                    <a:pt x="83" y="0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2362200" y="1526200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Google Shape;1349;p23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350" name="Google Shape;1350;p2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351" name="Google Shape;1351;p2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2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23"/>
          <p:cNvSpPr txBox="1">
            <a:spLocks noGrp="1"/>
          </p:cNvSpPr>
          <p:nvPr>
            <p:ph type="subTitle" idx="1"/>
          </p:nvPr>
        </p:nvSpPr>
        <p:spPr>
          <a:xfrm>
            <a:off x="3309586" y="17757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23"/>
          <p:cNvSpPr txBox="1">
            <a:spLocks noGrp="1"/>
          </p:cNvSpPr>
          <p:nvPr>
            <p:ph type="subTitle" idx="2"/>
          </p:nvPr>
        </p:nvSpPr>
        <p:spPr>
          <a:xfrm>
            <a:off x="5959164" y="17757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8" name="Google Shape;1398;p23"/>
          <p:cNvSpPr txBox="1">
            <a:spLocks noGrp="1"/>
          </p:cNvSpPr>
          <p:nvPr>
            <p:ph type="subTitle" idx="3"/>
          </p:nvPr>
        </p:nvSpPr>
        <p:spPr>
          <a:xfrm>
            <a:off x="3309586" y="3418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9" name="Google Shape;1399;p23"/>
          <p:cNvSpPr txBox="1">
            <a:spLocks noGrp="1"/>
          </p:cNvSpPr>
          <p:nvPr>
            <p:ph type="subTitle" idx="4"/>
          </p:nvPr>
        </p:nvSpPr>
        <p:spPr>
          <a:xfrm>
            <a:off x="5959164" y="3418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23"/>
          <p:cNvSpPr txBox="1">
            <a:spLocks noGrp="1"/>
          </p:cNvSpPr>
          <p:nvPr>
            <p:ph type="subTitle" idx="5"/>
          </p:nvPr>
        </p:nvSpPr>
        <p:spPr>
          <a:xfrm>
            <a:off x="3309611" y="13968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01" name="Google Shape;1401;p23"/>
          <p:cNvSpPr txBox="1">
            <a:spLocks noGrp="1"/>
          </p:cNvSpPr>
          <p:nvPr>
            <p:ph type="subTitle" idx="6"/>
          </p:nvPr>
        </p:nvSpPr>
        <p:spPr>
          <a:xfrm>
            <a:off x="3309611" y="30397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02" name="Google Shape;1402;p23"/>
          <p:cNvSpPr txBox="1">
            <a:spLocks noGrp="1"/>
          </p:cNvSpPr>
          <p:nvPr>
            <p:ph type="subTitle" idx="7"/>
          </p:nvPr>
        </p:nvSpPr>
        <p:spPr>
          <a:xfrm>
            <a:off x="5959186" y="13968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03" name="Google Shape;1403;p23"/>
          <p:cNvSpPr txBox="1">
            <a:spLocks noGrp="1"/>
          </p:cNvSpPr>
          <p:nvPr>
            <p:ph type="subTitle" idx="8"/>
          </p:nvPr>
        </p:nvSpPr>
        <p:spPr>
          <a:xfrm>
            <a:off x="5959186" y="30397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24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406" name="Google Shape;1406;p24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407" name="Google Shape;1407;p24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4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4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4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4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4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4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4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4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4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4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4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4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4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4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4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4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4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4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4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4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4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4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4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4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4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4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4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4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4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9" name="Google Shape;1449;p24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1" name="Google Shape;145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24"/>
          <p:cNvSpPr txBox="1">
            <a:spLocks noGrp="1"/>
          </p:cNvSpPr>
          <p:nvPr>
            <p:ph type="subTitle" idx="1"/>
          </p:nvPr>
        </p:nvSpPr>
        <p:spPr>
          <a:xfrm>
            <a:off x="919813" y="1906626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4"/>
          <p:cNvSpPr txBox="1">
            <a:spLocks noGrp="1"/>
          </p:cNvSpPr>
          <p:nvPr>
            <p:ph type="subTitle" idx="2"/>
          </p:nvPr>
        </p:nvSpPr>
        <p:spPr>
          <a:xfrm>
            <a:off x="3524672" y="1906626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4"/>
          <p:cNvSpPr txBox="1">
            <a:spLocks noGrp="1"/>
          </p:cNvSpPr>
          <p:nvPr>
            <p:ph type="subTitle" idx="3"/>
          </p:nvPr>
        </p:nvSpPr>
        <p:spPr>
          <a:xfrm>
            <a:off x="919864" y="3327788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5" name="Google Shape;1455;p24"/>
          <p:cNvSpPr txBox="1">
            <a:spLocks noGrp="1"/>
          </p:cNvSpPr>
          <p:nvPr>
            <p:ph type="subTitle" idx="4"/>
          </p:nvPr>
        </p:nvSpPr>
        <p:spPr>
          <a:xfrm>
            <a:off x="3524724" y="3327788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4"/>
          <p:cNvSpPr txBox="1">
            <a:spLocks noGrp="1"/>
          </p:cNvSpPr>
          <p:nvPr>
            <p:ph type="subTitle" idx="5"/>
          </p:nvPr>
        </p:nvSpPr>
        <p:spPr>
          <a:xfrm>
            <a:off x="6129532" y="1906626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4"/>
          <p:cNvSpPr txBox="1">
            <a:spLocks noGrp="1"/>
          </p:cNvSpPr>
          <p:nvPr>
            <p:ph type="subTitle" idx="6"/>
          </p:nvPr>
        </p:nvSpPr>
        <p:spPr>
          <a:xfrm>
            <a:off x="6129584" y="3327788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24"/>
          <p:cNvSpPr txBox="1">
            <a:spLocks noGrp="1"/>
          </p:cNvSpPr>
          <p:nvPr>
            <p:ph type="subTitle" idx="7"/>
          </p:nvPr>
        </p:nvSpPr>
        <p:spPr>
          <a:xfrm>
            <a:off x="923977" y="14894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9" name="Google Shape;1459;p24"/>
          <p:cNvSpPr txBox="1">
            <a:spLocks noGrp="1"/>
          </p:cNvSpPr>
          <p:nvPr>
            <p:ph type="subTitle" idx="8"/>
          </p:nvPr>
        </p:nvSpPr>
        <p:spPr>
          <a:xfrm>
            <a:off x="3528837" y="14894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0" name="Google Shape;1460;p24"/>
          <p:cNvSpPr txBox="1">
            <a:spLocks noGrp="1"/>
          </p:cNvSpPr>
          <p:nvPr>
            <p:ph type="subTitle" idx="9"/>
          </p:nvPr>
        </p:nvSpPr>
        <p:spPr>
          <a:xfrm>
            <a:off x="6133697" y="14894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1" name="Google Shape;1461;p24"/>
          <p:cNvSpPr txBox="1">
            <a:spLocks noGrp="1"/>
          </p:cNvSpPr>
          <p:nvPr>
            <p:ph type="subTitle" idx="13"/>
          </p:nvPr>
        </p:nvSpPr>
        <p:spPr>
          <a:xfrm>
            <a:off x="923977" y="29196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2" name="Google Shape;1462;p24"/>
          <p:cNvSpPr txBox="1">
            <a:spLocks noGrp="1"/>
          </p:cNvSpPr>
          <p:nvPr>
            <p:ph type="subTitle" idx="14"/>
          </p:nvPr>
        </p:nvSpPr>
        <p:spPr>
          <a:xfrm>
            <a:off x="3528837" y="29196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3" name="Google Shape;1463;p24"/>
          <p:cNvSpPr txBox="1">
            <a:spLocks noGrp="1"/>
          </p:cNvSpPr>
          <p:nvPr>
            <p:ph type="subTitle" idx="15"/>
          </p:nvPr>
        </p:nvSpPr>
        <p:spPr>
          <a:xfrm>
            <a:off x="6133697" y="29196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" name="Google Shape;1650;p27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651" name="Google Shape;1651;p2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652" name="Google Shape;1652;p2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4" name="Google Shape;1694;p2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6" name="Google Shape;1696;p27"/>
          <p:cNvSpPr txBox="1">
            <a:spLocks noGrp="1"/>
          </p:cNvSpPr>
          <p:nvPr>
            <p:ph type="title"/>
          </p:nvPr>
        </p:nvSpPr>
        <p:spPr>
          <a:xfrm>
            <a:off x="2347938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27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27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200" b="1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699" name="Google Shape;1699;p27"/>
          <p:cNvGrpSpPr/>
          <p:nvPr/>
        </p:nvGrpSpPr>
        <p:grpSpPr>
          <a:xfrm rot="-255578" flipH="1">
            <a:off x="-245937" y="64199"/>
            <a:ext cx="1777815" cy="1313992"/>
            <a:chOff x="2135375" y="1357925"/>
            <a:chExt cx="261950" cy="193600"/>
          </a:xfrm>
        </p:grpSpPr>
        <p:sp>
          <p:nvSpPr>
            <p:cNvPr id="1700" name="Google Shape;1700;p27"/>
            <p:cNvSpPr/>
            <p:nvPr/>
          </p:nvSpPr>
          <p:spPr>
            <a:xfrm>
              <a:off x="2140425" y="1363275"/>
              <a:ext cx="256900" cy="188250"/>
            </a:xfrm>
            <a:custGeom>
              <a:avLst/>
              <a:gdLst/>
              <a:ahLst/>
              <a:cxnLst/>
              <a:rect l="l" t="t" r="r" b="b"/>
              <a:pathLst>
                <a:path w="10276" h="7530" extrusionOk="0">
                  <a:moveTo>
                    <a:pt x="5280" y="1890"/>
                  </a:moveTo>
                  <a:cubicBezTo>
                    <a:pt x="5583" y="1890"/>
                    <a:pt x="5891" y="1942"/>
                    <a:pt x="6192" y="2053"/>
                  </a:cubicBezTo>
                  <a:cubicBezTo>
                    <a:pt x="7442" y="2506"/>
                    <a:pt x="8145" y="3839"/>
                    <a:pt x="7835" y="5101"/>
                  </a:cubicBezTo>
                  <a:lnTo>
                    <a:pt x="6061" y="4446"/>
                  </a:lnTo>
                  <a:cubicBezTo>
                    <a:pt x="6097" y="4149"/>
                    <a:pt x="5930" y="3851"/>
                    <a:pt x="5633" y="3744"/>
                  </a:cubicBezTo>
                  <a:cubicBezTo>
                    <a:pt x="5555" y="3716"/>
                    <a:pt x="5476" y="3702"/>
                    <a:pt x="5399" y="3702"/>
                  </a:cubicBezTo>
                  <a:cubicBezTo>
                    <a:pt x="5183" y="3702"/>
                    <a:pt x="4982" y="3809"/>
                    <a:pt x="4859" y="3994"/>
                  </a:cubicBezTo>
                  <a:lnTo>
                    <a:pt x="2954" y="3303"/>
                  </a:lnTo>
                  <a:cubicBezTo>
                    <a:pt x="3407" y="2424"/>
                    <a:pt x="4316" y="1890"/>
                    <a:pt x="5280" y="1890"/>
                  </a:cubicBezTo>
                  <a:close/>
                  <a:moveTo>
                    <a:pt x="5294" y="1"/>
                  </a:moveTo>
                  <a:cubicBezTo>
                    <a:pt x="3563" y="1"/>
                    <a:pt x="1922" y="1007"/>
                    <a:pt x="1180" y="2648"/>
                  </a:cubicBezTo>
                  <a:lnTo>
                    <a:pt x="572" y="2422"/>
                  </a:lnTo>
                  <a:lnTo>
                    <a:pt x="96" y="3732"/>
                  </a:lnTo>
                  <a:lnTo>
                    <a:pt x="1" y="3958"/>
                  </a:lnTo>
                  <a:lnTo>
                    <a:pt x="9681" y="7530"/>
                  </a:lnTo>
                  <a:lnTo>
                    <a:pt x="9764" y="7304"/>
                  </a:lnTo>
                  <a:lnTo>
                    <a:pt x="10240" y="5994"/>
                  </a:lnTo>
                  <a:lnTo>
                    <a:pt x="9621" y="5768"/>
                  </a:lnTo>
                  <a:cubicBezTo>
                    <a:pt x="10276" y="3518"/>
                    <a:pt x="9085" y="1112"/>
                    <a:pt x="6847" y="279"/>
                  </a:cubicBezTo>
                  <a:cubicBezTo>
                    <a:pt x="6336" y="90"/>
                    <a:pt x="5811" y="1"/>
                    <a:pt x="5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2135375" y="1357925"/>
              <a:ext cx="256600" cy="188250"/>
            </a:xfrm>
            <a:custGeom>
              <a:avLst/>
              <a:gdLst/>
              <a:ahLst/>
              <a:cxnLst/>
              <a:rect l="l" t="t" r="r" b="b"/>
              <a:pathLst>
                <a:path w="10264" h="7530" extrusionOk="0">
                  <a:moveTo>
                    <a:pt x="5292" y="1891"/>
                  </a:moveTo>
                  <a:cubicBezTo>
                    <a:pt x="5592" y="1891"/>
                    <a:pt x="5896" y="1943"/>
                    <a:pt x="6192" y="2053"/>
                  </a:cubicBezTo>
                  <a:cubicBezTo>
                    <a:pt x="7442" y="2517"/>
                    <a:pt x="8144" y="3839"/>
                    <a:pt x="7823" y="5101"/>
                  </a:cubicBezTo>
                  <a:lnTo>
                    <a:pt x="6061" y="4446"/>
                  </a:lnTo>
                  <a:cubicBezTo>
                    <a:pt x="6085" y="4148"/>
                    <a:pt x="5918" y="3851"/>
                    <a:pt x="5620" y="3755"/>
                  </a:cubicBezTo>
                  <a:cubicBezTo>
                    <a:pt x="5542" y="3727"/>
                    <a:pt x="5464" y="3714"/>
                    <a:pt x="5387" y="3714"/>
                  </a:cubicBezTo>
                  <a:cubicBezTo>
                    <a:pt x="5170" y="3714"/>
                    <a:pt x="4969" y="3821"/>
                    <a:pt x="4846" y="4005"/>
                  </a:cubicBezTo>
                  <a:lnTo>
                    <a:pt x="2941" y="3303"/>
                  </a:lnTo>
                  <a:cubicBezTo>
                    <a:pt x="3405" y="2430"/>
                    <a:pt x="4326" y="1891"/>
                    <a:pt x="5292" y="1891"/>
                  </a:cubicBezTo>
                  <a:close/>
                  <a:moveTo>
                    <a:pt x="5289" y="1"/>
                  </a:moveTo>
                  <a:cubicBezTo>
                    <a:pt x="3554" y="1"/>
                    <a:pt x="1919" y="1006"/>
                    <a:pt x="1167" y="2648"/>
                  </a:cubicBezTo>
                  <a:lnTo>
                    <a:pt x="560" y="2422"/>
                  </a:lnTo>
                  <a:lnTo>
                    <a:pt x="0" y="3958"/>
                  </a:lnTo>
                  <a:lnTo>
                    <a:pt x="9668" y="7530"/>
                  </a:lnTo>
                  <a:lnTo>
                    <a:pt x="10240" y="5994"/>
                  </a:lnTo>
                  <a:lnTo>
                    <a:pt x="9609" y="5779"/>
                  </a:lnTo>
                  <a:cubicBezTo>
                    <a:pt x="10264" y="3529"/>
                    <a:pt x="9073" y="1112"/>
                    <a:pt x="6847" y="279"/>
                  </a:cubicBezTo>
                  <a:cubicBezTo>
                    <a:pt x="6332" y="90"/>
                    <a:pt x="5806" y="1"/>
                    <a:pt x="5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2135375" y="1451500"/>
              <a:ext cx="243800" cy="94975"/>
            </a:xfrm>
            <a:custGeom>
              <a:avLst/>
              <a:gdLst/>
              <a:ahLst/>
              <a:cxnLst/>
              <a:rect l="l" t="t" r="r" b="b"/>
              <a:pathLst>
                <a:path w="9752" h="3799" extrusionOk="0">
                  <a:moveTo>
                    <a:pt x="84" y="0"/>
                  </a:moveTo>
                  <a:lnTo>
                    <a:pt x="0" y="227"/>
                  </a:lnTo>
                  <a:lnTo>
                    <a:pt x="9668" y="3799"/>
                  </a:lnTo>
                  <a:lnTo>
                    <a:pt x="9752" y="357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2278850" y="149525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19" y="1"/>
                  </a:moveTo>
                  <a:lnTo>
                    <a:pt x="0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2289850" y="1502100"/>
              <a:ext cx="2125" cy="5675"/>
            </a:xfrm>
            <a:custGeom>
              <a:avLst/>
              <a:gdLst/>
              <a:ahLst/>
              <a:cxnLst/>
              <a:rect l="l" t="t" r="r" b="b"/>
              <a:pathLst>
                <a:path w="85" h="227" fill="none" extrusionOk="0">
                  <a:moveTo>
                    <a:pt x="1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2299675" y="150300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2310700" y="1510125"/>
              <a:ext cx="2100" cy="5700"/>
            </a:xfrm>
            <a:custGeom>
              <a:avLst/>
              <a:gdLst/>
              <a:ahLst/>
              <a:cxnLst/>
              <a:rect l="l" t="t" r="r" b="b"/>
              <a:pathLst>
                <a:path w="84" h="228" fill="none" extrusionOk="0">
                  <a:moveTo>
                    <a:pt x="0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2320525" y="1510725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2331225" y="1517875"/>
              <a:ext cx="2400" cy="5375"/>
            </a:xfrm>
            <a:custGeom>
              <a:avLst/>
              <a:gdLst/>
              <a:ahLst/>
              <a:cxnLst/>
              <a:rect l="l" t="t" r="r" b="b"/>
              <a:pathLst>
                <a:path w="96" h="215" fill="none" extrusionOk="0">
                  <a:moveTo>
                    <a:pt x="1" y="215"/>
                  </a:moveTo>
                  <a:lnTo>
                    <a:pt x="96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2341350" y="15181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2352375" y="1525325"/>
              <a:ext cx="2100" cy="5675"/>
            </a:xfrm>
            <a:custGeom>
              <a:avLst/>
              <a:gdLst/>
              <a:ahLst/>
              <a:cxnLst/>
              <a:rect l="l" t="t" r="r" b="b"/>
              <a:pathLst>
                <a:path w="84" h="227" fill="none" extrusionOk="0">
                  <a:moveTo>
                    <a:pt x="0" y="226"/>
                  </a:moveTo>
                  <a:lnTo>
                    <a:pt x="83" y="0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2362200" y="1526200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2" name="Google Shape;1712;p27"/>
          <p:cNvGrpSpPr/>
          <p:nvPr/>
        </p:nvGrpSpPr>
        <p:grpSpPr>
          <a:xfrm flipH="1">
            <a:off x="8300288" y="4136352"/>
            <a:ext cx="1384273" cy="2076735"/>
            <a:chOff x="605725" y="1160100"/>
            <a:chExt cx="531350" cy="797150"/>
          </a:xfrm>
        </p:grpSpPr>
        <p:sp>
          <p:nvSpPr>
            <p:cNvPr id="1713" name="Google Shape;1713;p27"/>
            <p:cNvSpPr/>
            <p:nvPr/>
          </p:nvSpPr>
          <p:spPr>
            <a:xfrm>
              <a:off x="611075" y="1160100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" name="Google Shape;1720;p28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721" name="Google Shape;1721;p2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22" name="Google Shape;1722;p2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2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2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2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2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2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2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2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4" name="Google Shape;1764;p2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28"/>
          <p:cNvGrpSpPr/>
          <p:nvPr/>
        </p:nvGrpSpPr>
        <p:grpSpPr>
          <a:xfrm rot="184565">
            <a:off x="3032" y="3734110"/>
            <a:ext cx="1464253" cy="1625023"/>
            <a:chOff x="341150" y="2836025"/>
            <a:chExt cx="1361780" cy="1511299"/>
          </a:xfrm>
        </p:grpSpPr>
        <p:sp>
          <p:nvSpPr>
            <p:cNvPr id="1767" name="Google Shape;1767;p28"/>
            <p:cNvSpPr/>
            <p:nvPr/>
          </p:nvSpPr>
          <p:spPr>
            <a:xfrm>
              <a:off x="443095" y="3840251"/>
              <a:ext cx="1157197" cy="424630"/>
            </a:xfrm>
            <a:custGeom>
              <a:avLst/>
              <a:gdLst/>
              <a:ahLst/>
              <a:cxnLst/>
              <a:rect l="l" t="t" r="r" b="b"/>
              <a:pathLst>
                <a:path w="17027" h="6248" extrusionOk="0">
                  <a:moveTo>
                    <a:pt x="4192" y="0"/>
                  </a:moveTo>
                  <a:cubicBezTo>
                    <a:pt x="3513" y="595"/>
                    <a:pt x="2787" y="1191"/>
                    <a:pt x="2049" y="1679"/>
                  </a:cubicBezTo>
                  <a:cubicBezTo>
                    <a:pt x="1370" y="2179"/>
                    <a:pt x="703" y="2774"/>
                    <a:pt x="1" y="3155"/>
                  </a:cubicBezTo>
                  <a:cubicBezTo>
                    <a:pt x="1168" y="4167"/>
                    <a:pt x="2418" y="4941"/>
                    <a:pt x="3751" y="5787"/>
                  </a:cubicBezTo>
                  <a:cubicBezTo>
                    <a:pt x="4158" y="6046"/>
                    <a:pt x="4496" y="6118"/>
                    <a:pt x="4834" y="6118"/>
                  </a:cubicBezTo>
                  <a:cubicBezTo>
                    <a:pt x="5256" y="6118"/>
                    <a:pt x="5678" y="6005"/>
                    <a:pt x="6232" y="6005"/>
                  </a:cubicBezTo>
                  <a:cubicBezTo>
                    <a:pt x="6311" y="6005"/>
                    <a:pt x="6393" y="6008"/>
                    <a:pt x="6478" y="6013"/>
                  </a:cubicBezTo>
                  <a:cubicBezTo>
                    <a:pt x="7383" y="6084"/>
                    <a:pt x="9252" y="6179"/>
                    <a:pt x="10026" y="6203"/>
                  </a:cubicBezTo>
                  <a:cubicBezTo>
                    <a:pt x="10327" y="6223"/>
                    <a:pt x="10725" y="6248"/>
                    <a:pt x="11144" y="6248"/>
                  </a:cubicBezTo>
                  <a:cubicBezTo>
                    <a:pt x="11717" y="6248"/>
                    <a:pt x="12328" y="6202"/>
                    <a:pt x="12776" y="6037"/>
                  </a:cubicBezTo>
                  <a:cubicBezTo>
                    <a:pt x="13550" y="5798"/>
                    <a:pt x="14264" y="5263"/>
                    <a:pt x="14967" y="4846"/>
                  </a:cubicBezTo>
                  <a:cubicBezTo>
                    <a:pt x="15634" y="4429"/>
                    <a:pt x="16574" y="3870"/>
                    <a:pt x="17027" y="3203"/>
                  </a:cubicBezTo>
                  <a:cubicBezTo>
                    <a:pt x="16050" y="2274"/>
                    <a:pt x="14907" y="1619"/>
                    <a:pt x="13776" y="881"/>
                  </a:cubicBezTo>
                  <a:cubicBezTo>
                    <a:pt x="13383" y="595"/>
                    <a:pt x="12609" y="107"/>
                    <a:pt x="12609" y="107"/>
                  </a:cubicBezTo>
                  <a:cubicBezTo>
                    <a:pt x="12609" y="107"/>
                    <a:pt x="11669" y="155"/>
                    <a:pt x="11216" y="179"/>
                  </a:cubicBezTo>
                  <a:cubicBezTo>
                    <a:pt x="10407" y="203"/>
                    <a:pt x="9585" y="286"/>
                    <a:pt x="8788" y="286"/>
                  </a:cubicBezTo>
                  <a:cubicBezTo>
                    <a:pt x="8014" y="286"/>
                    <a:pt x="7204" y="250"/>
                    <a:pt x="6430" y="179"/>
                  </a:cubicBezTo>
                  <a:cubicBezTo>
                    <a:pt x="5763" y="107"/>
                    <a:pt x="5025" y="155"/>
                    <a:pt x="4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428483" y="2934368"/>
              <a:ext cx="1186353" cy="1342599"/>
            </a:xfrm>
            <a:custGeom>
              <a:avLst/>
              <a:gdLst/>
              <a:ahLst/>
              <a:cxnLst/>
              <a:rect l="l" t="t" r="r" b="b"/>
              <a:pathLst>
                <a:path w="17456" h="19755" extrusionOk="0">
                  <a:moveTo>
                    <a:pt x="8845" y="415"/>
                  </a:moveTo>
                  <a:cubicBezTo>
                    <a:pt x="9209" y="946"/>
                    <a:pt x="9410" y="1531"/>
                    <a:pt x="9669" y="2125"/>
                  </a:cubicBezTo>
                  <a:cubicBezTo>
                    <a:pt x="9967" y="2804"/>
                    <a:pt x="10324" y="3447"/>
                    <a:pt x="10681" y="4102"/>
                  </a:cubicBezTo>
                  <a:cubicBezTo>
                    <a:pt x="11431" y="5471"/>
                    <a:pt x="12098" y="6888"/>
                    <a:pt x="12836" y="8257"/>
                  </a:cubicBezTo>
                  <a:cubicBezTo>
                    <a:pt x="14327" y="10980"/>
                    <a:pt x="15702" y="13761"/>
                    <a:pt x="17087" y="16543"/>
                  </a:cubicBezTo>
                  <a:lnTo>
                    <a:pt x="17087" y="16543"/>
                  </a:lnTo>
                  <a:cubicBezTo>
                    <a:pt x="16517" y="16942"/>
                    <a:pt x="16012" y="17405"/>
                    <a:pt x="15456" y="17806"/>
                  </a:cubicBezTo>
                  <a:cubicBezTo>
                    <a:pt x="14896" y="18223"/>
                    <a:pt x="14241" y="18568"/>
                    <a:pt x="13610" y="18913"/>
                  </a:cubicBezTo>
                  <a:cubicBezTo>
                    <a:pt x="12850" y="19335"/>
                    <a:pt x="11938" y="19452"/>
                    <a:pt x="11007" y="19452"/>
                  </a:cubicBezTo>
                  <a:cubicBezTo>
                    <a:pt x="10100" y="19452"/>
                    <a:pt x="9176" y="19341"/>
                    <a:pt x="8360" y="19294"/>
                  </a:cubicBezTo>
                  <a:cubicBezTo>
                    <a:pt x="7657" y="19270"/>
                    <a:pt x="6967" y="19235"/>
                    <a:pt x="6252" y="19211"/>
                  </a:cubicBezTo>
                  <a:cubicBezTo>
                    <a:pt x="6183" y="19210"/>
                    <a:pt x="6114" y="19209"/>
                    <a:pt x="6043" y="19209"/>
                  </a:cubicBezTo>
                  <a:cubicBezTo>
                    <a:pt x="5887" y="19209"/>
                    <a:pt x="5727" y="19211"/>
                    <a:pt x="5566" y="19211"/>
                  </a:cubicBezTo>
                  <a:cubicBezTo>
                    <a:pt x="5139" y="19211"/>
                    <a:pt x="4709" y="19195"/>
                    <a:pt x="4323" y="19080"/>
                  </a:cubicBezTo>
                  <a:cubicBezTo>
                    <a:pt x="3609" y="18866"/>
                    <a:pt x="2954" y="18246"/>
                    <a:pt x="2359" y="17806"/>
                  </a:cubicBezTo>
                  <a:cubicBezTo>
                    <a:pt x="1710" y="17328"/>
                    <a:pt x="1050" y="16839"/>
                    <a:pt x="358" y="16411"/>
                  </a:cubicBezTo>
                  <a:lnTo>
                    <a:pt x="358" y="16411"/>
                  </a:lnTo>
                  <a:cubicBezTo>
                    <a:pt x="788" y="15000"/>
                    <a:pt x="1640" y="13817"/>
                    <a:pt x="2323" y="12531"/>
                  </a:cubicBezTo>
                  <a:cubicBezTo>
                    <a:pt x="3061" y="11138"/>
                    <a:pt x="3811" y="9781"/>
                    <a:pt x="4597" y="8448"/>
                  </a:cubicBezTo>
                  <a:cubicBezTo>
                    <a:pt x="6155" y="5844"/>
                    <a:pt x="7179" y="2945"/>
                    <a:pt x="8845" y="415"/>
                  </a:cubicBezTo>
                  <a:close/>
                  <a:moveTo>
                    <a:pt x="8871" y="0"/>
                  </a:moveTo>
                  <a:cubicBezTo>
                    <a:pt x="8816" y="0"/>
                    <a:pt x="8757" y="35"/>
                    <a:pt x="8729" y="77"/>
                  </a:cubicBezTo>
                  <a:cubicBezTo>
                    <a:pt x="6931" y="2733"/>
                    <a:pt x="5859" y="5781"/>
                    <a:pt x="4204" y="8519"/>
                  </a:cubicBezTo>
                  <a:cubicBezTo>
                    <a:pt x="3407" y="9864"/>
                    <a:pt x="2704" y="11234"/>
                    <a:pt x="1942" y="12591"/>
                  </a:cubicBezTo>
                  <a:cubicBezTo>
                    <a:pt x="1252" y="13853"/>
                    <a:pt x="430" y="15044"/>
                    <a:pt x="25" y="16460"/>
                  </a:cubicBezTo>
                  <a:cubicBezTo>
                    <a:pt x="1" y="16553"/>
                    <a:pt x="69" y="16617"/>
                    <a:pt x="147" y="16632"/>
                  </a:cubicBezTo>
                  <a:lnTo>
                    <a:pt x="147" y="16632"/>
                  </a:lnTo>
                  <a:cubicBezTo>
                    <a:pt x="887" y="17104"/>
                    <a:pt x="1594" y="17633"/>
                    <a:pt x="2323" y="18151"/>
                  </a:cubicBezTo>
                  <a:cubicBezTo>
                    <a:pt x="2883" y="18568"/>
                    <a:pt x="3490" y="19116"/>
                    <a:pt x="4181" y="19342"/>
                  </a:cubicBezTo>
                  <a:cubicBezTo>
                    <a:pt x="4764" y="19532"/>
                    <a:pt x="5419" y="19497"/>
                    <a:pt x="6014" y="19508"/>
                  </a:cubicBezTo>
                  <a:cubicBezTo>
                    <a:pt x="6800" y="19532"/>
                    <a:pt x="7586" y="19568"/>
                    <a:pt x="8360" y="19592"/>
                  </a:cubicBezTo>
                  <a:cubicBezTo>
                    <a:pt x="9194" y="19637"/>
                    <a:pt x="10163" y="19754"/>
                    <a:pt x="11111" y="19754"/>
                  </a:cubicBezTo>
                  <a:cubicBezTo>
                    <a:pt x="11921" y="19754"/>
                    <a:pt x="12715" y="19668"/>
                    <a:pt x="13396" y="19377"/>
                  </a:cubicBezTo>
                  <a:cubicBezTo>
                    <a:pt x="14884" y="18711"/>
                    <a:pt x="16051" y="17627"/>
                    <a:pt x="17361" y="16722"/>
                  </a:cubicBezTo>
                  <a:cubicBezTo>
                    <a:pt x="17444" y="16675"/>
                    <a:pt x="17456" y="16591"/>
                    <a:pt x="17420" y="16508"/>
                  </a:cubicBezTo>
                  <a:cubicBezTo>
                    <a:pt x="15992" y="13591"/>
                    <a:pt x="14539" y="10710"/>
                    <a:pt x="12991" y="7852"/>
                  </a:cubicBezTo>
                  <a:cubicBezTo>
                    <a:pt x="12241" y="6483"/>
                    <a:pt x="11574" y="5078"/>
                    <a:pt x="10836" y="3709"/>
                  </a:cubicBezTo>
                  <a:cubicBezTo>
                    <a:pt x="10193" y="2542"/>
                    <a:pt x="9788" y="1125"/>
                    <a:pt x="8967" y="54"/>
                  </a:cubicBezTo>
                  <a:cubicBezTo>
                    <a:pt x="8943" y="16"/>
                    <a:pt x="8908" y="0"/>
                    <a:pt x="8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713861" y="2941708"/>
              <a:ext cx="330706" cy="1303589"/>
            </a:xfrm>
            <a:custGeom>
              <a:avLst/>
              <a:gdLst/>
              <a:ahLst/>
              <a:cxnLst/>
              <a:rect l="l" t="t" r="r" b="b"/>
              <a:pathLst>
                <a:path w="4866" h="19181" extrusionOk="0">
                  <a:moveTo>
                    <a:pt x="4680" y="0"/>
                  </a:moveTo>
                  <a:cubicBezTo>
                    <a:pt x="4619" y="0"/>
                    <a:pt x="4563" y="34"/>
                    <a:pt x="4554" y="112"/>
                  </a:cubicBezTo>
                  <a:cubicBezTo>
                    <a:pt x="3934" y="3351"/>
                    <a:pt x="2863" y="6494"/>
                    <a:pt x="2137" y="9709"/>
                  </a:cubicBezTo>
                  <a:cubicBezTo>
                    <a:pt x="1779" y="11257"/>
                    <a:pt x="1577" y="12840"/>
                    <a:pt x="1232" y="14388"/>
                  </a:cubicBezTo>
                  <a:cubicBezTo>
                    <a:pt x="1053" y="15186"/>
                    <a:pt x="839" y="15995"/>
                    <a:pt x="636" y="16781"/>
                  </a:cubicBezTo>
                  <a:cubicBezTo>
                    <a:pt x="458" y="17519"/>
                    <a:pt x="172" y="18234"/>
                    <a:pt x="29" y="18984"/>
                  </a:cubicBezTo>
                  <a:cubicBezTo>
                    <a:pt x="0" y="19099"/>
                    <a:pt x="99" y="19180"/>
                    <a:pt x="191" y="19180"/>
                  </a:cubicBezTo>
                  <a:cubicBezTo>
                    <a:pt x="251" y="19180"/>
                    <a:pt x="308" y="19146"/>
                    <a:pt x="327" y="19067"/>
                  </a:cubicBezTo>
                  <a:cubicBezTo>
                    <a:pt x="636" y="17567"/>
                    <a:pt x="1172" y="16091"/>
                    <a:pt x="1494" y="14590"/>
                  </a:cubicBezTo>
                  <a:cubicBezTo>
                    <a:pt x="1851" y="12995"/>
                    <a:pt x="2065" y="11376"/>
                    <a:pt x="2434" y="9780"/>
                  </a:cubicBezTo>
                  <a:cubicBezTo>
                    <a:pt x="3184" y="6566"/>
                    <a:pt x="4256" y="3434"/>
                    <a:pt x="4851" y="184"/>
                  </a:cubicBezTo>
                  <a:cubicBezTo>
                    <a:pt x="4865" y="71"/>
                    <a:pt x="4767" y="0"/>
                    <a:pt x="4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018132" y="2944223"/>
              <a:ext cx="313307" cy="1310249"/>
            </a:xfrm>
            <a:custGeom>
              <a:avLst/>
              <a:gdLst/>
              <a:ahLst/>
              <a:cxnLst/>
              <a:rect l="l" t="t" r="r" b="b"/>
              <a:pathLst>
                <a:path w="4610" h="19279" extrusionOk="0">
                  <a:moveTo>
                    <a:pt x="187" y="1"/>
                  </a:moveTo>
                  <a:cubicBezTo>
                    <a:pt x="95" y="1"/>
                    <a:pt x="0" y="81"/>
                    <a:pt x="29" y="194"/>
                  </a:cubicBezTo>
                  <a:cubicBezTo>
                    <a:pt x="350" y="1730"/>
                    <a:pt x="743" y="3242"/>
                    <a:pt x="1065" y="4790"/>
                  </a:cubicBezTo>
                  <a:cubicBezTo>
                    <a:pt x="1446" y="6517"/>
                    <a:pt x="1767" y="8243"/>
                    <a:pt x="2184" y="9969"/>
                  </a:cubicBezTo>
                  <a:cubicBezTo>
                    <a:pt x="2589" y="11613"/>
                    <a:pt x="3005" y="13232"/>
                    <a:pt x="3315" y="14887"/>
                  </a:cubicBezTo>
                  <a:cubicBezTo>
                    <a:pt x="3470" y="15684"/>
                    <a:pt x="3565" y="16518"/>
                    <a:pt x="3791" y="17304"/>
                  </a:cubicBezTo>
                  <a:cubicBezTo>
                    <a:pt x="3970" y="17935"/>
                    <a:pt x="4006" y="18601"/>
                    <a:pt x="4279" y="19197"/>
                  </a:cubicBezTo>
                  <a:cubicBezTo>
                    <a:pt x="4310" y="19255"/>
                    <a:pt x="4359" y="19279"/>
                    <a:pt x="4407" y="19279"/>
                  </a:cubicBezTo>
                  <a:cubicBezTo>
                    <a:pt x="4508" y="19279"/>
                    <a:pt x="4610" y="19175"/>
                    <a:pt x="4553" y="19054"/>
                  </a:cubicBezTo>
                  <a:cubicBezTo>
                    <a:pt x="4244" y="18399"/>
                    <a:pt x="4148" y="17542"/>
                    <a:pt x="3970" y="16827"/>
                  </a:cubicBezTo>
                  <a:cubicBezTo>
                    <a:pt x="3791" y="16077"/>
                    <a:pt x="3696" y="15303"/>
                    <a:pt x="3553" y="14541"/>
                  </a:cubicBezTo>
                  <a:cubicBezTo>
                    <a:pt x="3220" y="12886"/>
                    <a:pt x="2803" y="11255"/>
                    <a:pt x="2410" y="9612"/>
                  </a:cubicBezTo>
                  <a:cubicBezTo>
                    <a:pt x="2005" y="7993"/>
                    <a:pt x="1720" y="6350"/>
                    <a:pt x="1362" y="4719"/>
                  </a:cubicBezTo>
                  <a:cubicBezTo>
                    <a:pt x="1041" y="3183"/>
                    <a:pt x="660" y="1671"/>
                    <a:pt x="327" y="123"/>
                  </a:cubicBezTo>
                  <a:cubicBezTo>
                    <a:pt x="307" y="37"/>
                    <a:pt x="248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732007" y="2954145"/>
              <a:ext cx="297812" cy="870736"/>
            </a:xfrm>
            <a:custGeom>
              <a:avLst/>
              <a:gdLst/>
              <a:ahLst/>
              <a:cxnLst/>
              <a:rect l="l" t="t" r="r" b="b"/>
              <a:pathLst>
                <a:path w="4382" h="12812" fill="none" extrusionOk="0">
                  <a:moveTo>
                    <a:pt x="0" y="12812"/>
                  </a:moveTo>
                  <a:cubicBezTo>
                    <a:pt x="679" y="10824"/>
                    <a:pt x="1024" y="10157"/>
                    <a:pt x="1441" y="8704"/>
                  </a:cubicBezTo>
                  <a:cubicBezTo>
                    <a:pt x="2036" y="6668"/>
                    <a:pt x="2643" y="4847"/>
                    <a:pt x="3286" y="2858"/>
                  </a:cubicBezTo>
                  <a:cubicBezTo>
                    <a:pt x="3572" y="2001"/>
                    <a:pt x="3846" y="1025"/>
                    <a:pt x="4382" y="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031385" y="2938786"/>
              <a:ext cx="267908" cy="891804"/>
            </a:xfrm>
            <a:custGeom>
              <a:avLst/>
              <a:gdLst/>
              <a:ahLst/>
              <a:cxnLst/>
              <a:rect l="l" t="t" r="r" b="b"/>
              <a:pathLst>
                <a:path w="3942" h="13122" fill="none" extrusionOk="0">
                  <a:moveTo>
                    <a:pt x="24" y="179"/>
                  </a:moveTo>
                  <a:cubicBezTo>
                    <a:pt x="1" y="1"/>
                    <a:pt x="274" y="810"/>
                    <a:pt x="596" y="1751"/>
                  </a:cubicBezTo>
                  <a:cubicBezTo>
                    <a:pt x="727" y="2132"/>
                    <a:pt x="870" y="2370"/>
                    <a:pt x="977" y="2787"/>
                  </a:cubicBezTo>
                  <a:cubicBezTo>
                    <a:pt x="1227" y="3632"/>
                    <a:pt x="1465" y="4394"/>
                    <a:pt x="1751" y="5263"/>
                  </a:cubicBezTo>
                  <a:cubicBezTo>
                    <a:pt x="2346" y="7085"/>
                    <a:pt x="2346" y="7073"/>
                    <a:pt x="2941" y="9014"/>
                  </a:cubicBezTo>
                  <a:cubicBezTo>
                    <a:pt x="3156" y="9692"/>
                    <a:pt x="3322" y="10561"/>
                    <a:pt x="3549" y="11288"/>
                  </a:cubicBezTo>
                  <a:cubicBezTo>
                    <a:pt x="3692" y="11764"/>
                    <a:pt x="3775" y="12466"/>
                    <a:pt x="3942" y="1312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029754" y="2970320"/>
              <a:ext cx="3330" cy="37311"/>
            </a:xfrm>
            <a:custGeom>
              <a:avLst/>
              <a:gdLst/>
              <a:ahLst/>
              <a:cxnLst/>
              <a:rect l="l" t="t" r="r" b="b"/>
              <a:pathLst>
                <a:path w="49" h="549" fill="none" extrusionOk="0">
                  <a:moveTo>
                    <a:pt x="1" y="1"/>
                  </a:moveTo>
                  <a:cubicBezTo>
                    <a:pt x="25" y="180"/>
                    <a:pt x="37" y="370"/>
                    <a:pt x="48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013579" y="3077974"/>
              <a:ext cx="28408" cy="935504"/>
            </a:xfrm>
            <a:custGeom>
              <a:avLst/>
              <a:gdLst/>
              <a:ahLst/>
              <a:cxnLst/>
              <a:rect l="l" t="t" r="r" b="b"/>
              <a:pathLst>
                <a:path w="418" h="13765" fill="none" extrusionOk="0">
                  <a:moveTo>
                    <a:pt x="322" y="0"/>
                  </a:moveTo>
                  <a:cubicBezTo>
                    <a:pt x="334" y="1132"/>
                    <a:pt x="239" y="2263"/>
                    <a:pt x="108" y="3418"/>
                  </a:cubicBezTo>
                  <a:cubicBezTo>
                    <a:pt x="1" y="4322"/>
                    <a:pt x="144" y="5311"/>
                    <a:pt x="215" y="6192"/>
                  </a:cubicBezTo>
                  <a:cubicBezTo>
                    <a:pt x="322" y="7239"/>
                    <a:pt x="179" y="8406"/>
                    <a:pt x="322" y="9466"/>
                  </a:cubicBezTo>
                  <a:cubicBezTo>
                    <a:pt x="417" y="10478"/>
                    <a:pt x="322" y="11204"/>
                    <a:pt x="286" y="12466"/>
                  </a:cubicBezTo>
                  <a:cubicBezTo>
                    <a:pt x="275" y="12895"/>
                    <a:pt x="239" y="13335"/>
                    <a:pt x="227" y="13764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028123" y="4048966"/>
              <a:ext cx="884" cy="37311"/>
            </a:xfrm>
            <a:custGeom>
              <a:avLst/>
              <a:gdLst/>
              <a:ahLst/>
              <a:cxnLst/>
              <a:rect l="l" t="t" r="r" b="b"/>
              <a:pathLst>
                <a:path w="13" h="549" fill="none" extrusionOk="0">
                  <a:moveTo>
                    <a:pt x="1" y="1"/>
                  </a:moveTo>
                  <a:cubicBezTo>
                    <a:pt x="1" y="180"/>
                    <a:pt x="1" y="358"/>
                    <a:pt x="13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022890" y="2836025"/>
              <a:ext cx="71089" cy="83458"/>
            </a:xfrm>
            <a:custGeom>
              <a:avLst/>
              <a:gdLst/>
              <a:ahLst/>
              <a:cxnLst/>
              <a:rect l="l" t="t" r="r" b="b"/>
              <a:pathLst>
                <a:path w="1046" h="1228" extrusionOk="0">
                  <a:moveTo>
                    <a:pt x="974" y="983"/>
                  </a:move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close/>
                  <a:moveTo>
                    <a:pt x="526" y="0"/>
                  </a:moveTo>
                  <a:cubicBezTo>
                    <a:pt x="476" y="0"/>
                    <a:pt x="427" y="22"/>
                    <a:pt x="399" y="72"/>
                  </a:cubicBezTo>
                  <a:cubicBezTo>
                    <a:pt x="257" y="381"/>
                    <a:pt x="126" y="679"/>
                    <a:pt x="30" y="1024"/>
                  </a:cubicBezTo>
                  <a:cubicBezTo>
                    <a:pt x="1" y="1142"/>
                    <a:pt x="103" y="1224"/>
                    <a:pt x="197" y="1224"/>
                  </a:cubicBezTo>
                  <a:cubicBezTo>
                    <a:pt x="255" y="1224"/>
                    <a:pt x="310" y="1192"/>
                    <a:pt x="328" y="1120"/>
                  </a:cubicBezTo>
                  <a:cubicBezTo>
                    <a:pt x="375" y="908"/>
                    <a:pt x="443" y="717"/>
                    <a:pt x="527" y="530"/>
                  </a:cubicBezTo>
                  <a:lnTo>
                    <a:pt x="527" y="530"/>
                  </a:lnTo>
                  <a:cubicBezTo>
                    <a:pt x="559" y="626"/>
                    <a:pt x="585" y="724"/>
                    <a:pt x="614" y="822"/>
                  </a:cubicBezTo>
                  <a:cubicBezTo>
                    <a:pt x="638" y="941"/>
                    <a:pt x="673" y="1143"/>
                    <a:pt x="780" y="1203"/>
                  </a:cubicBezTo>
                  <a:cubicBezTo>
                    <a:pt x="805" y="1220"/>
                    <a:pt x="830" y="1227"/>
                    <a:pt x="854" y="1227"/>
                  </a:cubicBezTo>
                  <a:cubicBezTo>
                    <a:pt x="961" y="1227"/>
                    <a:pt x="1045" y="1077"/>
                    <a:pt x="974" y="983"/>
                  </a:cubicBezTo>
                  <a:lnTo>
                    <a:pt x="974" y="983"/>
                  </a:lnTo>
                  <a:cubicBezTo>
                    <a:pt x="975" y="984"/>
                    <a:pt x="975" y="985"/>
                    <a:pt x="975" y="985"/>
                  </a:cubicBezTo>
                  <a:cubicBezTo>
                    <a:pt x="975" y="985"/>
                    <a:pt x="974" y="984"/>
                    <a:pt x="974" y="983"/>
                  </a:cubicBezTo>
                  <a:lnTo>
                    <a:pt x="974" y="983"/>
                  </a:lnTo>
                  <a:cubicBezTo>
                    <a:pt x="962" y="967"/>
                    <a:pt x="945" y="953"/>
                    <a:pt x="923" y="941"/>
                  </a:cubicBezTo>
                  <a:lnTo>
                    <a:pt x="923" y="941"/>
                  </a:lnTo>
                  <a:cubicBezTo>
                    <a:pt x="959" y="959"/>
                    <a:pt x="971" y="977"/>
                    <a:pt x="974" y="983"/>
                  </a:cubicBezTo>
                  <a:lnTo>
                    <a:pt x="974" y="983"/>
                  </a:lnTo>
                  <a:cubicBezTo>
                    <a:pt x="973" y="979"/>
                    <a:pt x="971" y="970"/>
                    <a:pt x="971" y="953"/>
                  </a:cubicBezTo>
                  <a:cubicBezTo>
                    <a:pt x="971" y="917"/>
                    <a:pt x="959" y="893"/>
                    <a:pt x="935" y="858"/>
                  </a:cubicBezTo>
                  <a:cubicBezTo>
                    <a:pt x="911" y="774"/>
                    <a:pt x="900" y="667"/>
                    <a:pt x="864" y="584"/>
                  </a:cubicBezTo>
                  <a:cubicBezTo>
                    <a:pt x="816" y="405"/>
                    <a:pt x="757" y="227"/>
                    <a:pt x="673" y="72"/>
                  </a:cubicBezTo>
                  <a:cubicBezTo>
                    <a:pt x="642" y="28"/>
                    <a:pt x="583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026764" y="2879386"/>
              <a:ext cx="57292" cy="23039"/>
            </a:xfrm>
            <a:custGeom>
              <a:avLst/>
              <a:gdLst/>
              <a:ahLst/>
              <a:cxnLst/>
              <a:rect l="l" t="t" r="r" b="b"/>
              <a:pathLst>
                <a:path w="843" h="339" extrusionOk="0">
                  <a:moveTo>
                    <a:pt x="221" y="0"/>
                  </a:moveTo>
                  <a:cubicBezTo>
                    <a:pt x="68" y="0"/>
                    <a:pt x="0" y="259"/>
                    <a:pt x="188" y="303"/>
                  </a:cubicBezTo>
                  <a:cubicBezTo>
                    <a:pt x="331" y="327"/>
                    <a:pt x="497" y="339"/>
                    <a:pt x="640" y="339"/>
                  </a:cubicBezTo>
                  <a:cubicBezTo>
                    <a:pt x="843" y="339"/>
                    <a:pt x="843" y="29"/>
                    <a:pt x="640" y="29"/>
                  </a:cubicBezTo>
                  <a:cubicBezTo>
                    <a:pt x="509" y="29"/>
                    <a:pt x="390" y="29"/>
                    <a:pt x="259" y="5"/>
                  </a:cubicBezTo>
                  <a:cubicBezTo>
                    <a:pt x="246" y="2"/>
                    <a:pt x="23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626948" y="4022936"/>
              <a:ext cx="75982" cy="109216"/>
            </a:xfrm>
            <a:custGeom>
              <a:avLst/>
              <a:gdLst/>
              <a:ahLst/>
              <a:cxnLst/>
              <a:rect l="l" t="t" r="r" b="b"/>
              <a:pathLst>
                <a:path w="1118" h="1607" extrusionOk="0">
                  <a:moveTo>
                    <a:pt x="434" y="306"/>
                  </a:moveTo>
                  <a:cubicBezTo>
                    <a:pt x="504" y="306"/>
                    <a:pt x="601" y="409"/>
                    <a:pt x="620" y="455"/>
                  </a:cubicBezTo>
                  <a:cubicBezTo>
                    <a:pt x="712" y="599"/>
                    <a:pt x="637" y="663"/>
                    <a:pt x="523" y="693"/>
                  </a:cubicBezTo>
                  <a:lnTo>
                    <a:pt x="523" y="693"/>
                  </a:lnTo>
                  <a:cubicBezTo>
                    <a:pt x="521" y="693"/>
                    <a:pt x="518" y="693"/>
                    <a:pt x="515" y="693"/>
                  </a:cubicBezTo>
                  <a:cubicBezTo>
                    <a:pt x="506" y="693"/>
                    <a:pt x="498" y="693"/>
                    <a:pt x="489" y="693"/>
                  </a:cubicBezTo>
                  <a:cubicBezTo>
                    <a:pt x="489" y="696"/>
                    <a:pt x="489" y="698"/>
                    <a:pt x="490" y="701"/>
                  </a:cubicBezTo>
                  <a:lnTo>
                    <a:pt x="490" y="701"/>
                  </a:lnTo>
                  <a:cubicBezTo>
                    <a:pt x="482" y="702"/>
                    <a:pt x="473" y="704"/>
                    <a:pt x="465" y="705"/>
                  </a:cubicBezTo>
                  <a:cubicBezTo>
                    <a:pt x="302" y="752"/>
                    <a:pt x="321" y="1003"/>
                    <a:pt x="489" y="1003"/>
                  </a:cubicBezTo>
                  <a:cubicBezTo>
                    <a:pt x="493" y="1003"/>
                    <a:pt x="497" y="1003"/>
                    <a:pt x="501" y="1003"/>
                  </a:cubicBezTo>
                  <a:cubicBezTo>
                    <a:pt x="620" y="1003"/>
                    <a:pt x="775" y="1015"/>
                    <a:pt x="679" y="1170"/>
                  </a:cubicBezTo>
                  <a:cubicBezTo>
                    <a:pt x="618" y="1275"/>
                    <a:pt x="492" y="1315"/>
                    <a:pt x="373" y="1315"/>
                  </a:cubicBezTo>
                  <a:cubicBezTo>
                    <a:pt x="364" y="1315"/>
                    <a:pt x="354" y="1315"/>
                    <a:pt x="344" y="1315"/>
                  </a:cubicBezTo>
                  <a:lnTo>
                    <a:pt x="344" y="1315"/>
                  </a:lnTo>
                  <a:cubicBezTo>
                    <a:pt x="301" y="991"/>
                    <a:pt x="306" y="659"/>
                    <a:pt x="382" y="336"/>
                  </a:cubicBezTo>
                  <a:lnTo>
                    <a:pt x="382" y="336"/>
                  </a:lnTo>
                  <a:cubicBezTo>
                    <a:pt x="395" y="315"/>
                    <a:pt x="413" y="306"/>
                    <a:pt x="434" y="306"/>
                  </a:cubicBezTo>
                  <a:close/>
                  <a:moveTo>
                    <a:pt x="417" y="0"/>
                  </a:moveTo>
                  <a:cubicBezTo>
                    <a:pt x="329" y="0"/>
                    <a:pt x="242" y="34"/>
                    <a:pt x="166" y="113"/>
                  </a:cubicBezTo>
                  <a:lnTo>
                    <a:pt x="166" y="113"/>
                  </a:lnTo>
                  <a:cubicBezTo>
                    <a:pt x="134" y="129"/>
                    <a:pt x="107" y="159"/>
                    <a:pt x="96" y="205"/>
                  </a:cubicBezTo>
                  <a:cubicBezTo>
                    <a:pt x="1" y="622"/>
                    <a:pt x="1" y="1051"/>
                    <a:pt x="60" y="1479"/>
                  </a:cubicBezTo>
                  <a:cubicBezTo>
                    <a:pt x="72" y="1527"/>
                    <a:pt x="120" y="1586"/>
                    <a:pt x="167" y="1586"/>
                  </a:cubicBezTo>
                  <a:cubicBezTo>
                    <a:pt x="225" y="1600"/>
                    <a:pt x="284" y="1606"/>
                    <a:pt x="345" y="1606"/>
                  </a:cubicBezTo>
                  <a:cubicBezTo>
                    <a:pt x="609" y="1606"/>
                    <a:pt x="880" y="1477"/>
                    <a:pt x="977" y="1205"/>
                  </a:cubicBezTo>
                  <a:cubicBezTo>
                    <a:pt x="1040" y="1030"/>
                    <a:pt x="983" y="894"/>
                    <a:pt x="873" y="806"/>
                  </a:cubicBezTo>
                  <a:lnTo>
                    <a:pt x="873" y="806"/>
                  </a:lnTo>
                  <a:cubicBezTo>
                    <a:pt x="1117" y="505"/>
                    <a:pt x="75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312957" y="4280449"/>
              <a:ext cx="82642" cy="66875"/>
            </a:xfrm>
            <a:custGeom>
              <a:avLst/>
              <a:gdLst/>
              <a:ahLst/>
              <a:cxnLst/>
              <a:rect l="l" t="t" r="r" b="b"/>
              <a:pathLst>
                <a:path w="1216" h="984" extrusionOk="0">
                  <a:moveTo>
                    <a:pt x="405" y="0"/>
                  </a:moveTo>
                  <a:cubicBezTo>
                    <a:pt x="369" y="0"/>
                    <a:pt x="332" y="14"/>
                    <a:pt x="299" y="48"/>
                  </a:cubicBezTo>
                  <a:cubicBezTo>
                    <a:pt x="61" y="286"/>
                    <a:pt x="1" y="667"/>
                    <a:pt x="299" y="881"/>
                  </a:cubicBezTo>
                  <a:cubicBezTo>
                    <a:pt x="399" y="952"/>
                    <a:pt x="510" y="984"/>
                    <a:pt x="620" y="984"/>
                  </a:cubicBezTo>
                  <a:cubicBezTo>
                    <a:pt x="823" y="984"/>
                    <a:pt x="1025" y="877"/>
                    <a:pt x="1156" y="714"/>
                  </a:cubicBezTo>
                  <a:cubicBezTo>
                    <a:pt x="1192" y="655"/>
                    <a:pt x="1215" y="560"/>
                    <a:pt x="1156" y="488"/>
                  </a:cubicBezTo>
                  <a:cubicBezTo>
                    <a:pt x="1126" y="459"/>
                    <a:pt x="1084" y="444"/>
                    <a:pt x="1043" y="444"/>
                  </a:cubicBezTo>
                  <a:cubicBezTo>
                    <a:pt x="1001" y="444"/>
                    <a:pt x="959" y="459"/>
                    <a:pt x="930" y="488"/>
                  </a:cubicBezTo>
                  <a:cubicBezTo>
                    <a:pt x="850" y="586"/>
                    <a:pt x="736" y="677"/>
                    <a:pt x="609" y="677"/>
                  </a:cubicBezTo>
                  <a:cubicBezTo>
                    <a:pt x="567" y="677"/>
                    <a:pt x="522" y="667"/>
                    <a:pt x="477" y="643"/>
                  </a:cubicBezTo>
                  <a:cubicBezTo>
                    <a:pt x="322" y="536"/>
                    <a:pt x="406" y="369"/>
                    <a:pt x="513" y="250"/>
                  </a:cubicBezTo>
                  <a:cubicBezTo>
                    <a:pt x="622" y="150"/>
                    <a:pt x="522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655140" y="4256458"/>
              <a:ext cx="85021" cy="81079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620" y="398"/>
                  </a:moveTo>
                  <a:cubicBezTo>
                    <a:pt x="739" y="478"/>
                    <a:pt x="829" y="593"/>
                    <a:pt x="774" y="734"/>
                  </a:cubicBezTo>
                  <a:cubicBezTo>
                    <a:pt x="721" y="847"/>
                    <a:pt x="625" y="889"/>
                    <a:pt x="524" y="889"/>
                  </a:cubicBezTo>
                  <a:cubicBezTo>
                    <a:pt x="470" y="889"/>
                    <a:pt x="414" y="877"/>
                    <a:pt x="362" y="858"/>
                  </a:cubicBezTo>
                  <a:lnTo>
                    <a:pt x="362" y="858"/>
                  </a:lnTo>
                  <a:cubicBezTo>
                    <a:pt x="436" y="698"/>
                    <a:pt x="527" y="548"/>
                    <a:pt x="620" y="398"/>
                  </a:cubicBezTo>
                  <a:close/>
                  <a:moveTo>
                    <a:pt x="461" y="0"/>
                  </a:moveTo>
                  <a:cubicBezTo>
                    <a:pt x="330" y="0"/>
                    <a:pt x="277" y="164"/>
                    <a:pt x="352" y="256"/>
                  </a:cubicBezTo>
                  <a:lnTo>
                    <a:pt x="352" y="256"/>
                  </a:lnTo>
                  <a:cubicBezTo>
                    <a:pt x="225" y="445"/>
                    <a:pt x="116" y="649"/>
                    <a:pt x="24" y="853"/>
                  </a:cubicBezTo>
                  <a:cubicBezTo>
                    <a:pt x="0" y="937"/>
                    <a:pt x="12" y="1020"/>
                    <a:pt x="84" y="1067"/>
                  </a:cubicBezTo>
                  <a:cubicBezTo>
                    <a:pt x="222" y="1146"/>
                    <a:pt x="380" y="1193"/>
                    <a:pt x="531" y="1193"/>
                  </a:cubicBezTo>
                  <a:cubicBezTo>
                    <a:pt x="745" y="1193"/>
                    <a:pt x="943" y="1100"/>
                    <a:pt x="1048" y="877"/>
                  </a:cubicBezTo>
                  <a:cubicBezTo>
                    <a:pt x="1250" y="460"/>
                    <a:pt x="893" y="115"/>
                    <a:pt x="512" y="8"/>
                  </a:cubicBezTo>
                  <a:cubicBezTo>
                    <a:pt x="494" y="2"/>
                    <a:pt x="477" y="0"/>
                    <a:pt x="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341150" y="4043325"/>
              <a:ext cx="67215" cy="86720"/>
            </a:xfrm>
            <a:custGeom>
              <a:avLst/>
              <a:gdLst/>
              <a:ahLst/>
              <a:cxnLst/>
              <a:rect l="l" t="t" r="r" b="b"/>
              <a:pathLst>
                <a:path w="989" h="1276" extrusionOk="0">
                  <a:moveTo>
                    <a:pt x="786" y="1"/>
                  </a:moveTo>
                  <a:cubicBezTo>
                    <a:pt x="596" y="1"/>
                    <a:pt x="405" y="48"/>
                    <a:pt x="227" y="84"/>
                  </a:cubicBezTo>
                  <a:cubicBezTo>
                    <a:pt x="155" y="96"/>
                    <a:pt x="120" y="167"/>
                    <a:pt x="108" y="227"/>
                  </a:cubicBezTo>
                  <a:cubicBezTo>
                    <a:pt x="72" y="524"/>
                    <a:pt x="36" y="810"/>
                    <a:pt x="1" y="1108"/>
                  </a:cubicBezTo>
                  <a:cubicBezTo>
                    <a:pt x="1" y="1167"/>
                    <a:pt x="60" y="1239"/>
                    <a:pt x="120" y="1251"/>
                  </a:cubicBezTo>
                  <a:cubicBezTo>
                    <a:pt x="203" y="1266"/>
                    <a:pt x="293" y="1275"/>
                    <a:pt x="384" y="1275"/>
                  </a:cubicBezTo>
                  <a:cubicBezTo>
                    <a:pt x="501" y="1275"/>
                    <a:pt x="620" y="1260"/>
                    <a:pt x="727" y="1227"/>
                  </a:cubicBezTo>
                  <a:cubicBezTo>
                    <a:pt x="846" y="1191"/>
                    <a:pt x="894" y="1001"/>
                    <a:pt x="763" y="941"/>
                  </a:cubicBezTo>
                  <a:cubicBezTo>
                    <a:pt x="742" y="933"/>
                    <a:pt x="721" y="929"/>
                    <a:pt x="701" y="929"/>
                  </a:cubicBezTo>
                  <a:cubicBezTo>
                    <a:pt x="681" y="929"/>
                    <a:pt x="661" y="933"/>
                    <a:pt x="643" y="939"/>
                  </a:cubicBezTo>
                  <a:lnTo>
                    <a:pt x="643" y="939"/>
                  </a:lnTo>
                  <a:cubicBezTo>
                    <a:pt x="643" y="936"/>
                    <a:pt x="644" y="933"/>
                    <a:pt x="644" y="929"/>
                  </a:cubicBezTo>
                  <a:lnTo>
                    <a:pt x="644" y="929"/>
                  </a:lnTo>
                  <a:cubicBezTo>
                    <a:pt x="564" y="958"/>
                    <a:pt x="467" y="974"/>
                    <a:pt x="372" y="974"/>
                  </a:cubicBezTo>
                  <a:cubicBezTo>
                    <a:pt x="357" y="974"/>
                    <a:pt x="342" y="973"/>
                    <a:pt x="327" y="973"/>
                  </a:cubicBezTo>
                  <a:lnTo>
                    <a:pt x="327" y="973"/>
                  </a:lnTo>
                  <a:cubicBezTo>
                    <a:pt x="353" y="775"/>
                    <a:pt x="382" y="581"/>
                    <a:pt x="403" y="384"/>
                  </a:cubicBezTo>
                  <a:lnTo>
                    <a:pt x="403" y="384"/>
                  </a:lnTo>
                  <a:cubicBezTo>
                    <a:pt x="531" y="367"/>
                    <a:pt x="652" y="331"/>
                    <a:pt x="786" y="322"/>
                  </a:cubicBezTo>
                  <a:cubicBezTo>
                    <a:pt x="989" y="298"/>
                    <a:pt x="989" y="1"/>
                    <a:pt x="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1388261" y="2938718"/>
              <a:ext cx="254452" cy="28136"/>
            </a:xfrm>
            <a:custGeom>
              <a:avLst/>
              <a:gdLst/>
              <a:ahLst/>
              <a:cxnLst/>
              <a:rect l="l" t="t" r="r" b="b"/>
              <a:pathLst>
                <a:path w="3744" h="414" extrusionOk="0">
                  <a:moveTo>
                    <a:pt x="3489" y="0"/>
                  </a:moveTo>
                  <a:cubicBezTo>
                    <a:pt x="3481" y="0"/>
                    <a:pt x="3473" y="1"/>
                    <a:pt x="3465" y="2"/>
                  </a:cubicBezTo>
                  <a:cubicBezTo>
                    <a:pt x="2794" y="97"/>
                    <a:pt x="2114" y="116"/>
                    <a:pt x="1437" y="116"/>
                  </a:cubicBezTo>
                  <a:cubicBezTo>
                    <a:pt x="1020" y="116"/>
                    <a:pt x="604" y="109"/>
                    <a:pt x="191" y="109"/>
                  </a:cubicBezTo>
                  <a:cubicBezTo>
                    <a:pt x="187" y="109"/>
                    <a:pt x="184" y="108"/>
                    <a:pt x="180" y="108"/>
                  </a:cubicBezTo>
                  <a:cubicBezTo>
                    <a:pt x="0" y="108"/>
                    <a:pt x="4" y="406"/>
                    <a:pt x="191" y="406"/>
                  </a:cubicBezTo>
                  <a:cubicBezTo>
                    <a:pt x="617" y="406"/>
                    <a:pt x="1045" y="413"/>
                    <a:pt x="1474" y="413"/>
                  </a:cubicBezTo>
                  <a:cubicBezTo>
                    <a:pt x="2170" y="413"/>
                    <a:pt x="2867" y="395"/>
                    <a:pt x="3560" y="299"/>
                  </a:cubicBezTo>
                  <a:cubicBezTo>
                    <a:pt x="3743" y="276"/>
                    <a:pt x="3684" y="0"/>
                    <a:pt x="3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1406407" y="2978408"/>
              <a:ext cx="226247" cy="116828"/>
            </a:xfrm>
            <a:custGeom>
              <a:avLst/>
              <a:gdLst/>
              <a:ahLst/>
              <a:cxnLst/>
              <a:rect l="l" t="t" r="r" b="b"/>
              <a:pathLst>
                <a:path w="3329" h="1719" extrusionOk="0">
                  <a:moveTo>
                    <a:pt x="864" y="1"/>
                  </a:moveTo>
                  <a:cubicBezTo>
                    <a:pt x="769" y="1"/>
                    <a:pt x="710" y="72"/>
                    <a:pt x="710" y="156"/>
                  </a:cubicBezTo>
                  <a:cubicBezTo>
                    <a:pt x="710" y="474"/>
                    <a:pt x="721" y="798"/>
                    <a:pt x="670" y="1120"/>
                  </a:cubicBezTo>
                  <a:lnTo>
                    <a:pt x="670" y="1120"/>
                  </a:lnTo>
                  <a:cubicBezTo>
                    <a:pt x="555" y="880"/>
                    <a:pt x="442" y="637"/>
                    <a:pt x="340" y="394"/>
                  </a:cubicBezTo>
                  <a:cubicBezTo>
                    <a:pt x="312" y="312"/>
                    <a:pt x="245" y="277"/>
                    <a:pt x="182" y="277"/>
                  </a:cubicBezTo>
                  <a:cubicBezTo>
                    <a:pt x="88" y="277"/>
                    <a:pt x="0" y="352"/>
                    <a:pt x="43" y="465"/>
                  </a:cubicBezTo>
                  <a:cubicBezTo>
                    <a:pt x="210" y="870"/>
                    <a:pt x="388" y="1251"/>
                    <a:pt x="579" y="1644"/>
                  </a:cubicBezTo>
                  <a:cubicBezTo>
                    <a:pt x="603" y="1697"/>
                    <a:pt x="646" y="1719"/>
                    <a:pt x="693" y="1719"/>
                  </a:cubicBezTo>
                  <a:cubicBezTo>
                    <a:pt x="761" y="1719"/>
                    <a:pt x="836" y="1672"/>
                    <a:pt x="864" y="1608"/>
                  </a:cubicBezTo>
                  <a:cubicBezTo>
                    <a:pt x="1014" y="1191"/>
                    <a:pt x="1010" y="746"/>
                    <a:pt x="1008" y="314"/>
                  </a:cubicBezTo>
                  <a:lnTo>
                    <a:pt x="1008" y="314"/>
                  </a:lnTo>
                  <a:cubicBezTo>
                    <a:pt x="1214" y="319"/>
                    <a:pt x="1419" y="320"/>
                    <a:pt x="1623" y="320"/>
                  </a:cubicBezTo>
                  <a:cubicBezTo>
                    <a:pt x="1749" y="320"/>
                    <a:pt x="1875" y="319"/>
                    <a:pt x="2001" y="319"/>
                  </a:cubicBezTo>
                  <a:cubicBezTo>
                    <a:pt x="2379" y="319"/>
                    <a:pt x="2757" y="322"/>
                    <a:pt x="3138" y="346"/>
                  </a:cubicBezTo>
                  <a:cubicBezTo>
                    <a:pt x="3142" y="346"/>
                    <a:pt x="3146" y="347"/>
                    <a:pt x="3149" y="347"/>
                  </a:cubicBezTo>
                  <a:cubicBezTo>
                    <a:pt x="3329" y="347"/>
                    <a:pt x="3325" y="48"/>
                    <a:pt x="3138" y="37"/>
                  </a:cubicBezTo>
                  <a:cubicBezTo>
                    <a:pt x="2757" y="7"/>
                    <a:pt x="2379" y="1"/>
                    <a:pt x="2001" y="1"/>
                  </a:cubicBezTo>
                  <a:cubicBezTo>
                    <a:pt x="1749" y="1"/>
                    <a:pt x="1497" y="4"/>
                    <a:pt x="1244" y="4"/>
                  </a:cubicBezTo>
                  <a:cubicBezTo>
                    <a:pt x="1118" y="4"/>
                    <a:pt x="991" y="3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1509575" y="3030332"/>
              <a:ext cx="79924" cy="58584"/>
            </a:xfrm>
            <a:custGeom>
              <a:avLst/>
              <a:gdLst/>
              <a:ahLst/>
              <a:cxnLst/>
              <a:rect l="l" t="t" r="r" b="b"/>
              <a:pathLst>
                <a:path w="1176" h="862" extrusionOk="0">
                  <a:moveTo>
                    <a:pt x="220" y="1"/>
                  </a:moveTo>
                  <a:cubicBezTo>
                    <a:pt x="102" y="1"/>
                    <a:pt x="1" y="157"/>
                    <a:pt x="120" y="249"/>
                  </a:cubicBezTo>
                  <a:cubicBezTo>
                    <a:pt x="370" y="440"/>
                    <a:pt x="620" y="642"/>
                    <a:pt x="894" y="832"/>
                  </a:cubicBezTo>
                  <a:cubicBezTo>
                    <a:pt x="923" y="853"/>
                    <a:pt x="951" y="862"/>
                    <a:pt x="977" y="862"/>
                  </a:cubicBezTo>
                  <a:cubicBezTo>
                    <a:pt x="1101" y="862"/>
                    <a:pt x="1175" y="657"/>
                    <a:pt x="1037" y="559"/>
                  </a:cubicBezTo>
                  <a:cubicBezTo>
                    <a:pt x="799" y="404"/>
                    <a:pt x="561" y="225"/>
                    <a:pt x="323" y="47"/>
                  </a:cubicBezTo>
                  <a:cubicBezTo>
                    <a:pt x="290" y="14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514944" y="3029856"/>
              <a:ext cx="73060" cy="62254"/>
            </a:xfrm>
            <a:custGeom>
              <a:avLst/>
              <a:gdLst/>
              <a:ahLst/>
              <a:cxnLst/>
              <a:rect l="l" t="t" r="r" b="b"/>
              <a:pathLst>
                <a:path w="1075" h="916" extrusionOk="0">
                  <a:moveTo>
                    <a:pt x="859" y="0"/>
                  </a:moveTo>
                  <a:cubicBezTo>
                    <a:pt x="833" y="0"/>
                    <a:pt x="806" y="9"/>
                    <a:pt x="779" y="30"/>
                  </a:cubicBezTo>
                  <a:cubicBezTo>
                    <a:pt x="529" y="232"/>
                    <a:pt x="303" y="411"/>
                    <a:pt x="101" y="649"/>
                  </a:cubicBezTo>
                  <a:cubicBezTo>
                    <a:pt x="1" y="758"/>
                    <a:pt x="102" y="915"/>
                    <a:pt x="219" y="915"/>
                  </a:cubicBezTo>
                  <a:cubicBezTo>
                    <a:pt x="255" y="915"/>
                    <a:pt x="293" y="900"/>
                    <a:pt x="327" y="863"/>
                  </a:cubicBezTo>
                  <a:cubicBezTo>
                    <a:pt x="518" y="649"/>
                    <a:pt x="708" y="470"/>
                    <a:pt x="946" y="304"/>
                  </a:cubicBezTo>
                  <a:cubicBezTo>
                    <a:pt x="1074" y="205"/>
                    <a:pt x="982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1468321" y="2845608"/>
              <a:ext cx="107721" cy="70885"/>
            </a:xfrm>
            <a:custGeom>
              <a:avLst/>
              <a:gdLst/>
              <a:ahLst/>
              <a:cxnLst/>
              <a:rect l="l" t="t" r="r" b="b"/>
              <a:pathLst>
                <a:path w="1585" h="1043" extrusionOk="0">
                  <a:moveTo>
                    <a:pt x="586" y="306"/>
                  </a:moveTo>
                  <a:cubicBezTo>
                    <a:pt x="599" y="306"/>
                    <a:pt x="613" y="308"/>
                    <a:pt x="627" y="314"/>
                  </a:cubicBezTo>
                  <a:lnTo>
                    <a:pt x="627" y="314"/>
                  </a:lnTo>
                  <a:cubicBezTo>
                    <a:pt x="616" y="427"/>
                    <a:pt x="585" y="544"/>
                    <a:pt x="513" y="633"/>
                  </a:cubicBezTo>
                  <a:cubicBezTo>
                    <a:pt x="491" y="656"/>
                    <a:pt x="436" y="742"/>
                    <a:pt x="390" y="742"/>
                  </a:cubicBezTo>
                  <a:cubicBezTo>
                    <a:pt x="388" y="742"/>
                    <a:pt x="385" y="741"/>
                    <a:pt x="382" y="741"/>
                  </a:cubicBezTo>
                  <a:cubicBezTo>
                    <a:pt x="372" y="741"/>
                    <a:pt x="423" y="306"/>
                    <a:pt x="586" y="306"/>
                  </a:cubicBezTo>
                  <a:close/>
                  <a:moveTo>
                    <a:pt x="567" y="1"/>
                  </a:moveTo>
                  <a:cubicBezTo>
                    <a:pt x="459" y="1"/>
                    <a:pt x="354" y="37"/>
                    <a:pt x="275" y="121"/>
                  </a:cubicBezTo>
                  <a:cubicBezTo>
                    <a:pt x="132" y="288"/>
                    <a:pt x="1" y="681"/>
                    <a:pt x="132" y="895"/>
                  </a:cubicBezTo>
                  <a:cubicBezTo>
                    <a:pt x="194" y="999"/>
                    <a:pt x="292" y="1042"/>
                    <a:pt x="395" y="1042"/>
                  </a:cubicBezTo>
                  <a:cubicBezTo>
                    <a:pt x="471" y="1042"/>
                    <a:pt x="550" y="1019"/>
                    <a:pt x="620" y="979"/>
                  </a:cubicBezTo>
                  <a:cubicBezTo>
                    <a:pt x="700" y="925"/>
                    <a:pt x="763" y="855"/>
                    <a:pt x="812" y="775"/>
                  </a:cubicBezTo>
                  <a:lnTo>
                    <a:pt x="812" y="775"/>
                  </a:lnTo>
                  <a:cubicBezTo>
                    <a:pt x="882" y="873"/>
                    <a:pt x="973" y="953"/>
                    <a:pt x="1084" y="1002"/>
                  </a:cubicBezTo>
                  <a:cubicBezTo>
                    <a:pt x="1141" y="1026"/>
                    <a:pt x="1193" y="1036"/>
                    <a:pt x="1241" y="1036"/>
                  </a:cubicBezTo>
                  <a:cubicBezTo>
                    <a:pt x="1460" y="1036"/>
                    <a:pt x="1575" y="809"/>
                    <a:pt x="1585" y="574"/>
                  </a:cubicBezTo>
                  <a:cubicBezTo>
                    <a:pt x="1585" y="479"/>
                    <a:pt x="1510" y="431"/>
                    <a:pt x="1434" y="431"/>
                  </a:cubicBezTo>
                  <a:cubicBezTo>
                    <a:pt x="1358" y="431"/>
                    <a:pt x="1281" y="479"/>
                    <a:pt x="1275" y="574"/>
                  </a:cubicBezTo>
                  <a:cubicBezTo>
                    <a:pt x="1275" y="664"/>
                    <a:pt x="1256" y="721"/>
                    <a:pt x="1212" y="721"/>
                  </a:cubicBezTo>
                  <a:cubicBezTo>
                    <a:pt x="1187" y="721"/>
                    <a:pt x="1152" y="701"/>
                    <a:pt x="1108" y="657"/>
                  </a:cubicBezTo>
                  <a:cubicBezTo>
                    <a:pt x="1006" y="564"/>
                    <a:pt x="969" y="434"/>
                    <a:pt x="958" y="307"/>
                  </a:cubicBezTo>
                  <a:lnTo>
                    <a:pt x="958" y="307"/>
                  </a:lnTo>
                  <a:cubicBezTo>
                    <a:pt x="960" y="289"/>
                    <a:pt x="961" y="271"/>
                    <a:pt x="963" y="252"/>
                  </a:cubicBezTo>
                  <a:lnTo>
                    <a:pt x="963" y="252"/>
                  </a:lnTo>
                  <a:cubicBezTo>
                    <a:pt x="964" y="245"/>
                    <a:pt x="964" y="236"/>
                    <a:pt x="964" y="228"/>
                  </a:cubicBezTo>
                  <a:lnTo>
                    <a:pt x="964" y="228"/>
                  </a:lnTo>
                  <a:cubicBezTo>
                    <a:pt x="965" y="220"/>
                    <a:pt x="965" y="213"/>
                    <a:pt x="965" y="205"/>
                  </a:cubicBezTo>
                  <a:cubicBezTo>
                    <a:pt x="965" y="104"/>
                    <a:pt x="891" y="53"/>
                    <a:pt x="815" y="53"/>
                  </a:cubicBezTo>
                  <a:cubicBezTo>
                    <a:pt x="809" y="53"/>
                    <a:pt x="803" y="53"/>
                    <a:pt x="797" y="54"/>
                  </a:cubicBezTo>
                  <a:lnTo>
                    <a:pt x="797" y="54"/>
                  </a:lnTo>
                  <a:cubicBezTo>
                    <a:pt x="725" y="20"/>
                    <a:pt x="645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7" name="Google Shape;1787;p28"/>
          <p:cNvGrpSpPr/>
          <p:nvPr/>
        </p:nvGrpSpPr>
        <p:grpSpPr>
          <a:xfrm rot="-1219787" flipH="1">
            <a:off x="8284380" y="-15523"/>
            <a:ext cx="1373639" cy="2076720"/>
            <a:chOff x="605725" y="1160127"/>
            <a:chExt cx="527272" cy="797150"/>
          </a:xfrm>
        </p:grpSpPr>
        <p:sp>
          <p:nvSpPr>
            <p:cNvPr id="1788" name="Google Shape;1788;p2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29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796" name="Google Shape;1796;p2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97" name="Google Shape;1797;p2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2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2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2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9" name="Google Shape;1839;p2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1" name="Google Shape;1841;p29"/>
          <p:cNvGrpSpPr/>
          <p:nvPr/>
        </p:nvGrpSpPr>
        <p:grpSpPr>
          <a:xfrm rot="209507">
            <a:off x="7639638" y="3771648"/>
            <a:ext cx="1829037" cy="1317377"/>
            <a:chOff x="2102725" y="3430050"/>
            <a:chExt cx="371700" cy="267725"/>
          </a:xfrm>
        </p:grpSpPr>
        <p:sp>
          <p:nvSpPr>
            <p:cNvPr id="1842" name="Google Shape;1842;p29"/>
            <p:cNvSpPr/>
            <p:nvPr/>
          </p:nvSpPr>
          <p:spPr>
            <a:xfrm>
              <a:off x="2125550" y="3458850"/>
              <a:ext cx="210600" cy="198300"/>
            </a:xfrm>
            <a:custGeom>
              <a:avLst/>
              <a:gdLst/>
              <a:ahLst/>
              <a:cxnLst/>
              <a:rect l="l" t="t" r="r" b="b"/>
              <a:pathLst>
                <a:path w="8424" h="7932" extrusionOk="0">
                  <a:moveTo>
                    <a:pt x="3906" y="335"/>
                  </a:moveTo>
                  <a:lnTo>
                    <a:pt x="3906" y="335"/>
                  </a:lnTo>
                  <a:cubicBezTo>
                    <a:pt x="3882" y="502"/>
                    <a:pt x="3918" y="681"/>
                    <a:pt x="3918" y="812"/>
                  </a:cubicBezTo>
                  <a:cubicBezTo>
                    <a:pt x="3918" y="1074"/>
                    <a:pt x="3930" y="1300"/>
                    <a:pt x="3977" y="1574"/>
                  </a:cubicBezTo>
                  <a:cubicBezTo>
                    <a:pt x="3977" y="1586"/>
                    <a:pt x="3989" y="1592"/>
                    <a:pt x="4001" y="1592"/>
                  </a:cubicBezTo>
                  <a:cubicBezTo>
                    <a:pt x="4013" y="1592"/>
                    <a:pt x="4025" y="1586"/>
                    <a:pt x="4025" y="1574"/>
                  </a:cubicBezTo>
                  <a:cubicBezTo>
                    <a:pt x="4061" y="1300"/>
                    <a:pt x="4084" y="1074"/>
                    <a:pt x="4084" y="812"/>
                  </a:cubicBezTo>
                  <a:cubicBezTo>
                    <a:pt x="4084" y="693"/>
                    <a:pt x="4096" y="526"/>
                    <a:pt x="4096" y="383"/>
                  </a:cubicBezTo>
                  <a:cubicBezTo>
                    <a:pt x="4299" y="919"/>
                    <a:pt x="4632" y="1431"/>
                    <a:pt x="4894" y="1931"/>
                  </a:cubicBezTo>
                  <a:cubicBezTo>
                    <a:pt x="5251" y="2562"/>
                    <a:pt x="5632" y="3205"/>
                    <a:pt x="6001" y="3848"/>
                  </a:cubicBezTo>
                  <a:cubicBezTo>
                    <a:pt x="6716" y="5050"/>
                    <a:pt x="7418" y="6253"/>
                    <a:pt x="8037" y="7503"/>
                  </a:cubicBezTo>
                  <a:lnTo>
                    <a:pt x="7906" y="7467"/>
                  </a:lnTo>
                  <a:cubicBezTo>
                    <a:pt x="7752" y="7384"/>
                    <a:pt x="7609" y="7301"/>
                    <a:pt x="7442" y="7241"/>
                  </a:cubicBezTo>
                  <a:cubicBezTo>
                    <a:pt x="7430" y="7241"/>
                    <a:pt x="7418" y="7253"/>
                    <a:pt x="7430" y="7265"/>
                  </a:cubicBezTo>
                  <a:cubicBezTo>
                    <a:pt x="7537" y="7408"/>
                    <a:pt x="7692" y="7491"/>
                    <a:pt x="7847" y="7562"/>
                  </a:cubicBezTo>
                  <a:cubicBezTo>
                    <a:pt x="7871" y="7586"/>
                    <a:pt x="7918" y="7610"/>
                    <a:pt x="7966" y="7622"/>
                  </a:cubicBezTo>
                  <a:cubicBezTo>
                    <a:pt x="7882" y="7646"/>
                    <a:pt x="7763" y="7658"/>
                    <a:pt x="7668" y="7658"/>
                  </a:cubicBezTo>
                  <a:cubicBezTo>
                    <a:pt x="7263" y="7658"/>
                    <a:pt x="6882" y="7670"/>
                    <a:pt x="6478" y="7682"/>
                  </a:cubicBezTo>
                  <a:cubicBezTo>
                    <a:pt x="5716" y="7717"/>
                    <a:pt x="4977" y="7741"/>
                    <a:pt x="4215" y="7741"/>
                  </a:cubicBezTo>
                  <a:cubicBezTo>
                    <a:pt x="4047" y="7747"/>
                    <a:pt x="3877" y="7749"/>
                    <a:pt x="3707" y="7749"/>
                  </a:cubicBezTo>
                  <a:cubicBezTo>
                    <a:pt x="3147" y="7749"/>
                    <a:pt x="2582" y="7724"/>
                    <a:pt x="2025" y="7705"/>
                  </a:cubicBezTo>
                  <a:cubicBezTo>
                    <a:pt x="1656" y="7682"/>
                    <a:pt x="1286" y="7682"/>
                    <a:pt x="894" y="7682"/>
                  </a:cubicBezTo>
                  <a:cubicBezTo>
                    <a:pt x="715" y="7682"/>
                    <a:pt x="548" y="7705"/>
                    <a:pt x="393" y="7705"/>
                  </a:cubicBezTo>
                  <a:cubicBezTo>
                    <a:pt x="465" y="7658"/>
                    <a:pt x="536" y="7598"/>
                    <a:pt x="596" y="7551"/>
                  </a:cubicBezTo>
                  <a:cubicBezTo>
                    <a:pt x="715" y="7479"/>
                    <a:pt x="834" y="7384"/>
                    <a:pt x="894" y="7265"/>
                  </a:cubicBezTo>
                  <a:cubicBezTo>
                    <a:pt x="894" y="7265"/>
                    <a:pt x="894" y="7253"/>
                    <a:pt x="882" y="7253"/>
                  </a:cubicBezTo>
                  <a:cubicBezTo>
                    <a:pt x="751" y="7301"/>
                    <a:pt x="632" y="7372"/>
                    <a:pt x="524" y="7432"/>
                  </a:cubicBezTo>
                  <a:cubicBezTo>
                    <a:pt x="477" y="7467"/>
                    <a:pt x="417" y="7491"/>
                    <a:pt x="358" y="7527"/>
                  </a:cubicBezTo>
                  <a:cubicBezTo>
                    <a:pt x="429" y="7408"/>
                    <a:pt x="489" y="7253"/>
                    <a:pt x="536" y="7134"/>
                  </a:cubicBezTo>
                  <a:cubicBezTo>
                    <a:pt x="691" y="6789"/>
                    <a:pt x="834" y="6467"/>
                    <a:pt x="1001" y="6134"/>
                  </a:cubicBezTo>
                  <a:cubicBezTo>
                    <a:pt x="1370" y="5419"/>
                    <a:pt x="1763" y="4693"/>
                    <a:pt x="2144" y="3979"/>
                  </a:cubicBezTo>
                  <a:cubicBezTo>
                    <a:pt x="2501" y="3324"/>
                    <a:pt x="2834" y="2669"/>
                    <a:pt x="3132" y="1990"/>
                  </a:cubicBezTo>
                  <a:cubicBezTo>
                    <a:pt x="3370" y="1431"/>
                    <a:pt x="3620" y="871"/>
                    <a:pt x="3906" y="335"/>
                  </a:cubicBezTo>
                  <a:close/>
                  <a:moveTo>
                    <a:pt x="4050" y="1"/>
                  </a:moveTo>
                  <a:cubicBezTo>
                    <a:pt x="4017" y="1"/>
                    <a:pt x="3982" y="24"/>
                    <a:pt x="3989" y="62"/>
                  </a:cubicBezTo>
                  <a:cubicBezTo>
                    <a:pt x="3989" y="85"/>
                    <a:pt x="3989" y="85"/>
                    <a:pt x="4013" y="97"/>
                  </a:cubicBezTo>
                  <a:cubicBezTo>
                    <a:pt x="3989" y="109"/>
                    <a:pt x="3989" y="121"/>
                    <a:pt x="3977" y="157"/>
                  </a:cubicBezTo>
                  <a:cubicBezTo>
                    <a:pt x="3596" y="681"/>
                    <a:pt x="3322" y="1240"/>
                    <a:pt x="3049" y="1836"/>
                  </a:cubicBezTo>
                  <a:cubicBezTo>
                    <a:pt x="2751" y="2502"/>
                    <a:pt x="2429" y="3157"/>
                    <a:pt x="2072" y="3812"/>
                  </a:cubicBezTo>
                  <a:cubicBezTo>
                    <a:pt x="1679" y="4526"/>
                    <a:pt x="1298" y="5241"/>
                    <a:pt x="929" y="5979"/>
                  </a:cubicBezTo>
                  <a:cubicBezTo>
                    <a:pt x="763" y="6277"/>
                    <a:pt x="608" y="6586"/>
                    <a:pt x="477" y="6896"/>
                  </a:cubicBezTo>
                  <a:cubicBezTo>
                    <a:pt x="358" y="7181"/>
                    <a:pt x="167" y="7432"/>
                    <a:pt x="60" y="7717"/>
                  </a:cubicBezTo>
                  <a:lnTo>
                    <a:pt x="36" y="7717"/>
                  </a:lnTo>
                  <a:cubicBezTo>
                    <a:pt x="1" y="7717"/>
                    <a:pt x="1" y="7741"/>
                    <a:pt x="12" y="7765"/>
                  </a:cubicBezTo>
                  <a:cubicBezTo>
                    <a:pt x="108" y="7860"/>
                    <a:pt x="224" y="7887"/>
                    <a:pt x="344" y="7887"/>
                  </a:cubicBezTo>
                  <a:cubicBezTo>
                    <a:pt x="404" y="7887"/>
                    <a:pt x="465" y="7880"/>
                    <a:pt x="524" y="7872"/>
                  </a:cubicBezTo>
                  <a:cubicBezTo>
                    <a:pt x="643" y="7868"/>
                    <a:pt x="761" y="7867"/>
                    <a:pt x="879" y="7867"/>
                  </a:cubicBezTo>
                  <a:cubicBezTo>
                    <a:pt x="1113" y="7867"/>
                    <a:pt x="1346" y="7872"/>
                    <a:pt x="1584" y="7872"/>
                  </a:cubicBezTo>
                  <a:cubicBezTo>
                    <a:pt x="2334" y="7896"/>
                    <a:pt x="3096" y="7932"/>
                    <a:pt x="3858" y="7932"/>
                  </a:cubicBezTo>
                  <a:cubicBezTo>
                    <a:pt x="4644" y="7932"/>
                    <a:pt x="5430" y="7908"/>
                    <a:pt x="6239" y="7872"/>
                  </a:cubicBezTo>
                  <a:cubicBezTo>
                    <a:pt x="6644" y="7860"/>
                    <a:pt x="7025" y="7848"/>
                    <a:pt x="7430" y="7848"/>
                  </a:cubicBezTo>
                  <a:cubicBezTo>
                    <a:pt x="7557" y="7848"/>
                    <a:pt x="7701" y="7862"/>
                    <a:pt x="7844" y="7862"/>
                  </a:cubicBezTo>
                  <a:cubicBezTo>
                    <a:pt x="7969" y="7862"/>
                    <a:pt x="8093" y="7851"/>
                    <a:pt x="8204" y="7813"/>
                  </a:cubicBezTo>
                  <a:lnTo>
                    <a:pt x="8204" y="7836"/>
                  </a:lnTo>
                  <a:cubicBezTo>
                    <a:pt x="8226" y="7869"/>
                    <a:pt x="8257" y="7883"/>
                    <a:pt x="8287" y="7883"/>
                  </a:cubicBezTo>
                  <a:cubicBezTo>
                    <a:pt x="8356" y="7883"/>
                    <a:pt x="8424" y="7812"/>
                    <a:pt x="8383" y="7729"/>
                  </a:cubicBezTo>
                  <a:cubicBezTo>
                    <a:pt x="7740" y="6408"/>
                    <a:pt x="6990" y="5146"/>
                    <a:pt x="6228" y="3872"/>
                  </a:cubicBezTo>
                  <a:cubicBezTo>
                    <a:pt x="5858" y="3241"/>
                    <a:pt x="5466" y="2609"/>
                    <a:pt x="5108" y="1955"/>
                  </a:cubicBezTo>
                  <a:cubicBezTo>
                    <a:pt x="4930" y="1633"/>
                    <a:pt x="4763" y="1312"/>
                    <a:pt x="4584" y="990"/>
                  </a:cubicBezTo>
                  <a:cubicBezTo>
                    <a:pt x="4430" y="681"/>
                    <a:pt x="4287" y="324"/>
                    <a:pt x="4096" y="26"/>
                  </a:cubicBezTo>
                  <a:cubicBezTo>
                    <a:pt x="4088" y="8"/>
                    <a:pt x="4069" y="1"/>
                    <a:pt x="4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223775" y="3511125"/>
              <a:ext cx="5075" cy="20575"/>
            </a:xfrm>
            <a:custGeom>
              <a:avLst/>
              <a:gdLst/>
              <a:ahLst/>
              <a:cxnLst/>
              <a:rect l="l" t="t" r="r" b="b"/>
              <a:pathLst>
                <a:path w="203" h="823" extrusionOk="0">
                  <a:moveTo>
                    <a:pt x="106" y="1"/>
                  </a:moveTo>
                  <a:cubicBezTo>
                    <a:pt x="99" y="1"/>
                    <a:pt x="90" y="7"/>
                    <a:pt x="84" y="18"/>
                  </a:cubicBezTo>
                  <a:cubicBezTo>
                    <a:pt x="1" y="257"/>
                    <a:pt x="24" y="566"/>
                    <a:pt x="84" y="804"/>
                  </a:cubicBezTo>
                  <a:cubicBezTo>
                    <a:pt x="84" y="816"/>
                    <a:pt x="93" y="822"/>
                    <a:pt x="102" y="822"/>
                  </a:cubicBezTo>
                  <a:cubicBezTo>
                    <a:pt x="111" y="822"/>
                    <a:pt x="120" y="816"/>
                    <a:pt x="120" y="804"/>
                  </a:cubicBezTo>
                  <a:cubicBezTo>
                    <a:pt x="179" y="566"/>
                    <a:pt x="203" y="257"/>
                    <a:pt x="120" y="18"/>
                  </a:cubicBezTo>
                  <a:cubicBezTo>
                    <a:pt x="120" y="7"/>
                    <a:pt x="114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224975" y="3587775"/>
              <a:ext cx="7150" cy="14275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1" y="0"/>
                  </a:moveTo>
                  <a:cubicBezTo>
                    <a:pt x="60" y="36"/>
                    <a:pt x="60" y="203"/>
                    <a:pt x="72" y="274"/>
                  </a:cubicBezTo>
                  <a:cubicBezTo>
                    <a:pt x="72" y="298"/>
                    <a:pt x="72" y="298"/>
                    <a:pt x="95" y="310"/>
                  </a:cubicBezTo>
                  <a:lnTo>
                    <a:pt x="60" y="346"/>
                  </a:lnTo>
                  <a:lnTo>
                    <a:pt x="60" y="358"/>
                  </a:lnTo>
                  <a:cubicBezTo>
                    <a:pt x="48" y="358"/>
                    <a:pt x="24" y="370"/>
                    <a:pt x="24" y="381"/>
                  </a:cubicBezTo>
                  <a:cubicBezTo>
                    <a:pt x="12" y="405"/>
                    <a:pt x="12" y="417"/>
                    <a:pt x="12" y="429"/>
                  </a:cubicBezTo>
                  <a:cubicBezTo>
                    <a:pt x="0" y="477"/>
                    <a:pt x="24" y="524"/>
                    <a:pt x="72" y="536"/>
                  </a:cubicBezTo>
                  <a:cubicBezTo>
                    <a:pt x="94" y="559"/>
                    <a:pt x="125" y="571"/>
                    <a:pt x="155" y="571"/>
                  </a:cubicBezTo>
                  <a:cubicBezTo>
                    <a:pt x="190" y="571"/>
                    <a:pt x="225" y="556"/>
                    <a:pt x="250" y="524"/>
                  </a:cubicBezTo>
                  <a:lnTo>
                    <a:pt x="262" y="500"/>
                  </a:lnTo>
                  <a:cubicBezTo>
                    <a:pt x="257" y="500"/>
                    <a:pt x="261" y="487"/>
                    <a:pt x="265" y="475"/>
                  </a:cubicBezTo>
                  <a:lnTo>
                    <a:pt x="265" y="475"/>
                  </a:lnTo>
                  <a:cubicBezTo>
                    <a:pt x="286" y="462"/>
                    <a:pt x="285" y="429"/>
                    <a:pt x="262" y="417"/>
                  </a:cubicBezTo>
                  <a:lnTo>
                    <a:pt x="250" y="405"/>
                  </a:lnTo>
                  <a:lnTo>
                    <a:pt x="250" y="381"/>
                  </a:lnTo>
                  <a:cubicBezTo>
                    <a:pt x="250" y="346"/>
                    <a:pt x="238" y="322"/>
                    <a:pt x="215" y="310"/>
                  </a:cubicBezTo>
                  <a:lnTo>
                    <a:pt x="215" y="274"/>
                  </a:lnTo>
                  <a:cubicBezTo>
                    <a:pt x="226" y="203"/>
                    <a:pt x="226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171100" y="3620825"/>
              <a:ext cx="18175" cy="9825"/>
            </a:xfrm>
            <a:custGeom>
              <a:avLst/>
              <a:gdLst/>
              <a:ahLst/>
              <a:cxnLst/>
              <a:rect l="l" t="t" r="r" b="b"/>
              <a:pathLst>
                <a:path w="727" h="393" extrusionOk="0">
                  <a:moveTo>
                    <a:pt x="679" y="0"/>
                  </a:moveTo>
                  <a:cubicBezTo>
                    <a:pt x="560" y="36"/>
                    <a:pt x="441" y="95"/>
                    <a:pt x="345" y="131"/>
                  </a:cubicBezTo>
                  <a:cubicBezTo>
                    <a:pt x="203" y="191"/>
                    <a:pt x="84" y="250"/>
                    <a:pt x="0" y="357"/>
                  </a:cubicBezTo>
                  <a:cubicBezTo>
                    <a:pt x="0" y="369"/>
                    <a:pt x="0" y="393"/>
                    <a:pt x="12" y="393"/>
                  </a:cubicBezTo>
                  <a:cubicBezTo>
                    <a:pt x="143" y="369"/>
                    <a:pt x="250" y="310"/>
                    <a:pt x="369" y="250"/>
                  </a:cubicBezTo>
                  <a:cubicBezTo>
                    <a:pt x="488" y="191"/>
                    <a:pt x="619" y="131"/>
                    <a:pt x="726" y="36"/>
                  </a:cubicBezTo>
                  <a:cubicBezTo>
                    <a:pt x="715" y="12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245800" y="3608600"/>
              <a:ext cx="22350" cy="11050"/>
            </a:xfrm>
            <a:custGeom>
              <a:avLst/>
              <a:gdLst/>
              <a:ahLst/>
              <a:cxnLst/>
              <a:rect l="l" t="t" r="r" b="b"/>
              <a:pathLst>
                <a:path w="894" h="442" extrusionOk="0">
                  <a:moveTo>
                    <a:pt x="24" y="1"/>
                  </a:moveTo>
                  <a:cubicBezTo>
                    <a:pt x="13" y="1"/>
                    <a:pt x="1" y="13"/>
                    <a:pt x="13" y="25"/>
                  </a:cubicBezTo>
                  <a:cubicBezTo>
                    <a:pt x="167" y="120"/>
                    <a:pt x="310" y="191"/>
                    <a:pt x="441" y="263"/>
                  </a:cubicBezTo>
                  <a:cubicBezTo>
                    <a:pt x="584" y="346"/>
                    <a:pt x="703" y="429"/>
                    <a:pt x="846" y="441"/>
                  </a:cubicBezTo>
                  <a:cubicBezTo>
                    <a:pt x="882" y="441"/>
                    <a:pt x="894" y="418"/>
                    <a:pt x="882" y="418"/>
                  </a:cubicBezTo>
                  <a:cubicBezTo>
                    <a:pt x="786" y="299"/>
                    <a:pt x="644" y="239"/>
                    <a:pt x="513" y="179"/>
                  </a:cubicBezTo>
                  <a:cubicBezTo>
                    <a:pt x="358" y="108"/>
                    <a:pt x="191" y="48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284200" y="3627650"/>
              <a:ext cx="15300" cy="6425"/>
            </a:xfrm>
            <a:custGeom>
              <a:avLst/>
              <a:gdLst/>
              <a:ahLst/>
              <a:cxnLst/>
              <a:rect l="l" t="t" r="r" b="b"/>
              <a:pathLst>
                <a:path w="612" h="257" extrusionOk="0">
                  <a:moveTo>
                    <a:pt x="12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84" y="84"/>
                    <a:pt x="167" y="132"/>
                    <a:pt x="263" y="179"/>
                  </a:cubicBezTo>
                  <a:cubicBezTo>
                    <a:pt x="349" y="201"/>
                    <a:pt x="426" y="252"/>
                    <a:pt x="511" y="252"/>
                  </a:cubicBezTo>
                  <a:cubicBezTo>
                    <a:pt x="519" y="252"/>
                    <a:pt x="528" y="252"/>
                    <a:pt x="536" y="251"/>
                  </a:cubicBezTo>
                  <a:cubicBezTo>
                    <a:pt x="546" y="255"/>
                    <a:pt x="555" y="256"/>
                    <a:pt x="562" y="256"/>
                  </a:cubicBezTo>
                  <a:cubicBezTo>
                    <a:pt x="602" y="256"/>
                    <a:pt x="612" y="211"/>
                    <a:pt x="572" y="191"/>
                  </a:cubicBezTo>
                  <a:cubicBezTo>
                    <a:pt x="501" y="132"/>
                    <a:pt x="393" y="120"/>
                    <a:pt x="310" y="84"/>
                  </a:cubicBezTo>
                  <a:cubicBezTo>
                    <a:pt x="203" y="60"/>
                    <a:pt x="108" y="37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194000" y="3554725"/>
              <a:ext cx="66700" cy="74300"/>
            </a:xfrm>
            <a:custGeom>
              <a:avLst/>
              <a:gdLst/>
              <a:ahLst/>
              <a:cxnLst/>
              <a:rect l="l" t="t" r="r" b="b"/>
              <a:pathLst>
                <a:path w="2668" h="2972" extrusionOk="0">
                  <a:moveTo>
                    <a:pt x="1763" y="456"/>
                  </a:moveTo>
                  <a:cubicBezTo>
                    <a:pt x="1882" y="456"/>
                    <a:pt x="2001" y="459"/>
                    <a:pt x="2120" y="465"/>
                  </a:cubicBezTo>
                  <a:cubicBezTo>
                    <a:pt x="2204" y="465"/>
                    <a:pt x="2323" y="501"/>
                    <a:pt x="2418" y="501"/>
                  </a:cubicBezTo>
                  <a:cubicBezTo>
                    <a:pt x="2418" y="513"/>
                    <a:pt x="2418" y="513"/>
                    <a:pt x="2430" y="537"/>
                  </a:cubicBezTo>
                  <a:lnTo>
                    <a:pt x="2430" y="549"/>
                  </a:lnTo>
                  <a:cubicBezTo>
                    <a:pt x="2347" y="656"/>
                    <a:pt x="2287" y="799"/>
                    <a:pt x="2227" y="930"/>
                  </a:cubicBezTo>
                  <a:cubicBezTo>
                    <a:pt x="2120" y="1156"/>
                    <a:pt x="2013" y="1382"/>
                    <a:pt x="1930" y="1608"/>
                  </a:cubicBezTo>
                  <a:cubicBezTo>
                    <a:pt x="1763" y="1977"/>
                    <a:pt x="1549" y="2334"/>
                    <a:pt x="1418" y="2704"/>
                  </a:cubicBezTo>
                  <a:cubicBezTo>
                    <a:pt x="1192" y="2275"/>
                    <a:pt x="977" y="1858"/>
                    <a:pt x="739" y="1441"/>
                  </a:cubicBezTo>
                  <a:cubicBezTo>
                    <a:pt x="620" y="1215"/>
                    <a:pt x="477" y="1013"/>
                    <a:pt x="346" y="787"/>
                  </a:cubicBezTo>
                  <a:cubicBezTo>
                    <a:pt x="299" y="691"/>
                    <a:pt x="239" y="608"/>
                    <a:pt x="168" y="537"/>
                  </a:cubicBezTo>
                  <a:lnTo>
                    <a:pt x="168" y="513"/>
                  </a:lnTo>
                  <a:cubicBezTo>
                    <a:pt x="203" y="523"/>
                    <a:pt x="242" y="526"/>
                    <a:pt x="281" y="526"/>
                  </a:cubicBezTo>
                  <a:cubicBezTo>
                    <a:pt x="386" y="526"/>
                    <a:pt x="498" y="501"/>
                    <a:pt x="584" y="501"/>
                  </a:cubicBezTo>
                  <a:cubicBezTo>
                    <a:pt x="811" y="489"/>
                    <a:pt x="1049" y="465"/>
                    <a:pt x="1263" y="465"/>
                  </a:cubicBezTo>
                  <a:cubicBezTo>
                    <a:pt x="1263" y="560"/>
                    <a:pt x="1263" y="656"/>
                    <a:pt x="1311" y="727"/>
                  </a:cubicBezTo>
                  <a:cubicBezTo>
                    <a:pt x="1317" y="733"/>
                    <a:pt x="1326" y="736"/>
                    <a:pt x="1334" y="736"/>
                  </a:cubicBezTo>
                  <a:cubicBezTo>
                    <a:pt x="1343" y="736"/>
                    <a:pt x="1352" y="733"/>
                    <a:pt x="1358" y="727"/>
                  </a:cubicBezTo>
                  <a:cubicBezTo>
                    <a:pt x="1406" y="656"/>
                    <a:pt x="1406" y="560"/>
                    <a:pt x="1406" y="465"/>
                  </a:cubicBezTo>
                  <a:cubicBezTo>
                    <a:pt x="1525" y="459"/>
                    <a:pt x="1644" y="456"/>
                    <a:pt x="1763" y="456"/>
                  </a:cubicBezTo>
                  <a:close/>
                  <a:moveTo>
                    <a:pt x="1346" y="1"/>
                  </a:moveTo>
                  <a:cubicBezTo>
                    <a:pt x="1287" y="84"/>
                    <a:pt x="1299" y="203"/>
                    <a:pt x="1287" y="322"/>
                  </a:cubicBezTo>
                  <a:cubicBezTo>
                    <a:pt x="1073" y="334"/>
                    <a:pt x="882" y="358"/>
                    <a:pt x="668" y="370"/>
                  </a:cubicBezTo>
                  <a:cubicBezTo>
                    <a:pt x="525" y="382"/>
                    <a:pt x="311" y="370"/>
                    <a:pt x="168" y="429"/>
                  </a:cubicBezTo>
                  <a:cubicBezTo>
                    <a:pt x="156" y="406"/>
                    <a:pt x="132" y="394"/>
                    <a:pt x="108" y="394"/>
                  </a:cubicBezTo>
                  <a:cubicBezTo>
                    <a:pt x="13" y="394"/>
                    <a:pt x="1" y="513"/>
                    <a:pt x="61" y="560"/>
                  </a:cubicBezTo>
                  <a:cubicBezTo>
                    <a:pt x="96" y="679"/>
                    <a:pt x="168" y="763"/>
                    <a:pt x="227" y="870"/>
                  </a:cubicBezTo>
                  <a:cubicBezTo>
                    <a:pt x="358" y="1084"/>
                    <a:pt x="477" y="1299"/>
                    <a:pt x="596" y="1525"/>
                  </a:cubicBezTo>
                  <a:cubicBezTo>
                    <a:pt x="692" y="1680"/>
                    <a:pt x="763" y="1846"/>
                    <a:pt x="858" y="1989"/>
                  </a:cubicBezTo>
                  <a:cubicBezTo>
                    <a:pt x="763" y="2025"/>
                    <a:pt x="692" y="2061"/>
                    <a:pt x="620" y="2096"/>
                  </a:cubicBezTo>
                  <a:cubicBezTo>
                    <a:pt x="537" y="2144"/>
                    <a:pt x="406" y="2180"/>
                    <a:pt x="394" y="2275"/>
                  </a:cubicBezTo>
                  <a:cubicBezTo>
                    <a:pt x="394" y="2287"/>
                    <a:pt x="394" y="2299"/>
                    <a:pt x="418" y="2323"/>
                  </a:cubicBezTo>
                  <a:cubicBezTo>
                    <a:pt x="427" y="2325"/>
                    <a:pt x="437" y="2326"/>
                    <a:pt x="446" y="2326"/>
                  </a:cubicBezTo>
                  <a:cubicBezTo>
                    <a:pt x="534" y="2326"/>
                    <a:pt x="627" y="2236"/>
                    <a:pt x="692" y="2203"/>
                  </a:cubicBezTo>
                  <a:cubicBezTo>
                    <a:pt x="763" y="2156"/>
                    <a:pt x="834" y="2108"/>
                    <a:pt x="894" y="2049"/>
                  </a:cubicBezTo>
                  <a:cubicBezTo>
                    <a:pt x="1037" y="2299"/>
                    <a:pt x="1168" y="2537"/>
                    <a:pt x="1299" y="2799"/>
                  </a:cubicBezTo>
                  <a:cubicBezTo>
                    <a:pt x="1299" y="2811"/>
                    <a:pt x="1311" y="2811"/>
                    <a:pt x="1311" y="2811"/>
                  </a:cubicBezTo>
                  <a:lnTo>
                    <a:pt x="1311" y="2823"/>
                  </a:lnTo>
                  <a:cubicBezTo>
                    <a:pt x="1275" y="2858"/>
                    <a:pt x="1287" y="2942"/>
                    <a:pt x="1358" y="2954"/>
                  </a:cubicBezTo>
                  <a:cubicBezTo>
                    <a:pt x="1376" y="2965"/>
                    <a:pt x="1391" y="2971"/>
                    <a:pt x="1406" y="2971"/>
                  </a:cubicBezTo>
                  <a:cubicBezTo>
                    <a:pt x="1421" y="2971"/>
                    <a:pt x="1436" y="2965"/>
                    <a:pt x="1454" y="2954"/>
                  </a:cubicBezTo>
                  <a:lnTo>
                    <a:pt x="1489" y="2918"/>
                  </a:lnTo>
                  <a:cubicBezTo>
                    <a:pt x="1513" y="2894"/>
                    <a:pt x="1513" y="2894"/>
                    <a:pt x="1513" y="2882"/>
                  </a:cubicBezTo>
                  <a:cubicBezTo>
                    <a:pt x="1513" y="2870"/>
                    <a:pt x="1525" y="2870"/>
                    <a:pt x="1525" y="2858"/>
                  </a:cubicBezTo>
                  <a:cubicBezTo>
                    <a:pt x="1525" y="2823"/>
                    <a:pt x="1525" y="2799"/>
                    <a:pt x="1513" y="2775"/>
                  </a:cubicBezTo>
                  <a:cubicBezTo>
                    <a:pt x="1751" y="2501"/>
                    <a:pt x="1882" y="2108"/>
                    <a:pt x="2025" y="1799"/>
                  </a:cubicBezTo>
                  <a:cubicBezTo>
                    <a:pt x="2132" y="1572"/>
                    <a:pt x="2227" y="1346"/>
                    <a:pt x="2323" y="1132"/>
                  </a:cubicBezTo>
                  <a:cubicBezTo>
                    <a:pt x="2406" y="965"/>
                    <a:pt x="2525" y="787"/>
                    <a:pt x="2561" y="608"/>
                  </a:cubicBezTo>
                  <a:cubicBezTo>
                    <a:pt x="2563" y="609"/>
                    <a:pt x="2566" y="609"/>
                    <a:pt x="2568" y="609"/>
                  </a:cubicBezTo>
                  <a:cubicBezTo>
                    <a:pt x="2605" y="609"/>
                    <a:pt x="2667" y="533"/>
                    <a:pt x="2656" y="477"/>
                  </a:cubicBezTo>
                  <a:cubicBezTo>
                    <a:pt x="2620" y="418"/>
                    <a:pt x="2608" y="382"/>
                    <a:pt x="2549" y="370"/>
                  </a:cubicBezTo>
                  <a:cubicBezTo>
                    <a:pt x="2454" y="310"/>
                    <a:pt x="2323" y="322"/>
                    <a:pt x="2216" y="310"/>
                  </a:cubicBezTo>
                  <a:cubicBezTo>
                    <a:pt x="2132" y="306"/>
                    <a:pt x="2050" y="305"/>
                    <a:pt x="1969" y="305"/>
                  </a:cubicBezTo>
                  <a:cubicBezTo>
                    <a:pt x="1805" y="305"/>
                    <a:pt x="1644" y="310"/>
                    <a:pt x="1477" y="310"/>
                  </a:cubicBezTo>
                  <a:lnTo>
                    <a:pt x="1418" y="310"/>
                  </a:lnTo>
                  <a:cubicBezTo>
                    <a:pt x="1418" y="203"/>
                    <a:pt x="1418" y="84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237175" y="3457250"/>
              <a:ext cx="38125" cy="3125"/>
            </a:xfrm>
            <a:custGeom>
              <a:avLst/>
              <a:gdLst/>
              <a:ahLst/>
              <a:cxnLst/>
              <a:rect l="l" t="t" r="r" b="b"/>
              <a:pathLst>
                <a:path w="1525" h="125" extrusionOk="0">
                  <a:moveTo>
                    <a:pt x="702" y="0"/>
                  </a:moveTo>
                  <a:cubicBezTo>
                    <a:pt x="472" y="0"/>
                    <a:pt x="243" y="16"/>
                    <a:pt x="24" y="54"/>
                  </a:cubicBezTo>
                  <a:cubicBezTo>
                    <a:pt x="0" y="54"/>
                    <a:pt x="0" y="66"/>
                    <a:pt x="24" y="66"/>
                  </a:cubicBezTo>
                  <a:cubicBezTo>
                    <a:pt x="236" y="108"/>
                    <a:pt x="457" y="125"/>
                    <a:pt x="680" y="125"/>
                  </a:cubicBezTo>
                  <a:cubicBezTo>
                    <a:pt x="959" y="125"/>
                    <a:pt x="1241" y="99"/>
                    <a:pt x="1512" y="66"/>
                  </a:cubicBezTo>
                  <a:cubicBezTo>
                    <a:pt x="1524" y="66"/>
                    <a:pt x="1524" y="54"/>
                    <a:pt x="1512" y="54"/>
                  </a:cubicBezTo>
                  <a:cubicBezTo>
                    <a:pt x="1248" y="22"/>
                    <a:pt x="974" y="0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286000" y="3458575"/>
              <a:ext cx="21150" cy="2425"/>
            </a:xfrm>
            <a:custGeom>
              <a:avLst/>
              <a:gdLst/>
              <a:ahLst/>
              <a:cxnLst/>
              <a:rect l="l" t="t" r="r" b="b"/>
              <a:pathLst>
                <a:path w="846" h="97" extrusionOk="0">
                  <a:moveTo>
                    <a:pt x="377" y="1"/>
                  </a:moveTo>
                  <a:cubicBezTo>
                    <a:pt x="255" y="1"/>
                    <a:pt x="132" y="11"/>
                    <a:pt x="12" y="37"/>
                  </a:cubicBezTo>
                  <a:cubicBezTo>
                    <a:pt x="0" y="37"/>
                    <a:pt x="0" y="61"/>
                    <a:pt x="12" y="61"/>
                  </a:cubicBezTo>
                  <a:cubicBezTo>
                    <a:pt x="132" y="87"/>
                    <a:pt x="255" y="97"/>
                    <a:pt x="377" y="97"/>
                  </a:cubicBezTo>
                  <a:cubicBezTo>
                    <a:pt x="533" y="97"/>
                    <a:pt x="687" y="81"/>
                    <a:pt x="833" y="61"/>
                  </a:cubicBezTo>
                  <a:cubicBezTo>
                    <a:pt x="845" y="49"/>
                    <a:pt x="845" y="37"/>
                    <a:pt x="833" y="37"/>
                  </a:cubicBezTo>
                  <a:cubicBezTo>
                    <a:pt x="687" y="17"/>
                    <a:pt x="533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318425" y="345800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25" y="12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342550" y="3458250"/>
              <a:ext cx="16675" cy="1225"/>
            </a:xfrm>
            <a:custGeom>
              <a:avLst/>
              <a:gdLst/>
              <a:ahLst/>
              <a:cxnLst/>
              <a:rect l="l" t="t" r="r" b="b"/>
              <a:pathLst>
                <a:path w="667" h="49" extrusionOk="0">
                  <a:moveTo>
                    <a:pt x="293" y="0"/>
                  </a:moveTo>
                  <a:cubicBezTo>
                    <a:pt x="201" y="0"/>
                    <a:pt x="108" y="4"/>
                    <a:pt x="12" y="14"/>
                  </a:cubicBezTo>
                  <a:cubicBezTo>
                    <a:pt x="0" y="14"/>
                    <a:pt x="0" y="26"/>
                    <a:pt x="12" y="26"/>
                  </a:cubicBezTo>
                  <a:cubicBezTo>
                    <a:pt x="114" y="42"/>
                    <a:pt x="214" y="49"/>
                    <a:pt x="312" y="49"/>
                  </a:cubicBezTo>
                  <a:cubicBezTo>
                    <a:pt x="432" y="49"/>
                    <a:pt x="549" y="39"/>
                    <a:pt x="667" y="26"/>
                  </a:cubicBezTo>
                  <a:lnTo>
                    <a:pt x="667" y="14"/>
                  </a:lnTo>
                  <a:cubicBezTo>
                    <a:pt x="543" y="7"/>
                    <a:pt x="419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339575" y="3458925"/>
              <a:ext cx="26750" cy="192425"/>
            </a:xfrm>
            <a:custGeom>
              <a:avLst/>
              <a:gdLst/>
              <a:ahLst/>
              <a:cxnLst/>
              <a:rect l="l" t="t" r="r" b="b"/>
              <a:pathLst>
                <a:path w="1070" h="7697" extrusionOk="0">
                  <a:moveTo>
                    <a:pt x="530" y="1"/>
                  </a:moveTo>
                  <a:cubicBezTo>
                    <a:pt x="511" y="1"/>
                    <a:pt x="492" y="7"/>
                    <a:pt x="476" y="23"/>
                  </a:cubicBezTo>
                  <a:cubicBezTo>
                    <a:pt x="429" y="82"/>
                    <a:pt x="405" y="154"/>
                    <a:pt x="405" y="213"/>
                  </a:cubicBezTo>
                  <a:cubicBezTo>
                    <a:pt x="357" y="332"/>
                    <a:pt x="298" y="440"/>
                    <a:pt x="238" y="535"/>
                  </a:cubicBezTo>
                  <a:cubicBezTo>
                    <a:pt x="179" y="654"/>
                    <a:pt x="131" y="773"/>
                    <a:pt x="107" y="916"/>
                  </a:cubicBezTo>
                  <a:cubicBezTo>
                    <a:pt x="107" y="916"/>
                    <a:pt x="107" y="921"/>
                    <a:pt x="111" y="921"/>
                  </a:cubicBezTo>
                  <a:cubicBezTo>
                    <a:pt x="113" y="921"/>
                    <a:pt x="115" y="920"/>
                    <a:pt x="119" y="916"/>
                  </a:cubicBezTo>
                  <a:cubicBezTo>
                    <a:pt x="155" y="880"/>
                    <a:pt x="191" y="856"/>
                    <a:pt x="238" y="821"/>
                  </a:cubicBezTo>
                  <a:cubicBezTo>
                    <a:pt x="298" y="761"/>
                    <a:pt x="345" y="690"/>
                    <a:pt x="393" y="618"/>
                  </a:cubicBezTo>
                  <a:cubicBezTo>
                    <a:pt x="405" y="594"/>
                    <a:pt x="405" y="582"/>
                    <a:pt x="417" y="571"/>
                  </a:cubicBezTo>
                  <a:lnTo>
                    <a:pt x="417" y="571"/>
                  </a:lnTo>
                  <a:cubicBezTo>
                    <a:pt x="369" y="999"/>
                    <a:pt x="405" y="1428"/>
                    <a:pt x="405" y="1868"/>
                  </a:cubicBezTo>
                  <a:lnTo>
                    <a:pt x="405" y="3845"/>
                  </a:lnTo>
                  <a:cubicBezTo>
                    <a:pt x="405" y="5047"/>
                    <a:pt x="393" y="6238"/>
                    <a:pt x="464" y="7429"/>
                  </a:cubicBezTo>
                  <a:cubicBezTo>
                    <a:pt x="372" y="7268"/>
                    <a:pt x="192" y="6951"/>
                    <a:pt x="61" y="6951"/>
                  </a:cubicBezTo>
                  <a:cubicBezTo>
                    <a:pt x="57" y="6951"/>
                    <a:pt x="52" y="6951"/>
                    <a:pt x="48" y="6952"/>
                  </a:cubicBezTo>
                  <a:lnTo>
                    <a:pt x="36" y="6964"/>
                  </a:lnTo>
                  <a:cubicBezTo>
                    <a:pt x="0" y="7059"/>
                    <a:pt x="167" y="7226"/>
                    <a:pt x="214" y="7298"/>
                  </a:cubicBezTo>
                  <a:cubicBezTo>
                    <a:pt x="286" y="7405"/>
                    <a:pt x="310" y="7524"/>
                    <a:pt x="405" y="7583"/>
                  </a:cubicBezTo>
                  <a:cubicBezTo>
                    <a:pt x="345" y="7583"/>
                    <a:pt x="298" y="7595"/>
                    <a:pt x="238" y="7607"/>
                  </a:cubicBezTo>
                  <a:cubicBezTo>
                    <a:pt x="226" y="7607"/>
                    <a:pt x="226" y="7619"/>
                    <a:pt x="238" y="7643"/>
                  </a:cubicBezTo>
                  <a:cubicBezTo>
                    <a:pt x="393" y="7679"/>
                    <a:pt x="524" y="7679"/>
                    <a:pt x="667" y="7679"/>
                  </a:cubicBezTo>
                  <a:cubicBezTo>
                    <a:pt x="725" y="7679"/>
                    <a:pt x="786" y="7683"/>
                    <a:pt x="845" y="7683"/>
                  </a:cubicBezTo>
                  <a:cubicBezTo>
                    <a:pt x="904" y="7683"/>
                    <a:pt x="962" y="7679"/>
                    <a:pt x="1016" y="7661"/>
                  </a:cubicBezTo>
                  <a:lnTo>
                    <a:pt x="1016" y="7661"/>
                  </a:lnTo>
                  <a:cubicBezTo>
                    <a:pt x="1031" y="7666"/>
                    <a:pt x="1046" y="7671"/>
                    <a:pt x="1060" y="7679"/>
                  </a:cubicBezTo>
                  <a:cubicBezTo>
                    <a:pt x="1065" y="7689"/>
                    <a:pt x="1068" y="7697"/>
                    <a:pt x="1069" y="7697"/>
                  </a:cubicBezTo>
                  <a:cubicBezTo>
                    <a:pt x="1069" y="7697"/>
                    <a:pt x="1067" y="7683"/>
                    <a:pt x="1060" y="7643"/>
                  </a:cubicBezTo>
                  <a:cubicBezTo>
                    <a:pt x="1046" y="7650"/>
                    <a:pt x="1031" y="7656"/>
                    <a:pt x="1016" y="7661"/>
                  </a:cubicBezTo>
                  <a:lnTo>
                    <a:pt x="1016" y="7661"/>
                  </a:lnTo>
                  <a:cubicBezTo>
                    <a:pt x="962" y="7643"/>
                    <a:pt x="904" y="7638"/>
                    <a:pt x="845" y="7638"/>
                  </a:cubicBezTo>
                  <a:cubicBezTo>
                    <a:pt x="786" y="7638"/>
                    <a:pt x="725" y="7643"/>
                    <a:pt x="667" y="7643"/>
                  </a:cubicBezTo>
                  <a:lnTo>
                    <a:pt x="560" y="7643"/>
                  </a:lnTo>
                  <a:cubicBezTo>
                    <a:pt x="905" y="7321"/>
                    <a:pt x="953" y="6750"/>
                    <a:pt x="1036" y="6309"/>
                  </a:cubicBezTo>
                  <a:cubicBezTo>
                    <a:pt x="1036" y="6295"/>
                    <a:pt x="1028" y="6290"/>
                    <a:pt x="1021" y="6290"/>
                  </a:cubicBezTo>
                  <a:cubicBezTo>
                    <a:pt x="1016" y="6290"/>
                    <a:pt x="1012" y="6292"/>
                    <a:pt x="1012" y="6297"/>
                  </a:cubicBezTo>
                  <a:cubicBezTo>
                    <a:pt x="917" y="6536"/>
                    <a:pt x="834" y="6774"/>
                    <a:pt x="726" y="7012"/>
                  </a:cubicBezTo>
                  <a:cubicBezTo>
                    <a:pt x="703" y="7083"/>
                    <a:pt x="607" y="7298"/>
                    <a:pt x="524" y="7417"/>
                  </a:cubicBezTo>
                  <a:cubicBezTo>
                    <a:pt x="595" y="6238"/>
                    <a:pt x="584" y="5059"/>
                    <a:pt x="584" y="3892"/>
                  </a:cubicBezTo>
                  <a:lnTo>
                    <a:pt x="584" y="1999"/>
                  </a:lnTo>
                  <a:cubicBezTo>
                    <a:pt x="584" y="1523"/>
                    <a:pt x="607" y="1011"/>
                    <a:pt x="548" y="523"/>
                  </a:cubicBezTo>
                  <a:lnTo>
                    <a:pt x="548" y="523"/>
                  </a:lnTo>
                  <a:cubicBezTo>
                    <a:pt x="703" y="713"/>
                    <a:pt x="917" y="916"/>
                    <a:pt x="1012" y="1035"/>
                  </a:cubicBezTo>
                  <a:cubicBezTo>
                    <a:pt x="1015" y="1038"/>
                    <a:pt x="1020" y="1040"/>
                    <a:pt x="1025" y="1040"/>
                  </a:cubicBezTo>
                  <a:cubicBezTo>
                    <a:pt x="1039" y="1040"/>
                    <a:pt x="1053" y="1028"/>
                    <a:pt x="1036" y="1011"/>
                  </a:cubicBezTo>
                  <a:cubicBezTo>
                    <a:pt x="1000" y="868"/>
                    <a:pt x="905" y="737"/>
                    <a:pt x="822" y="594"/>
                  </a:cubicBezTo>
                  <a:cubicBezTo>
                    <a:pt x="774" y="535"/>
                    <a:pt x="631" y="356"/>
                    <a:pt x="595" y="225"/>
                  </a:cubicBezTo>
                  <a:cubicBezTo>
                    <a:pt x="607" y="178"/>
                    <a:pt x="631" y="154"/>
                    <a:pt x="631" y="106"/>
                  </a:cubicBezTo>
                  <a:cubicBezTo>
                    <a:pt x="640" y="53"/>
                    <a:pt x="584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381250" y="3650750"/>
              <a:ext cx="19350" cy="2800"/>
            </a:xfrm>
            <a:custGeom>
              <a:avLst/>
              <a:gdLst/>
              <a:ahLst/>
              <a:cxnLst/>
              <a:rect l="l" t="t" r="r" b="b"/>
              <a:pathLst>
                <a:path w="774" h="112" extrusionOk="0">
                  <a:moveTo>
                    <a:pt x="449" y="0"/>
                  </a:moveTo>
                  <a:cubicBezTo>
                    <a:pt x="306" y="0"/>
                    <a:pt x="163" y="21"/>
                    <a:pt x="12" y="41"/>
                  </a:cubicBezTo>
                  <a:cubicBezTo>
                    <a:pt x="0" y="41"/>
                    <a:pt x="0" y="65"/>
                    <a:pt x="12" y="65"/>
                  </a:cubicBezTo>
                  <a:cubicBezTo>
                    <a:pt x="167" y="86"/>
                    <a:pt x="317" y="111"/>
                    <a:pt x="463" y="111"/>
                  </a:cubicBezTo>
                  <a:cubicBezTo>
                    <a:pt x="565" y="111"/>
                    <a:pt x="664" y="99"/>
                    <a:pt x="762" y="65"/>
                  </a:cubicBezTo>
                  <a:cubicBezTo>
                    <a:pt x="774" y="65"/>
                    <a:pt x="774" y="53"/>
                    <a:pt x="762" y="41"/>
                  </a:cubicBezTo>
                  <a:cubicBezTo>
                    <a:pt x="656" y="11"/>
                    <a:pt x="553" y="0"/>
                    <a:pt x="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2412800" y="3651800"/>
              <a:ext cx="19650" cy="2800"/>
            </a:xfrm>
            <a:custGeom>
              <a:avLst/>
              <a:gdLst/>
              <a:ahLst/>
              <a:cxnLst/>
              <a:rect l="l" t="t" r="r" b="b"/>
              <a:pathLst>
                <a:path w="786" h="112" extrusionOk="0">
                  <a:moveTo>
                    <a:pt x="473" y="1"/>
                  </a:moveTo>
                  <a:cubicBezTo>
                    <a:pt x="321" y="1"/>
                    <a:pt x="167" y="26"/>
                    <a:pt x="12" y="47"/>
                  </a:cubicBezTo>
                  <a:cubicBezTo>
                    <a:pt x="0" y="47"/>
                    <a:pt x="0" y="71"/>
                    <a:pt x="12" y="71"/>
                  </a:cubicBezTo>
                  <a:cubicBezTo>
                    <a:pt x="163" y="91"/>
                    <a:pt x="314" y="112"/>
                    <a:pt x="463" y="112"/>
                  </a:cubicBezTo>
                  <a:cubicBezTo>
                    <a:pt x="572" y="112"/>
                    <a:pt x="680" y="101"/>
                    <a:pt x="786" y="71"/>
                  </a:cubicBezTo>
                  <a:lnTo>
                    <a:pt x="786" y="47"/>
                  </a:lnTo>
                  <a:cubicBezTo>
                    <a:pt x="683" y="13"/>
                    <a:pt x="57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2305050" y="3563000"/>
              <a:ext cx="24125" cy="3675"/>
            </a:xfrm>
            <a:custGeom>
              <a:avLst/>
              <a:gdLst/>
              <a:ahLst/>
              <a:cxnLst/>
              <a:rect l="l" t="t" r="r" b="b"/>
              <a:pathLst>
                <a:path w="965" h="147" extrusionOk="0">
                  <a:moveTo>
                    <a:pt x="241" y="0"/>
                  </a:moveTo>
                  <a:cubicBezTo>
                    <a:pt x="150" y="0"/>
                    <a:pt x="61" y="10"/>
                    <a:pt x="0" y="63"/>
                  </a:cubicBezTo>
                  <a:lnTo>
                    <a:pt x="0" y="87"/>
                  </a:lnTo>
                  <a:cubicBezTo>
                    <a:pt x="63" y="140"/>
                    <a:pt x="152" y="147"/>
                    <a:pt x="238" y="147"/>
                  </a:cubicBezTo>
                  <a:cubicBezTo>
                    <a:pt x="266" y="147"/>
                    <a:pt x="295" y="146"/>
                    <a:pt x="321" y="146"/>
                  </a:cubicBezTo>
                  <a:cubicBezTo>
                    <a:pt x="536" y="146"/>
                    <a:pt x="726" y="110"/>
                    <a:pt x="917" y="98"/>
                  </a:cubicBezTo>
                  <a:cubicBezTo>
                    <a:pt x="964" y="98"/>
                    <a:pt x="964" y="63"/>
                    <a:pt x="929" y="51"/>
                  </a:cubicBezTo>
                  <a:cubicBezTo>
                    <a:pt x="750" y="39"/>
                    <a:pt x="595" y="3"/>
                    <a:pt x="393" y="3"/>
                  </a:cubicBezTo>
                  <a:cubicBezTo>
                    <a:pt x="345" y="3"/>
                    <a:pt x="293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363075" y="3561775"/>
              <a:ext cx="24725" cy="3700"/>
            </a:xfrm>
            <a:custGeom>
              <a:avLst/>
              <a:gdLst/>
              <a:ahLst/>
              <a:cxnLst/>
              <a:rect l="l" t="t" r="r" b="b"/>
              <a:pathLst>
                <a:path w="989" h="148" extrusionOk="0">
                  <a:moveTo>
                    <a:pt x="397" y="1"/>
                  </a:moveTo>
                  <a:cubicBezTo>
                    <a:pt x="266" y="1"/>
                    <a:pt x="136" y="14"/>
                    <a:pt x="13" y="52"/>
                  </a:cubicBezTo>
                  <a:cubicBezTo>
                    <a:pt x="1" y="52"/>
                    <a:pt x="1" y="88"/>
                    <a:pt x="13" y="88"/>
                  </a:cubicBezTo>
                  <a:cubicBezTo>
                    <a:pt x="135" y="132"/>
                    <a:pt x="268" y="148"/>
                    <a:pt x="404" y="148"/>
                  </a:cubicBezTo>
                  <a:cubicBezTo>
                    <a:pt x="597" y="148"/>
                    <a:pt x="795" y="116"/>
                    <a:pt x="977" y="88"/>
                  </a:cubicBezTo>
                  <a:cubicBezTo>
                    <a:pt x="989" y="76"/>
                    <a:pt x="989" y="52"/>
                    <a:pt x="977" y="52"/>
                  </a:cubicBezTo>
                  <a:cubicBezTo>
                    <a:pt x="791" y="31"/>
                    <a:pt x="593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410700" y="3562450"/>
              <a:ext cx="25025" cy="2075"/>
            </a:xfrm>
            <a:custGeom>
              <a:avLst/>
              <a:gdLst/>
              <a:ahLst/>
              <a:cxnLst/>
              <a:rect l="l" t="t" r="r" b="b"/>
              <a:pathLst>
                <a:path w="1001" h="83" extrusionOk="0">
                  <a:moveTo>
                    <a:pt x="394" y="0"/>
                  </a:moveTo>
                  <a:cubicBezTo>
                    <a:pt x="274" y="0"/>
                    <a:pt x="152" y="4"/>
                    <a:pt x="25" y="13"/>
                  </a:cubicBezTo>
                  <a:cubicBezTo>
                    <a:pt x="1" y="13"/>
                    <a:pt x="1" y="61"/>
                    <a:pt x="25" y="61"/>
                  </a:cubicBezTo>
                  <a:cubicBezTo>
                    <a:pt x="164" y="76"/>
                    <a:pt x="298" y="82"/>
                    <a:pt x="429" y="82"/>
                  </a:cubicBezTo>
                  <a:cubicBezTo>
                    <a:pt x="611" y="82"/>
                    <a:pt x="790" y="70"/>
                    <a:pt x="977" y="49"/>
                  </a:cubicBezTo>
                  <a:cubicBezTo>
                    <a:pt x="1001" y="49"/>
                    <a:pt x="1001" y="25"/>
                    <a:pt x="977" y="25"/>
                  </a:cubicBezTo>
                  <a:cubicBezTo>
                    <a:pt x="778" y="10"/>
                    <a:pt x="589" y="0"/>
                    <a:pt x="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2377375" y="3626925"/>
              <a:ext cx="16625" cy="2650"/>
            </a:xfrm>
            <a:custGeom>
              <a:avLst/>
              <a:gdLst/>
              <a:ahLst/>
              <a:cxnLst/>
              <a:rect l="l" t="t" r="r" b="b"/>
              <a:pathLst>
                <a:path w="665" h="106" extrusionOk="0">
                  <a:moveTo>
                    <a:pt x="372" y="1"/>
                  </a:moveTo>
                  <a:cubicBezTo>
                    <a:pt x="254" y="1"/>
                    <a:pt x="141" y="21"/>
                    <a:pt x="24" y="42"/>
                  </a:cubicBezTo>
                  <a:cubicBezTo>
                    <a:pt x="0" y="42"/>
                    <a:pt x="0" y="54"/>
                    <a:pt x="24" y="54"/>
                  </a:cubicBezTo>
                  <a:cubicBezTo>
                    <a:pt x="153" y="75"/>
                    <a:pt x="277" y="105"/>
                    <a:pt x="400" y="105"/>
                  </a:cubicBezTo>
                  <a:cubicBezTo>
                    <a:pt x="481" y="105"/>
                    <a:pt x="562" y="92"/>
                    <a:pt x="643" y="54"/>
                  </a:cubicBezTo>
                  <a:cubicBezTo>
                    <a:pt x="650" y="57"/>
                    <a:pt x="655" y="59"/>
                    <a:pt x="658" y="59"/>
                  </a:cubicBezTo>
                  <a:cubicBezTo>
                    <a:pt x="665" y="59"/>
                    <a:pt x="660" y="50"/>
                    <a:pt x="643" y="42"/>
                  </a:cubicBezTo>
                  <a:cubicBezTo>
                    <a:pt x="548" y="12"/>
                    <a:pt x="458" y="1"/>
                    <a:pt x="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2411100" y="3565200"/>
              <a:ext cx="19275" cy="65125"/>
            </a:xfrm>
            <a:custGeom>
              <a:avLst/>
              <a:gdLst/>
              <a:ahLst/>
              <a:cxnLst/>
              <a:rect l="l" t="t" r="r" b="b"/>
              <a:pathLst>
                <a:path w="771" h="2605" extrusionOk="0">
                  <a:moveTo>
                    <a:pt x="355" y="1"/>
                  </a:moveTo>
                  <a:cubicBezTo>
                    <a:pt x="335" y="1"/>
                    <a:pt x="315" y="17"/>
                    <a:pt x="306" y="34"/>
                  </a:cubicBezTo>
                  <a:cubicBezTo>
                    <a:pt x="223" y="201"/>
                    <a:pt x="140" y="380"/>
                    <a:pt x="56" y="546"/>
                  </a:cubicBezTo>
                  <a:cubicBezTo>
                    <a:pt x="56" y="555"/>
                    <a:pt x="56" y="563"/>
                    <a:pt x="60" y="563"/>
                  </a:cubicBezTo>
                  <a:cubicBezTo>
                    <a:pt x="62" y="563"/>
                    <a:pt x="65" y="562"/>
                    <a:pt x="68" y="558"/>
                  </a:cubicBezTo>
                  <a:cubicBezTo>
                    <a:pt x="187" y="487"/>
                    <a:pt x="259" y="368"/>
                    <a:pt x="342" y="249"/>
                  </a:cubicBezTo>
                  <a:lnTo>
                    <a:pt x="342" y="451"/>
                  </a:lnTo>
                  <a:lnTo>
                    <a:pt x="342" y="1225"/>
                  </a:lnTo>
                  <a:cubicBezTo>
                    <a:pt x="342" y="1594"/>
                    <a:pt x="342" y="1975"/>
                    <a:pt x="378" y="2344"/>
                  </a:cubicBezTo>
                  <a:lnTo>
                    <a:pt x="20" y="2035"/>
                  </a:lnTo>
                  <a:cubicBezTo>
                    <a:pt x="17" y="2027"/>
                    <a:pt x="13" y="2024"/>
                    <a:pt x="10" y="2024"/>
                  </a:cubicBezTo>
                  <a:cubicBezTo>
                    <a:pt x="3" y="2024"/>
                    <a:pt x="0" y="2038"/>
                    <a:pt x="9" y="2046"/>
                  </a:cubicBezTo>
                  <a:cubicBezTo>
                    <a:pt x="104" y="2225"/>
                    <a:pt x="235" y="2344"/>
                    <a:pt x="354" y="2487"/>
                  </a:cubicBezTo>
                  <a:cubicBezTo>
                    <a:pt x="259" y="2487"/>
                    <a:pt x="187" y="2511"/>
                    <a:pt x="104" y="2535"/>
                  </a:cubicBezTo>
                  <a:cubicBezTo>
                    <a:pt x="80" y="2535"/>
                    <a:pt x="80" y="2570"/>
                    <a:pt x="104" y="2570"/>
                  </a:cubicBezTo>
                  <a:cubicBezTo>
                    <a:pt x="181" y="2596"/>
                    <a:pt x="259" y="2605"/>
                    <a:pt x="337" y="2605"/>
                  </a:cubicBezTo>
                  <a:cubicBezTo>
                    <a:pt x="475" y="2605"/>
                    <a:pt x="614" y="2578"/>
                    <a:pt x="759" y="2570"/>
                  </a:cubicBezTo>
                  <a:cubicBezTo>
                    <a:pt x="771" y="2570"/>
                    <a:pt x="771" y="2558"/>
                    <a:pt x="759" y="2535"/>
                  </a:cubicBezTo>
                  <a:cubicBezTo>
                    <a:pt x="663" y="2523"/>
                    <a:pt x="580" y="2511"/>
                    <a:pt x="509" y="2511"/>
                  </a:cubicBezTo>
                  <a:cubicBezTo>
                    <a:pt x="580" y="2380"/>
                    <a:pt x="640" y="2273"/>
                    <a:pt x="616" y="2106"/>
                  </a:cubicBezTo>
                  <a:cubicBezTo>
                    <a:pt x="616" y="2098"/>
                    <a:pt x="604" y="2084"/>
                    <a:pt x="597" y="2084"/>
                  </a:cubicBezTo>
                  <a:cubicBezTo>
                    <a:pt x="594" y="2084"/>
                    <a:pt x="592" y="2087"/>
                    <a:pt x="592" y="2094"/>
                  </a:cubicBezTo>
                  <a:cubicBezTo>
                    <a:pt x="532" y="2201"/>
                    <a:pt x="473" y="2273"/>
                    <a:pt x="413" y="2368"/>
                  </a:cubicBezTo>
                  <a:cubicBezTo>
                    <a:pt x="461" y="1987"/>
                    <a:pt x="461" y="1618"/>
                    <a:pt x="461" y="1225"/>
                  </a:cubicBezTo>
                  <a:lnTo>
                    <a:pt x="461" y="558"/>
                  </a:lnTo>
                  <a:cubicBezTo>
                    <a:pt x="461" y="463"/>
                    <a:pt x="473" y="368"/>
                    <a:pt x="461" y="260"/>
                  </a:cubicBezTo>
                  <a:lnTo>
                    <a:pt x="461" y="260"/>
                  </a:lnTo>
                  <a:cubicBezTo>
                    <a:pt x="532" y="332"/>
                    <a:pt x="604" y="403"/>
                    <a:pt x="675" y="499"/>
                  </a:cubicBezTo>
                  <a:cubicBezTo>
                    <a:pt x="682" y="502"/>
                    <a:pt x="689" y="504"/>
                    <a:pt x="695" y="504"/>
                  </a:cubicBezTo>
                  <a:cubicBezTo>
                    <a:pt x="710" y="504"/>
                    <a:pt x="719" y="495"/>
                    <a:pt x="711" y="487"/>
                  </a:cubicBezTo>
                  <a:cubicBezTo>
                    <a:pt x="675" y="284"/>
                    <a:pt x="556" y="130"/>
                    <a:pt x="401" y="22"/>
                  </a:cubicBezTo>
                  <a:lnTo>
                    <a:pt x="401" y="10"/>
                  </a:lnTo>
                  <a:lnTo>
                    <a:pt x="378" y="10"/>
                  </a:lnTo>
                  <a:cubicBezTo>
                    <a:pt x="371" y="3"/>
                    <a:pt x="363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2320450" y="35327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587" y="1"/>
                  </a:moveTo>
                  <a:cubicBezTo>
                    <a:pt x="575" y="1"/>
                    <a:pt x="563" y="1"/>
                    <a:pt x="539" y="13"/>
                  </a:cubicBezTo>
                  <a:cubicBezTo>
                    <a:pt x="527" y="25"/>
                    <a:pt x="527" y="48"/>
                    <a:pt x="527" y="60"/>
                  </a:cubicBezTo>
                  <a:cubicBezTo>
                    <a:pt x="527" y="96"/>
                    <a:pt x="515" y="167"/>
                    <a:pt x="515" y="203"/>
                  </a:cubicBezTo>
                  <a:cubicBezTo>
                    <a:pt x="479" y="310"/>
                    <a:pt x="420" y="394"/>
                    <a:pt x="289" y="394"/>
                  </a:cubicBezTo>
                  <a:cubicBezTo>
                    <a:pt x="241" y="394"/>
                    <a:pt x="206" y="382"/>
                    <a:pt x="217" y="346"/>
                  </a:cubicBezTo>
                  <a:cubicBezTo>
                    <a:pt x="239" y="248"/>
                    <a:pt x="371" y="190"/>
                    <a:pt x="457" y="190"/>
                  </a:cubicBezTo>
                  <a:cubicBezTo>
                    <a:pt x="465" y="190"/>
                    <a:pt x="472" y="190"/>
                    <a:pt x="479" y="191"/>
                  </a:cubicBezTo>
                  <a:cubicBezTo>
                    <a:pt x="503" y="191"/>
                    <a:pt x="515" y="191"/>
                    <a:pt x="515" y="179"/>
                  </a:cubicBezTo>
                  <a:cubicBezTo>
                    <a:pt x="515" y="156"/>
                    <a:pt x="515" y="144"/>
                    <a:pt x="503" y="132"/>
                  </a:cubicBezTo>
                  <a:cubicBezTo>
                    <a:pt x="478" y="115"/>
                    <a:pt x="450" y="108"/>
                    <a:pt x="420" y="108"/>
                  </a:cubicBezTo>
                  <a:cubicBezTo>
                    <a:pt x="236" y="108"/>
                    <a:pt x="1" y="386"/>
                    <a:pt x="206" y="489"/>
                  </a:cubicBezTo>
                  <a:cubicBezTo>
                    <a:pt x="233" y="505"/>
                    <a:pt x="265" y="511"/>
                    <a:pt x="299" y="511"/>
                  </a:cubicBezTo>
                  <a:cubicBezTo>
                    <a:pt x="366" y="511"/>
                    <a:pt x="440" y="485"/>
                    <a:pt x="503" y="453"/>
                  </a:cubicBezTo>
                  <a:lnTo>
                    <a:pt x="539" y="417"/>
                  </a:lnTo>
                  <a:cubicBezTo>
                    <a:pt x="563" y="453"/>
                    <a:pt x="575" y="501"/>
                    <a:pt x="598" y="548"/>
                  </a:cubicBezTo>
                  <a:cubicBezTo>
                    <a:pt x="647" y="616"/>
                    <a:pt x="719" y="642"/>
                    <a:pt x="792" y="642"/>
                  </a:cubicBezTo>
                  <a:cubicBezTo>
                    <a:pt x="862" y="642"/>
                    <a:pt x="934" y="619"/>
                    <a:pt x="991" y="584"/>
                  </a:cubicBezTo>
                  <a:cubicBezTo>
                    <a:pt x="1003" y="548"/>
                    <a:pt x="1003" y="525"/>
                    <a:pt x="979" y="525"/>
                  </a:cubicBezTo>
                  <a:cubicBezTo>
                    <a:pt x="956" y="529"/>
                    <a:pt x="934" y="531"/>
                    <a:pt x="914" y="531"/>
                  </a:cubicBezTo>
                  <a:cubicBezTo>
                    <a:pt x="810" y="531"/>
                    <a:pt x="743" y="479"/>
                    <a:pt x="694" y="370"/>
                  </a:cubicBezTo>
                  <a:cubicBezTo>
                    <a:pt x="658" y="310"/>
                    <a:pt x="646" y="227"/>
                    <a:pt x="646" y="144"/>
                  </a:cubicBezTo>
                  <a:lnTo>
                    <a:pt x="646" y="84"/>
                  </a:lnTo>
                  <a:cubicBezTo>
                    <a:pt x="646" y="72"/>
                    <a:pt x="658" y="72"/>
                    <a:pt x="658" y="60"/>
                  </a:cubicBezTo>
                  <a:cubicBezTo>
                    <a:pt x="658" y="25"/>
                    <a:pt x="646" y="1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437500" y="3580550"/>
              <a:ext cx="22950" cy="24525"/>
            </a:xfrm>
            <a:custGeom>
              <a:avLst/>
              <a:gdLst/>
              <a:ahLst/>
              <a:cxnLst/>
              <a:rect l="l" t="t" r="r" b="b"/>
              <a:pathLst>
                <a:path w="918" h="981" extrusionOk="0">
                  <a:moveTo>
                    <a:pt x="238" y="182"/>
                  </a:moveTo>
                  <a:lnTo>
                    <a:pt x="238" y="182"/>
                  </a:lnTo>
                  <a:cubicBezTo>
                    <a:pt x="203" y="301"/>
                    <a:pt x="167" y="420"/>
                    <a:pt x="119" y="528"/>
                  </a:cubicBezTo>
                  <a:cubicBezTo>
                    <a:pt x="119" y="397"/>
                    <a:pt x="167" y="278"/>
                    <a:pt x="238" y="182"/>
                  </a:cubicBezTo>
                  <a:close/>
                  <a:moveTo>
                    <a:pt x="301" y="1"/>
                  </a:moveTo>
                  <a:cubicBezTo>
                    <a:pt x="295" y="1"/>
                    <a:pt x="290" y="2"/>
                    <a:pt x="286" y="4"/>
                  </a:cubicBezTo>
                  <a:cubicBezTo>
                    <a:pt x="48" y="135"/>
                    <a:pt x="0" y="432"/>
                    <a:pt x="48" y="694"/>
                  </a:cubicBezTo>
                  <a:cubicBezTo>
                    <a:pt x="24" y="718"/>
                    <a:pt x="24" y="730"/>
                    <a:pt x="12" y="766"/>
                  </a:cubicBezTo>
                  <a:cubicBezTo>
                    <a:pt x="12" y="774"/>
                    <a:pt x="18" y="783"/>
                    <a:pt x="30" y="783"/>
                  </a:cubicBezTo>
                  <a:cubicBezTo>
                    <a:pt x="35" y="783"/>
                    <a:pt x="41" y="781"/>
                    <a:pt x="48" y="778"/>
                  </a:cubicBezTo>
                  <a:lnTo>
                    <a:pt x="60" y="766"/>
                  </a:lnTo>
                  <a:cubicBezTo>
                    <a:pt x="84" y="849"/>
                    <a:pt x="131" y="944"/>
                    <a:pt x="203" y="968"/>
                  </a:cubicBezTo>
                  <a:cubicBezTo>
                    <a:pt x="223" y="977"/>
                    <a:pt x="241" y="980"/>
                    <a:pt x="259" y="980"/>
                  </a:cubicBezTo>
                  <a:cubicBezTo>
                    <a:pt x="314" y="980"/>
                    <a:pt x="360" y="942"/>
                    <a:pt x="405" y="897"/>
                  </a:cubicBezTo>
                  <a:cubicBezTo>
                    <a:pt x="464" y="926"/>
                    <a:pt x="523" y="947"/>
                    <a:pt x="601" y="947"/>
                  </a:cubicBezTo>
                  <a:cubicBezTo>
                    <a:pt x="618" y="947"/>
                    <a:pt x="636" y="946"/>
                    <a:pt x="655" y="944"/>
                  </a:cubicBezTo>
                  <a:cubicBezTo>
                    <a:pt x="774" y="920"/>
                    <a:pt x="858" y="813"/>
                    <a:pt x="917" y="718"/>
                  </a:cubicBezTo>
                  <a:cubicBezTo>
                    <a:pt x="917" y="710"/>
                    <a:pt x="911" y="701"/>
                    <a:pt x="903" y="701"/>
                  </a:cubicBezTo>
                  <a:cubicBezTo>
                    <a:pt x="900" y="701"/>
                    <a:pt x="897" y="703"/>
                    <a:pt x="893" y="706"/>
                  </a:cubicBezTo>
                  <a:cubicBezTo>
                    <a:pt x="798" y="778"/>
                    <a:pt x="715" y="789"/>
                    <a:pt x="596" y="789"/>
                  </a:cubicBezTo>
                  <a:cubicBezTo>
                    <a:pt x="550" y="789"/>
                    <a:pt x="497" y="754"/>
                    <a:pt x="437" y="754"/>
                  </a:cubicBezTo>
                  <a:cubicBezTo>
                    <a:pt x="419" y="754"/>
                    <a:pt x="401" y="757"/>
                    <a:pt x="381" y="766"/>
                  </a:cubicBezTo>
                  <a:cubicBezTo>
                    <a:pt x="330" y="783"/>
                    <a:pt x="303" y="875"/>
                    <a:pt x="256" y="875"/>
                  </a:cubicBezTo>
                  <a:cubicBezTo>
                    <a:pt x="238" y="875"/>
                    <a:pt x="217" y="861"/>
                    <a:pt x="191" y="825"/>
                  </a:cubicBezTo>
                  <a:cubicBezTo>
                    <a:pt x="167" y="778"/>
                    <a:pt x="131" y="718"/>
                    <a:pt x="131" y="670"/>
                  </a:cubicBezTo>
                  <a:cubicBezTo>
                    <a:pt x="262" y="492"/>
                    <a:pt x="346" y="254"/>
                    <a:pt x="357" y="51"/>
                  </a:cubicBezTo>
                  <a:cubicBezTo>
                    <a:pt x="357" y="22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102725" y="3668225"/>
              <a:ext cx="33875" cy="27325"/>
            </a:xfrm>
            <a:custGeom>
              <a:avLst/>
              <a:gdLst/>
              <a:ahLst/>
              <a:cxnLst/>
              <a:rect l="l" t="t" r="r" b="b"/>
              <a:pathLst>
                <a:path w="1355" h="1093" extrusionOk="0">
                  <a:moveTo>
                    <a:pt x="640" y="283"/>
                  </a:moveTo>
                  <a:cubicBezTo>
                    <a:pt x="652" y="330"/>
                    <a:pt x="675" y="378"/>
                    <a:pt x="699" y="438"/>
                  </a:cubicBezTo>
                  <a:cubicBezTo>
                    <a:pt x="652" y="438"/>
                    <a:pt x="604" y="438"/>
                    <a:pt x="544" y="461"/>
                  </a:cubicBezTo>
                  <a:lnTo>
                    <a:pt x="640" y="283"/>
                  </a:lnTo>
                  <a:close/>
                  <a:moveTo>
                    <a:pt x="634" y="0"/>
                  </a:moveTo>
                  <a:cubicBezTo>
                    <a:pt x="604" y="0"/>
                    <a:pt x="574" y="15"/>
                    <a:pt x="556" y="45"/>
                  </a:cubicBezTo>
                  <a:cubicBezTo>
                    <a:pt x="485" y="188"/>
                    <a:pt x="413" y="354"/>
                    <a:pt x="342" y="497"/>
                  </a:cubicBezTo>
                  <a:cubicBezTo>
                    <a:pt x="235" y="533"/>
                    <a:pt x="128" y="557"/>
                    <a:pt x="21" y="604"/>
                  </a:cubicBezTo>
                  <a:cubicBezTo>
                    <a:pt x="0" y="615"/>
                    <a:pt x="6" y="642"/>
                    <a:pt x="31" y="642"/>
                  </a:cubicBezTo>
                  <a:cubicBezTo>
                    <a:pt x="35" y="642"/>
                    <a:pt x="39" y="642"/>
                    <a:pt x="44" y="640"/>
                  </a:cubicBezTo>
                  <a:cubicBezTo>
                    <a:pt x="128" y="616"/>
                    <a:pt x="199" y="604"/>
                    <a:pt x="294" y="592"/>
                  </a:cubicBezTo>
                  <a:lnTo>
                    <a:pt x="294" y="604"/>
                  </a:lnTo>
                  <a:cubicBezTo>
                    <a:pt x="223" y="759"/>
                    <a:pt x="116" y="902"/>
                    <a:pt x="44" y="1069"/>
                  </a:cubicBezTo>
                  <a:cubicBezTo>
                    <a:pt x="44" y="1081"/>
                    <a:pt x="56" y="1092"/>
                    <a:pt x="68" y="1092"/>
                  </a:cubicBezTo>
                  <a:cubicBezTo>
                    <a:pt x="223" y="1057"/>
                    <a:pt x="318" y="878"/>
                    <a:pt x="402" y="735"/>
                  </a:cubicBezTo>
                  <a:cubicBezTo>
                    <a:pt x="425" y="676"/>
                    <a:pt x="461" y="640"/>
                    <a:pt x="485" y="581"/>
                  </a:cubicBezTo>
                  <a:cubicBezTo>
                    <a:pt x="580" y="557"/>
                    <a:pt x="664" y="557"/>
                    <a:pt x="735" y="557"/>
                  </a:cubicBezTo>
                  <a:cubicBezTo>
                    <a:pt x="794" y="723"/>
                    <a:pt x="854" y="890"/>
                    <a:pt x="949" y="1057"/>
                  </a:cubicBezTo>
                  <a:cubicBezTo>
                    <a:pt x="954" y="1061"/>
                    <a:pt x="958" y="1064"/>
                    <a:pt x="963" y="1064"/>
                  </a:cubicBezTo>
                  <a:cubicBezTo>
                    <a:pt x="971" y="1064"/>
                    <a:pt x="982" y="1056"/>
                    <a:pt x="997" y="1033"/>
                  </a:cubicBezTo>
                  <a:cubicBezTo>
                    <a:pt x="1009" y="878"/>
                    <a:pt x="973" y="711"/>
                    <a:pt x="937" y="557"/>
                  </a:cubicBezTo>
                  <a:cubicBezTo>
                    <a:pt x="1056" y="557"/>
                    <a:pt x="1175" y="592"/>
                    <a:pt x="1295" y="616"/>
                  </a:cubicBezTo>
                  <a:cubicBezTo>
                    <a:pt x="1330" y="616"/>
                    <a:pt x="1354" y="581"/>
                    <a:pt x="1318" y="557"/>
                  </a:cubicBezTo>
                  <a:cubicBezTo>
                    <a:pt x="1187" y="473"/>
                    <a:pt x="1033" y="438"/>
                    <a:pt x="890" y="426"/>
                  </a:cubicBezTo>
                  <a:cubicBezTo>
                    <a:pt x="842" y="295"/>
                    <a:pt x="771" y="164"/>
                    <a:pt x="711" y="45"/>
                  </a:cubicBezTo>
                  <a:cubicBezTo>
                    <a:pt x="693" y="15"/>
                    <a:pt x="664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326475" y="3666950"/>
              <a:ext cx="20550" cy="30825"/>
            </a:xfrm>
            <a:custGeom>
              <a:avLst/>
              <a:gdLst/>
              <a:ahLst/>
              <a:cxnLst/>
              <a:rect l="l" t="t" r="r" b="b"/>
              <a:pathLst>
                <a:path w="822" h="1233" extrusionOk="0">
                  <a:moveTo>
                    <a:pt x="179" y="0"/>
                  </a:moveTo>
                  <a:cubicBezTo>
                    <a:pt x="119" y="0"/>
                    <a:pt x="96" y="48"/>
                    <a:pt x="107" y="108"/>
                  </a:cubicBezTo>
                  <a:cubicBezTo>
                    <a:pt x="167" y="405"/>
                    <a:pt x="72" y="751"/>
                    <a:pt x="215" y="1024"/>
                  </a:cubicBezTo>
                  <a:cubicBezTo>
                    <a:pt x="220" y="1039"/>
                    <a:pt x="231" y="1046"/>
                    <a:pt x="242" y="1046"/>
                  </a:cubicBezTo>
                  <a:cubicBezTo>
                    <a:pt x="258" y="1046"/>
                    <a:pt x="274" y="1033"/>
                    <a:pt x="274" y="1013"/>
                  </a:cubicBezTo>
                  <a:cubicBezTo>
                    <a:pt x="286" y="751"/>
                    <a:pt x="298" y="453"/>
                    <a:pt x="274" y="179"/>
                  </a:cubicBezTo>
                  <a:lnTo>
                    <a:pt x="274" y="179"/>
                  </a:lnTo>
                  <a:cubicBezTo>
                    <a:pt x="381" y="191"/>
                    <a:pt x="477" y="227"/>
                    <a:pt x="560" y="298"/>
                  </a:cubicBezTo>
                  <a:cubicBezTo>
                    <a:pt x="738" y="453"/>
                    <a:pt x="512" y="584"/>
                    <a:pt x="369" y="643"/>
                  </a:cubicBezTo>
                  <a:cubicBezTo>
                    <a:pt x="304" y="665"/>
                    <a:pt x="328" y="766"/>
                    <a:pt x="387" y="766"/>
                  </a:cubicBezTo>
                  <a:cubicBezTo>
                    <a:pt x="392" y="766"/>
                    <a:pt x="399" y="765"/>
                    <a:pt x="405" y="762"/>
                  </a:cubicBezTo>
                  <a:cubicBezTo>
                    <a:pt x="457" y="738"/>
                    <a:pt x="507" y="726"/>
                    <a:pt x="550" y="726"/>
                  </a:cubicBezTo>
                  <a:cubicBezTo>
                    <a:pt x="655" y="726"/>
                    <a:pt x="713" y="800"/>
                    <a:pt x="619" y="953"/>
                  </a:cubicBezTo>
                  <a:cubicBezTo>
                    <a:pt x="522" y="1099"/>
                    <a:pt x="322" y="1165"/>
                    <a:pt x="148" y="1165"/>
                  </a:cubicBezTo>
                  <a:cubicBezTo>
                    <a:pt x="109" y="1165"/>
                    <a:pt x="71" y="1162"/>
                    <a:pt x="36" y="1155"/>
                  </a:cubicBezTo>
                  <a:cubicBezTo>
                    <a:pt x="24" y="1155"/>
                    <a:pt x="0" y="1191"/>
                    <a:pt x="36" y="1191"/>
                  </a:cubicBezTo>
                  <a:cubicBezTo>
                    <a:pt x="123" y="1217"/>
                    <a:pt x="216" y="1232"/>
                    <a:pt x="306" y="1232"/>
                  </a:cubicBezTo>
                  <a:cubicBezTo>
                    <a:pt x="511" y="1232"/>
                    <a:pt x="700" y="1152"/>
                    <a:pt x="774" y="929"/>
                  </a:cubicBezTo>
                  <a:cubicBezTo>
                    <a:pt x="822" y="715"/>
                    <a:pt x="750" y="632"/>
                    <a:pt x="643" y="596"/>
                  </a:cubicBezTo>
                  <a:cubicBezTo>
                    <a:pt x="715" y="524"/>
                    <a:pt x="774" y="429"/>
                    <a:pt x="762" y="310"/>
                  </a:cubicBezTo>
                  <a:cubicBezTo>
                    <a:pt x="727" y="60"/>
                    <a:pt x="369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216475" y="3430050"/>
              <a:ext cx="13275" cy="19150"/>
            </a:xfrm>
            <a:custGeom>
              <a:avLst/>
              <a:gdLst/>
              <a:ahLst/>
              <a:cxnLst/>
              <a:rect l="l" t="t" r="r" b="b"/>
              <a:pathLst>
                <a:path w="531" h="766" extrusionOk="0">
                  <a:moveTo>
                    <a:pt x="359" y="1"/>
                  </a:moveTo>
                  <a:cubicBezTo>
                    <a:pt x="333" y="1"/>
                    <a:pt x="309" y="5"/>
                    <a:pt x="293" y="11"/>
                  </a:cubicBezTo>
                  <a:cubicBezTo>
                    <a:pt x="197" y="59"/>
                    <a:pt x="114" y="178"/>
                    <a:pt x="90" y="285"/>
                  </a:cubicBezTo>
                  <a:cubicBezTo>
                    <a:pt x="1" y="534"/>
                    <a:pt x="144" y="766"/>
                    <a:pt x="374" y="766"/>
                  </a:cubicBezTo>
                  <a:cubicBezTo>
                    <a:pt x="419" y="766"/>
                    <a:pt x="468" y="757"/>
                    <a:pt x="519" y="737"/>
                  </a:cubicBezTo>
                  <a:cubicBezTo>
                    <a:pt x="531" y="737"/>
                    <a:pt x="531" y="725"/>
                    <a:pt x="519" y="714"/>
                  </a:cubicBezTo>
                  <a:cubicBezTo>
                    <a:pt x="435" y="702"/>
                    <a:pt x="293" y="666"/>
                    <a:pt x="233" y="583"/>
                  </a:cubicBezTo>
                  <a:cubicBezTo>
                    <a:pt x="174" y="499"/>
                    <a:pt x="197" y="416"/>
                    <a:pt x="221" y="321"/>
                  </a:cubicBezTo>
                  <a:cubicBezTo>
                    <a:pt x="257" y="249"/>
                    <a:pt x="293" y="178"/>
                    <a:pt x="352" y="130"/>
                  </a:cubicBezTo>
                  <a:cubicBezTo>
                    <a:pt x="361" y="127"/>
                    <a:pt x="374" y="126"/>
                    <a:pt x="390" y="126"/>
                  </a:cubicBezTo>
                  <a:cubicBezTo>
                    <a:pt x="405" y="126"/>
                    <a:pt x="422" y="127"/>
                    <a:pt x="438" y="127"/>
                  </a:cubicBezTo>
                  <a:cubicBezTo>
                    <a:pt x="471" y="127"/>
                    <a:pt x="501" y="124"/>
                    <a:pt x="507" y="106"/>
                  </a:cubicBezTo>
                  <a:cubicBezTo>
                    <a:pt x="516" y="28"/>
                    <a:pt x="430" y="1"/>
                    <a:pt x="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403850" y="3461525"/>
              <a:ext cx="70575" cy="59425"/>
            </a:xfrm>
            <a:custGeom>
              <a:avLst/>
              <a:gdLst/>
              <a:ahLst/>
              <a:cxnLst/>
              <a:rect l="l" t="t" r="r" b="b"/>
              <a:pathLst>
                <a:path w="2823" h="2377" extrusionOk="0">
                  <a:moveTo>
                    <a:pt x="1049" y="300"/>
                  </a:moveTo>
                  <a:cubicBezTo>
                    <a:pt x="1072" y="347"/>
                    <a:pt x="1096" y="431"/>
                    <a:pt x="1096" y="514"/>
                  </a:cubicBezTo>
                  <a:cubicBezTo>
                    <a:pt x="1096" y="538"/>
                    <a:pt x="1072" y="586"/>
                    <a:pt x="1072" y="609"/>
                  </a:cubicBezTo>
                  <a:cubicBezTo>
                    <a:pt x="1061" y="514"/>
                    <a:pt x="1013" y="419"/>
                    <a:pt x="953" y="347"/>
                  </a:cubicBezTo>
                  <a:lnTo>
                    <a:pt x="1049" y="300"/>
                  </a:lnTo>
                  <a:close/>
                  <a:moveTo>
                    <a:pt x="918" y="359"/>
                  </a:moveTo>
                  <a:cubicBezTo>
                    <a:pt x="930" y="407"/>
                    <a:pt x="953" y="455"/>
                    <a:pt x="977" y="514"/>
                  </a:cubicBezTo>
                  <a:cubicBezTo>
                    <a:pt x="989" y="574"/>
                    <a:pt x="1013" y="609"/>
                    <a:pt x="1049" y="669"/>
                  </a:cubicBezTo>
                  <a:cubicBezTo>
                    <a:pt x="1013" y="717"/>
                    <a:pt x="989" y="752"/>
                    <a:pt x="941" y="776"/>
                  </a:cubicBezTo>
                  <a:lnTo>
                    <a:pt x="894" y="645"/>
                  </a:lnTo>
                  <a:cubicBezTo>
                    <a:pt x="870" y="574"/>
                    <a:pt x="834" y="514"/>
                    <a:pt x="822" y="431"/>
                  </a:cubicBezTo>
                  <a:cubicBezTo>
                    <a:pt x="858" y="407"/>
                    <a:pt x="882" y="395"/>
                    <a:pt x="918" y="359"/>
                  </a:cubicBezTo>
                  <a:close/>
                  <a:moveTo>
                    <a:pt x="763" y="490"/>
                  </a:moveTo>
                  <a:cubicBezTo>
                    <a:pt x="775" y="574"/>
                    <a:pt x="811" y="633"/>
                    <a:pt x="822" y="705"/>
                  </a:cubicBezTo>
                  <a:cubicBezTo>
                    <a:pt x="834" y="752"/>
                    <a:pt x="858" y="788"/>
                    <a:pt x="882" y="824"/>
                  </a:cubicBezTo>
                  <a:cubicBezTo>
                    <a:pt x="870" y="836"/>
                    <a:pt x="846" y="836"/>
                    <a:pt x="834" y="848"/>
                  </a:cubicBezTo>
                  <a:cubicBezTo>
                    <a:pt x="822" y="848"/>
                    <a:pt x="811" y="871"/>
                    <a:pt x="799" y="871"/>
                  </a:cubicBezTo>
                  <a:cubicBezTo>
                    <a:pt x="799" y="824"/>
                    <a:pt x="763" y="776"/>
                    <a:pt x="739" y="728"/>
                  </a:cubicBezTo>
                  <a:cubicBezTo>
                    <a:pt x="715" y="693"/>
                    <a:pt x="703" y="645"/>
                    <a:pt x="680" y="598"/>
                  </a:cubicBezTo>
                  <a:cubicBezTo>
                    <a:pt x="691" y="586"/>
                    <a:pt x="691" y="574"/>
                    <a:pt x="703" y="550"/>
                  </a:cubicBezTo>
                  <a:cubicBezTo>
                    <a:pt x="715" y="526"/>
                    <a:pt x="739" y="514"/>
                    <a:pt x="763" y="490"/>
                  </a:cubicBezTo>
                  <a:close/>
                  <a:moveTo>
                    <a:pt x="716" y="95"/>
                  </a:moveTo>
                  <a:cubicBezTo>
                    <a:pt x="782" y="95"/>
                    <a:pt x="847" y="107"/>
                    <a:pt x="906" y="133"/>
                  </a:cubicBezTo>
                  <a:cubicBezTo>
                    <a:pt x="930" y="157"/>
                    <a:pt x="941" y="157"/>
                    <a:pt x="953" y="169"/>
                  </a:cubicBezTo>
                  <a:cubicBezTo>
                    <a:pt x="703" y="300"/>
                    <a:pt x="477" y="550"/>
                    <a:pt x="430" y="824"/>
                  </a:cubicBezTo>
                  <a:cubicBezTo>
                    <a:pt x="441" y="871"/>
                    <a:pt x="441" y="895"/>
                    <a:pt x="418" y="907"/>
                  </a:cubicBezTo>
                  <a:cubicBezTo>
                    <a:pt x="394" y="907"/>
                    <a:pt x="382" y="895"/>
                    <a:pt x="346" y="883"/>
                  </a:cubicBezTo>
                  <a:cubicBezTo>
                    <a:pt x="287" y="824"/>
                    <a:pt x="227" y="764"/>
                    <a:pt x="179" y="693"/>
                  </a:cubicBezTo>
                  <a:cubicBezTo>
                    <a:pt x="168" y="657"/>
                    <a:pt x="168" y="609"/>
                    <a:pt x="168" y="574"/>
                  </a:cubicBezTo>
                  <a:lnTo>
                    <a:pt x="156" y="574"/>
                  </a:lnTo>
                  <a:cubicBezTo>
                    <a:pt x="156" y="586"/>
                    <a:pt x="156" y="598"/>
                    <a:pt x="132" y="609"/>
                  </a:cubicBezTo>
                  <a:cubicBezTo>
                    <a:pt x="108" y="514"/>
                    <a:pt x="120" y="407"/>
                    <a:pt x="227" y="300"/>
                  </a:cubicBezTo>
                  <a:cubicBezTo>
                    <a:pt x="348" y="179"/>
                    <a:pt x="538" y="95"/>
                    <a:pt x="716" y="95"/>
                  </a:cubicBezTo>
                  <a:close/>
                  <a:moveTo>
                    <a:pt x="644" y="669"/>
                  </a:moveTo>
                  <a:cubicBezTo>
                    <a:pt x="656" y="764"/>
                    <a:pt x="691" y="848"/>
                    <a:pt x="751" y="883"/>
                  </a:cubicBezTo>
                  <a:cubicBezTo>
                    <a:pt x="691" y="895"/>
                    <a:pt x="644" y="907"/>
                    <a:pt x="584" y="907"/>
                  </a:cubicBezTo>
                  <a:cubicBezTo>
                    <a:pt x="596" y="824"/>
                    <a:pt x="620" y="752"/>
                    <a:pt x="644" y="669"/>
                  </a:cubicBezTo>
                  <a:close/>
                  <a:moveTo>
                    <a:pt x="1579" y="157"/>
                  </a:moveTo>
                  <a:cubicBezTo>
                    <a:pt x="1972" y="157"/>
                    <a:pt x="2358" y="347"/>
                    <a:pt x="2501" y="728"/>
                  </a:cubicBezTo>
                  <a:cubicBezTo>
                    <a:pt x="2787" y="1431"/>
                    <a:pt x="2251" y="2252"/>
                    <a:pt x="1525" y="2264"/>
                  </a:cubicBezTo>
                  <a:cubicBezTo>
                    <a:pt x="1519" y="2264"/>
                    <a:pt x="1513" y="2265"/>
                    <a:pt x="1508" y="2265"/>
                  </a:cubicBezTo>
                  <a:cubicBezTo>
                    <a:pt x="932" y="2265"/>
                    <a:pt x="454" y="1676"/>
                    <a:pt x="477" y="1133"/>
                  </a:cubicBezTo>
                  <a:lnTo>
                    <a:pt x="477" y="1133"/>
                  </a:lnTo>
                  <a:cubicBezTo>
                    <a:pt x="501" y="1181"/>
                    <a:pt x="513" y="1229"/>
                    <a:pt x="537" y="1252"/>
                  </a:cubicBezTo>
                  <a:cubicBezTo>
                    <a:pt x="542" y="1257"/>
                    <a:pt x="551" y="1260"/>
                    <a:pt x="559" y="1260"/>
                  </a:cubicBezTo>
                  <a:cubicBezTo>
                    <a:pt x="572" y="1260"/>
                    <a:pt x="584" y="1254"/>
                    <a:pt x="584" y="1240"/>
                  </a:cubicBezTo>
                  <a:lnTo>
                    <a:pt x="584" y="1002"/>
                  </a:lnTo>
                  <a:cubicBezTo>
                    <a:pt x="656" y="1002"/>
                    <a:pt x="727" y="979"/>
                    <a:pt x="811" y="955"/>
                  </a:cubicBezTo>
                  <a:cubicBezTo>
                    <a:pt x="846" y="943"/>
                    <a:pt x="894" y="907"/>
                    <a:pt x="941" y="883"/>
                  </a:cubicBezTo>
                  <a:lnTo>
                    <a:pt x="941" y="895"/>
                  </a:lnTo>
                  <a:lnTo>
                    <a:pt x="953" y="895"/>
                  </a:lnTo>
                  <a:lnTo>
                    <a:pt x="953" y="883"/>
                  </a:lnTo>
                  <a:cubicBezTo>
                    <a:pt x="1168" y="728"/>
                    <a:pt x="1251" y="467"/>
                    <a:pt x="1132" y="240"/>
                  </a:cubicBezTo>
                  <a:cubicBezTo>
                    <a:pt x="1180" y="228"/>
                    <a:pt x="1227" y="217"/>
                    <a:pt x="1287" y="193"/>
                  </a:cubicBezTo>
                  <a:cubicBezTo>
                    <a:pt x="1382" y="169"/>
                    <a:pt x="1481" y="157"/>
                    <a:pt x="1579" y="157"/>
                  </a:cubicBezTo>
                  <a:close/>
                  <a:moveTo>
                    <a:pt x="745" y="0"/>
                  </a:moveTo>
                  <a:cubicBezTo>
                    <a:pt x="540" y="0"/>
                    <a:pt x="316" y="107"/>
                    <a:pt x="179" y="228"/>
                  </a:cubicBezTo>
                  <a:cubicBezTo>
                    <a:pt x="84" y="312"/>
                    <a:pt x="1" y="467"/>
                    <a:pt x="37" y="598"/>
                  </a:cubicBezTo>
                  <a:cubicBezTo>
                    <a:pt x="49" y="693"/>
                    <a:pt x="96" y="752"/>
                    <a:pt x="144" y="824"/>
                  </a:cubicBezTo>
                  <a:cubicBezTo>
                    <a:pt x="179" y="871"/>
                    <a:pt x="227" y="907"/>
                    <a:pt x="275" y="931"/>
                  </a:cubicBezTo>
                  <a:cubicBezTo>
                    <a:pt x="322" y="955"/>
                    <a:pt x="358" y="967"/>
                    <a:pt x="406" y="990"/>
                  </a:cubicBezTo>
                  <a:cubicBezTo>
                    <a:pt x="382" y="1109"/>
                    <a:pt x="394" y="1229"/>
                    <a:pt x="406" y="1348"/>
                  </a:cubicBezTo>
                  <a:cubicBezTo>
                    <a:pt x="453" y="1645"/>
                    <a:pt x="584" y="1943"/>
                    <a:pt x="822" y="2133"/>
                  </a:cubicBezTo>
                  <a:cubicBezTo>
                    <a:pt x="1031" y="2298"/>
                    <a:pt x="1275" y="2376"/>
                    <a:pt x="1516" y="2376"/>
                  </a:cubicBezTo>
                  <a:cubicBezTo>
                    <a:pt x="1866" y="2376"/>
                    <a:pt x="2211" y="2211"/>
                    <a:pt x="2430" y="1907"/>
                  </a:cubicBezTo>
                  <a:cubicBezTo>
                    <a:pt x="2775" y="1467"/>
                    <a:pt x="2823" y="764"/>
                    <a:pt x="2406" y="347"/>
                  </a:cubicBezTo>
                  <a:cubicBezTo>
                    <a:pt x="2190" y="139"/>
                    <a:pt x="1887" y="44"/>
                    <a:pt x="1585" y="44"/>
                  </a:cubicBezTo>
                  <a:cubicBezTo>
                    <a:pt x="1439" y="44"/>
                    <a:pt x="1292" y="67"/>
                    <a:pt x="1156" y="109"/>
                  </a:cubicBezTo>
                  <a:cubicBezTo>
                    <a:pt x="1120" y="121"/>
                    <a:pt x="1096" y="121"/>
                    <a:pt x="1072" y="133"/>
                  </a:cubicBezTo>
                  <a:cubicBezTo>
                    <a:pt x="1072" y="133"/>
                    <a:pt x="1072" y="121"/>
                    <a:pt x="1061" y="121"/>
                  </a:cubicBezTo>
                  <a:cubicBezTo>
                    <a:pt x="974" y="35"/>
                    <a:pt x="863" y="0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433325" y="3482950"/>
              <a:ext cx="20875" cy="21500"/>
            </a:xfrm>
            <a:custGeom>
              <a:avLst/>
              <a:gdLst/>
              <a:ahLst/>
              <a:cxnLst/>
              <a:rect l="l" t="t" r="r" b="b"/>
              <a:pathLst>
                <a:path w="835" h="860" extrusionOk="0">
                  <a:moveTo>
                    <a:pt x="243" y="84"/>
                  </a:moveTo>
                  <a:cubicBezTo>
                    <a:pt x="446" y="84"/>
                    <a:pt x="606" y="154"/>
                    <a:pt x="584" y="395"/>
                  </a:cubicBezTo>
                  <a:cubicBezTo>
                    <a:pt x="560" y="401"/>
                    <a:pt x="533" y="404"/>
                    <a:pt x="507" y="404"/>
                  </a:cubicBezTo>
                  <a:cubicBezTo>
                    <a:pt x="480" y="404"/>
                    <a:pt x="453" y="401"/>
                    <a:pt x="429" y="395"/>
                  </a:cubicBezTo>
                  <a:cubicBezTo>
                    <a:pt x="370" y="395"/>
                    <a:pt x="310" y="383"/>
                    <a:pt x="239" y="372"/>
                  </a:cubicBezTo>
                  <a:cubicBezTo>
                    <a:pt x="227" y="276"/>
                    <a:pt x="215" y="193"/>
                    <a:pt x="191" y="86"/>
                  </a:cubicBezTo>
                  <a:cubicBezTo>
                    <a:pt x="209" y="85"/>
                    <a:pt x="226" y="84"/>
                    <a:pt x="243" y="84"/>
                  </a:cubicBezTo>
                  <a:close/>
                  <a:moveTo>
                    <a:pt x="240" y="1"/>
                  </a:moveTo>
                  <a:cubicBezTo>
                    <a:pt x="216" y="1"/>
                    <a:pt x="192" y="1"/>
                    <a:pt x="167" y="2"/>
                  </a:cubicBezTo>
                  <a:cubicBezTo>
                    <a:pt x="155" y="2"/>
                    <a:pt x="120" y="26"/>
                    <a:pt x="120" y="50"/>
                  </a:cubicBezTo>
                  <a:cubicBezTo>
                    <a:pt x="120" y="157"/>
                    <a:pt x="155" y="264"/>
                    <a:pt x="167" y="360"/>
                  </a:cubicBezTo>
                  <a:cubicBezTo>
                    <a:pt x="120" y="360"/>
                    <a:pt x="72" y="360"/>
                    <a:pt x="36" y="383"/>
                  </a:cubicBezTo>
                  <a:cubicBezTo>
                    <a:pt x="13" y="383"/>
                    <a:pt x="13" y="395"/>
                    <a:pt x="36" y="395"/>
                  </a:cubicBezTo>
                  <a:cubicBezTo>
                    <a:pt x="72" y="407"/>
                    <a:pt x="132" y="431"/>
                    <a:pt x="179" y="443"/>
                  </a:cubicBezTo>
                  <a:lnTo>
                    <a:pt x="179" y="598"/>
                  </a:lnTo>
                  <a:cubicBezTo>
                    <a:pt x="172" y="652"/>
                    <a:pt x="146" y="664"/>
                    <a:pt x="109" y="664"/>
                  </a:cubicBezTo>
                  <a:cubicBezTo>
                    <a:pt x="82" y="664"/>
                    <a:pt x="48" y="657"/>
                    <a:pt x="13" y="657"/>
                  </a:cubicBezTo>
                  <a:cubicBezTo>
                    <a:pt x="1" y="657"/>
                    <a:pt x="1" y="681"/>
                    <a:pt x="1" y="693"/>
                  </a:cubicBezTo>
                  <a:cubicBezTo>
                    <a:pt x="38" y="731"/>
                    <a:pt x="78" y="748"/>
                    <a:pt x="114" y="748"/>
                  </a:cubicBezTo>
                  <a:cubicBezTo>
                    <a:pt x="180" y="748"/>
                    <a:pt x="235" y="690"/>
                    <a:pt x="251" y="598"/>
                  </a:cubicBezTo>
                  <a:cubicBezTo>
                    <a:pt x="274" y="562"/>
                    <a:pt x="274" y="503"/>
                    <a:pt x="251" y="455"/>
                  </a:cubicBezTo>
                  <a:lnTo>
                    <a:pt x="251" y="455"/>
                  </a:lnTo>
                  <a:cubicBezTo>
                    <a:pt x="334" y="467"/>
                    <a:pt x="405" y="467"/>
                    <a:pt x="477" y="491"/>
                  </a:cubicBezTo>
                  <a:cubicBezTo>
                    <a:pt x="513" y="491"/>
                    <a:pt x="536" y="503"/>
                    <a:pt x="584" y="503"/>
                  </a:cubicBezTo>
                  <a:cubicBezTo>
                    <a:pt x="572" y="622"/>
                    <a:pt x="536" y="729"/>
                    <a:pt x="536" y="848"/>
                  </a:cubicBezTo>
                  <a:cubicBezTo>
                    <a:pt x="536" y="848"/>
                    <a:pt x="536" y="860"/>
                    <a:pt x="548" y="860"/>
                  </a:cubicBezTo>
                  <a:cubicBezTo>
                    <a:pt x="632" y="860"/>
                    <a:pt x="667" y="669"/>
                    <a:pt x="691" y="514"/>
                  </a:cubicBezTo>
                  <a:cubicBezTo>
                    <a:pt x="751" y="514"/>
                    <a:pt x="810" y="503"/>
                    <a:pt x="834" y="467"/>
                  </a:cubicBezTo>
                  <a:cubicBezTo>
                    <a:pt x="834" y="455"/>
                    <a:pt x="822" y="431"/>
                    <a:pt x="810" y="407"/>
                  </a:cubicBezTo>
                  <a:cubicBezTo>
                    <a:pt x="794" y="403"/>
                    <a:pt x="778" y="402"/>
                    <a:pt x="763" y="402"/>
                  </a:cubicBezTo>
                  <a:cubicBezTo>
                    <a:pt x="733" y="402"/>
                    <a:pt x="707" y="407"/>
                    <a:pt x="691" y="407"/>
                  </a:cubicBezTo>
                  <a:lnTo>
                    <a:pt x="691" y="324"/>
                  </a:lnTo>
                  <a:cubicBezTo>
                    <a:pt x="670" y="57"/>
                    <a:pt x="456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8" name="Google Shape;1868;p29"/>
          <p:cNvGrpSpPr/>
          <p:nvPr/>
        </p:nvGrpSpPr>
        <p:grpSpPr>
          <a:xfrm rot="3844007">
            <a:off x="8328186" y="2702497"/>
            <a:ext cx="628613" cy="674640"/>
            <a:chOff x="-65178" y="1702099"/>
            <a:chExt cx="593880" cy="637338"/>
          </a:xfrm>
        </p:grpSpPr>
        <p:sp>
          <p:nvSpPr>
            <p:cNvPr id="1869" name="Google Shape;1869;p29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7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392" name="Google Shape;392;p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393" name="Google Shape;393;p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5" name="Google Shape;435;p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" name="Google Shape;4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39" name="Google Shape;439;p7"/>
          <p:cNvGrpSpPr/>
          <p:nvPr/>
        </p:nvGrpSpPr>
        <p:grpSpPr>
          <a:xfrm rot="-2205381">
            <a:off x="7114580" y="3857980"/>
            <a:ext cx="1833135" cy="2011176"/>
            <a:chOff x="3843533" y="1063355"/>
            <a:chExt cx="281600" cy="308950"/>
          </a:xfrm>
        </p:grpSpPr>
        <p:sp>
          <p:nvSpPr>
            <p:cNvPr id="440" name="Google Shape;440;p7"/>
            <p:cNvSpPr/>
            <p:nvPr/>
          </p:nvSpPr>
          <p:spPr>
            <a:xfrm>
              <a:off x="3843533" y="1063355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accent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6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1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37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3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3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3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92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6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5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9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2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8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447" name="Google Shape;447;p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448" name="Google Shape;448;p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0" name="Google Shape;490;p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8"/>
          <p:cNvSpPr txBox="1">
            <a:spLocks noGrp="1"/>
          </p:cNvSpPr>
          <p:nvPr>
            <p:ph type="title"/>
          </p:nvPr>
        </p:nvSpPr>
        <p:spPr>
          <a:xfrm>
            <a:off x="176850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93" name="Google Shape;493;p8"/>
          <p:cNvGrpSpPr/>
          <p:nvPr/>
        </p:nvGrpSpPr>
        <p:grpSpPr>
          <a:xfrm rot="1654481">
            <a:off x="-1130361" y="3440386"/>
            <a:ext cx="3503814" cy="1838208"/>
            <a:chOff x="600900" y="4101099"/>
            <a:chExt cx="3503846" cy="1838225"/>
          </a:xfrm>
        </p:grpSpPr>
        <p:sp>
          <p:nvSpPr>
            <p:cNvPr id="494" name="Google Shape;494;p8"/>
            <p:cNvSpPr/>
            <p:nvPr/>
          </p:nvSpPr>
          <p:spPr>
            <a:xfrm>
              <a:off x="645595" y="4159835"/>
              <a:ext cx="3459151" cy="1779489"/>
            </a:xfrm>
            <a:custGeom>
              <a:avLst/>
              <a:gdLst/>
              <a:ahLst/>
              <a:cxnLst/>
              <a:rect l="l" t="t" r="r" b="b"/>
              <a:pathLst>
                <a:path w="17491" h="8998" extrusionOk="0">
                  <a:moveTo>
                    <a:pt x="1140" y="1"/>
                  </a:moveTo>
                  <a:cubicBezTo>
                    <a:pt x="923" y="1"/>
                    <a:pt x="738" y="140"/>
                    <a:pt x="727" y="361"/>
                  </a:cubicBezTo>
                  <a:cubicBezTo>
                    <a:pt x="691" y="587"/>
                    <a:pt x="679" y="801"/>
                    <a:pt x="655" y="1016"/>
                  </a:cubicBezTo>
                  <a:cubicBezTo>
                    <a:pt x="619" y="1242"/>
                    <a:pt x="608" y="1468"/>
                    <a:pt x="572" y="1670"/>
                  </a:cubicBezTo>
                  <a:lnTo>
                    <a:pt x="0" y="6850"/>
                  </a:lnTo>
                  <a:lnTo>
                    <a:pt x="0" y="6897"/>
                  </a:lnTo>
                  <a:cubicBezTo>
                    <a:pt x="0" y="6957"/>
                    <a:pt x="12" y="7004"/>
                    <a:pt x="24" y="7052"/>
                  </a:cubicBezTo>
                  <a:cubicBezTo>
                    <a:pt x="36" y="7064"/>
                    <a:pt x="36" y="7088"/>
                    <a:pt x="60" y="7112"/>
                  </a:cubicBezTo>
                  <a:lnTo>
                    <a:pt x="96" y="7147"/>
                  </a:lnTo>
                  <a:lnTo>
                    <a:pt x="119" y="7171"/>
                  </a:lnTo>
                  <a:cubicBezTo>
                    <a:pt x="131" y="7183"/>
                    <a:pt x="143" y="7195"/>
                    <a:pt x="155" y="7195"/>
                  </a:cubicBezTo>
                  <a:cubicBezTo>
                    <a:pt x="179" y="7195"/>
                    <a:pt x="179" y="7207"/>
                    <a:pt x="191" y="7207"/>
                  </a:cubicBezTo>
                  <a:cubicBezTo>
                    <a:pt x="203" y="7231"/>
                    <a:pt x="215" y="7231"/>
                    <a:pt x="238" y="7242"/>
                  </a:cubicBezTo>
                  <a:cubicBezTo>
                    <a:pt x="250" y="7242"/>
                    <a:pt x="262" y="7254"/>
                    <a:pt x="274" y="7254"/>
                  </a:cubicBezTo>
                  <a:cubicBezTo>
                    <a:pt x="298" y="7254"/>
                    <a:pt x="298" y="7266"/>
                    <a:pt x="310" y="7266"/>
                  </a:cubicBezTo>
                  <a:cubicBezTo>
                    <a:pt x="334" y="7266"/>
                    <a:pt x="369" y="7278"/>
                    <a:pt x="381" y="7278"/>
                  </a:cubicBezTo>
                  <a:cubicBezTo>
                    <a:pt x="1036" y="7326"/>
                    <a:pt x="1679" y="7373"/>
                    <a:pt x="2334" y="7421"/>
                  </a:cubicBezTo>
                  <a:cubicBezTo>
                    <a:pt x="4287" y="7564"/>
                    <a:pt x="6227" y="7743"/>
                    <a:pt x="8180" y="7969"/>
                  </a:cubicBezTo>
                  <a:cubicBezTo>
                    <a:pt x="8835" y="8040"/>
                    <a:pt x="9490" y="8124"/>
                    <a:pt x="10156" y="8195"/>
                  </a:cubicBezTo>
                  <a:cubicBezTo>
                    <a:pt x="11430" y="8338"/>
                    <a:pt x="12692" y="8516"/>
                    <a:pt x="13966" y="8695"/>
                  </a:cubicBezTo>
                  <a:cubicBezTo>
                    <a:pt x="14645" y="8790"/>
                    <a:pt x="15300" y="8897"/>
                    <a:pt x="15955" y="8993"/>
                  </a:cubicBezTo>
                  <a:cubicBezTo>
                    <a:pt x="15978" y="8996"/>
                    <a:pt x="16000" y="8998"/>
                    <a:pt x="16022" y="8998"/>
                  </a:cubicBezTo>
                  <a:cubicBezTo>
                    <a:pt x="16230" y="8998"/>
                    <a:pt x="16396" y="8851"/>
                    <a:pt x="16407" y="8636"/>
                  </a:cubicBezTo>
                  <a:cubicBezTo>
                    <a:pt x="16526" y="7540"/>
                    <a:pt x="16645" y="6433"/>
                    <a:pt x="16788" y="5349"/>
                  </a:cubicBezTo>
                  <a:cubicBezTo>
                    <a:pt x="16883" y="5361"/>
                    <a:pt x="17002" y="5385"/>
                    <a:pt x="17110" y="5385"/>
                  </a:cubicBezTo>
                  <a:cubicBezTo>
                    <a:pt x="17117" y="5386"/>
                    <a:pt x="17123" y="5386"/>
                    <a:pt x="17130" y="5386"/>
                  </a:cubicBezTo>
                  <a:cubicBezTo>
                    <a:pt x="17217" y="5386"/>
                    <a:pt x="17288" y="5319"/>
                    <a:pt x="17288" y="5230"/>
                  </a:cubicBezTo>
                  <a:cubicBezTo>
                    <a:pt x="17348" y="4671"/>
                    <a:pt x="17407" y="4099"/>
                    <a:pt x="17479" y="3516"/>
                  </a:cubicBezTo>
                  <a:cubicBezTo>
                    <a:pt x="17491" y="3444"/>
                    <a:pt x="17407" y="3373"/>
                    <a:pt x="17324" y="3361"/>
                  </a:cubicBezTo>
                  <a:cubicBezTo>
                    <a:pt x="17217" y="3337"/>
                    <a:pt x="17098" y="3337"/>
                    <a:pt x="16991" y="3325"/>
                  </a:cubicBezTo>
                  <a:cubicBezTo>
                    <a:pt x="17038" y="2956"/>
                    <a:pt x="17086" y="2563"/>
                    <a:pt x="17110" y="2194"/>
                  </a:cubicBezTo>
                  <a:lnTo>
                    <a:pt x="17110" y="2111"/>
                  </a:lnTo>
                  <a:lnTo>
                    <a:pt x="17110" y="2075"/>
                  </a:lnTo>
                  <a:cubicBezTo>
                    <a:pt x="17110" y="2051"/>
                    <a:pt x="17098" y="2028"/>
                    <a:pt x="17098" y="2016"/>
                  </a:cubicBezTo>
                  <a:cubicBezTo>
                    <a:pt x="17098" y="2004"/>
                    <a:pt x="17098" y="2004"/>
                    <a:pt x="17086" y="1992"/>
                  </a:cubicBezTo>
                  <a:cubicBezTo>
                    <a:pt x="17062" y="1968"/>
                    <a:pt x="17062" y="1944"/>
                    <a:pt x="17050" y="1920"/>
                  </a:cubicBezTo>
                  <a:lnTo>
                    <a:pt x="17038" y="1909"/>
                  </a:lnTo>
                  <a:cubicBezTo>
                    <a:pt x="17026" y="1885"/>
                    <a:pt x="16991" y="1873"/>
                    <a:pt x="16979" y="1849"/>
                  </a:cubicBezTo>
                  <a:cubicBezTo>
                    <a:pt x="16919" y="1789"/>
                    <a:pt x="16824" y="1766"/>
                    <a:pt x="16740" y="1766"/>
                  </a:cubicBezTo>
                  <a:cubicBezTo>
                    <a:pt x="11526" y="1408"/>
                    <a:pt x="6334" y="825"/>
                    <a:pt x="1191" y="4"/>
                  </a:cubicBezTo>
                  <a:cubicBezTo>
                    <a:pt x="1174" y="2"/>
                    <a:pt x="1156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0900" y="4101099"/>
              <a:ext cx="3397843" cy="1783643"/>
            </a:xfrm>
            <a:custGeom>
              <a:avLst/>
              <a:gdLst/>
              <a:ahLst/>
              <a:cxnLst/>
              <a:rect l="l" t="t" r="r" b="b"/>
              <a:pathLst>
                <a:path w="17181" h="9019" extrusionOk="0">
                  <a:moveTo>
                    <a:pt x="1177" y="0"/>
                  </a:moveTo>
                  <a:cubicBezTo>
                    <a:pt x="970" y="0"/>
                    <a:pt x="784" y="139"/>
                    <a:pt x="762" y="360"/>
                  </a:cubicBezTo>
                  <a:cubicBezTo>
                    <a:pt x="512" y="2527"/>
                    <a:pt x="274" y="4694"/>
                    <a:pt x="36" y="6849"/>
                  </a:cubicBezTo>
                  <a:cubicBezTo>
                    <a:pt x="0" y="7075"/>
                    <a:pt x="167" y="7289"/>
                    <a:pt x="405" y="7301"/>
                  </a:cubicBezTo>
                  <a:cubicBezTo>
                    <a:pt x="5608" y="7647"/>
                    <a:pt x="10811" y="8218"/>
                    <a:pt x="15966" y="9016"/>
                  </a:cubicBezTo>
                  <a:cubicBezTo>
                    <a:pt x="15982" y="9017"/>
                    <a:pt x="15997" y="9018"/>
                    <a:pt x="16012" y="9018"/>
                  </a:cubicBezTo>
                  <a:cubicBezTo>
                    <a:pt x="16231" y="9018"/>
                    <a:pt x="16420" y="8859"/>
                    <a:pt x="16431" y="8647"/>
                  </a:cubicBezTo>
                  <a:cubicBezTo>
                    <a:pt x="16669" y="6504"/>
                    <a:pt x="16907" y="4349"/>
                    <a:pt x="17145" y="2206"/>
                  </a:cubicBezTo>
                  <a:cubicBezTo>
                    <a:pt x="17181" y="1991"/>
                    <a:pt x="17014" y="1777"/>
                    <a:pt x="16776" y="1765"/>
                  </a:cubicBezTo>
                  <a:cubicBezTo>
                    <a:pt x="11561" y="1408"/>
                    <a:pt x="6382" y="812"/>
                    <a:pt x="1226" y="3"/>
                  </a:cubicBezTo>
                  <a:cubicBezTo>
                    <a:pt x="1210" y="1"/>
                    <a:pt x="1194" y="0"/>
                    <a:pt x="1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603075" y="4466567"/>
              <a:ext cx="3395668" cy="1418173"/>
            </a:xfrm>
            <a:custGeom>
              <a:avLst/>
              <a:gdLst/>
              <a:ahLst/>
              <a:cxnLst/>
              <a:rect l="l" t="t" r="r" b="b"/>
              <a:pathLst>
                <a:path w="17170" h="7171" extrusionOk="0">
                  <a:moveTo>
                    <a:pt x="17003" y="0"/>
                  </a:moveTo>
                  <a:lnTo>
                    <a:pt x="17003" y="48"/>
                  </a:lnTo>
                  <a:cubicBezTo>
                    <a:pt x="16848" y="1358"/>
                    <a:pt x="16705" y="2679"/>
                    <a:pt x="16551" y="3989"/>
                  </a:cubicBezTo>
                  <a:cubicBezTo>
                    <a:pt x="16388" y="5475"/>
                    <a:pt x="15177" y="6507"/>
                    <a:pt x="13738" y="6507"/>
                  </a:cubicBezTo>
                  <a:cubicBezTo>
                    <a:pt x="13598" y="6507"/>
                    <a:pt x="13456" y="6497"/>
                    <a:pt x="13312" y="6477"/>
                  </a:cubicBezTo>
                  <a:cubicBezTo>
                    <a:pt x="8966" y="5882"/>
                    <a:pt x="4621" y="5441"/>
                    <a:pt x="239" y="5144"/>
                  </a:cubicBezTo>
                  <a:cubicBezTo>
                    <a:pt x="156" y="5144"/>
                    <a:pt x="61" y="5096"/>
                    <a:pt x="1" y="5049"/>
                  </a:cubicBezTo>
                  <a:lnTo>
                    <a:pt x="1" y="5049"/>
                  </a:lnTo>
                  <a:cubicBezTo>
                    <a:pt x="1" y="5263"/>
                    <a:pt x="168" y="5441"/>
                    <a:pt x="382" y="5453"/>
                  </a:cubicBezTo>
                  <a:cubicBezTo>
                    <a:pt x="5585" y="5799"/>
                    <a:pt x="10776" y="6370"/>
                    <a:pt x="15943" y="7168"/>
                  </a:cubicBezTo>
                  <a:cubicBezTo>
                    <a:pt x="15961" y="7170"/>
                    <a:pt x="15978" y="7170"/>
                    <a:pt x="15995" y="7170"/>
                  </a:cubicBezTo>
                  <a:cubicBezTo>
                    <a:pt x="16212" y="7170"/>
                    <a:pt x="16397" y="7032"/>
                    <a:pt x="16408" y="6811"/>
                  </a:cubicBezTo>
                  <a:cubicBezTo>
                    <a:pt x="16646" y="4668"/>
                    <a:pt x="16884" y="2501"/>
                    <a:pt x="17122" y="358"/>
                  </a:cubicBezTo>
                  <a:cubicBezTo>
                    <a:pt x="17170" y="215"/>
                    <a:pt x="17110" y="84"/>
                    <a:pt x="17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918412" y="4758466"/>
              <a:ext cx="146348" cy="409967"/>
            </a:xfrm>
            <a:custGeom>
              <a:avLst/>
              <a:gdLst/>
              <a:ahLst/>
              <a:cxnLst/>
              <a:rect l="l" t="t" r="r" b="b"/>
              <a:pathLst>
                <a:path w="740" h="2073" extrusionOk="0">
                  <a:moveTo>
                    <a:pt x="227" y="1"/>
                  </a:moveTo>
                  <a:cubicBezTo>
                    <a:pt x="144" y="667"/>
                    <a:pt x="72" y="1358"/>
                    <a:pt x="1" y="2025"/>
                  </a:cubicBezTo>
                  <a:lnTo>
                    <a:pt x="358" y="2072"/>
                  </a:lnTo>
                  <a:cubicBezTo>
                    <a:pt x="465" y="2072"/>
                    <a:pt x="537" y="2013"/>
                    <a:pt x="537" y="1918"/>
                  </a:cubicBezTo>
                  <a:cubicBezTo>
                    <a:pt x="608" y="1346"/>
                    <a:pt x="668" y="775"/>
                    <a:pt x="727" y="215"/>
                  </a:cubicBezTo>
                  <a:cubicBezTo>
                    <a:pt x="739" y="120"/>
                    <a:pt x="668" y="48"/>
                    <a:pt x="584" y="36"/>
                  </a:cubicBezTo>
                  <a:cubicBezTo>
                    <a:pt x="465" y="13"/>
                    <a:pt x="346" y="13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720944" y="4301631"/>
              <a:ext cx="3259011" cy="492435"/>
            </a:xfrm>
            <a:custGeom>
              <a:avLst/>
              <a:gdLst/>
              <a:ahLst/>
              <a:cxnLst/>
              <a:rect l="l" t="t" r="r" b="b"/>
              <a:pathLst>
                <a:path w="16479" h="2490" extrusionOk="0">
                  <a:moveTo>
                    <a:pt x="84" y="1"/>
                  </a:moveTo>
                  <a:cubicBezTo>
                    <a:pt x="48" y="215"/>
                    <a:pt x="36" y="441"/>
                    <a:pt x="0" y="656"/>
                  </a:cubicBezTo>
                  <a:cubicBezTo>
                    <a:pt x="5453" y="1406"/>
                    <a:pt x="10930" y="2013"/>
                    <a:pt x="16407" y="2489"/>
                  </a:cubicBezTo>
                  <a:cubicBezTo>
                    <a:pt x="16431" y="2263"/>
                    <a:pt x="16455" y="2061"/>
                    <a:pt x="16479" y="1846"/>
                  </a:cubicBezTo>
                  <a:cubicBezTo>
                    <a:pt x="11002" y="1406"/>
                    <a:pt x="5525" y="787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777504" y="4325165"/>
              <a:ext cx="3174168" cy="358152"/>
            </a:xfrm>
            <a:custGeom>
              <a:avLst/>
              <a:gdLst/>
              <a:ahLst/>
              <a:cxnLst/>
              <a:rect l="l" t="t" r="r" b="b"/>
              <a:pathLst>
                <a:path w="16050" h="1811" fill="none" extrusionOk="0">
                  <a:moveTo>
                    <a:pt x="0" y="1"/>
                  </a:moveTo>
                  <a:cubicBezTo>
                    <a:pt x="5334" y="763"/>
                    <a:pt x="10668" y="1358"/>
                    <a:pt x="16050" y="1811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3963305" y="4683118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0" y="1"/>
                  </a:moveTo>
                  <a:lnTo>
                    <a:pt x="72" y="1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720944" y="4410006"/>
              <a:ext cx="16612" cy="4944"/>
            </a:xfrm>
            <a:custGeom>
              <a:avLst/>
              <a:gdLst/>
              <a:ahLst/>
              <a:cxnLst/>
              <a:rect l="l" t="t" r="r" b="b"/>
              <a:pathLst>
                <a:path w="84" h="25" fill="none" extrusionOk="0">
                  <a:moveTo>
                    <a:pt x="0" y="1"/>
                  </a:moveTo>
                  <a:cubicBezTo>
                    <a:pt x="36" y="1"/>
                    <a:pt x="48" y="1"/>
                    <a:pt x="84" y="24"/>
                  </a:cubicBez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765638" y="4417126"/>
              <a:ext cx="3174366" cy="355779"/>
            </a:xfrm>
            <a:custGeom>
              <a:avLst/>
              <a:gdLst/>
              <a:ahLst/>
              <a:cxnLst/>
              <a:rect l="l" t="t" r="r" b="b"/>
              <a:pathLst>
                <a:path w="16051" h="1799" fill="none" extrusionOk="0">
                  <a:moveTo>
                    <a:pt x="1" y="0"/>
                  </a:moveTo>
                  <a:cubicBezTo>
                    <a:pt x="5335" y="727"/>
                    <a:pt x="10692" y="1322"/>
                    <a:pt x="16050" y="1798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953812" y="4772705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1" y="0"/>
                  </a:moveTo>
                  <a:lnTo>
                    <a:pt x="72" y="0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8"/>
          <p:cNvGrpSpPr/>
          <p:nvPr/>
        </p:nvGrpSpPr>
        <p:grpSpPr>
          <a:xfrm rot="4799437" flipH="1">
            <a:off x="87609" y="-300915"/>
            <a:ext cx="1373624" cy="2076697"/>
            <a:chOff x="605725" y="1160127"/>
            <a:chExt cx="527272" cy="797150"/>
          </a:xfrm>
        </p:grpSpPr>
        <p:sp>
          <p:nvSpPr>
            <p:cNvPr id="505" name="Google Shape;505;p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8"/>
          <p:cNvGrpSpPr/>
          <p:nvPr/>
        </p:nvGrpSpPr>
        <p:grpSpPr>
          <a:xfrm rot="-755313">
            <a:off x="8590648" y="2243897"/>
            <a:ext cx="883281" cy="987339"/>
            <a:chOff x="714375" y="2555250"/>
            <a:chExt cx="325350" cy="363650"/>
          </a:xfrm>
        </p:grpSpPr>
        <p:sp>
          <p:nvSpPr>
            <p:cNvPr id="512" name="Google Shape;512;p8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8"/>
          <p:cNvGrpSpPr/>
          <p:nvPr/>
        </p:nvGrpSpPr>
        <p:grpSpPr>
          <a:xfrm rot="-3847615">
            <a:off x="7361799" y="4407893"/>
            <a:ext cx="1820838" cy="2222043"/>
            <a:chOff x="1857650" y="1220225"/>
            <a:chExt cx="286375" cy="349475"/>
          </a:xfrm>
        </p:grpSpPr>
        <p:sp>
          <p:nvSpPr>
            <p:cNvPr id="521" name="Google Shape;521;p8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1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456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609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688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6823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8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190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314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419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849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23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9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547" name="Google Shape;547;p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548" name="Google Shape;548;p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0" name="Google Shape;590;p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9"/>
          <p:cNvSpPr txBox="1">
            <a:spLocks noGrp="1"/>
          </p:cNvSpPr>
          <p:nvPr>
            <p:ph type="title"/>
          </p:nvPr>
        </p:nvSpPr>
        <p:spPr>
          <a:xfrm>
            <a:off x="2135550" y="1240563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9"/>
          <p:cNvSpPr txBox="1">
            <a:spLocks noGrp="1"/>
          </p:cNvSpPr>
          <p:nvPr>
            <p:ph type="subTitle" idx="1"/>
          </p:nvPr>
        </p:nvSpPr>
        <p:spPr>
          <a:xfrm>
            <a:off x="2135550" y="2401988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4" name="Google Shape;594;p9"/>
          <p:cNvGrpSpPr/>
          <p:nvPr/>
        </p:nvGrpSpPr>
        <p:grpSpPr>
          <a:xfrm rot="-5010816">
            <a:off x="8602287" y="1587800"/>
            <a:ext cx="1385749" cy="2076716"/>
            <a:chOff x="605725" y="1160035"/>
            <a:chExt cx="531921" cy="797150"/>
          </a:xfrm>
        </p:grpSpPr>
        <p:sp>
          <p:nvSpPr>
            <p:cNvPr id="595" name="Google Shape;595;p9"/>
            <p:cNvSpPr/>
            <p:nvPr/>
          </p:nvSpPr>
          <p:spPr>
            <a:xfrm>
              <a:off x="611646" y="116003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rgbClr val="FF30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809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37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1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606" name="Google Shape;606;p11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607" name="Google Shape;607;p11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1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1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1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1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1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1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9" name="Google Shape;649;p11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73600"/>
            <a:ext cx="6576000" cy="12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52" name="Google Shape;652;p11"/>
          <p:cNvSpPr txBox="1">
            <a:spLocks noGrp="1"/>
          </p:cNvSpPr>
          <p:nvPr>
            <p:ph type="subTitle" idx="1"/>
          </p:nvPr>
        </p:nvSpPr>
        <p:spPr>
          <a:xfrm>
            <a:off x="1284000" y="2774099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53" name="Google Shape;653;p11"/>
          <p:cNvGrpSpPr/>
          <p:nvPr/>
        </p:nvGrpSpPr>
        <p:grpSpPr>
          <a:xfrm>
            <a:off x="-278673" y="3710649"/>
            <a:ext cx="2131962" cy="2387743"/>
            <a:chOff x="34977" y="3169649"/>
            <a:chExt cx="2131962" cy="2387743"/>
          </a:xfrm>
        </p:grpSpPr>
        <p:sp>
          <p:nvSpPr>
            <p:cNvPr id="654" name="Google Shape;654;p11"/>
            <p:cNvSpPr/>
            <p:nvPr/>
          </p:nvSpPr>
          <p:spPr>
            <a:xfrm>
              <a:off x="67445" y="3202116"/>
              <a:ext cx="2099494" cy="2355275"/>
            </a:xfrm>
            <a:custGeom>
              <a:avLst/>
              <a:gdLst/>
              <a:ahLst/>
              <a:cxnLst/>
              <a:rect l="l" t="t" r="r" b="b"/>
              <a:pathLst>
                <a:path w="17718" h="19877" extrusionOk="0">
                  <a:moveTo>
                    <a:pt x="6013" y="1"/>
                  </a:moveTo>
                  <a:cubicBezTo>
                    <a:pt x="5585" y="1"/>
                    <a:pt x="5168" y="287"/>
                    <a:pt x="5025" y="715"/>
                  </a:cubicBezTo>
                  <a:lnTo>
                    <a:pt x="4870" y="1156"/>
                  </a:lnTo>
                  <a:lnTo>
                    <a:pt x="4811" y="1144"/>
                  </a:lnTo>
                  <a:cubicBezTo>
                    <a:pt x="4804" y="1137"/>
                    <a:pt x="4796" y="1134"/>
                    <a:pt x="4787" y="1134"/>
                  </a:cubicBezTo>
                  <a:cubicBezTo>
                    <a:pt x="4763" y="1134"/>
                    <a:pt x="4736" y="1154"/>
                    <a:pt x="4728" y="1179"/>
                  </a:cubicBezTo>
                  <a:lnTo>
                    <a:pt x="4728" y="1203"/>
                  </a:lnTo>
                  <a:cubicBezTo>
                    <a:pt x="4704" y="1227"/>
                    <a:pt x="4728" y="1275"/>
                    <a:pt x="4763" y="1287"/>
                  </a:cubicBezTo>
                  <a:lnTo>
                    <a:pt x="4823" y="1299"/>
                  </a:lnTo>
                  <a:lnTo>
                    <a:pt x="4430" y="2465"/>
                  </a:lnTo>
                  <a:lnTo>
                    <a:pt x="4370" y="2453"/>
                  </a:lnTo>
                  <a:cubicBezTo>
                    <a:pt x="4360" y="2447"/>
                    <a:pt x="4349" y="2444"/>
                    <a:pt x="4339" y="2444"/>
                  </a:cubicBezTo>
                  <a:cubicBezTo>
                    <a:pt x="4311" y="2444"/>
                    <a:pt x="4284" y="2463"/>
                    <a:pt x="4275" y="2489"/>
                  </a:cubicBezTo>
                  <a:lnTo>
                    <a:pt x="4275" y="2513"/>
                  </a:lnTo>
                  <a:cubicBezTo>
                    <a:pt x="4263" y="2537"/>
                    <a:pt x="4275" y="2584"/>
                    <a:pt x="4323" y="2596"/>
                  </a:cubicBezTo>
                  <a:lnTo>
                    <a:pt x="4382" y="2608"/>
                  </a:lnTo>
                  <a:lnTo>
                    <a:pt x="3977" y="3775"/>
                  </a:lnTo>
                  <a:lnTo>
                    <a:pt x="3918" y="3763"/>
                  </a:lnTo>
                  <a:cubicBezTo>
                    <a:pt x="3911" y="3756"/>
                    <a:pt x="3903" y="3754"/>
                    <a:pt x="3894" y="3754"/>
                  </a:cubicBezTo>
                  <a:cubicBezTo>
                    <a:pt x="3870" y="3754"/>
                    <a:pt x="3843" y="3773"/>
                    <a:pt x="3835" y="3799"/>
                  </a:cubicBezTo>
                  <a:lnTo>
                    <a:pt x="3835" y="3823"/>
                  </a:lnTo>
                  <a:cubicBezTo>
                    <a:pt x="3811" y="3846"/>
                    <a:pt x="3835" y="3894"/>
                    <a:pt x="3870" y="3906"/>
                  </a:cubicBezTo>
                  <a:lnTo>
                    <a:pt x="3930" y="3918"/>
                  </a:lnTo>
                  <a:lnTo>
                    <a:pt x="3537" y="5085"/>
                  </a:lnTo>
                  <a:lnTo>
                    <a:pt x="3477" y="5061"/>
                  </a:lnTo>
                  <a:cubicBezTo>
                    <a:pt x="3469" y="5058"/>
                    <a:pt x="3460" y="5057"/>
                    <a:pt x="3451" y="5057"/>
                  </a:cubicBezTo>
                  <a:cubicBezTo>
                    <a:pt x="3421" y="5057"/>
                    <a:pt x="3391" y="5072"/>
                    <a:pt x="3382" y="5109"/>
                  </a:cubicBezTo>
                  <a:lnTo>
                    <a:pt x="3382" y="5132"/>
                  </a:lnTo>
                  <a:cubicBezTo>
                    <a:pt x="3370" y="5156"/>
                    <a:pt x="3382" y="5204"/>
                    <a:pt x="3430" y="5216"/>
                  </a:cubicBezTo>
                  <a:lnTo>
                    <a:pt x="3489" y="5228"/>
                  </a:lnTo>
                  <a:lnTo>
                    <a:pt x="3084" y="6394"/>
                  </a:lnTo>
                  <a:lnTo>
                    <a:pt x="3025" y="6383"/>
                  </a:lnTo>
                  <a:cubicBezTo>
                    <a:pt x="3018" y="6376"/>
                    <a:pt x="3010" y="6373"/>
                    <a:pt x="3001" y="6373"/>
                  </a:cubicBezTo>
                  <a:cubicBezTo>
                    <a:pt x="2977" y="6373"/>
                    <a:pt x="2950" y="6392"/>
                    <a:pt x="2942" y="6418"/>
                  </a:cubicBezTo>
                  <a:lnTo>
                    <a:pt x="2942" y="6442"/>
                  </a:lnTo>
                  <a:cubicBezTo>
                    <a:pt x="2918" y="6466"/>
                    <a:pt x="2942" y="6513"/>
                    <a:pt x="2977" y="6525"/>
                  </a:cubicBezTo>
                  <a:lnTo>
                    <a:pt x="3037" y="6537"/>
                  </a:lnTo>
                  <a:lnTo>
                    <a:pt x="2584" y="7656"/>
                  </a:lnTo>
                  <a:lnTo>
                    <a:pt x="2525" y="7645"/>
                  </a:lnTo>
                  <a:cubicBezTo>
                    <a:pt x="2515" y="7638"/>
                    <a:pt x="2505" y="7635"/>
                    <a:pt x="2495" y="7635"/>
                  </a:cubicBezTo>
                  <a:cubicBezTo>
                    <a:pt x="2466" y="7635"/>
                    <a:pt x="2438" y="7657"/>
                    <a:pt x="2430" y="7692"/>
                  </a:cubicBezTo>
                  <a:lnTo>
                    <a:pt x="2430" y="7704"/>
                  </a:lnTo>
                  <a:cubicBezTo>
                    <a:pt x="2418" y="7728"/>
                    <a:pt x="2430" y="7776"/>
                    <a:pt x="2477" y="7787"/>
                  </a:cubicBezTo>
                  <a:lnTo>
                    <a:pt x="2537" y="7811"/>
                  </a:lnTo>
                  <a:lnTo>
                    <a:pt x="2132" y="8966"/>
                  </a:lnTo>
                  <a:lnTo>
                    <a:pt x="2072" y="8954"/>
                  </a:lnTo>
                  <a:cubicBezTo>
                    <a:pt x="2067" y="8951"/>
                    <a:pt x="2060" y="8950"/>
                    <a:pt x="2052" y="8950"/>
                  </a:cubicBezTo>
                  <a:cubicBezTo>
                    <a:pt x="2028" y="8950"/>
                    <a:pt x="1998" y="8965"/>
                    <a:pt x="1989" y="9002"/>
                  </a:cubicBezTo>
                  <a:lnTo>
                    <a:pt x="1989" y="9014"/>
                  </a:lnTo>
                  <a:cubicBezTo>
                    <a:pt x="1965" y="9038"/>
                    <a:pt x="1989" y="9085"/>
                    <a:pt x="2025" y="9097"/>
                  </a:cubicBezTo>
                  <a:lnTo>
                    <a:pt x="2084" y="9121"/>
                  </a:lnTo>
                  <a:lnTo>
                    <a:pt x="1691" y="10276"/>
                  </a:lnTo>
                  <a:lnTo>
                    <a:pt x="1632" y="10264"/>
                  </a:lnTo>
                  <a:cubicBezTo>
                    <a:pt x="1623" y="10261"/>
                    <a:pt x="1614" y="10260"/>
                    <a:pt x="1605" y="10260"/>
                  </a:cubicBezTo>
                  <a:cubicBezTo>
                    <a:pt x="1576" y="10260"/>
                    <a:pt x="1546" y="10275"/>
                    <a:pt x="1537" y="10312"/>
                  </a:cubicBezTo>
                  <a:lnTo>
                    <a:pt x="1537" y="10323"/>
                  </a:lnTo>
                  <a:cubicBezTo>
                    <a:pt x="1525" y="10347"/>
                    <a:pt x="1537" y="10395"/>
                    <a:pt x="1584" y="10407"/>
                  </a:cubicBezTo>
                  <a:lnTo>
                    <a:pt x="1644" y="10431"/>
                  </a:lnTo>
                  <a:lnTo>
                    <a:pt x="1239" y="11586"/>
                  </a:lnTo>
                  <a:lnTo>
                    <a:pt x="1179" y="11574"/>
                  </a:lnTo>
                  <a:cubicBezTo>
                    <a:pt x="1174" y="11571"/>
                    <a:pt x="1167" y="11569"/>
                    <a:pt x="1159" y="11569"/>
                  </a:cubicBezTo>
                  <a:cubicBezTo>
                    <a:pt x="1135" y="11569"/>
                    <a:pt x="1105" y="11585"/>
                    <a:pt x="1096" y="11621"/>
                  </a:cubicBezTo>
                  <a:lnTo>
                    <a:pt x="1096" y="11633"/>
                  </a:lnTo>
                  <a:cubicBezTo>
                    <a:pt x="1072" y="11657"/>
                    <a:pt x="1096" y="11705"/>
                    <a:pt x="1132" y="11717"/>
                  </a:cubicBezTo>
                  <a:lnTo>
                    <a:pt x="1191" y="11740"/>
                  </a:lnTo>
                  <a:lnTo>
                    <a:pt x="798" y="12895"/>
                  </a:lnTo>
                  <a:lnTo>
                    <a:pt x="739" y="12883"/>
                  </a:lnTo>
                  <a:cubicBezTo>
                    <a:pt x="731" y="12881"/>
                    <a:pt x="721" y="12879"/>
                    <a:pt x="712" y="12879"/>
                  </a:cubicBezTo>
                  <a:cubicBezTo>
                    <a:pt x="683" y="12879"/>
                    <a:pt x="653" y="12895"/>
                    <a:pt x="644" y="12931"/>
                  </a:cubicBezTo>
                  <a:lnTo>
                    <a:pt x="644" y="12943"/>
                  </a:lnTo>
                  <a:cubicBezTo>
                    <a:pt x="632" y="12967"/>
                    <a:pt x="644" y="13014"/>
                    <a:pt x="691" y="13026"/>
                  </a:cubicBezTo>
                  <a:lnTo>
                    <a:pt x="751" y="13050"/>
                  </a:lnTo>
                  <a:lnTo>
                    <a:pt x="346" y="14205"/>
                  </a:lnTo>
                  <a:lnTo>
                    <a:pt x="287" y="14193"/>
                  </a:lnTo>
                  <a:cubicBezTo>
                    <a:pt x="281" y="14190"/>
                    <a:pt x="274" y="14189"/>
                    <a:pt x="266" y="14189"/>
                  </a:cubicBezTo>
                  <a:cubicBezTo>
                    <a:pt x="242" y="14189"/>
                    <a:pt x="212" y="14204"/>
                    <a:pt x="203" y="14241"/>
                  </a:cubicBezTo>
                  <a:lnTo>
                    <a:pt x="203" y="14253"/>
                  </a:lnTo>
                  <a:cubicBezTo>
                    <a:pt x="179" y="14276"/>
                    <a:pt x="203" y="14324"/>
                    <a:pt x="239" y="14336"/>
                  </a:cubicBezTo>
                  <a:lnTo>
                    <a:pt x="298" y="14360"/>
                  </a:lnTo>
                  <a:lnTo>
                    <a:pt x="156" y="14788"/>
                  </a:lnTo>
                  <a:cubicBezTo>
                    <a:pt x="1" y="15217"/>
                    <a:pt x="156" y="15693"/>
                    <a:pt x="501" y="15967"/>
                  </a:cubicBezTo>
                  <a:cubicBezTo>
                    <a:pt x="584" y="16038"/>
                    <a:pt x="691" y="16098"/>
                    <a:pt x="810" y="16146"/>
                  </a:cubicBezTo>
                  <a:lnTo>
                    <a:pt x="10883" y="19670"/>
                  </a:lnTo>
                  <a:lnTo>
                    <a:pt x="10895" y="19670"/>
                  </a:lnTo>
                  <a:lnTo>
                    <a:pt x="11014" y="19717"/>
                  </a:lnTo>
                  <a:lnTo>
                    <a:pt x="11133" y="19753"/>
                  </a:lnTo>
                  <a:lnTo>
                    <a:pt x="11300" y="19813"/>
                  </a:lnTo>
                  <a:cubicBezTo>
                    <a:pt x="11417" y="19856"/>
                    <a:pt x="11537" y="19876"/>
                    <a:pt x="11655" y="19876"/>
                  </a:cubicBezTo>
                  <a:cubicBezTo>
                    <a:pt x="12092" y="19876"/>
                    <a:pt x="12507" y="19598"/>
                    <a:pt x="12657" y="19158"/>
                  </a:cubicBezTo>
                  <a:lnTo>
                    <a:pt x="17562" y="5109"/>
                  </a:lnTo>
                  <a:cubicBezTo>
                    <a:pt x="17717" y="4549"/>
                    <a:pt x="17420" y="3942"/>
                    <a:pt x="16872" y="3739"/>
                  </a:cubicBezTo>
                  <a:lnTo>
                    <a:pt x="16705" y="3680"/>
                  </a:lnTo>
                  <a:lnTo>
                    <a:pt x="16586" y="3632"/>
                  </a:lnTo>
                  <a:lnTo>
                    <a:pt x="16467" y="3596"/>
                  </a:lnTo>
                  <a:lnTo>
                    <a:pt x="16455" y="3596"/>
                  </a:lnTo>
                  <a:lnTo>
                    <a:pt x="6371" y="60"/>
                  </a:lnTo>
                  <a:cubicBezTo>
                    <a:pt x="6252" y="25"/>
                    <a:pt x="6132" y="1"/>
                    <a:pt x="6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80124" y="3186831"/>
              <a:ext cx="2060036" cy="2335250"/>
            </a:xfrm>
            <a:custGeom>
              <a:avLst/>
              <a:gdLst/>
              <a:ahLst/>
              <a:cxnLst/>
              <a:rect l="l" t="t" r="r" b="b"/>
              <a:pathLst>
                <a:path w="17385" h="19708" extrusionOk="0">
                  <a:moveTo>
                    <a:pt x="6119" y="1"/>
                  </a:moveTo>
                  <a:cubicBezTo>
                    <a:pt x="5675" y="1"/>
                    <a:pt x="5260" y="278"/>
                    <a:pt x="5109" y="713"/>
                  </a:cubicBezTo>
                  <a:lnTo>
                    <a:pt x="191" y="14763"/>
                  </a:lnTo>
                  <a:cubicBezTo>
                    <a:pt x="1" y="15322"/>
                    <a:pt x="299" y="15929"/>
                    <a:pt x="846" y="16120"/>
                  </a:cubicBezTo>
                  <a:lnTo>
                    <a:pt x="10919" y="19644"/>
                  </a:lnTo>
                  <a:cubicBezTo>
                    <a:pt x="11038" y="19687"/>
                    <a:pt x="11160" y="19708"/>
                    <a:pt x="11280" y="19708"/>
                  </a:cubicBezTo>
                  <a:cubicBezTo>
                    <a:pt x="11723" y="19708"/>
                    <a:pt x="12136" y="19430"/>
                    <a:pt x="12276" y="18989"/>
                  </a:cubicBezTo>
                  <a:lnTo>
                    <a:pt x="17194" y="4940"/>
                  </a:lnTo>
                  <a:cubicBezTo>
                    <a:pt x="17384" y="4392"/>
                    <a:pt x="17086" y="3785"/>
                    <a:pt x="16539" y="3583"/>
                  </a:cubicBezTo>
                  <a:lnTo>
                    <a:pt x="6466" y="58"/>
                  </a:lnTo>
                  <a:cubicBezTo>
                    <a:pt x="6351" y="19"/>
                    <a:pt x="6234" y="1"/>
                    <a:pt x="6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60454" y="3179839"/>
              <a:ext cx="2059917" cy="2335250"/>
            </a:xfrm>
            <a:custGeom>
              <a:avLst/>
              <a:gdLst/>
              <a:ahLst/>
              <a:cxnLst/>
              <a:rect l="l" t="t" r="r" b="b"/>
              <a:pathLst>
                <a:path w="17384" h="19708" extrusionOk="0">
                  <a:moveTo>
                    <a:pt x="6123" y="0"/>
                  </a:moveTo>
                  <a:cubicBezTo>
                    <a:pt x="5681" y="0"/>
                    <a:pt x="5259" y="277"/>
                    <a:pt x="5108" y="713"/>
                  </a:cubicBezTo>
                  <a:lnTo>
                    <a:pt x="203" y="14762"/>
                  </a:lnTo>
                  <a:cubicBezTo>
                    <a:pt x="0" y="15322"/>
                    <a:pt x="298" y="15929"/>
                    <a:pt x="857" y="16119"/>
                  </a:cubicBezTo>
                  <a:lnTo>
                    <a:pt x="10930" y="19644"/>
                  </a:lnTo>
                  <a:cubicBezTo>
                    <a:pt x="11047" y="19687"/>
                    <a:pt x="11166" y="19707"/>
                    <a:pt x="11284" y="19707"/>
                  </a:cubicBezTo>
                  <a:cubicBezTo>
                    <a:pt x="11718" y="19707"/>
                    <a:pt x="12128" y="19429"/>
                    <a:pt x="12287" y="18989"/>
                  </a:cubicBezTo>
                  <a:lnTo>
                    <a:pt x="17193" y="4939"/>
                  </a:lnTo>
                  <a:cubicBezTo>
                    <a:pt x="17383" y="4392"/>
                    <a:pt x="17086" y="3784"/>
                    <a:pt x="16538" y="3582"/>
                  </a:cubicBezTo>
                  <a:lnTo>
                    <a:pt x="6465" y="58"/>
                  </a:lnTo>
                  <a:cubicBezTo>
                    <a:pt x="6353" y="19"/>
                    <a:pt x="6237" y="0"/>
                    <a:pt x="6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46353" y="3174152"/>
              <a:ext cx="2059917" cy="2335961"/>
            </a:xfrm>
            <a:custGeom>
              <a:avLst/>
              <a:gdLst/>
              <a:ahLst/>
              <a:cxnLst/>
              <a:rect l="l" t="t" r="r" b="b"/>
              <a:pathLst>
                <a:path w="17384" h="19714" extrusionOk="0">
                  <a:moveTo>
                    <a:pt x="6124" y="1"/>
                  </a:moveTo>
                  <a:cubicBezTo>
                    <a:pt x="5682" y="1"/>
                    <a:pt x="5259" y="280"/>
                    <a:pt x="5108" y="725"/>
                  </a:cubicBezTo>
                  <a:lnTo>
                    <a:pt x="203" y="14774"/>
                  </a:lnTo>
                  <a:cubicBezTo>
                    <a:pt x="0" y="15322"/>
                    <a:pt x="298" y="15929"/>
                    <a:pt x="857" y="16120"/>
                  </a:cubicBezTo>
                  <a:lnTo>
                    <a:pt x="10930" y="19656"/>
                  </a:lnTo>
                  <a:cubicBezTo>
                    <a:pt x="11043" y="19695"/>
                    <a:pt x="11158" y="19713"/>
                    <a:pt x="11271" y="19713"/>
                  </a:cubicBezTo>
                  <a:cubicBezTo>
                    <a:pt x="11710" y="19713"/>
                    <a:pt x="12127" y="19436"/>
                    <a:pt x="12287" y="19001"/>
                  </a:cubicBezTo>
                  <a:lnTo>
                    <a:pt x="17193" y="4952"/>
                  </a:lnTo>
                  <a:cubicBezTo>
                    <a:pt x="17383" y="4392"/>
                    <a:pt x="17086" y="3785"/>
                    <a:pt x="16538" y="3594"/>
                  </a:cubicBezTo>
                  <a:lnTo>
                    <a:pt x="6465" y="58"/>
                  </a:lnTo>
                  <a:cubicBezTo>
                    <a:pt x="6353" y="19"/>
                    <a:pt x="6238" y="1"/>
                    <a:pt x="6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4977" y="3169649"/>
              <a:ext cx="719739" cy="1887823"/>
            </a:xfrm>
            <a:custGeom>
              <a:avLst/>
              <a:gdLst/>
              <a:ahLst/>
              <a:cxnLst/>
              <a:rect l="l" t="t" r="r" b="b"/>
              <a:pathLst>
                <a:path w="6074" h="15932" extrusionOk="0">
                  <a:moveTo>
                    <a:pt x="6073" y="1"/>
                  </a:moveTo>
                  <a:cubicBezTo>
                    <a:pt x="5633" y="1"/>
                    <a:pt x="5216" y="287"/>
                    <a:pt x="5073" y="715"/>
                  </a:cubicBezTo>
                  <a:lnTo>
                    <a:pt x="144" y="14765"/>
                  </a:lnTo>
                  <a:cubicBezTo>
                    <a:pt x="1" y="15193"/>
                    <a:pt x="144" y="15658"/>
                    <a:pt x="489" y="15931"/>
                  </a:cubicBezTo>
                  <a:lnTo>
                    <a:pt x="60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94225" y="3169649"/>
              <a:ext cx="1997944" cy="2334776"/>
            </a:xfrm>
            <a:custGeom>
              <a:avLst/>
              <a:gdLst/>
              <a:ahLst/>
              <a:cxnLst/>
              <a:rect l="l" t="t" r="r" b="b"/>
              <a:pathLst>
                <a:path w="16861" h="19704" extrusionOk="0">
                  <a:moveTo>
                    <a:pt x="5585" y="1"/>
                  </a:moveTo>
                  <a:lnTo>
                    <a:pt x="1" y="15943"/>
                  </a:lnTo>
                  <a:cubicBezTo>
                    <a:pt x="96" y="16015"/>
                    <a:pt x="191" y="16074"/>
                    <a:pt x="311" y="16122"/>
                  </a:cubicBezTo>
                  <a:lnTo>
                    <a:pt x="10395" y="19646"/>
                  </a:lnTo>
                  <a:cubicBezTo>
                    <a:pt x="10508" y="19685"/>
                    <a:pt x="10623" y="19704"/>
                    <a:pt x="10736" y="19704"/>
                  </a:cubicBezTo>
                  <a:cubicBezTo>
                    <a:pt x="11175" y="19704"/>
                    <a:pt x="11589" y="19427"/>
                    <a:pt x="11741" y="18991"/>
                  </a:cubicBezTo>
                  <a:lnTo>
                    <a:pt x="16670" y="4942"/>
                  </a:lnTo>
                  <a:cubicBezTo>
                    <a:pt x="16860" y="4394"/>
                    <a:pt x="16563" y="3775"/>
                    <a:pt x="16015" y="3585"/>
                  </a:cubicBezTo>
                  <a:lnTo>
                    <a:pt x="5942" y="60"/>
                  </a:lnTo>
                  <a:cubicBezTo>
                    <a:pt x="5823" y="13"/>
                    <a:pt x="5704" y="1"/>
                    <a:pt x="5585" y="1"/>
                  </a:cubicBezTo>
                  <a:close/>
                </a:path>
              </a:pathLst>
            </a:custGeom>
            <a:solidFill>
              <a:schemeClr val="accent3"/>
            </a:solidFill>
            <a:ln w="10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641672" y="3308761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99" y="1"/>
                  </a:moveTo>
                  <a:cubicBezTo>
                    <a:pt x="127" y="1"/>
                    <a:pt x="52" y="55"/>
                    <a:pt x="24" y="137"/>
                  </a:cubicBezTo>
                  <a:cubicBezTo>
                    <a:pt x="1" y="220"/>
                    <a:pt x="36" y="339"/>
                    <a:pt x="143" y="375"/>
                  </a:cubicBezTo>
                  <a:cubicBezTo>
                    <a:pt x="160" y="379"/>
                    <a:pt x="177" y="381"/>
                    <a:pt x="194" y="381"/>
                  </a:cubicBezTo>
                  <a:cubicBezTo>
                    <a:pt x="277" y="381"/>
                    <a:pt x="362" y="335"/>
                    <a:pt x="382" y="256"/>
                  </a:cubicBezTo>
                  <a:cubicBezTo>
                    <a:pt x="417" y="160"/>
                    <a:pt x="370" y="41"/>
                    <a:pt x="263" y="18"/>
                  </a:cubicBezTo>
                  <a:cubicBezTo>
                    <a:pt x="243" y="6"/>
                    <a:pt x="221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99370" y="3301177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0" y="1"/>
                  </a:moveTo>
                  <a:cubicBezTo>
                    <a:pt x="48" y="1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20"/>
                  </a:lnTo>
                  <a:cubicBezTo>
                    <a:pt x="545" y="322"/>
                    <a:pt x="554" y="324"/>
                    <a:pt x="563" y="324"/>
                  </a:cubicBezTo>
                  <a:cubicBezTo>
                    <a:pt x="592" y="324"/>
                    <a:pt x="622" y="308"/>
                    <a:pt x="631" y="272"/>
                  </a:cubicBezTo>
                  <a:cubicBezTo>
                    <a:pt x="655" y="248"/>
                    <a:pt x="620" y="201"/>
                    <a:pt x="596" y="165"/>
                  </a:cubicBezTo>
                  <a:lnTo>
                    <a:pt x="119" y="10"/>
                  </a:lnTo>
                  <a:cubicBezTo>
                    <a:pt x="106" y="3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588113" y="3463277"/>
              <a:ext cx="49412" cy="44435"/>
            </a:xfrm>
            <a:custGeom>
              <a:avLst/>
              <a:gdLst/>
              <a:ahLst/>
              <a:cxnLst/>
              <a:rect l="l" t="t" r="r" b="b"/>
              <a:pathLst>
                <a:path w="417" h="375" extrusionOk="0">
                  <a:moveTo>
                    <a:pt x="210" y="1"/>
                  </a:moveTo>
                  <a:cubicBezTo>
                    <a:pt x="127" y="1"/>
                    <a:pt x="55" y="54"/>
                    <a:pt x="36" y="130"/>
                  </a:cubicBezTo>
                  <a:cubicBezTo>
                    <a:pt x="0" y="214"/>
                    <a:pt x="48" y="333"/>
                    <a:pt x="155" y="369"/>
                  </a:cubicBezTo>
                  <a:cubicBezTo>
                    <a:pt x="169" y="373"/>
                    <a:pt x="185" y="375"/>
                    <a:pt x="200" y="375"/>
                  </a:cubicBezTo>
                  <a:cubicBezTo>
                    <a:pt x="277" y="375"/>
                    <a:pt x="363" y="328"/>
                    <a:pt x="393" y="249"/>
                  </a:cubicBezTo>
                  <a:cubicBezTo>
                    <a:pt x="417" y="154"/>
                    <a:pt x="369" y="35"/>
                    <a:pt x="274" y="11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544388" y="3456405"/>
              <a:ext cx="77614" cy="38392"/>
            </a:xfrm>
            <a:custGeom>
              <a:avLst/>
              <a:gdLst/>
              <a:ahLst/>
              <a:cxnLst/>
              <a:rect l="l" t="t" r="r" b="b"/>
              <a:pathLst>
                <a:path w="655" h="324" extrusionOk="0">
                  <a:moveTo>
                    <a:pt x="80" y="0"/>
                  </a:moveTo>
                  <a:cubicBezTo>
                    <a:pt x="48" y="0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19"/>
                  </a:lnTo>
                  <a:cubicBezTo>
                    <a:pt x="547" y="322"/>
                    <a:pt x="558" y="324"/>
                    <a:pt x="568" y="324"/>
                  </a:cubicBezTo>
                  <a:cubicBezTo>
                    <a:pt x="600" y="324"/>
                    <a:pt x="625" y="308"/>
                    <a:pt x="643" y="272"/>
                  </a:cubicBezTo>
                  <a:cubicBezTo>
                    <a:pt x="655" y="224"/>
                    <a:pt x="619" y="188"/>
                    <a:pt x="595" y="165"/>
                  </a:cubicBezTo>
                  <a:lnTo>
                    <a:pt x="119" y="10"/>
                  </a:lnTo>
                  <a:cubicBezTo>
                    <a:pt x="106" y="3"/>
                    <a:pt x="93" y="0"/>
                    <a:pt x="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533012" y="3618386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04" y="0"/>
                  </a:moveTo>
                  <a:cubicBezTo>
                    <a:pt x="124" y="0"/>
                    <a:pt x="55" y="48"/>
                    <a:pt x="37" y="131"/>
                  </a:cubicBezTo>
                  <a:cubicBezTo>
                    <a:pt x="1" y="214"/>
                    <a:pt x="48" y="333"/>
                    <a:pt x="156" y="369"/>
                  </a:cubicBezTo>
                  <a:cubicBezTo>
                    <a:pt x="170" y="373"/>
                    <a:pt x="185" y="375"/>
                    <a:pt x="201" y="375"/>
                  </a:cubicBezTo>
                  <a:cubicBezTo>
                    <a:pt x="277" y="375"/>
                    <a:pt x="364" y="329"/>
                    <a:pt x="394" y="250"/>
                  </a:cubicBezTo>
                  <a:cubicBezTo>
                    <a:pt x="418" y="155"/>
                    <a:pt x="382" y="36"/>
                    <a:pt x="275" y="12"/>
                  </a:cubicBezTo>
                  <a:cubicBezTo>
                    <a:pt x="251" y="4"/>
                    <a:pt x="227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489288" y="3611513"/>
              <a:ext cx="77733" cy="38510"/>
            </a:xfrm>
            <a:custGeom>
              <a:avLst/>
              <a:gdLst/>
              <a:ahLst/>
              <a:cxnLst/>
              <a:rect l="l" t="t" r="r" b="b"/>
              <a:pathLst>
                <a:path w="656" h="325" extrusionOk="0">
                  <a:moveTo>
                    <a:pt x="83" y="1"/>
                  </a:moveTo>
                  <a:cubicBezTo>
                    <a:pt x="53" y="1"/>
                    <a:pt x="30" y="20"/>
                    <a:pt x="13" y="46"/>
                  </a:cubicBezTo>
                  <a:cubicBezTo>
                    <a:pt x="1" y="94"/>
                    <a:pt x="13" y="141"/>
                    <a:pt x="60" y="153"/>
                  </a:cubicBezTo>
                  <a:lnTo>
                    <a:pt x="537" y="320"/>
                  </a:lnTo>
                  <a:cubicBezTo>
                    <a:pt x="548" y="323"/>
                    <a:pt x="558" y="324"/>
                    <a:pt x="568" y="324"/>
                  </a:cubicBezTo>
                  <a:cubicBezTo>
                    <a:pt x="600" y="324"/>
                    <a:pt x="625" y="309"/>
                    <a:pt x="644" y="272"/>
                  </a:cubicBezTo>
                  <a:cubicBezTo>
                    <a:pt x="656" y="225"/>
                    <a:pt x="644" y="189"/>
                    <a:pt x="596" y="165"/>
                  </a:cubicBezTo>
                  <a:lnTo>
                    <a:pt x="120" y="10"/>
                  </a:lnTo>
                  <a:cubicBezTo>
                    <a:pt x="106" y="4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479453" y="3771480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23" y="1"/>
                  </a:moveTo>
                  <a:cubicBezTo>
                    <a:pt x="145" y="1"/>
                    <a:pt x="55" y="54"/>
                    <a:pt x="24" y="125"/>
                  </a:cubicBezTo>
                  <a:cubicBezTo>
                    <a:pt x="0" y="220"/>
                    <a:pt x="36" y="339"/>
                    <a:pt x="143" y="363"/>
                  </a:cubicBezTo>
                  <a:cubicBezTo>
                    <a:pt x="164" y="371"/>
                    <a:pt x="187" y="375"/>
                    <a:pt x="209" y="375"/>
                  </a:cubicBezTo>
                  <a:cubicBezTo>
                    <a:pt x="287" y="375"/>
                    <a:pt x="363" y="327"/>
                    <a:pt x="381" y="244"/>
                  </a:cubicBezTo>
                  <a:cubicBezTo>
                    <a:pt x="417" y="161"/>
                    <a:pt x="369" y="42"/>
                    <a:pt x="262" y="6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437150" y="3764608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6" y="0"/>
                  </a:moveTo>
                  <a:cubicBezTo>
                    <a:pt x="51" y="0"/>
                    <a:pt x="21" y="16"/>
                    <a:pt x="12" y="52"/>
                  </a:cubicBezTo>
                  <a:cubicBezTo>
                    <a:pt x="0" y="100"/>
                    <a:pt x="12" y="135"/>
                    <a:pt x="60" y="159"/>
                  </a:cubicBezTo>
                  <a:lnTo>
                    <a:pt x="536" y="326"/>
                  </a:lnTo>
                  <a:cubicBezTo>
                    <a:pt x="544" y="329"/>
                    <a:pt x="554" y="330"/>
                    <a:pt x="563" y="330"/>
                  </a:cubicBezTo>
                  <a:cubicBezTo>
                    <a:pt x="592" y="330"/>
                    <a:pt x="622" y="315"/>
                    <a:pt x="631" y="278"/>
                  </a:cubicBezTo>
                  <a:cubicBezTo>
                    <a:pt x="655" y="231"/>
                    <a:pt x="619" y="183"/>
                    <a:pt x="596" y="171"/>
                  </a:cubicBezTo>
                  <a:lnTo>
                    <a:pt x="119" y="4"/>
                  </a:lnTo>
                  <a:cubicBezTo>
                    <a:pt x="108" y="2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425774" y="3926589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20" y="1"/>
                  </a:moveTo>
                  <a:cubicBezTo>
                    <a:pt x="133" y="1"/>
                    <a:pt x="56" y="47"/>
                    <a:pt x="37" y="126"/>
                  </a:cubicBezTo>
                  <a:cubicBezTo>
                    <a:pt x="1" y="221"/>
                    <a:pt x="49" y="340"/>
                    <a:pt x="156" y="364"/>
                  </a:cubicBezTo>
                  <a:cubicBezTo>
                    <a:pt x="174" y="372"/>
                    <a:pt x="194" y="375"/>
                    <a:pt x="215" y="375"/>
                  </a:cubicBezTo>
                  <a:cubicBezTo>
                    <a:pt x="288" y="375"/>
                    <a:pt x="366" y="328"/>
                    <a:pt x="394" y="245"/>
                  </a:cubicBezTo>
                  <a:cubicBezTo>
                    <a:pt x="418" y="161"/>
                    <a:pt x="370" y="42"/>
                    <a:pt x="275" y="7"/>
                  </a:cubicBezTo>
                  <a:cubicBezTo>
                    <a:pt x="256" y="2"/>
                    <a:pt x="238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82050" y="3919717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7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48"/>
                    <a:pt x="60" y="160"/>
                  </a:cubicBezTo>
                  <a:lnTo>
                    <a:pt x="537" y="327"/>
                  </a:lnTo>
                  <a:cubicBezTo>
                    <a:pt x="548" y="329"/>
                    <a:pt x="558" y="331"/>
                    <a:pt x="568" y="331"/>
                  </a:cubicBezTo>
                  <a:cubicBezTo>
                    <a:pt x="600" y="331"/>
                    <a:pt x="626" y="315"/>
                    <a:pt x="644" y="279"/>
                  </a:cubicBezTo>
                  <a:cubicBezTo>
                    <a:pt x="656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9" y="2"/>
                    <a:pt x="97" y="1"/>
                    <a:pt x="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0793" y="4081224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211" y="1"/>
                  </a:moveTo>
                  <a:cubicBezTo>
                    <a:pt x="128" y="1"/>
                    <a:pt x="55" y="54"/>
                    <a:pt x="36" y="130"/>
                  </a:cubicBezTo>
                  <a:cubicBezTo>
                    <a:pt x="1" y="226"/>
                    <a:pt x="48" y="345"/>
                    <a:pt x="155" y="368"/>
                  </a:cubicBezTo>
                  <a:cubicBezTo>
                    <a:pt x="174" y="376"/>
                    <a:pt x="194" y="380"/>
                    <a:pt x="215" y="380"/>
                  </a:cubicBezTo>
                  <a:cubicBezTo>
                    <a:pt x="287" y="380"/>
                    <a:pt x="366" y="333"/>
                    <a:pt x="394" y="249"/>
                  </a:cubicBezTo>
                  <a:cubicBezTo>
                    <a:pt x="417" y="166"/>
                    <a:pt x="382" y="47"/>
                    <a:pt x="274" y="11"/>
                  </a:cubicBezTo>
                  <a:cubicBezTo>
                    <a:pt x="253" y="4"/>
                    <a:pt x="232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27068" y="4073522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8" y="1"/>
                  </a:moveTo>
                  <a:cubicBezTo>
                    <a:pt x="56" y="1"/>
                    <a:pt x="31" y="16"/>
                    <a:pt x="12" y="52"/>
                  </a:cubicBezTo>
                  <a:cubicBezTo>
                    <a:pt x="1" y="100"/>
                    <a:pt x="12" y="136"/>
                    <a:pt x="60" y="160"/>
                  </a:cubicBezTo>
                  <a:lnTo>
                    <a:pt x="536" y="314"/>
                  </a:lnTo>
                  <a:cubicBezTo>
                    <a:pt x="550" y="321"/>
                    <a:pt x="563" y="324"/>
                    <a:pt x="575" y="324"/>
                  </a:cubicBezTo>
                  <a:cubicBezTo>
                    <a:pt x="608" y="324"/>
                    <a:pt x="635" y="304"/>
                    <a:pt x="643" y="279"/>
                  </a:cubicBezTo>
                  <a:cubicBezTo>
                    <a:pt x="655" y="243"/>
                    <a:pt x="643" y="195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17233" y="4235385"/>
              <a:ext cx="49412" cy="44672"/>
            </a:xfrm>
            <a:custGeom>
              <a:avLst/>
              <a:gdLst/>
              <a:ahLst/>
              <a:cxnLst/>
              <a:rect l="l" t="t" r="r" b="b"/>
              <a:pathLst>
                <a:path w="417" h="377" extrusionOk="0">
                  <a:moveTo>
                    <a:pt x="210" y="1"/>
                  </a:moveTo>
                  <a:cubicBezTo>
                    <a:pt x="135" y="1"/>
                    <a:pt x="53" y="41"/>
                    <a:pt x="24" y="127"/>
                  </a:cubicBezTo>
                  <a:cubicBezTo>
                    <a:pt x="0" y="222"/>
                    <a:pt x="36" y="341"/>
                    <a:pt x="143" y="365"/>
                  </a:cubicBezTo>
                  <a:cubicBezTo>
                    <a:pt x="164" y="373"/>
                    <a:pt x="186" y="377"/>
                    <a:pt x="208" y="377"/>
                  </a:cubicBezTo>
                  <a:cubicBezTo>
                    <a:pt x="286" y="377"/>
                    <a:pt x="363" y="330"/>
                    <a:pt x="381" y="246"/>
                  </a:cubicBezTo>
                  <a:cubicBezTo>
                    <a:pt x="417" y="163"/>
                    <a:pt x="369" y="32"/>
                    <a:pt x="262" y="8"/>
                  </a:cubicBezTo>
                  <a:cubicBezTo>
                    <a:pt x="246" y="3"/>
                    <a:pt x="228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274812" y="4228749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7" y="0"/>
                  </a:moveTo>
                  <a:cubicBezTo>
                    <a:pt x="52" y="0"/>
                    <a:pt x="22" y="16"/>
                    <a:pt x="13" y="52"/>
                  </a:cubicBezTo>
                  <a:cubicBezTo>
                    <a:pt x="1" y="100"/>
                    <a:pt x="13" y="135"/>
                    <a:pt x="61" y="159"/>
                  </a:cubicBezTo>
                  <a:lnTo>
                    <a:pt x="537" y="314"/>
                  </a:lnTo>
                  <a:cubicBezTo>
                    <a:pt x="547" y="321"/>
                    <a:pt x="558" y="324"/>
                    <a:pt x="568" y="324"/>
                  </a:cubicBezTo>
                  <a:cubicBezTo>
                    <a:pt x="596" y="324"/>
                    <a:pt x="623" y="304"/>
                    <a:pt x="632" y="278"/>
                  </a:cubicBezTo>
                  <a:cubicBezTo>
                    <a:pt x="656" y="231"/>
                    <a:pt x="620" y="183"/>
                    <a:pt x="596" y="171"/>
                  </a:cubicBezTo>
                  <a:lnTo>
                    <a:pt x="120" y="5"/>
                  </a:lnTo>
                  <a:cubicBezTo>
                    <a:pt x="109" y="2"/>
                    <a:pt x="98" y="0"/>
                    <a:pt x="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63555" y="4389546"/>
              <a:ext cx="49531" cy="45738"/>
            </a:xfrm>
            <a:custGeom>
              <a:avLst/>
              <a:gdLst/>
              <a:ahLst/>
              <a:cxnLst/>
              <a:rect l="l" t="t" r="r" b="b"/>
              <a:pathLst>
                <a:path w="418" h="386" extrusionOk="0">
                  <a:moveTo>
                    <a:pt x="199" y="0"/>
                  </a:moveTo>
                  <a:cubicBezTo>
                    <a:pt x="121" y="0"/>
                    <a:pt x="55" y="54"/>
                    <a:pt x="36" y="136"/>
                  </a:cubicBezTo>
                  <a:cubicBezTo>
                    <a:pt x="1" y="231"/>
                    <a:pt x="48" y="350"/>
                    <a:pt x="156" y="374"/>
                  </a:cubicBezTo>
                  <a:cubicBezTo>
                    <a:pt x="174" y="382"/>
                    <a:pt x="194" y="386"/>
                    <a:pt x="215" y="386"/>
                  </a:cubicBezTo>
                  <a:cubicBezTo>
                    <a:pt x="287" y="386"/>
                    <a:pt x="366" y="338"/>
                    <a:pt x="394" y="255"/>
                  </a:cubicBezTo>
                  <a:cubicBezTo>
                    <a:pt x="417" y="172"/>
                    <a:pt x="370" y="52"/>
                    <a:pt x="275" y="17"/>
                  </a:cubicBezTo>
                  <a:cubicBezTo>
                    <a:pt x="249" y="5"/>
                    <a:pt x="22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219830" y="4383858"/>
              <a:ext cx="77733" cy="37918"/>
            </a:xfrm>
            <a:custGeom>
              <a:avLst/>
              <a:gdLst/>
              <a:ahLst/>
              <a:cxnLst/>
              <a:rect l="l" t="t" r="r" b="b"/>
              <a:pathLst>
                <a:path w="656" h="320" extrusionOk="0">
                  <a:moveTo>
                    <a:pt x="86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36"/>
                    <a:pt x="60" y="148"/>
                  </a:cubicBezTo>
                  <a:lnTo>
                    <a:pt x="536" y="315"/>
                  </a:lnTo>
                  <a:cubicBezTo>
                    <a:pt x="548" y="318"/>
                    <a:pt x="558" y="319"/>
                    <a:pt x="568" y="319"/>
                  </a:cubicBezTo>
                  <a:cubicBezTo>
                    <a:pt x="600" y="319"/>
                    <a:pt x="625" y="304"/>
                    <a:pt x="644" y="267"/>
                  </a:cubicBezTo>
                  <a:cubicBezTo>
                    <a:pt x="655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7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208573" y="4544062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1" y="0"/>
                  </a:moveTo>
                  <a:cubicBezTo>
                    <a:pt x="128" y="0"/>
                    <a:pt x="55" y="53"/>
                    <a:pt x="36" y="130"/>
                  </a:cubicBezTo>
                  <a:cubicBezTo>
                    <a:pt x="0" y="213"/>
                    <a:pt x="48" y="332"/>
                    <a:pt x="155" y="368"/>
                  </a:cubicBezTo>
                  <a:cubicBezTo>
                    <a:pt x="172" y="372"/>
                    <a:pt x="189" y="375"/>
                    <a:pt x="207" y="375"/>
                  </a:cubicBezTo>
                  <a:cubicBezTo>
                    <a:pt x="282" y="375"/>
                    <a:pt x="365" y="335"/>
                    <a:pt x="393" y="249"/>
                  </a:cubicBezTo>
                  <a:cubicBezTo>
                    <a:pt x="417" y="153"/>
                    <a:pt x="381" y="34"/>
                    <a:pt x="274" y="11"/>
                  </a:cubicBezTo>
                  <a:cubicBezTo>
                    <a:pt x="253" y="3"/>
                    <a:pt x="231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64848" y="45376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54894" y="4699052"/>
              <a:ext cx="49531" cy="44672"/>
            </a:xfrm>
            <a:custGeom>
              <a:avLst/>
              <a:gdLst/>
              <a:ahLst/>
              <a:cxnLst/>
              <a:rect l="l" t="t" r="r" b="b"/>
              <a:pathLst>
                <a:path w="418" h="377" extrusionOk="0">
                  <a:moveTo>
                    <a:pt x="204" y="0"/>
                  </a:moveTo>
                  <a:cubicBezTo>
                    <a:pt x="131" y="0"/>
                    <a:pt x="53" y="48"/>
                    <a:pt x="25" y="131"/>
                  </a:cubicBezTo>
                  <a:cubicBezTo>
                    <a:pt x="1" y="215"/>
                    <a:pt x="37" y="334"/>
                    <a:pt x="144" y="369"/>
                  </a:cubicBezTo>
                  <a:cubicBezTo>
                    <a:pt x="162" y="374"/>
                    <a:pt x="182" y="376"/>
                    <a:pt x="202" y="376"/>
                  </a:cubicBezTo>
                  <a:cubicBezTo>
                    <a:pt x="282" y="376"/>
                    <a:pt x="363" y="336"/>
                    <a:pt x="382" y="250"/>
                  </a:cubicBezTo>
                  <a:cubicBezTo>
                    <a:pt x="418" y="155"/>
                    <a:pt x="370" y="36"/>
                    <a:pt x="263" y="12"/>
                  </a:cubicBezTo>
                  <a:cubicBezTo>
                    <a:pt x="244" y="4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04398" y="46858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11"/>
          <p:cNvGrpSpPr/>
          <p:nvPr/>
        </p:nvGrpSpPr>
        <p:grpSpPr>
          <a:xfrm>
            <a:off x="8013002" y="216102"/>
            <a:ext cx="1833132" cy="2016049"/>
            <a:chOff x="3844361" y="1056676"/>
            <a:chExt cx="281600" cy="309699"/>
          </a:xfrm>
        </p:grpSpPr>
        <p:sp>
          <p:nvSpPr>
            <p:cNvPr id="681" name="Google Shape;681;p11"/>
            <p:cNvSpPr/>
            <p:nvPr/>
          </p:nvSpPr>
          <p:spPr>
            <a:xfrm>
              <a:off x="3844361" y="1056676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3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689" name="Google Shape;689;p1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690" name="Google Shape;690;p1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1"/>
          </p:nvPr>
        </p:nvSpPr>
        <p:spPr>
          <a:xfrm>
            <a:off x="720000" y="219740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subTitle" idx="2"/>
          </p:nvPr>
        </p:nvSpPr>
        <p:spPr>
          <a:xfrm>
            <a:off x="3419271" y="219740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3"/>
          <p:cNvSpPr txBox="1">
            <a:spLocks noGrp="1"/>
          </p:cNvSpPr>
          <p:nvPr>
            <p:ph type="subTitle" idx="3"/>
          </p:nvPr>
        </p:nvSpPr>
        <p:spPr>
          <a:xfrm>
            <a:off x="720000" y="4064900"/>
            <a:ext cx="23055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4"/>
          </p:nvPr>
        </p:nvSpPr>
        <p:spPr>
          <a:xfrm>
            <a:off x="3419271" y="4064900"/>
            <a:ext cx="23055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subTitle" idx="5"/>
          </p:nvPr>
        </p:nvSpPr>
        <p:spPr>
          <a:xfrm>
            <a:off x="6118549" y="219740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6"/>
          </p:nvPr>
        </p:nvSpPr>
        <p:spPr>
          <a:xfrm>
            <a:off x="6118550" y="4064900"/>
            <a:ext cx="23055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title" idx="7" hasCustomPrompt="1"/>
          </p:nvPr>
        </p:nvSpPr>
        <p:spPr>
          <a:xfrm>
            <a:off x="831475" y="1102175"/>
            <a:ext cx="6411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8" hasCustomPrompt="1"/>
          </p:nvPr>
        </p:nvSpPr>
        <p:spPr>
          <a:xfrm>
            <a:off x="831500" y="2866975"/>
            <a:ext cx="6411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9" hasCustomPrompt="1"/>
          </p:nvPr>
        </p:nvSpPr>
        <p:spPr>
          <a:xfrm>
            <a:off x="3528708" y="1102175"/>
            <a:ext cx="641100" cy="4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4" name="Google Shape;744;p13"/>
          <p:cNvSpPr txBox="1">
            <a:spLocks noGrp="1"/>
          </p:cNvSpPr>
          <p:nvPr>
            <p:ph type="title" idx="13" hasCustomPrompt="1"/>
          </p:nvPr>
        </p:nvSpPr>
        <p:spPr>
          <a:xfrm>
            <a:off x="3530745" y="2867025"/>
            <a:ext cx="641100" cy="44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14" hasCustomPrompt="1"/>
          </p:nvPr>
        </p:nvSpPr>
        <p:spPr>
          <a:xfrm>
            <a:off x="6225922" y="1102175"/>
            <a:ext cx="641100" cy="44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6" name="Google Shape;746;p13"/>
          <p:cNvSpPr txBox="1">
            <a:spLocks noGrp="1"/>
          </p:cNvSpPr>
          <p:nvPr>
            <p:ph type="title" idx="15" hasCustomPrompt="1"/>
          </p:nvPr>
        </p:nvSpPr>
        <p:spPr>
          <a:xfrm>
            <a:off x="6229997" y="2866925"/>
            <a:ext cx="6411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7" name="Google Shape;747;p13"/>
          <p:cNvSpPr txBox="1">
            <a:spLocks noGrp="1"/>
          </p:cNvSpPr>
          <p:nvPr>
            <p:ph type="subTitle" idx="16"/>
          </p:nvPr>
        </p:nvSpPr>
        <p:spPr>
          <a:xfrm>
            <a:off x="720000" y="1516799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7"/>
          </p:nvPr>
        </p:nvSpPr>
        <p:spPr>
          <a:xfrm>
            <a:off x="3419275" y="1516823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subTitle" idx="18"/>
          </p:nvPr>
        </p:nvSpPr>
        <p:spPr>
          <a:xfrm>
            <a:off x="6118550" y="1516775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subTitle" idx="19"/>
          </p:nvPr>
        </p:nvSpPr>
        <p:spPr>
          <a:xfrm>
            <a:off x="719975" y="3269307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1" name="Google Shape;751;p13"/>
          <p:cNvSpPr txBox="1">
            <a:spLocks noGrp="1"/>
          </p:cNvSpPr>
          <p:nvPr>
            <p:ph type="subTitle" idx="20"/>
          </p:nvPr>
        </p:nvSpPr>
        <p:spPr>
          <a:xfrm>
            <a:off x="3419250" y="3269307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21"/>
          </p:nvPr>
        </p:nvSpPr>
        <p:spPr>
          <a:xfrm>
            <a:off x="6118525" y="3269283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3" name="Google Shape;753;p13"/>
          <p:cNvGrpSpPr/>
          <p:nvPr/>
        </p:nvGrpSpPr>
        <p:grpSpPr>
          <a:xfrm>
            <a:off x="7962327" y="27"/>
            <a:ext cx="1833132" cy="2016049"/>
            <a:chOff x="3844361" y="1056676"/>
            <a:chExt cx="281600" cy="309699"/>
          </a:xfrm>
        </p:grpSpPr>
        <p:sp>
          <p:nvSpPr>
            <p:cNvPr id="754" name="Google Shape;754;p13"/>
            <p:cNvSpPr/>
            <p:nvPr/>
          </p:nvSpPr>
          <p:spPr>
            <a:xfrm>
              <a:off x="3844361" y="1056676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16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928" name="Google Shape;928;p16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29" name="Google Shape;929;p16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6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6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6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6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6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6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6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6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6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6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6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6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6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6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6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6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6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6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6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6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6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6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6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6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6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6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6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6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6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16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16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6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16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16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6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1" name="Google Shape;971;p16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16"/>
          <p:cNvSpPr txBox="1">
            <a:spLocks noGrp="1"/>
          </p:cNvSpPr>
          <p:nvPr>
            <p:ph type="title"/>
          </p:nvPr>
        </p:nvSpPr>
        <p:spPr>
          <a:xfrm>
            <a:off x="1226400" y="3088050"/>
            <a:ext cx="6691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4" name="Google Shape;974;p16"/>
          <p:cNvSpPr txBox="1">
            <a:spLocks noGrp="1"/>
          </p:cNvSpPr>
          <p:nvPr>
            <p:ph type="subTitle" idx="1"/>
          </p:nvPr>
        </p:nvSpPr>
        <p:spPr>
          <a:xfrm>
            <a:off x="1226400" y="1224750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75" name="Google Shape;975;p16"/>
          <p:cNvGrpSpPr/>
          <p:nvPr/>
        </p:nvGrpSpPr>
        <p:grpSpPr>
          <a:xfrm rot="4799391" flipH="1">
            <a:off x="7096103" y="3631432"/>
            <a:ext cx="1449792" cy="2207777"/>
            <a:chOff x="603835" y="1149995"/>
            <a:chExt cx="526000" cy="801005"/>
          </a:xfrm>
        </p:grpSpPr>
        <p:sp>
          <p:nvSpPr>
            <p:cNvPr id="976" name="Google Shape;976;p16"/>
            <p:cNvSpPr/>
            <p:nvPr/>
          </p:nvSpPr>
          <p:spPr>
            <a:xfrm>
              <a:off x="603835" y="114999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7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984" name="Google Shape;984;p1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85" name="Google Shape;985;p1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7" name="Google Shape;1027;p1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17"/>
          <p:cNvSpPr txBox="1">
            <a:spLocks noGrp="1"/>
          </p:cNvSpPr>
          <p:nvPr>
            <p:ph type="title"/>
          </p:nvPr>
        </p:nvSpPr>
        <p:spPr>
          <a:xfrm>
            <a:off x="957725" y="777050"/>
            <a:ext cx="36804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7"/>
          <p:cNvSpPr txBox="1">
            <a:spLocks noGrp="1"/>
          </p:cNvSpPr>
          <p:nvPr>
            <p:ph type="subTitle" idx="1"/>
          </p:nvPr>
        </p:nvSpPr>
        <p:spPr>
          <a:xfrm>
            <a:off x="957725" y="3073100"/>
            <a:ext cx="36804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7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2877000" cy="40293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032" name="Google Shape;1032;p17"/>
          <p:cNvGrpSpPr/>
          <p:nvPr/>
        </p:nvGrpSpPr>
        <p:grpSpPr>
          <a:xfrm rot="-4685447">
            <a:off x="204952" y="3982702"/>
            <a:ext cx="1820846" cy="2222052"/>
            <a:chOff x="1857650" y="1220225"/>
            <a:chExt cx="286375" cy="349475"/>
          </a:xfrm>
        </p:grpSpPr>
        <p:sp>
          <p:nvSpPr>
            <p:cNvPr id="1033" name="Google Shape;1033;p17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3" r:id="rId17"/>
    <p:sldLayoutId id="2147483674" r:id="rId18"/>
    <p:sldLayoutId id="2147483675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70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78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png"/><Relationship Id="rId5" Type="http://schemas.microsoft.com/office/2007/relationships/media" Target="../media/media4.mp3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7.png"/><Relationship Id="rId5" Type="http://schemas.microsoft.com/office/2007/relationships/media" Target="../media/media4.mp3"/><Relationship Id="rId10" Type="http://schemas.openxmlformats.org/officeDocument/2006/relationships/notesSlide" Target="../notesSlides/notesSlide3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8.png"/><Relationship Id="rId5" Type="http://schemas.microsoft.com/office/2007/relationships/media" Target="../media/media4.mp3"/><Relationship Id="rId10" Type="http://schemas.openxmlformats.org/officeDocument/2006/relationships/notesSlide" Target="../notesSlides/notesSlide3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9.png"/><Relationship Id="rId5" Type="http://schemas.microsoft.com/office/2007/relationships/media" Target="../media/media4.mp3"/><Relationship Id="rId10" Type="http://schemas.openxmlformats.org/officeDocument/2006/relationships/notesSlide" Target="../notesSlides/notesSlide3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notesSlide" Target="../notesSlides/notesSlide3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2045;p36"/>
          <p:cNvGrpSpPr/>
          <p:nvPr/>
        </p:nvGrpSpPr>
        <p:grpSpPr>
          <a:xfrm flipH="1">
            <a:off x="7203430" y="3514475"/>
            <a:ext cx="2410173" cy="2706631"/>
            <a:chOff x="1149825" y="1767900"/>
            <a:chExt cx="503375" cy="559900"/>
          </a:xfrm>
        </p:grpSpPr>
        <p:sp>
          <p:nvSpPr>
            <p:cNvPr id="20" name="Google Shape;2046;p36"/>
            <p:cNvSpPr/>
            <p:nvPr/>
          </p:nvSpPr>
          <p:spPr>
            <a:xfrm>
              <a:off x="1150425" y="1775575"/>
              <a:ext cx="502775" cy="552225"/>
            </a:xfrm>
            <a:custGeom>
              <a:avLst/>
              <a:gdLst/>
              <a:ahLst/>
              <a:cxnLst/>
              <a:rect l="l" t="t" r="r" b="b"/>
              <a:pathLst>
                <a:path w="20111" h="22089" extrusionOk="0">
                  <a:moveTo>
                    <a:pt x="7128" y="0"/>
                  </a:moveTo>
                  <a:cubicBezTo>
                    <a:pt x="7106" y="0"/>
                    <a:pt x="7084" y="1"/>
                    <a:pt x="7061" y="3"/>
                  </a:cubicBezTo>
                  <a:cubicBezTo>
                    <a:pt x="6561" y="3"/>
                    <a:pt x="6109" y="313"/>
                    <a:pt x="5942" y="789"/>
                  </a:cubicBezTo>
                  <a:lnTo>
                    <a:pt x="5775" y="1277"/>
                  </a:lnTo>
                  <a:lnTo>
                    <a:pt x="5716" y="1242"/>
                  </a:lnTo>
                  <a:cubicBezTo>
                    <a:pt x="5704" y="1239"/>
                    <a:pt x="5694" y="1237"/>
                    <a:pt x="5684" y="1237"/>
                  </a:cubicBezTo>
                  <a:cubicBezTo>
                    <a:pt x="5652" y="1237"/>
                    <a:pt x="5627" y="1253"/>
                    <a:pt x="5609" y="1289"/>
                  </a:cubicBezTo>
                  <a:lnTo>
                    <a:pt x="5597" y="1301"/>
                  </a:lnTo>
                  <a:cubicBezTo>
                    <a:pt x="5585" y="1349"/>
                    <a:pt x="5597" y="1396"/>
                    <a:pt x="5644" y="1408"/>
                  </a:cubicBezTo>
                  <a:lnTo>
                    <a:pt x="5704" y="1432"/>
                  </a:lnTo>
                  <a:lnTo>
                    <a:pt x="5239" y="2718"/>
                  </a:lnTo>
                  <a:lnTo>
                    <a:pt x="5180" y="2682"/>
                  </a:lnTo>
                  <a:cubicBezTo>
                    <a:pt x="5169" y="2679"/>
                    <a:pt x="5157" y="2678"/>
                    <a:pt x="5147" y="2678"/>
                  </a:cubicBezTo>
                  <a:cubicBezTo>
                    <a:pt x="5112" y="2678"/>
                    <a:pt x="5082" y="2693"/>
                    <a:pt x="5073" y="2730"/>
                  </a:cubicBezTo>
                  <a:lnTo>
                    <a:pt x="5061" y="2742"/>
                  </a:lnTo>
                  <a:cubicBezTo>
                    <a:pt x="5049" y="2789"/>
                    <a:pt x="5061" y="2837"/>
                    <a:pt x="5108" y="2849"/>
                  </a:cubicBezTo>
                  <a:lnTo>
                    <a:pt x="5168" y="2885"/>
                  </a:lnTo>
                  <a:lnTo>
                    <a:pt x="4704" y="4159"/>
                  </a:lnTo>
                  <a:lnTo>
                    <a:pt x="4644" y="4135"/>
                  </a:lnTo>
                  <a:cubicBezTo>
                    <a:pt x="4631" y="4128"/>
                    <a:pt x="4617" y="4125"/>
                    <a:pt x="4605" y="4125"/>
                  </a:cubicBezTo>
                  <a:cubicBezTo>
                    <a:pt x="4573" y="4125"/>
                    <a:pt x="4546" y="4145"/>
                    <a:pt x="4537" y="4171"/>
                  </a:cubicBezTo>
                  <a:lnTo>
                    <a:pt x="4525" y="4194"/>
                  </a:lnTo>
                  <a:cubicBezTo>
                    <a:pt x="4513" y="4230"/>
                    <a:pt x="4525" y="4278"/>
                    <a:pt x="4573" y="4290"/>
                  </a:cubicBezTo>
                  <a:lnTo>
                    <a:pt x="4632" y="4325"/>
                  </a:lnTo>
                  <a:lnTo>
                    <a:pt x="4168" y="5599"/>
                  </a:lnTo>
                  <a:lnTo>
                    <a:pt x="4108" y="5575"/>
                  </a:lnTo>
                  <a:cubicBezTo>
                    <a:pt x="4097" y="5573"/>
                    <a:pt x="4086" y="5571"/>
                    <a:pt x="4075" y="5571"/>
                  </a:cubicBezTo>
                  <a:cubicBezTo>
                    <a:pt x="4040" y="5571"/>
                    <a:pt x="4010" y="5587"/>
                    <a:pt x="4001" y="5623"/>
                  </a:cubicBezTo>
                  <a:lnTo>
                    <a:pt x="3989" y="5635"/>
                  </a:lnTo>
                  <a:cubicBezTo>
                    <a:pt x="3977" y="5683"/>
                    <a:pt x="3989" y="5718"/>
                    <a:pt x="4037" y="5742"/>
                  </a:cubicBezTo>
                  <a:lnTo>
                    <a:pt x="4096" y="5766"/>
                  </a:lnTo>
                  <a:lnTo>
                    <a:pt x="3632" y="7052"/>
                  </a:lnTo>
                  <a:lnTo>
                    <a:pt x="3573" y="7016"/>
                  </a:lnTo>
                  <a:cubicBezTo>
                    <a:pt x="3561" y="7013"/>
                    <a:pt x="3550" y="7012"/>
                    <a:pt x="3539" y="7012"/>
                  </a:cubicBezTo>
                  <a:cubicBezTo>
                    <a:pt x="3504" y="7012"/>
                    <a:pt x="3474" y="7027"/>
                    <a:pt x="3465" y="7064"/>
                  </a:cubicBezTo>
                  <a:lnTo>
                    <a:pt x="3453" y="7076"/>
                  </a:lnTo>
                  <a:cubicBezTo>
                    <a:pt x="3442" y="7123"/>
                    <a:pt x="3453" y="7171"/>
                    <a:pt x="3501" y="7183"/>
                  </a:cubicBezTo>
                  <a:lnTo>
                    <a:pt x="3561" y="7207"/>
                  </a:lnTo>
                  <a:lnTo>
                    <a:pt x="3096" y="8492"/>
                  </a:lnTo>
                  <a:lnTo>
                    <a:pt x="3037" y="8457"/>
                  </a:lnTo>
                  <a:cubicBezTo>
                    <a:pt x="3026" y="8454"/>
                    <a:pt x="3014" y="8452"/>
                    <a:pt x="3003" y="8452"/>
                  </a:cubicBezTo>
                  <a:cubicBezTo>
                    <a:pt x="2969" y="8452"/>
                    <a:pt x="2939" y="8468"/>
                    <a:pt x="2930" y="8504"/>
                  </a:cubicBezTo>
                  <a:lnTo>
                    <a:pt x="2918" y="8516"/>
                  </a:lnTo>
                  <a:cubicBezTo>
                    <a:pt x="2906" y="8564"/>
                    <a:pt x="2918" y="8612"/>
                    <a:pt x="2965" y="8623"/>
                  </a:cubicBezTo>
                  <a:lnTo>
                    <a:pt x="3025" y="8659"/>
                  </a:lnTo>
                  <a:lnTo>
                    <a:pt x="2561" y="9933"/>
                  </a:lnTo>
                  <a:lnTo>
                    <a:pt x="2501" y="9909"/>
                  </a:lnTo>
                  <a:cubicBezTo>
                    <a:pt x="2488" y="9903"/>
                    <a:pt x="2474" y="9900"/>
                    <a:pt x="2462" y="9900"/>
                  </a:cubicBezTo>
                  <a:cubicBezTo>
                    <a:pt x="2430" y="9900"/>
                    <a:pt x="2402" y="9919"/>
                    <a:pt x="2394" y="9945"/>
                  </a:cubicBezTo>
                  <a:lnTo>
                    <a:pt x="2382" y="9969"/>
                  </a:lnTo>
                  <a:cubicBezTo>
                    <a:pt x="2370" y="10005"/>
                    <a:pt x="2382" y="10052"/>
                    <a:pt x="2430" y="10064"/>
                  </a:cubicBezTo>
                  <a:lnTo>
                    <a:pt x="2489" y="10100"/>
                  </a:lnTo>
                  <a:lnTo>
                    <a:pt x="2025" y="11374"/>
                  </a:lnTo>
                  <a:lnTo>
                    <a:pt x="1965" y="11350"/>
                  </a:lnTo>
                  <a:cubicBezTo>
                    <a:pt x="1954" y="11347"/>
                    <a:pt x="1943" y="11346"/>
                    <a:pt x="1932" y="11346"/>
                  </a:cubicBezTo>
                  <a:cubicBezTo>
                    <a:pt x="1897" y="11346"/>
                    <a:pt x="1867" y="11361"/>
                    <a:pt x="1858" y="11398"/>
                  </a:cubicBezTo>
                  <a:lnTo>
                    <a:pt x="1846" y="11409"/>
                  </a:lnTo>
                  <a:cubicBezTo>
                    <a:pt x="1834" y="11457"/>
                    <a:pt x="1846" y="11493"/>
                    <a:pt x="1894" y="11517"/>
                  </a:cubicBezTo>
                  <a:lnTo>
                    <a:pt x="1953" y="11540"/>
                  </a:lnTo>
                  <a:lnTo>
                    <a:pt x="1489" y="12826"/>
                  </a:lnTo>
                  <a:lnTo>
                    <a:pt x="1429" y="12791"/>
                  </a:lnTo>
                  <a:cubicBezTo>
                    <a:pt x="1418" y="12788"/>
                    <a:pt x="1407" y="12786"/>
                    <a:pt x="1396" y="12786"/>
                  </a:cubicBezTo>
                  <a:cubicBezTo>
                    <a:pt x="1361" y="12786"/>
                    <a:pt x="1331" y="12802"/>
                    <a:pt x="1322" y="12838"/>
                  </a:cubicBezTo>
                  <a:lnTo>
                    <a:pt x="1310" y="12850"/>
                  </a:lnTo>
                  <a:cubicBezTo>
                    <a:pt x="1298" y="12898"/>
                    <a:pt x="1310" y="12945"/>
                    <a:pt x="1358" y="12957"/>
                  </a:cubicBezTo>
                  <a:lnTo>
                    <a:pt x="1418" y="12981"/>
                  </a:lnTo>
                  <a:lnTo>
                    <a:pt x="953" y="14267"/>
                  </a:lnTo>
                  <a:lnTo>
                    <a:pt x="894" y="14231"/>
                  </a:lnTo>
                  <a:cubicBezTo>
                    <a:pt x="882" y="14228"/>
                    <a:pt x="871" y="14227"/>
                    <a:pt x="860" y="14227"/>
                  </a:cubicBezTo>
                  <a:cubicBezTo>
                    <a:pt x="826" y="14227"/>
                    <a:pt x="796" y="14243"/>
                    <a:pt x="786" y="14279"/>
                  </a:cubicBezTo>
                  <a:lnTo>
                    <a:pt x="775" y="14291"/>
                  </a:lnTo>
                  <a:cubicBezTo>
                    <a:pt x="763" y="14338"/>
                    <a:pt x="775" y="14386"/>
                    <a:pt x="822" y="14398"/>
                  </a:cubicBezTo>
                  <a:lnTo>
                    <a:pt x="882" y="14434"/>
                  </a:lnTo>
                  <a:lnTo>
                    <a:pt x="417" y="15708"/>
                  </a:lnTo>
                  <a:lnTo>
                    <a:pt x="358" y="15684"/>
                  </a:lnTo>
                  <a:cubicBezTo>
                    <a:pt x="345" y="15677"/>
                    <a:pt x="331" y="15674"/>
                    <a:pt x="319" y="15674"/>
                  </a:cubicBezTo>
                  <a:cubicBezTo>
                    <a:pt x="286" y="15674"/>
                    <a:pt x="259" y="15694"/>
                    <a:pt x="251" y="15720"/>
                  </a:cubicBezTo>
                  <a:lnTo>
                    <a:pt x="239" y="15743"/>
                  </a:lnTo>
                  <a:cubicBezTo>
                    <a:pt x="227" y="15779"/>
                    <a:pt x="239" y="15827"/>
                    <a:pt x="286" y="15839"/>
                  </a:cubicBezTo>
                  <a:lnTo>
                    <a:pt x="346" y="15874"/>
                  </a:lnTo>
                  <a:lnTo>
                    <a:pt x="179" y="16351"/>
                  </a:lnTo>
                  <a:cubicBezTo>
                    <a:pt x="1" y="16839"/>
                    <a:pt x="167" y="17363"/>
                    <a:pt x="548" y="17672"/>
                  </a:cubicBezTo>
                  <a:cubicBezTo>
                    <a:pt x="656" y="17767"/>
                    <a:pt x="775" y="17827"/>
                    <a:pt x="906" y="17863"/>
                  </a:cubicBezTo>
                  <a:lnTo>
                    <a:pt x="12145" y="21851"/>
                  </a:lnTo>
                  <a:lnTo>
                    <a:pt x="12157" y="21851"/>
                  </a:lnTo>
                  <a:lnTo>
                    <a:pt x="12288" y="21899"/>
                  </a:lnTo>
                  <a:lnTo>
                    <a:pt x="12431" y="21947"/>
                  </a:lnTo>
                  <a:lnTo>
                    <a:pt x="12621" y="22018"/>
                  </a:lnTo>
                  <a:cubicBezTo>
                    <a:pt x="12751" y="22066"/>
                    <a:pt x="12884" y="22089"/>
                    <a:pt x="13016" y="22089"/>
                  </a:cubicBezTo>
                  <a:cubicBezTo>
                    <a:pt x="13501" y="22089"/>
                    <a:pt x="13965" y="21779"/>
                    <a:pt x="14133" y="21292"/>
                  </a:cubicBezTo>
                  <a:lnTo>
                    <a:pt x="19706" y="5623"/>
                  </a:lnTo>
                  <a:cubicBezTo>
                    <a:pt x="20110" y="5123"/>
                    <a:pt x="19777" y="4444"/>
                    <a:pt x="19170" y="4218"/>
                  </a:cubicBezTo>
                  <a:lnTo>
                    <a:pt x="18979" y="4147"/>
                  </a:lnTo>
                  <a:lnTo>
                    <a:pt x="18848" y="4099"/>
                  </a:lnTo>
                  <a:lnTo>
                    <a:pt x="18705" y="4051"/>
                  </a:lnTo>
                  <a:lnTo>
                    <a:pt x="18693" y="4051"/>
                  </a:lnTo>
                  <a:lnTo>
                    <a:pt x="7454" y="63"/>
                  </a:lnTo>
                  <a:cubicBezTo>
                    <a:pt x="7345" y="23"/>
                    <a:pt x="7237" y="0"/>
                    <a:pt x="7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7;p36"/>
            <p:cNvSpPr/>
            <p:nvPr/>
          </p:nvSpPr>
          <p:spPr>
            <a:xfrm>
              <a:off x="1160550" y="1771925"/>
              <a:ext cx="486700" cy="551125"/>
            </a:xfrm>
            <a:custGeom>
              <a:avLst/>
              <a:gdLst/>
              <a:ahLst/>
              <a:cxnLst/>
              <a:rect l="l" t="t" r="r" b="b"/>
              <a:pathLst>
                <a:path w="19468" h="22045" extrusionOk="0">
                  <a:moveTo>
                    <a:pt x="6907" y="1"/>
                  </a:moveTo>
                  <a:cubicBezTo>
                    <a:pt x="6419" y="1"/>
                    <a:pt x="5955" y="310"/>
                    <a:pt x="5775" y="792"/>
                  </a:cubicBezTo>
                  <a:lnTo>
                    <a:pt x="203" y="16461"/>
                  </a:lnTo>
                  <a:cubicBezTo>
                    <a:pt x="0" y="17080"/>
                    <a:pt x="322" y="17759"/>
                    <a:pt x="941" y="17985"/>
                  </a:cubicBezTo>
                  <a:lnTo>
                    <a:pt x="12169" y="21973"/>
                  </a:lnTo>
                  <a:cubicBezTo>
                    <a:pt x="12301" y="22022"/>
                    <a:pt x="12435" y="22044"/>
                    <a:pt x="12568" y="22044"/>
                  </a:cubicBezTo>
                  <a:cubicBezTo>
                    <a:pt x="13057" y="22044"/>
                    <a:pt x="13515" y="21734"/>
                    <a:pt x="13693" y="21247"/>
                  </a:cubicBezTo>
                  <a:lnTo>
                    <a:pt x="19253" y="5567"/>
                  </a:lnTo>
                  <a:cubicBezTo>
                    <a:pt x="19467" y="4959"/>
                    <a:pt x="19134" y="4269"/>
                    <a:pt x="18527" y="4055"/>
                  </a:cubicBezTo>
                  <a:lnTo>
                    <a:pt x="7287" y="66"/>
                  </a:lnTo>
                  <a:cubicBezTo>
                    <a:pt x="7162" y="22"/>
                    <a:pt x="7034" y="1"/>
                    <a:pt x="69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48;p36"/>
            <p:cNvSpPr/>
            <p:nvPr/>
          </p:nvSpPr>
          <p:spPr>
            <a:xfrm>
              <a:off x="1155775" y="1770150"/>
              <a:ext cx="486700" cy="551000"/>
            </a:xfrm>
            <a:custGeom>
              <a:avLst/>
              <a:gdLst/>
              <a:ahLst/>
              <a:cxnLst/>
              <a:rect l="l" t="t" r="r" b="b"/>
              <a:pathLst>
                <a:path w="19468" h="22040" extrusionOk="0">
                  <a:moveTo>
                    <a:pt x="6906" y="0"/>
                  </a:moveTo>
                  <a:cubicBezTo>
                    <a:pt x="6415" y="0"/>
                    <a:pt x="5943" y="310"/>
                    <a:pt x="5764" y="792"/>
                  </a:cubicBezTo>
                  <a:lnTo>
                    <a:pt x="203" y="16460"/>
                  </a:lnTo>
                  <a:cubicBezTo>
                    <a:pt x="1" y="17068"/>
                    <a:pt x="322" y="17758"/>
                    <a:pt x="930" y="17984"/>
                  </a:cubicBezTo>
                  <a:lnTo>
                    <a:pt x="12169" y="21973"/>
                  </a:lnTo>
                  <a:cubicBezTo>
                    <a:pt x="12297" y="22018"/>
                    <a:pt x="12428" y="22039"/>
                    <a:pt x="12558" y="22039"/>
                  </a:cubicBezTo>
                  <a:cubicBezTo>
                    <a:pt x="13046" y="22039"/>
                    <a:pt x="13515" y="21738"/>
                    <a:pt x="13693" y="21259"/>
                  </a:cubicBezTo>
                  <a:lnTo>
                    <a:pt x="19253" y="5566"/>
                  </a:lnTo>
                  <a:cubicBezTo>
                    <a:pt x="19468" y="4959"/>
                    <a:pt x="19134" y="4268"/>
                    <a:pt x="18527" y="4042"/>
                  </a:cubicBezTo>
                  <a:lnTo>
                    <a:pt x="7288" y="66"/>
                  </a:lnTo>
                  <a:cubicBezTo>
                    <a:pt x="7162" y="21"/>
                    <a:pt x="7034" y="0"/>
                    <a:pt x="6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9;p36"/>
            <p:cNvSpPr/>
            <p:nvPr/>
          </p:nvSpPr>
          <p:spPr>
            <a:xfrm>
              <a:off x="1152225" y="1768950"/>
              <a:ext cx="486675" cy="551125"/>
            </a:xfrm>
            <a:custGeom>
              <a:avLst/>
              <a:gdLst/>
              <a:ahLst/>
              <a:cxnLst/>
              <a:rect l="l" t="t" r="r" b="b"/>
              <a:pathLst>
                <a:path w="19467" h="22045" extrusionOk="0">
                  <a:moveTo>
                    <a:pt x="6917" y="1"/>
                  </a:moveTo>
                  <a:cubicBezTo>
                    <a:pt x="6426" y="1"/>
                    <a:pt x="5954" y="310"/>
                    <a:pt x="5775" y="792"/>
                  </a:cubicBezTo>
                  <a:lnTo>
                    <a:pt x="214" y="16461"/>
                  </a:lnTo>
                  <a:cubicBezTo>
                    <a:pt x="0" y="17080"/>
                    <a:pt x="333" y="17759"/>
                    <a:pt x="941" y="17985"/>
                  </a:cubicBezTo>
                  <a:lnTo>
                    <a:pt x="12180" y="21973"/>
                  </a:lnTo>
                  <a:cubicBezTo>
                    <a:pt x="12310" y="22022"/>
                    <a:pt x="12443" y="22044"/>
                    <a:pt x="12575" y="22044"/>
                  </a:cubicBezTo>
                  <a:cubicBezTo>
                    <a:pt x="13060" y="22044"/>
                    <a:pt x="13524" y="21734"/>
                    <a:pt x="13692" y="21247"/>
                  </a:cubicBezTo>
                  <a:lnTo>
                    <a:pt x="19264" y="5567"/>
                  </a:lnTo>
                  <a:cubicBezTo>
                    <a:pt x="19467" y="4959"/>
                    <a:pt x="19145" y="4269"/>
                    <a:pt x="18538" y="4055"/>
                  </a:cubicBezTo>
                  <a:lnTo>
                    <a:pt x="7299" y="66"/>
                  </a:lnTo>
                  <a:cubicBezTo>
                    <a:pt x="7173" y="22"/>
                    <a:pt x="7045" y="1"/>
                    <a:pt x="6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0;p36"/>
            <p:cNvSpPr/>
            <p:nvPr/>
          </p:nvSpPr>
          <p:spPr>
            <a:xfrm>
              <a:off x="1149825" y="1767900"/>
              <a:ext cx="171175" cy="444425"/>
            </a:xfrm>
            <a:custGeom>
              <a:avLst/>
              <a:gdLst/>
              <a:ahLst/>
              <a:cxnLst/>
              <a:rect l="l" t="t" r="r" b="b"/>
              <a:pathLst>
                <a:path w="6847" h="17777" extrusionOk="0">
                  <a:moveTo>
                    <a:pt x="6847" y="1"/>
                  </a:moveTo>
                  <a:cubicBezTo>
                    <a:pt x="6347" y="1"/>
                    <a:pt x="5894" y="298"/>
                    <a:pt x="5728" y="775"/>
                  </a:cubicBezTo>
                  <a:lnTo>
                    <a:pt x="156" y="16443"/>
                  </a:lnTo>
                  <a:cubicBezTo>
                    <a:pt x="1" y="16943"/>
                    <a:pt x="156" y="17455"/>
                    <a:pt x="537" y="17777"/>
                  </a:cubicBezTo>
                  <a:lnTo>
                    <a:pt x="68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1;p36"/>
            <p:cNvSpPr/>
            <p:nvPr/>
          </p:nvSpPr>
          <p:spPr>
            <a:xfrm>
              <a:off x="1163225" y="1767900"/>
              <a:ext cx="472100" cy="550825"/>
            </a:xfrm>
            <a:custGeom>
              <a:avLst/>
              <a:gdLst/>
              <a:ahLst/>
              <a:cxnLst/>
              <a:rect l="l" t="t" r="r" b="b"/>
              <a:pathLst>
                <a:path w="18884" h="22033" extrusionOk="0">
                  <a:moveTo>
                    <a:pt x="6311" y="1"/>
                  </a:moveTo>
                  <a:lnTo>
                    <a:pt x="1" y="17789"/>
                  </a:lnTo>
                  <a:cubicBezTo>
                    <a:pt x="96" y="17860"/>
                    <a:pt x="215" y="17932"/>
                    <a:pt x="358" y="17979"/>
                  </a:cubicBezTo>
                  <a:lnTo>
                    <a:pt x="11585" y="21968"/>
                  </a:lnTo>
                  <a:cubicBezTo>
                    <a:pt x="11713" y="22012"/>
                    <a:pt x="11843" y="22033"/>
                    <a:pt x="11972" y="22033"/>
                  </a:cubicBezTo>
                  <a:cubicBezTo>
                    <a:pt x="12465" y="22033"/>
                    <a:pt x="12930" y="21723"/>
                    <a:pt x="13109" y="21241"/>
                  </a:cubicBezTo>
                  <a:lnTo>
                    <a:pt x="18670" y="5573"/>
                  </a:lnTo>
                  <a:cubicBezTo>
                    <a:pt x="18884" y="4954"/>
                    <a:pt x="18574" y="4275"/>
                    <a:pt x="17943" y="4049"/>
                  </a:cubicBezTo>
                  <a:lnTo>
                    <a:pt x="6704" y="60"/>
                  </a:lnTo>
                  <a:cubicBezTo>
                    <a:pt x="6573" y="13"/>
                    <a:pt x="6442" y="1"/>
                    <a:pt x="6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52;p36"/>
            <p:cNvSpPr/>
            <p:nvPr/>
          </p:nvSpPr>
          <p:spPr>
            <a:xfrm>
              <a:off x="1337350" y="1853325"/>
              <a:ext cx="204525" cy="136050"/>
            </a:xfrm>
            <a:custGeom>
              <a:avLst/>
              <a:gdLst/>
              <a:ahLst/>
              <a:cxnLst/>
              <a:rect l="l" t="t" r="r" b="b"/>
              <a:pathLst>
                <a:path w="8181" h="5442" extrusionOk="0">
                  <a:moveTo>
                    <a:pt x="1025" y="1"/>
                  </a:moveTo>
                  <a:lnTo>
                    <a:pt x="1" y="2906"/>
                  </a:lnTo>
                  <a:lnTo>
                    <a:pt x="7156" y="5442"/>
                  </a:lnTo>
                  <a:lnTo>
                    <a:pt x="8180" y="2537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53;p36"/>
            <p:cNvSpPr/>
            <p:nvPr/>
          </p:nvSpPr>
          <p:spPr>
            <a:xfrm>
              <a:off x="1326350" y="1938175"/>
              <a:ext cx="184875" cy="80675"/>
            </a:xfrm>
            <a:custGeom>
              <a:avLst/>
              <a:gdLst/>
              <a:ahLst/>
              <a:cxnLst/>
              <a:rect l="l" t="t" r="r" b="b"/>
              <a:pathLst>
                <a:path w="7395" h="3227" extrusionOk="0">
                  <a:moveTo>
                    <a:pt x="238" y="0"/>
                  </a:moveTo>
                  <a:lnTo>
                    <a:pt x="0" y="691"/>
                  </a:lnTo>
                  <a:lnTo>
                    <a:pt x="7156" y="3227"/>
                  </a:lnTo>
                  <a:lnTo>
                    <a:pt x="7394" y="254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54;p36"/>
            <p:cNvSpPr/>
            <p:nvPr/>
          </p:nvSpPr>
          <p:spPr>
            <a:xfrm>
              <a:off x="1293900" y="1800675"/>
              <a:ext cx="11625" cy="10700"/>
            </a:xfrm>
            <a:custGeom>
              <a:avLst/>
              <a:gdLst/>
              <a:ahLst/>
              <a:cxnLst/>
              <a:rect l="l" t="t" r="r" b="b"/>
              <a:pathLst>
                <a:path w="465" h="428" extrusionOk="0">
                  <a:moveTo>
                    <a:pt x="246" y="1"/>
                  </a:moveTo>
                  <a:cubicBezTo>
                    <a:pt x="159" y="1"/>
                    <a:pt x="74" y="56"/>
                    <a:pt x="36" y="142"/>
                  </a:cubicBezTo>
                  <a:cubicBezTo>
                    <a:pt x="0" y="249"/>
                    <a:pt x="72" y="380"/>
                    <a:pt x="167" y="416"/>
                  </a:cubicBezTo>
                  <a:cubicBezTo>
                    <a:pt x="190" y="424"/>
                    <a:pt x="214" y="428"/>
                    <a:pt x="238" y="428"/>
                  </a:cubicBezTo>
                  <a:cubicBezTo>
                    <a:pt x="323" y="428"/>
                    <a:pt x="404" y="378"/>
                    <a:pt x="441" y="285"/>
                  </a:cubicBezTo>
                  <a:cubicBezTo>
                    <a:pt x="465" y="178"/>
                    <a:pt x="405" y="59"/>
                    <a:pt x="310" y="11"/>
                  </a:cubicBezTo>
                  <a:cubicBezTo>
                    <a:pt x="289" y="4"/>
                    <a:pt x="267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5;p36"/>
            <p:cNvSpPr/>
            <p:nvPr/>
          </p:nvSpPr>
          <p:spPr>
            <a:xfrm>
              <a:off x="1283775" y="1799075"/>
              <a:ext cx="18175" cy="9125"/>
            </a:xfrm>
            <a:custGeom>
              <a:avLst/>
              <a:gdLst/>
              <a:ahLst/>
              <a:cxnLst/>
              <a:rect l="l" t="t" r="r" b="b"/>
              <a:pathLst>
                <a:path w="727" h="365" extrusionOk="0">
                  <a:moveTo>
                    <a:pt x="106" y="1"/>
                  </a:moveTo>
                  <a:cubicBezTo>
                    <a:pt x="65" y="1"/>
                    <a:pt x="22" y="24"/>
                    <a:pt x="13" y="63"/>
                  </a:cubicBezTo>
                  <a:cubicBezTo>
                    <a:pt x="1" y="111"/>
                    <a:pt x="24" y="171"/>
                    <a:pt x="72" y="183"/>
                  </a:cubicBezTo>
                  <a:lnTo>
                    <a:pt x="596" y="361"/>
                  </a:lnTo>
                  <a:cubicBezTo>
                    <a:pt x="602" y="363"/>
                    <a:pt x="609" y="364"/>
                    <a:pt x="616" y="364"/>
                  </a:cubicBezTo>
                  <a:cubicBezTo>
                    <a:pt x="651" y="364"/>
                    <a:pt x="695" y="341"/>
                    <a:pt x="715" y="302"/>
                  </a:cubicBezTo>
                  <a:cubicBezTo>
                    <a:pt x="727" y="254"/>
                    <a:pt x="715" y="194"/>
                    <a:pt x="656" y="183"/>
                  </a:cubicBezTo>
                  <a:lnTo>
                    <a:pt x="132" y="4"/>
                  </a:lnTo>
                  <a:cubicBezTo>
                    <a:pt x="123" y="2"/>
                    <a:pt x="115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56;p36"/>
            <p:cNvSpPr/>
            <p:nvPr/>
          </p:nvSpPr>
          <p:spPr>
            <a:xfrm>
              <a:off x="1281400" y="1837000"/>
              <a:ext cx="11625" cy="10375"/>
            </a:xfrm>
            <a:custGeom>
              <a:avLst/>
              <a:gdLst/>
              <a:ahLst/>
              <a:cxnLst/>
              <a:rect l="l" t="t" r="r" b="b"/>
              <a:pathLst>
                <a:path w="465" h="415" extrusionOk="0">
                  <a:moveTo>
                    <a:pt x="228" y="1"/>
                  </a:moveTo>
                  <a:cubicBezTo>
                    <a:pt x="135" y="1"/>
                    <a:pt x="53" y="56"/>
                    <a:pt x="24" y="142"/>
                  </a:cubicBezTo>
                  <a:cubicBezTo>
                    <a:pt x="0" y="237"/>
                    <a:pt x="60" y="356"/>
                    <a:pt x="167" y="404"/>
                  </a:cubicBezTo>
                  <a:cubicBezTo>
                    <a:pt x="186" y="411"/>
                    <a:pt x="206" y="414"/>
                    <a:pt x="226" y="414"/>
                  </a:cubicBezTo>
                  <a:cubicBezTo>
                    <a:pt x="307" y="414"/>
                    <a:pt x="391" y="359"/>
                    <a:pt x="429" y="273"/>
                  </a:cubicBezTo>
                  <a:cubicBezTo>
                    <a:pt x="465" y="166"/>
                    <a:pt x="405" y="47"/>
                    <a:pt x="298" y="11"/>
                  </a:cubicBezTo>
                  <a:cubicBezTo>
                    <a:pt x="275" y="4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57;p36"/>
            <p:cNvSpPr/>
            <p:nvPr/>
          </p:nvSpPr>
          <p:spPr>
            <a:xfrm>
              <a:off x="1270975" y="1835575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105" y="1"/>
                  </a:moveTo>
                  <a:cubicBezTo>
                    <a:pt x="72" y="1"/>
                    <a:pt x="31" y="31"/>
                    <a:pt x="13" y="68"/>
                  </a:cubicBezTo>
                  <a:cubicBezTo>
                    <a:pt x="1" y="104"/>
                    <a:pt x="25" y="163"/>
                    <a:pt x="72" y="187"/>
                  </a:cubicBezTo>
                  <a:lnTo>
                    <a:pt x="596" y="366"/>
                  </a:lnTo>
                  <a:cubicBezTo>
                    <a:pt x="602" y="367"/>
                    <a:pt x="609" y="368"/>
                    <a:pt x="616" y="368"/>
                  </a:cubicBezTo>
                  <a:cubicBezTo>
                    <a:pt x="659" y="368"/>
                    <a:pt x="705" y="337"/>
                    <a:pt x="715" y="306"/>
                  </a:cubicBezTo>
                  <a:cubicBezTo>
                    <a:pt x="727" y="258"/>
                    <a:pt x="703" y="199"/>
                    <a:pt x="656" y="187"/>
                  </a:cubicBezTo>
                  <a:lnTo>
                    <a:pt x="132" y="8"/>
                  </a:lnTo>
                  <a:cubicBezTo>
                    <a:pt x="124" y="3"/>
                    <a:pt x="115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58;p36"/>
            <p:cNvSpPr/>
            <p:nvPr/>
          </p:nvSpPr>
          <p:spPr>
            <a:xfrm>
              <a:off x="1268300" y="1873175"/>
              <a:ext cx="11625" cy="10675"/>
            </a:xfrm>
            <a:custGeom>
              <a:avLst/>
              <a:gdLst/>
              <a:ahLst/>
              <a:cxnLst/>
              <a:rect l="l" t="t" r="r" b="b"/>
              <a:pathLst>
                <a:path w="465" h="427" extrusionOk="0">
                  <a:moveTo>
                    <a:pt x="216" y="0"/>
                  </a:moveTo>
                  <a:cubicBezTo>
                    <a:pt x="129" y="0"/>
                    <a:pt x="54" y="56"/>
                    <a:pt x="36" y="147"/>
                  </a:cubicBezTo>
                  <a:cubicBezTo>
                    <a:pt x="1" y="255"/>
                    <a:pt x="60" y="374"/>
                    <a:pt x="167" y="421"/>
                  </a:cubicBezTo>
                  <a:cubicBezTo>
                    <a:pt x="183" y="425"/>
                    <a:pt x="199" y="427"/>
                    <a:pt x="216" y="427"/>
                  </a:cubicBezTo>
                  <a:cubicBezTo>
                    <a:pt x="308" y="427"/>
                    <a:pt x="399" y="371"/>
                    <a:pt x="429" y="290"/>
                  </a:cubicBezTo>
                  <a:cubicBezTo>
                    <a:pt x="465" y="183"/>
                    <a:pt x="405" y="64"/>
                    <a:pt x="298" y="16"/>
                  </a:cubicBezTo>
                  <a:cubicBezTo>
                    <a:pt x="270" y="5"/>
                    <a:pt x="242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59;p36"/>
            <p:cNvSpPr/>
            <p:nvPr/>
          </p:nvSpPr>
          <p:spPr>
            <a:xfrm>
              <a:off x="1257875" y="1871600"/>
              <a:ext cx="18475" cy="9225"/>
            </a:xfrm>
            <a:custGeom>
              <a:avLst/>
              <a:gdLst/>
              <a:ahLst/>
              <a:cxnLst/>
              <a:rect l="l" t="t" r="r" b="b"/>
              <a:pathLst>
                <a:path w="739" h="369" extrusionOk="0">
                  <a:moveTo>
                    <a:pt x="111" y="0"/>
                  </a:moveTo>
                  <a:cubicBezTo>
                    <a:pt x="72" y="0"/>
                    <a:pt x="34" y="30"/>
                    <a:pt x="25" y="68"/>
                  </a:cubicBezTo>
                  <a:cubicBezTo>
                    <a:pt x="1" y="115"/>
                    <a:pt x="37" y="163"/>
                    <a:pt x="72" y="187"/>
                  </a:cubicBezTo>
                  <a:lnTo>
                    <a:pt x="596" y="365"/>
                  </a:lnTo>
                  <a:cubicBezTo>
                    <a:pt x="604" y="367"/>
                    <a:pt x="613" y="368"/>
                    <a:pt x="621" y="368"/>
                  </a:cubicBezTo>
                  <a:cubicBezTo>
                    <a:pt x="663" y="368"/>
                    <a:pt x="705" y="345"/>
                    <a:pt x="715" y="306"/>
                  </a:cubicBezTo>
                  <a:cubicBezTo>
                    <a:pt x="739" y="258"/>
                    <a:pt x="715" y="210"/>
                    <a:pt x="656" y="187"/>
                  </a:cubicBezTo>
                  <a:lnTo>
                    <a:pt x="144" y="8"/>
                  </a:lnTo>
                  <a:cubicBezTo>
                    <a:pt x="133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0;p36"/>
            <p:cNvSpPr/>
            <p:nvPr/>
          </p:nvSpPr>
          <p:spPr>
            <a:xfrm>
              <a:off x="1255200" y="1909775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1"/>
                  </a:moveTo>
                  <a:cubicBezTo>
                    <a:pt x="151" y="1"/>
                    <a:pt x="73" y="57"/>
                    <a:pt x="36" y="148"/>
                  </a:cubicBezTo>
                  <a:cubicBezTo>
                    <a:pt x="1" y="243"/>
                    <a:pt x="60" y="374"/>
                    <a:pt x="167" y="410"/>
                  </a:cubicBezTo>
                  <a:cubicBezTo>
                    <a:pt x="188" y="417"/>
                    <a:pt x="210" y="420"/>
                    <a:pt x="231" y="420"/>
                  </a:cubicBezTo>
                  <a:cubicBezTo>
                    <a:pt x="319" y="420"/>
                    <a:pt x="403" y="365"/>
                    <a:pt x="441" y="279"/>
                  </a:cubicBezTo>
                  <a:cubicBezTo>
                    <a:pt x="465" y="172"/>
                    <a:pt x="405" y="53"/>
                    <a:pt x="298" y="17"/>
                  </a:cubicBezTo>
                  <a:cubicBezTo>
                    <a:pt x="276" y="6"/>
                    <a:pt x="25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1;p36"/>
            <p:cNvSpPr/>
            <p:nvPr/>
          </p:nvSpPr>
          <p:spPr>
            <a:xfrm>
              <a:off x="1244775" y="1908025"/>
              <a:ext cx="18500" cy="9225"/>
            </a:xfrm>
            <a:custGeom>
              <a:avLst/>
              <a:gdLst/>
              <a:ahLst/>
              <a:cxnLst/>
              <a:rect l="l" t="t" r="r" b="b"/>
              <a:pathLst>
                <a:path w="740" h="369" extrusionOk="0">
                  <a:moveTo>
                    <a:pt x="119" y="1"/>
                  </a:moveTo>
                  <a:cubicBezTo>
                    <a:pt x="77" y="1"/>
                    <a:pt x="35" y="24"/>
                    <a:pt x="25" y="63"/>
                  </a:cubicBezTo>
                  <a:cubicBezTo>
                    <a:pt x="1" y="111"/>
                    <a:pt x="37" y="170"/>
                    <a:pt x="84" y="182"/>
                  </a:cubicBezTo>
                  <a:lnTo>
                    <a:pt x="596" y="361"/>
                  </a:lnTo>
                  <a:cubicBezTo>
                    <a:pt x="607" y="366"/>
                    <a:pt x="618" y="368"/>
                    <a:pt x="629" y="368"/>
                  </a:cubicBezTo>
                  <a:cubicBezTo>
                    <a:pt x="668" y="368"/>
                    <a:pt x="706" y="338"/>
                    <a:pt x="715" y="301"/>
                  </a:cubicBezTo>
                  <a:cubicBezTo>
                    <a:pt x="739" y="266"/>
                    <a:pt x="715" y="206"/>
                    <a:pt x="668" y="182"/>
                  </a:cubicBezTo>
                  <a:lnTo>
                    <a:pt x="144" y="4"/>
                  </a:lnTo>
                  <a:cubicBezTo>
                    <a:pt x="136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2;p36"/>
            <p:cNvSpPr/>
            <p:nvPr/>
          </p:nvSpPr>
          <p:spPr>
            <a:xfrm>
              <a:off x="1242700" y="1945950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0"/>
                  </a:moveTo>
                  <a:cubicBezTo>
                    <a:pt x="136" y="0"/>
                    <a:pt x="55" y="56"/>
                    <a:pt x="36" y="142"/>
                  </a:cubicBezTo>
                  <a:cubicBezTo>
                    <a:pt x="1" y="249"/>
                    <a:pt x="60" y="368"/>
                    <a:pt x="167" y="415"/>
                  </a:cubicBezTo>
                  <a:cubicBezTo>
                    <a:pt x="181" y="419"/>
                    <a:pt x="196" y="421"/>
                    <a:pt x="211" y="421"/>
                  </a:cubicBezTo>
                  <a:cubicBezTo>
                    <a:pt x="296" y="421"/>
                    <a:pt x="389" y="364"/>
                    <a:pt x="429" y="273"/>
                  </a:cubicBezTo>
                  <a:cubicBezTo>
                    <a:pt x="465" y="177"/>
                    <a:pt x="405" y="58"/>
                    <a:pt x="298" y="11"/>
                  </a:cubicBezTo>
                  <a:cubicBezTo>
                    <a:pt x="275" y="4"/>
                    <a:pt x="251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3;p36"/>
            <p:cNvSpPr/>
            <p:nvPr/>
          </p:nvSpPr>
          <p:spPr>
            <a:xfrm>
              <a:off x="1232275" y="1944650"/>
              <a:ext cx="18200" cy="9100"/>
            </a:xfrm>
            <a:custGeom>
              <a:avLst/>
              <a:gdLst/>
              <a:ahLst/>
              <a:cxnLst/>
              <a:rect l="l" t="t" r="r" b="b"/>
              <a:pathLst>
                <a:path w="728" h="364" extrusionOk="0">
                  <a:moveTo>
                    <a:pt x="112" y="0"/>
                  </a:moveTo>
                  <a:cubicBezTo>
                    <a:pt x="77" y="0"/>
                    <a:pt x="33" y="23"/>
                    <a:pt x="13" y="63"/>
                  </a:cubicBezTo>
                  <a:cubicBezTo>
                    <a:pt x="1" y="110"/>
                    <a:pt x="25" y="170"/>
                    <a:pt x="72" y="182"/>
                  </a:cubicBezTo>
                  <a:lnTo>
                    <a:pt x="596" y="360"/>
                  </a:lnTo>
                  <a:cubicBezTo>
                    <a:pt x="604" y="362"/>
                    <a:pt x="613" y="363"/>
                    <a:pt x="621" y="363"/>
                  </a:cubicBezTo>
                  <a:cubicBezTo>
                    <a:pt x="663" y="363"/>
                    <a:pt x="705" y="340"/>
                    <a:pt x="715" y="301"/>
                  </a:cubicBezTo>
                  <a:cubicBezTo>
                    <a:pt x="727" y="253"/>
                    <a:pt x="703" y="194"/>
                    <a:pt x="656" y="182"/>
                  </a:cubicBezTo>
                  <a:lnTo>
                    <a:pt x="132" y="3"/>
                  </a:ln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4;p36"/>
            <p:cNvSpPr/>
            <p:nvPr/>
          </p:nvSpPr>
          <p:spPr>
            <a:xfrm>
              <a:off x="1229600" y="1982225"/>
              <a:ext cx="11650" cy="10700"/>
            </a:xfrm>
            <a:custGeom>
              <a:avLst/>
              <a:gdLst/>
              <a:ahLst/>
              <a:cxnLst/>
              <a:rect l="l" t="t" r="r" b="b"/>
              <a:pathLst>
                <a:path w="466" h="428" extrusionOk="0">
                  <a:moveTo>
                    <a:pt x="223" y="1"/>
                  </a:moveTo>
                  <a:cubicBezTo>
                    <a:pt x="133" y="1"/>
                    <a:pt x="55" y="52"/>
                    <a:pt x="36" y="155"/>
                  </a:cubicBezTo>
                  <a:cubicBezTo>
                    <a:pt x="1" y="250"/>
                    <a:pt x="60" y="369"/>
                    <a:pt x="167" y="417"/>
                  </a:cubicBezTo>
                  <a:cubicBezTo>
                    <a:pt x="189" y="424"/>
                    <a:pt x="210" y="427"/>
                    <a:pt x="231" y="427"/>
                  </a:cubicBezTo>
                  <a:cubicBezTo>
                    <a:pt x="318" y="427"/>
                    <a:pt x="401" y="372"/>
                    <a:pt x="429" y="286"/>
                  </a:cubicBezTo>
                  <a:cubicBezTo>
                    <a:pt x="465" y="179"/>
                    <a:pt x="406" y="60"/>
                    <a:pt x="298" y="12"/>
                  </a:cubicBezTo>
                  <a:cubicBezTo>
                    <a:pt x="273" y="5"/>
                    <a:pt x="247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5;p36"/>
            <p:cNvSpPr/>
            <p:nvPr/>
          </p:nvSpPr>
          <p:spPr>
            <a:xfrm>
              <a:off x="1219200" y="1980650"/>
              <a:ext cx="18475" cy="9100"/>
            </a:xfrm>
            <a:custGeom>
              <a:avLst/>
              <a:gdLst/>
              <a:ahLst/>
              <a:cxnLst/>
              <a:rect l="l" t="t" r="r" b="b"/>
              <a:pathLst>
                <a:path w="739" h="364" extrusionOk="0">
                  <a:moveTo>
                    <a:pt x="118" y="1"/>
                  </a:moveTo>
                  <a:cubicBezTo>
                    <a:pt x="76" y="1"/>
                    <a:pt x="34" y="24"/>
                    <a:pt x="24" y="63"/>
                  </a:cubicBezTo>
                  <a:cubicBezTo>
                    <a:pt x="0" y="111"/>
                    <a:pt x="36" y="170"/>
                    <a:pt x="83" y="182"/>
                  </a:cubicBezTo>
                  <a:lnTo>
                    <a:pt x="595" y="361"/>
                  </a:lnTo>
                  <a:cubicBezTo>
                    <a:pt x="603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38" y="254"/>
                    <a:pt x="702" y="218"/>
                    <a:pt x="655" y="182"/>
                  </a:cubicBezTo>
                  <a:lnTo>
                    <a:pt x="143" y="4"/>
                  </a:lnTo>
                  <a:cubicBezTo>
                    <a:pt x="135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6;p36"/>
            <p:cNvSpPr/>
            <p:nvPr/>
          </p:nvSpPr>
          <p:spPr>
            <a:xfrm>
              <a:off x="1216500" y="2018725"/>
              <a:ext cx="11650" cy="10675"/>
            </a:xfrm>
            <a:custGeom>
              <a:avLst/>
              <a:gdLst/>
              <a:ahLst/>
              <a:cxnLst/>
              <a:rect l="l" t="t" r="r" b="b"/>
              <a:pathLst>
                <a:path w="466" h="427" extrusionOk="0">
                  <a:moveTo>
                    <a:pt x="234" y="0"/>
                  </a:moveTo>
                  <a:cubicBezTo>
                    <a:pt x="151" y="0"/>
                    <a:pt x="73" y="56"/>
                    <a:pt x="37" y="148"/>
                  </a:cubicBezTo>
                  <a:cubicBezTo>
                    <a:pt x="1" y="255"/>
                    <a:pt x="60" y="374"/>
                    <a:pt x="168" y="421"/>
                  </a:cubicBezTo>
                  <a:cubicBezTo>
                    <a:pt x="183" y="425"/>
                    <a:pt x="199" y="427"/>
                    <a:pt x="215" y="427"/>
                  </a:cubicBezTo>
                  <a:cubicBezTo>
                    <a:pt x="308" y="427"/>
                    <a:pt x="401" y="370"/>
                    <a:pt x="441" y="279"/>
                  </a:cubicBezTo>
                  <a:cubicBezTo>
                    <a:pt x="465" y="183"/>
                    <a:pt x="406" y="64"/>
                    <a:pt x="310" y="17"/>
                  </a:cubicBezTo>
                  <a:cubicBezTo>
                    <a:pt x="285" y="5"/>
                    <a:pt x="260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7;p36"/>
            <p:cNvSpPr/>
            <p:nvPr/>
          </p:nvSpPr>
          <p:spPr>
            <a:xfrm>
              <a:off x="1206400" y="2017150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99" y="1"/>
                  </a:moveTo>
                  <a:cubicBezTo>
                    <a:pt x="60" y="1"/>
                    <a:pt x="21" y="31"/>
                    <a:pt x="12" y="68"/>
                  </a:cubicBezTo>
                  <a:cubicBezTo>
                    <a:pt x="0" y="103"/>
                    <a:pt x="24" y="163"/>
                    <a:pt x="71" y="187"/>
                  </a:cubicBezTo>
                  <a:lnTo>
                    <a:pt x="595" y="365"/>
                  </a:lnTo>
                  <a:cubicBezTo>
                    <a:pt x="600" y="367"/>
                    <a:pt x="605" y="368"/>
                    <a:pt x="611" y="368"/>
                  </a:cubicBezTo>
                  <a:cubicBezTo>
                    <a:pt x="646" y="368"/>
                    <a:pt x="694" y="337"/>
                    <a:pt x="714" y="306"/>
                  </a:cubicBezTo>
                  <a:cubicBezTo>
                    <a:pt x="726" y="258"/>
                    <a:pt x="714" y="199"/>
                    <a:pt x="655" y="187"/>
                  </a:cubicBezTo>
                  <a:lnTo>
                    <a:pt x="131" y="8"/>
                  </a:ln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8;p36"/>
            <p:cNvSpPr/>
            <p:nvPr/>
          </p:nvSpPr>
          <p:spPr>
            <a:xfrm>
              <a:off x="1204000" y="2055025"/>
              <a:ext cx="11650" cy="10400"/>
            </a:xfrm>
            <a:custGeom>
              <a:avLst/>
              <a:gdLst/>
              <a:ahLst/>
              <a:cxnLst/>
              <a:rect l="l" t="t" r="r" b="b"/>
              <a:pathLst>
                <a:path w="466" h="416" extrusionOk="0">
                  <a:moveTo>
                    <a:pt x="245" y="0"/>
                  </a:moveTo>
                  <a:cubicBezTo>
                    <a:pt x="146" y="0"/>
                    <a:pt x="57" y="55"/>
                    <a:pt x="37" y="136"/>
                  </a:cubicBezTo>
                  <a:cubicBezTo>
                    <a:pt x="1" y="243"/>
                    <a:pt x="60" y="362"/>
                    <a:pt x="167" y="410"/>
                  </a:cubicBezTo>
                  <a:cubicBezTo>
                    <a:pt x="182" y="414"/>
                    <a:pt x="197" y="415"/>
                    <a:pt x="212" y="415"/>
                  </a:cubicBezTo>
                  <a:cubicBezTo>
                    <a:pt x="300" y="415"/>
                    <a:pt x="399" y="360"/>
                    <a:pt x="429" y="279"/>
                  </a:cubicBezTo>
                  <a:cubicBezTo>
                    <a:pt x="465" y="172"/>
                    <a:pt x="406" y="53"/>
                    <a:pt x="298" y="5"/>
                  </a:cubicBezTo>
                  <a:cubicBezTo>
                    <a:pt x="281" y="2"/>
                    <a:pt x="263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9;p36"/>
            <p:cNvSpPr/>
            <p:nvPr/>
          </p:nvSpPr>
          <p:spPr>
            <a:xfrm>
              <a:off x="1193600" y="2053575"/>
              <a:ext cx="18175" cy="9100"/>
            </a:xfrm>
            <a:custGeom>
              <a:avLst/>
              <a:gdLst/>
              <a:ahLst/>
              <a:cxnLst/>
              <a:rect l="l" t="t" r="r" b="b"/>
              <a:pathLst>
                <a:path w="727" h="364" extrusionOk="0">
                  <a:moveTo>
                    <a:pt x="111" y="1"/>
                  </a:moveTo>
                  <a:cubicBezTo>
                    <a:pt x="76" y="1"/>
                    <a:pt x="32" y="24"/>
                    <a:pt x="12" y="63"/>
                  </a:cubicBezTo>
                  <a:cubicBezTo>
                    <a:pt x="0" y="111"/>
                    <a:pt x="36" y="170"/>
                    <a:pt x="72" y="182"/>
                  </a:cubicBezTo>
                  <a:lnTo>
                    <a:pt x="595" y="361"/>
                  </a:lnTo>
                  <a:cubicBezTo>
                    <a:pt x="604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26" y="254"/>
                    <a:pt x="703" y="194"/>
                    <a:pt x="655" y="182"/>
                  </a:cubicBezTo>
                  <a:lnTo>
                    <a:pt x="131" y="4"/>
                  </a:ln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TextBox 6"/>
          <p:cNvSpPr txBox="1"/>
          <p:nvPr/>
        </p:nvSpPr>
        <p:spPr>
          <a:xfrm>
            <a:off x="1458663" y="614710"/>
            <a:ext cx="6253941" cy="2788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</a:t>
            </a:r>
            <a:r>
              <a:rPr lang="en-US" sz="4200" b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TIẾT HỌC NGÀY HÔM NAY!</a:t>
            </a:r>
            <a:endParaRPr lang="en-US" sz="4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1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2369;p45"/>
          <p:cNvGrpSpPr/>
          <p:nvPr/>
        </p:nvGrpSpPr>
        <p:grpSpPr>
          <a:xfrm rot="-3319503">
            <a:off x="862873" y="314243"/>
            <a:ext cx="616311" cy="686929"/>
            <a:chOff x="-246512" y="2165012"/>
            <a:chExt cx="582251" cy="648951"/>
          </a:xfrm>
        </p:grpSpPr>
        <p:sp>
          <p:nvSpPr>
            <p:cNvPr id="2370" name="Google Shape;2370;p45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5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2" name="Google Shape;2372;p45"/>
          <p:cNvGrpSpPr/>
          <p:nvPr/>
        </p:nvGrpSpPr>
        <p:grpSpPr>
          <a:xfrm rot="3844007">
            <a:off x="202636" y="134622"/>
            <a:ext cx="628613" cy="674640"/>
            <a:chOff x="-65178" y="1702099"/>
            <a:chExt cx="593880" cy="637338"/>
          </a:xfrm>
        </p:grpSpPr>
        <p:sp>
          <p:nvSpPr>
            <p:cNvPr id="2373" name="Google Shape;2373;p45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5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360721" y="345996"/>
            <a:ext cx="2518857" cy="623248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02921" y="823306"/>
            <a:ext cx="7506110" cy="1418786"/>
            <a:chOff x="1510474" y="-230370"/>
            <a:chExt cx="7506110" cy="1418786"/>
          </a:xfrm>
        </p:grpSpPr>
        <p:grpSp>
          <p:nvGrpSpPr>
            <p:cNvPr id="11" name="Group 10"/>
            <p:cNvGrpSpPr/>
            <p:nvPr/>
          </p:nvGrpSpPr>
          <p:grpSpPr>
            <a:xfrm>
              <a:off x="1510474" y="-230370"/>
              <a:ext cx="7506110" cy="1418786"/>
              <a:chOff x="2176195" y="-275341"/>
              <a:chExt cx="7506110" cy="141878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176195" y="381587"/>
                <a:ext cx="3114609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smtClean="0"/>
                  <a:t>Xét tính liên tục của </a:t>
                </a:r>
                <a:r>
                  <a:rPr lang="en-US" sz="1800" smtClean="0"/>
                  <a:t>hàm số</a:t>
                </a:r>
                <a:endParaRPr lang="en-US" sz="180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5110305" y="-275341"/>
                    <a:ext cx="4572000" cy="1418786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defRPr/>
                    </a:pPr>
                    <a14:m>
                      <m:oMath xmlns:m="http://schemas.openxmlformats.org/officeDocument/2006/math"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</m:e>
                        </m:d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</m:ctrlPr>
                              </m:eqArrPr>
                              <m:e>
                                <m:eqArr>
                                  <m:eqArrPr>
                                    <m:ctrlP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      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𝑛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ế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𝑢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&lt;0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0        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𝑛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ế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𝑢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=0</m:t>
                                    </m:r>
                                  </m:e>
                                </m:eqArr>
                              </m:e>
                              <m:e>
                                <m:sSup>
                                  <m:sSupPr>
                                    <m:ctrlPr>
                                      <a:rPr lang="en-US" sz="180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  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    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𝑛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ế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𝑢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 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&gt;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</m:eqArr>
                          </m:e>
                        </m:d>
                      </m:oMath>
                    </a14:m>
                    <a:r>
                      <a:rPr lang="en-US" sz="1800" kern="12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a:t> </a:t>
                    </a:r>
                    <a:endParaRPr lang="en-US" sz="1800" kern="1200">
                      <a:solidFill>
                        <a:prstClr val="black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10305" y="-275341"/>
                    <a:ext cx="4572000" cy="141878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/>
                <p:cNvSpPr/>
                <p:nvPr/>
              </p:nvSpPr>
              <p:spPr>
                <a:xfrm>
                  <a:off x="7161431" y="403840"/>
                  <a:ext cx="1768241" cy="456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1800" smtClean="0"/>
                    <a:t>tại điểm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1800"/>
                </a:p>
              </p:txBody>
            </p:sp>
          </mc:Choice>
          <mc:Fallback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431" y="403840"/>
                  <a:ext cx="1768241" cy="456535"/>
                </a:xfrm>
                <a:prstGeom prst="rect">
                  <a:avLst/>
                </a:prstGeom>
                <a:blipFill>
                  <a:blip r:embed="rId4"/>
                  <a:stretch>
                    <a:fillRect l="-3103"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30494" y="2808847"/>
                <a:ext cx="6222378" cy="1755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smtClean="0">
                    <a:latin typeface="+mn-lt"/>
                    <a:ea typeface="Dotum" panose="020B0600000101010101" pitchFamily="34" charset="-127"/>
                  </a:rPr>
                  <a:t>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(−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 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Do đó hàm số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94" y="2808847"/>
                <a:ext cx="6222378" cy="1755160"/>
              </a:xfrm>
              <a:prstGeom prst="rect">
                <a:avLst/>
              </a:prstGeom>
              <a:blipFill>
                <a:blip r:embed="rId5"/>
                <a:stretch>
                  <a:fillRect l="-784" b="-4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271335" y="239813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u="sng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800" b="1" i="1" u="sng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074;p37"/>
          <p:cNvSpPr txBox="1">
            <a:spLocks noGrp="1"/>
          </p:cNvSpPr>
          <p:nvPr>
            <p:ph type="title"/>
          </p:nvPr>
        </p:nvSpPr>
        <p:spPr>
          <a:xfrm>
            <a:off x="744498" y="1925797"/>
            <a:ext cx="7800307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latin typeface="+mj-lt"/>
              </a:rPr>
              <a:t>HÀM SỐ LIÊN </a:t>
            </a:r>
            <a:r>
              <a:rPr lang="en-US" sz="4000">
                <a:latin typeface="+mj-lt"/>
              </a:rPr>
              <a:t>TỤC </a:t>
            </a:r>
            <a:r>
              <a:rPr lang="en-US" sz="4000" smtClean="0">
                <a:latin typeface="+mj-lt"/>
              </a:rPr>
              <a:t/>
            </a:r>
            <a:br>
              <a:rPr lang="en-US" sz="4000" smtClean="0">
                <a:latin typeface="+mj-lt"/>
              </a:rPr>
            </a:br>
            <a:r>
              <a:rPr lang="en-US" sz="4000" smtClean="0">
                <a:latin typeface="+mj-lt"/>
              </a:rPr>
              <a:t>TRÊN </a:t>
            </a:r>
            <a:r>
              <a:rPr lang="en-US" sz="4000">
                <a:latin typeface="+mj-lt"/>
              </a:rPr>
              <a:t>MỘT KHOẢNG</a:t>
            </a:r>
            <a:endParaRPr lang="en-US" sz="400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628" y="3641740"/>
            <a:ext cx="4500439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894" y="342542"/>
            <a:ext cx="1475360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05" y="272001"/>
            <a:ext cx="1079086" cy="591363"/>
          </a:xfrm>
          <a:prstGeom prst="rect">
            <a:avLst/>
          </a:prstGeom>
        </p:spPr>
      </p:pic>
      <p:grpSp>
        <p:nvGrpSpPr>
          <p:cNvPr id="29" name="Google Shape;2988;p68"/>
          <p:cNvGrpSpPr/>
          <p:nvPr/>
        </p:nvGrpSpPr>
        <p:grpSpPr>
          <a:xfrm>
            <a:off x="8564374" y="4717835"/>
            <a:ext cx="295472" cy="229078"/>
            <a:chOff x="3036043" y="3466711"/>
            <a:chExt cx="295472" cy="229078"/>
          </a:xfrm>
        </p:grpSpPr>
        <p:sp>
          <p:nvSpPr>
            <p:cNvPr id="30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6747" y="303977"/>
            <a:ext cx="8210547" cy="1963852"/>
            <a:chOff x="466123" y="353044"/>
            <a:chExt cx="8210547" cy="1963852"/>
          </a:xfrm>
        </p:grpSpPr>
        <p:grpSp>
          <p:nvGrpSpPr>
            <p:cNvPr id="2" name="Group 1"/>
            <p:cNvGrpSpPr/>
            <p:nvPr/>
          </p:nvGrpSpPr>
          <p:grpSpPr>
            <a:xfrm>
              <a:off x="466123" y="353044"/>
              <a:ext cx="8210547" cy="1436572"/>
              <a:chOff x="353827" y="438219"/>
              <a:chExt cx="8210547" cy="143657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53827" y="456005"/>
                <a:ext cx="6661569" cy="1418786"/>
                <a:chOff x="353827" y="320460"/>
                <a:chExt cx="6661569" cy="1418786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353827" y="970942"/>
                  <a:ext cx="6661569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1800" smtClean="0">
                      <a:latin typeface="+mn-lt"/>
                    </a:rPr>
                    <a:t>Cho </a:t>
                  </a:r>
                  <a:r>
                    <a:rPr lang="en-US" sz="1800" smtClean="0">
                      <a:latin typeface="+mn-lt"/>
                    </a:rPr>
                    <a:t>hai </a:t>
                  </a:r>
                  <a:r>
                    <a:rPr lang="en-US" sz="1800" smtClean="0">
                      <a:latin typeface="+mn-lt"/>
                    </a:rPr>
                    <a:t>hàm số                                              và </a:t>
                  </a:r>
                  <a:r>
                    <a:rPr lang="en-US" sz="1800" smtClean="0">
                      <a:latin typeface="+mn-lt"/>
                    </a:rPr>
                    <a:t> 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3" name="Rectangle 42"/>
                    <p:cNvSpPr/>
                    <p:nvPr/>
                  </p:nvSpPr>
                  <p:spPr>
                    <a:xfrm>
                      <a:off x="2054338" y="320460"/>
                      <a:ext cx="4572000" cy="1418786"/>
                    </a:xfrm>
                    <a:prstGeom prst="rect">
                      <a:avLst/>
                    </a:prstGeom>
                  </p:spPr>
                  <p:txBody>
                    <a:bodyPr>
                      <a:spAutoFit/>
                    </a:bodyPr>
                    <a:lstStyle/>
                    <a:p>
                      <a:pPr lvl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defRPr/>
                      </a:pPr>
                      <a14:m>
                        <m:oMath xmlns:m="http://schemas.openxmlformats.org/officeDocument/2006/math">
                          <m:r>
                            <a:rPr lang="en-US" sz="180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</m:ctrlPr>
                                </m:eqArrPr>
                                <m:e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   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ế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𝑢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0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≤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lang="en-US" sz="180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≤</m:t>
                                  </m:r>
                                  <m:f>
                                    <m:fPr>
                                      <m:ctrlPr>
                                        <a:rPr lang="en-US" sz="1800" i="1" kern="120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0" i="1" kern="120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b="0" i="1" kern="120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1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    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ế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𝑢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en-US" sz="180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1</m:t>
                                  </m:r>
                                </m:e>
                              </m:eqArr>
                            </m:e>
                          </m:d>
                        </m:oMath>
                      </a14:m>
                      <a:r>
                        <a:rPr lang="en-US" sz="1800" kern="12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43" name="Rectangle 4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54338" y="320460"/>
                      <a:ext cx="4572000" cy="141878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4" name="Rectangle 43"/>
                  <p:cNvSpPr/>
                  <p:nvPr/>
                </p:nvSpPr>
                <p:spPr>
                  <a:xfrm>
                    <a:off x="5237343" y="438219"/>
                    <a:ext cx="3327031" cy="141878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defRPr/>
                    </a:pPr>
                    <a14:m>
                      <m:oMath xmlns:m="http://schemas.openxmlformats.org/officeDocument/2006/math"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𝑔</m:t>
                        </m:r>
                        <m:d>
                          <m:d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</m:e>
                        </m:d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</m:ctrlPr>
                              </m:eqArrPr>
                              <m:e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𝑥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   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𝑛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ế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𝑢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≤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𝑥</m:t>
                                </m:r>
                                <m:r>
                                  <a:rPr lang="en-US" sz="180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sz="180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1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    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𝑛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ế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𝑢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1</m:t>
                                </m:r>
                              </m:e>
                            </m:eqArr>
                          </m:e>
                        </m:d>
                      </m:oMath>
                    </a14:m>
                    <a:r>
                      <a:rPr lang="en-US" sz="1800" kern="12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a:t> </a:t>
                    </a:r>
                    <a:endParaRPr lang="en-US" sz="1800" kern="1200">
                      <a:solidFill>
                        <a:prstClr val="black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44" name="Rectangle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343" y="438219"/>
                    <a:ext cx="3327031" cy="141878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" name="Rectangle 2"/>
            <p:cNvSpPr/>
            <p:nvPr/>
          </p:nvSpPr>
          <p:spPr>
            <a:xfrm>
              <a:off x="487005" y="1947564"/>
              <a:ext cx="376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smtClean="0"/>
                <a:t>với đồ thị tương ứng như Hình 5.7.</a:t>
              </a:r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58" y="2433272"/>
            <a:ext cx="4629977" cy="2470308"/>
          </a:xfrm>
          <a:prstGeom prst="rect">
            <a:avLst/>
          </a:prstGeom>
        </p:spPr>
      </p:pic>
      <p:grpSp>
        <p:nvGrpSpPr>
          <p:cNvPr id="50" name="Google Shape;2532;p52"/>
          <p:cNvGrpSpPr/>
          <p:nvPr/>
        </p:nvGrpSpPr>
        <p:grpSpPr>
          <a:xfrm rot="8528980">
            <a:off x="-172369" y="3116253"/>
            <a:ext cx="628613" cy="674640"/>
            <a:chOff x="-65178" y="1702099"/>
            <a:chExt cx="593880" cy="637338"/>
          </a:xfrm>
        </p:grpSpPr>
        <p:sp>
          <p:nvSpPr>
            <p:cNvPr id="51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5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88;p68"/>
          <p:cNvGrpSpPr/>
          <p:nvPr/>
        </p:nvGrpSpPr>
        <p:grpSpPr>
          <a:xfrm>
            <a:off x="8564374" y="4717835"/>
            <a:ext cx="295472" cy="229078"/>
            <a:chOff x="3036043" y="3466711"/>
            <a:chExt cx="295472" cy="229078"/>
          </a:xfrm>
        </p:grpSpPr>
        <p:sp>
          <p:nvSpPr>
            <p:cNvPr id="30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23695" y="565721"/>
            <a:ext cx="96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Trả lời: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69484" y="867036"/>
                <a:ext cx="8141977" cy="4112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 xác định trên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0;1</m:t>
                        </m:r>
                      </m:e>
                    </m:d>
                  </m:oMath>
                </a14:m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, do đó </a:t>
                </a:r>
                <a14:m>
                  <m:oMath xmlns:m="http://schemas.openxmlformats.org/officeDocument/2006/math"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 thuộc tập xác định của hàm số.</a:t>
                </a:r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func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</m:t>
                    </m:r>
                    <m:r>
                      <a:rPr lang="en-US" sz="17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 </m:t>
                    </m:r>
                    <m:func>
                      <m:func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=2.</m:t>
                    </m:r>
                    <m:f>
                      <m:f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Suy ra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effectLst/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, do đó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f>
                              <m:fPr>
                                <m:ctrlP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den>
                            </m:f>
                          </m:lim>
                        </m:limLow>
                      </m:fName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1</m:t>
                            </m:r>
                          </m:num>
                          <m:den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=2.</m:t>
                    </m:r>
                    <m:f>
                      <m:f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 nên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f>
                              <m:fPr>
                                <m:ctrlP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7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den>
                            </m:f>
                          </m:lim>
                        </m:limLow>
                      </m:fName>
                      <m:e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1</m:t>
                            </m:r>
                          </m:num>
                          <m:den>
                            <m:r>
                              <a:rPr lang="en-US" sz="17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Vậy hàm số </a:t>
                </a:r>
                <a14:m>
                  <m:oMath xmlns:m="http://schemas.openxmlformats.org/officeDocument/2006/math"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700">
                    <a:effectLst/>
                    <a:latin typeface="+mn-lt"/>
                    <a:ea typeface="Dotum" panose="020B0600000101010101" pitchFamily="34" charset="-127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</m:oMath>
                </a14:m>
                <a:endParaRPr lang="en-US" sz="1700">
                  <a:effectLst/>
                  <a:latin typeface="+mn-lt"/>
                  <a:ea typeface="Dotum" panose="020B0600000101010101" pitchFamily="34" charset="-127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84" y="867036"/>
                <a:ext cx="8141977" cy="4112729"/>
              </a:xfrm>
              <a:prstGeom prst="rect">
                <a:avLst/>
              </a:prstGeom>
              <a:blipFill>
                <a:blip r:embed="rId3"/>
                <a:stretch>
                  <a:fillRect l="-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753423" y="304088"/>
                <a:ext cx="3430234" cy="9275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>
                    <a:ea typeface="Dotum" panose="020B0600000101010101" pitchFamily="34" charset="-127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7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n</m:t>
                            </m:r>
                            <m:r>
                              <a:rPr lang="en-US" sz="17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m:rPr>
                                <m:sty m:val="p"/>
                              </m:rPr>
                              <a:rPr lang="en-US" sz="17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u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0≤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≤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den>
                            </m:f>
                          </m:e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1   </m:t>
                            </m:r>
                            <m:r>
                              <m:rPr>
                                <m:sty m:val="p"/>
                              </m:rPr>
                              <a:rPr lang="en-US" sz="17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n</m:t>
                            </m:r>
                            <m:r>
                              <a:rPr lang="en-US" sz="17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m:rPr>
                                <m:sty m:val="p"/>
                              </m:rPr>
                              <a:rPr lang="en-US" sz="17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u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&lt;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≤1</m:t>
                            </m:r>
                          </m:e>
                        </m:eqArr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23" y="304088"/>
                <a:ext cx="3430234" cy="927562"/>
              </a:xfrm>
              <a:prstGeom prst="rect">
                <a:avLst/>
              </a:prstGeom>
              <a:blipFill>
                <a:blip r:embed="rId4"/>
                <a:stretch>
                  <a:fillRect l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oogle Shape;2532;p52"/>
          <p:cNvGrpSpPr/>
          <p:nvPr/>
        </p:nvGrpSpPr>
        <p:grpSpPr>
          <a:xfrm rot="8528980">
            <a:off x="-172369" y="3116253"/>
            <a:ext cx="628613" cy="674640"/>
            <a:chOff x="-65178" y="1702099"/>
            <a:chExt cx="593880" cy="637338"/>
          </a:xfrm>
        </p:grpSpPr>
        <p:sp>
          <p:nvSpPr>
            <p:cNvPr id="47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13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88;p68"/>
          <p:cNvGrpSpPr/>
          <p:nvPr/>
        </p:nvGrpSpPr>
        <p:grpSpPr>
          <a:xfrm>
            <a:off x="8564374" y="4717835"/>
            <a:ext cx="295472" cy="229078"/>
            <a:chOff x="3036043" y="3466711"/>
            <a:chExt cx="295472" cy="229078"/>
          </a:xfrm>
        </p:grpSpPr>
        <p:sp>
          <p:nvSpPr>
            <p:cNvPr id="30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23695" y="565721"/>
            <a:ext cx="96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Trả lời: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23696" y="1235715"/>
                <a:ext cx="7725066" cy="3529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en-US" sz="1700" smtClean="0">
                    <a:latin typeface="+mn-lt"/>
                    <a:ea typeface="Dotum" panose="020B0600000101010101" pitchFamily="34" charset="-127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 xác định trên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0;1</m:t>
                        </m:r>
                      </m:e>
                    </m:d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, do đó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 thuộc tập xác định của hàm số.</a:t>
                </a:r>
                <a:endParaRPr lang="en-US" sz="1700">
                  <a:latin typeface="+mn-lt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en-US" sz="1700">
                    <a:latin typeface="+mn-lt"/>
                    <a:ea typeface="Dotum" panose="020B0600000101010101" pitchFamily="34" charset="-127"/>
                  </a:rPr>
                  <a:t>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𝑔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  <m:r>
                      <a:rPr lang="en-US" sz="17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 </m:t>
                    </m:r>
                    <m:func>
                      <m:func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𝑔</m:t>
                        </m:r>
                        <m:d>
                          <m:dPr>
                            <m:ctrlP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func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=1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 </m:t>
                    </m:r>
                    <m:r>
                      <a:rPr lang="en-US" sz="17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⇒</m:t>
                    </m:r>
                    <m:func>
                      <m:func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𝑔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≠</m:t>
                    </m:r>
                    <m:func>
                      <m:func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i="1">
                                        <a:latin typeface="+mn-lt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𝑔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endParaRPr lang="en-US" sz="1700">
                  <a:latin typeface="+mn-lt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en-US" sz="1700">
                    <a:latin typeface="+mn-lt"/>
                    <a:ea typeface="Dotum" panose="020B0600000101010101" pitchFamily="34" charset="-127"/>
                  </a:rPr>
                  <a:t>Vậy không tồn tại giới hạn của hàm số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, do đó hàm số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1700" smtClean="0">
                    <a:latin typeface="+mn-lt"/>
                    <a:ea typeface="Dotum" panose="020B0600000101010101" pitchFamily="34" charset="-127"/>
                  </a:rPr>
                  <a:t>   gián </a:t>
                </a:r>
                <a:r>
                  <a:rPr lang="en-US" sz="1700">
                    <a:latin typeface="+mn-lt"/>
                    <a:ea typeface="Dotum" panose="020B0600000101010101" pitchFamily="34" charset="-127"/>
                  </a:rPr>
                  <a:t>đoạn tại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</m:oMath>
                </a14:m>
                <a:endParaRPr lang="en-US" sz="1700" smtClean="0">
                  <a:latin typeface="+mn-lt"/>
                  <a:ea typeface="Dotum" panose="020B0600000101010101" pitchFamily="34" charset="-127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en-US" sz="1700" smtClean="0">
                    <a:latin typeface="+mn-lt"/>
                    <a:ea typeface="Dotum" panose="020B0600000101010101" pitchFamily="34" charset="-127"/>
                  </a:rPr>
                  <a:t>Quan </a:t>
                </a:r>
                <a:r>
                  <a:rPr lang="en-US" sz="1700">
                    <a:latin typeface="+mn-lt"/>
                    <a:ea typeface="Dotum" panose="020B0600000101010101" pitchFamily="34" charset="-127"/>
                  </a:rPr>
                  <a:t>sát hình 5.7 ta thấy, đồ thị của hàm số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 là đường liền trên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(0;1)</m:t>
                    </m:r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, còn đồ thị của hàm số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(0;1)</m:t>
                    </m:r>
                  </m:oMath>
                </a14:m>
                <a:r>
                  <a:rPr lang="en-US" sz="1700">
                    <a:latin typeface="+mn-lt"/>
                    <a:ea typeface="Dotum" panose="020B0600000101010101" pitchFamily="34" charset="-127"/>
                  </a:rPr>
                  <a:t> là các đoạn rời nhau.</a:t>
                </a:r>
                <a:endParaRPr lang="en-US" sz="1700"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96" y="1235715"/>
                <a:ext cx="7725066" cy="3529428"/>
              </a:xfrm>
              <a:prstGeom prst="rect">
                <a:avLst/>
              </a:prstGeom>
              <a:blipFill>
                <a:blip r:embed="rId3"/>
                <a:stretch>
                  <a:fillRect l="-552" r="-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738019" y="241609"/>
                <a:ext cx="3437736" cy="1060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700">
                    <a:latin typeface="+mn-lt"/>
                    <a:ea typeface="Dotum" panose="020B0600000101010101" pitchFamily="34" charset="-127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700" i="1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7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 0≤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≤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den>
                            </m:f>
                          </m:e>
                          <m:e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1   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𝑢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7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&lt;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700" i="1">
                                <a:latin typeface="+mn-lt"/>
                                <a:ea typeface="Dotum" panose="020B0600000101010101" pitchFamily="34" charset="-127"/>
                              </a:rPr>
                              <m:t>≤1</m:t>
                            </m:r>
                          </m:e>
                        </m:eqArr>
                      </m:e>
                    </m:d>
                  </m:oMath>
                </a14:m>
                <a:endPara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sym typeface="Arial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19" y="241609"/>
                <a:ext cx="3437736" cy="1060996"/>
              </a:xfrm>
              <a:prstGeom prst="rect">
                <a:avLst/>
              </a:prstGeom>
              <a:blipFill>
                <a:blip r:embed="rId4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oogle Shape;2532;p52"/>
          <p:cNvGrpSpPr/>
          <p:nvPr/>
        </p:nvGrpSpPr>
        <p:grpSpPr>
          <a:xfrm rot="8528980">
            <a:off x="-172369" y="3116253"/>
            <a:ext cx="628613" cy="674640"/>
            <a:chOff x="-65178" y="1702099"/>
            <a:chExt cx="593880" cy="637338"/>
          </a:xfrm>
        </p:grpSpPr>
        <p:sp>
          <p:nvSpPr>
            <p:cNvPr id="47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19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42"/>
          <p:cNvGrpSpPr/>
          <p:nvPr/>
        </p:nvGrpSpPr>
        <p:grpSpPr>
          <a:xfrm rot="19068293">
            <a:off x="8249492" y="200763"/>
            <a:ext cx="628645" cy="674647"/>
            <a:chOff x="-65178" y="1702099"/>
            <a:chExt cx="593880" cy="637338"/>
          </a:xfrm>
        </p:grpSpPr>
        <p:sp>
          <p:nvSpPr>
            <p:cNvPr id="2230" name="Google Shape;2230;p4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915244" y="880429"/>
            <a:ext cx="7246900" cy="279965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Google Shape;735;p18"/>
          <p:cNvSpPr txBox="1">
            <a:spLocks noGrp="1"/>
          </p:cNvSpPr>
          <p:nvPr>
            <p:ph type="title"/>
          </p:nvPr>
        </p:nvSpPr>
        <p:spPr>
          <a:xfrm>
            <a:off x="3041671" y="289057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KHÁI NIỆM</a:t>
            </a:r>
            <a:endParaRPr lang="en-US" sz="3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1089826" y="895419"/>
                <a:ext cx="6839971" cy="2699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000" smtClean="0">
                    <a:latin typeface="+mn-lt"/>
                    <a:ea typeface="Dotum" panose="020B0600000101010101" pitchFamily="34" charset="-127"/>
                  </a:rPr>
                  <a:t>Hàm </a:t>
                </a:r>
                <a:r>
                  <a:rPr lang="en-US" sz="2000">
                    <a:latin typeface="+mn-lt"/>
                    <a:ea typeface="Dotum" panose="020B0600000101010101" pitchFamily="34" charset="-127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được gọi là liên tục trên khoảng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nếu nó liên tục tại mọi điểm thuộc khoảng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này</a:t>
                </a:r>
                <a:r>
                  <a:rPr lang="en-US" sz="2000" smtClean="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0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000" smtClean="0">
                    <a:effectLst/>
                    <a:latin typeface="+mn-lt"/>
                    <a:ea typeface="Dotum" panose="020B0600000101010101" pitchFamily="34" charset="-127"/>
                  </a:rPr>
                  <a:t>Hàm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được g</a:t>
                </a: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</a:rPr>
                  <a:t>ọi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là liên tục trên đoạn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[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]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nếu nó liên tục trên khoảng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𝑎</m:t>
                        </m:r>
                      </m:e>
                    </m:d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,</m:t>
                    </m:r>
                  </m:oMath>
                </a14:m>
                <a:endParaRPr lang="en-US" sz="2000" i="1" smtClean="0">
                  <a:effectLst/>
                  <a:latin typeface="+mn-lt"/>
                  <a:ea typeface="Dotum" panose="020B0600000101010101" pitchFamily="34" charset="-127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>
                    <a:ea typeface="Dotum" panose="020B0600000101010101" pitchFamily="34" charset="-127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</a:rPr>
                  <a:t>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20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000" i="1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826" y="895419"/>
                <a:ext cx="6839971" cy="2699650"/>
              </a:xfrm>
              <a:prstGeom prst="rect">
                <a:avLst/>
              </a:prstGeom>
              <a:blipFill>
                <a:blip r:embed="rId3"/>
                <a:stretch>
                  <a:fillRect l="-802" r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663">
            <a:off x="249342" y="4109736"/>
            <a:ext cx="786826" cy="839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371600" y="3876064"/>
                <a:ext cx="655819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2000">
                    <a:ea typeface="Dotum" panose="020B0600000101010101" pitchFamily="34" charset="-127"/>
                  </a:rPr>
                  <a:t>Các </a:t>
                </a:r>
                <a:r>
                  <a:rPr lang="en-US" sz="2000">
                    <a:ea typeface="Dotum" panose="020B0600000101010101" pitchFamily="34" charset="-127"/>
                  </a:rPr>
                  <a:t>khái niệm hàm số 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</a:rPr>
                  <a:t>liên tục</a:t>
                </a:r>
                <a:r>
                  <a:rPr lang="en-US" sz="2000">
                    <a:ea typeface="Dotum" panose="020B0600000101010101" pitchFamily="34" charset="-127"/>
                  </a:rPr>
                  <a:t> trên nửa khoảng như 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𝑏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</m:t>
                    </m:r>
                    <m:d>
                      <m:dPr>
                        <m:begChr m:val="["/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 +∞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,…</m:t>
                    </m:r>
                  </m:oMath>
                </a14:m>
                <a:r>
                  <a:rPr lang="en-US" sz="2000">
                    <a:ea typeface="Dotum" panose="020B0600000101010101" pitchFamily="34" charset="-127"/>
                  </a:rPr>
                  <a:t> được định nghĩa theo cách tương tự</a:t>
                </a:r>
                <a:r>
                  <a:rPr lang="en-US" sz="2000">
                    <a:ea typeface="Dotum" panose="020B0600000101010101" pitchFamily="34" charset="-127"/>
                  </a:rPr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876064"/>
                <a:ext cx="6558197" cy="1015663"/>
              </a:xfrm>
              <a:prstGeom prst="rect">
                <a:avLst/>
              </a:prstGeom>
              <a:blipFill>
                <a:blip r:embed="rId5"/>
                <a:stretch>
                  <a:fillRect l="-929" r="-929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890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/>
      <p:bldP spid="3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2829;p39"/>
          <p:cNvSpPr/>
          <p:nvPr/>
        </p:nvSpPr>
        <p:spPr>
          <a:xfrm>
            <a:off x="641083" y="686998"/>
            <a:ext cx="1199040" cy="54825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93549" y="2098579"/>
                <a:ext cx="7584420" cy="2292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b="0" i="1" smtClean="0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b="0" i="1" smtClean="0">
                        <a:latin typeface="+mn-lt"/>
                        <a:ea typeface="Dotum" panose="020B0600000101010101" pitchFamily="34" charset="-127"/>
                      </a:rPr>
                      <m:t>−1</m:t>
                    </m:r>
                  </m:oMath>
                </a14:m>
                <a:r>
                  <a:rPr lang="en-US" sz="1800" i="1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latin typeface="+mn-lt"/>
                        <a:ea typeface="Dotum" panose="020B0600000101010101" pitchFamily="34" charset="-127"/>
                      </a:rPr>
                      <m:t> </m:t>
                    </m:r>
                    <m:r>
                      <a:rPr lang="en-US" sz="1800" i="1">
                        <a:latin typeface="+mn-lt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i="1">
                        <a:latin typeface="+mn-lt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latin typeface="+mn-lt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+mn-lt"/>
                            <a:ea typeface="Cambria Math" panose="020405030504060302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lang="en-US" sz="1800" i="1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+mn-lt"/>
                            <a:ea typeface="Dotum" panose="020B0600000101010101" pitchFamily="34" charset="-127"/>
                          </a:rPr>
                          <m:t>𝑜</m:t>
                        </m:r>
                      </m:sub>
                    </m:sSub>
                    <m:r>
                      <a:rPr lang="en-US" sz="1800" i="1">
                        <a:latin typeface="+mn-lt"/>
                        <a:ea typeface="Dotum" panose="020B0600000101010101" pitchFamily="34" charset="-127"/>
                      </a:rPr>
                      <m:t> </m:t>
                    </m:r>
                    <m:r>
                      <a:rPr lang="en-US" sz="1800" i="1">
                        <a:latin typeface="+mn-lt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i="1">
                        <a:latin typeface="+mn-lt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latin typeface="+mn-lt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+mn-lt"/>
                            <a:ea typeface="Cambria Math" panose="020405030504060302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bất kì, ta có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b="0" i="1" smtClean="0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𝑜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 </m:t>
                        </m:r>
                        <m:d>
                          <m:dPr>
                            <m:ctrlPr>
                              <a:rPr lang="en-US" sz="1800" i="1" smtClean="0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+mn-lt"/>
                                <a:ea typeface="Dotum" panose="020B0600000101010101" pitchFamily="34" charset="-127"/>
                              </a:rPr>
                              <m:t>−1</m:t>
                            </m:r>
                          </m:e>
                        </m:d>
                        <m:r>
                          <a:rPr lang="en-US" sz="1800" b="0" i="1" smtClean="0">
                            <a:latin typeface="+mn-lt"/>
                            <a:ea typeface="Dotum" panose="020B0600000101010101" pitchFamily="34" charset="-127"/>
                          </a:rPr>
                          <m:t>=</m:t>
                        </m:r>
                        <m:sSub>
                          <m:sSubPr>
                            <m:ctrlP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  <m:t>𝑜</m:t>
                            </m:r>
                          </m:sub>
                        </m:sSub>
                        <m:r>
                          <a:rPr lang="en-US" sz="1800" b="0" i="1" smtClean="0">
                            <a:latin typeface="+mn-lt"/>
                            <a:ea typeface="Dotum" panose="020B0600000101010101" pitchFamily="34" charset="-127"/>
                          </a:rPr>
                          <m:t>−1=</m:t>
                        </m:r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+mn-lt"/>
                                    <a:ea typeface="Dotum" panose="020B0600000101010101" pitchFamily="34" charset="-127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liên tục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+mn-lt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+mn-lt"/>
                            <a:ea typeface="Cambria Math" panose="020405030504060302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1800" smtClean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Hơn nữa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 smtClean="0"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+mn-lt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 </m:t>
                        </m:r>
                        <m:r>
                          <a:rPr lang="en-US" sz="1800" b="0" i="1" smtClean="0"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=</m:t>
                        </m:r>
                        <m:r>
                          <a:rPr lang="en-US" sz="1800" b="0" i="1" smtClean="0"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=</m:t>
                        </m:r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smtClean="0"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+mn-lt"/>
                                <a:ea typeface="Dotum" panose="020B0600000101010101" pitchFamily="34" charset="-127"/>
                              </a:rPr>
                              <m:t>1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liên tục trên nửa khoảng </a:t>
                </a:r>
                <a14:m>
                  <m:oMath xmlns:m="http://schemas.openxmlformats.org/officeDocument/2006/math">
                    <m:d>
                      <m:dPr>
                        <m:endChr m:val=""/>
                        <m:ctrlPr>
                          <a:rPr lang="en-US" sz="1800" i="1">
                            <a:latin typeface="+mn-lt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]"/>
                            <m:ctrlPr>
                              <a:rPr lang="en-US" sz="1800" i="1">
                                <a:latin typeface="+mn-lt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+mn-lt"/>
                              </a:rPr>
                              <m:t>0;1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800" smtClean="0">
                    <a:latin typeface="+mn-lt"/>
                  </a:rPr>
                  <a:t>.</a:t>
                </a:r>
                <a:endParaRPr lang="en-US" sz="1800">
                  <a:latin typeface="+mn-lt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9" y="2098579"/>
                <a:ext cx="7584420" cy="2292102"/>
              </a:xfrm>
              <a:prstGeom prst="rect">
                <a:avLst/>
              </a:prstGeom>
              <a:blipFill>
                <a:blip r:embed="rId3"/>
                <a:stretch>
                  <a:fillRect l="-723" r="-3376" b="-26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968085" y="167580"/>
                <a:ext cx="6181922" cy="1850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Xét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tính liên tục của hàm số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−1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0;1</m:t>
                                </m:r>
                              </m:e>
                            </m:d>
                          </m: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0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800" smtClean="0"/>
                  <a:t> </a:t>
                </a:r>
                <a:r>
                  <a:rPr lang="en-US" sz="1800" smtClean="0"/>
                  <a:t>trên nửa khoảng </a:t>
                </a:r>
                <a14:m>
                  <m:oMath xmlns:m="http://schemas.openxmlformats.org/officeDocument/2006/math">
                    <m:d>
                      <m:dPr>
                        <m:endChr m:val="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]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0;1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800" smtClean="0"/>
                  <a:t>.</a:t>
                </a:r>
                <a:endParaRPr lang="en-US" sz="1800"/>
              </a:p>
              <a:p>
                <a:pPr lvl="0">
                  <a:lnSpc>
                    <a:spcPct val="150000"/>
                  </a:lnSpc>
                </a:pP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</a:t>
                </a:r>
                <a:endParaRPr lang="en-US" sz="1800" smtClean="0">
                  <a:latin typeface="+mn-lt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085" y="167580"/>
                <a:ext cx="6181922" cy="1850122"/>
              </a:xfrm>
              <a:prstGeom prst="rect">
                <a:avLst/>
              </a:prstGeom>
              <a:blipFill>
                <a:blip r:embed="rId4"/>
                <a:stretch>
                  <a:fillRect l="-88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4136945" y="164832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969" y="231250"/>
            <a:ext cx="623149" cy="9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42"/>
          <p:cNvGrpSpPr/>
          <p:nvPr/>
        </p:nvGrpSpPr>
        <p:grpSpPr>
          <a:xfrm rot="2700000">
            <a:off x="-218820" y="4479444"/>
            <a:ext cx="628645" cy="674647"/>
            <a:chOff x="-65178" y="1702099"/>
            <a:chExt cx="593880" cy="637338"/>
          </a:xfrm>
        </p:grpSpPr>
        <p:sp>
          <p:nvSpPr>
            <p:cNvPr id="2230" name="Google Shape;2230;p4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2" name="Google Shape;2232;p42"/>
          <p:cNvGrpSpPr/>
          <p:nvPr/>
        </p:nvGrpSpPr>
        <p:grpSpPr>
          <a:xfrm rot="-1631811">
            <a:off x="8761252" y="590116"/>
            <a:ext cx="628639" cy="674641"/>
            <a:chOff x="-65178" y="1702099"/>
            <a:chExt cx="593880" cy="637338"/>
          </a:xfrm>
          <a:solidFill>
            <a:schemeClr val="accent1"/>
          </a:solidFill>
        </p:grpSpPr>
        <p:sp>
          <p:nvSpPr>
            <p:cNvPr id="2233" name="Google Shape;2233;p4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735;p18"/>
          <p:cNvSpPr txBox="1">
            <a:spLocks noGrp="1"/>
          </p:cNvSpPr>
          <p:nvPr>
            <p:ph type="title"/>
          </p:nvPr>
        </p:nvSpPr>
        <p:spPr>
          <a:xfrm>
            <a:off x="1059181" y="551537"/>
            <a:ext cx="7032267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vi-VN" sz="25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Tính liên tục của một số hàm sơ cấp đã biết</a:t>
            </a:r>
            <a:endParaRPr lang="en-US" sz="250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4656" y="1264705"/>
            <a:ext cx="8117174" cy="2887569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01075" y="1481395"/>
                <a:ext cx="7658537" cy="25470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§"/>
                </a:pPr>
                <a:r>
                  <a:rPr lang="en-US" sz="2100" smtClean="0">
                    <a:latin typeface="+mn-lt"/>
                    <a:ea typeface="Dotum" panose="020B0600000101010101" pitchFamily="34" charset="-127"/>
                  </a:rPr>
                  <a:t>Hàm </a:t>
                </a:r>
                <a:r>
                  <a:rPr lang="en-US" sz="2100">
                    <a:latin typeface="+mn-lt"/>
                    <a:ea typeface="Dotum" panose="020B0600000101010101" pitchFamily="34" charset="-127"/>
                  </a:rPr>
                  <a:t>số đa thức và các hàm số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𝑠𝑖𝑛</m:t>
                        </m:r>
                      </m:fName>
                      <m: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100" i="1">
                    <a:effectLst/>
                    <a:latin typeface="+mn-lt"/>
                    <a:ea typeface="Dotum" panose="020B0600000101010101" pitchFamily="34" charset="-127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𝑐𝑜𝑠</m:t>
                        </m:r>
                      </m:fName>
                      <m: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100">
                    <a:effectLst/>
                    <a:latin typeface="+mn-lt"/>
                    <a:ea typeface="Dotum" panose="020B0600000101010101" pitchFamily="34" charset="-127"/>
                  </a:rPr>
                  <a:t> liên tục trên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2100" smtClean="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100" smtClean="0">
                  <a:latin typeface="+mn-lt"/>
                  <a:ea typeface="Dotum" panose="020B0600000101010101" pitchFamily="34" charset="-127"/>
                </a:endParaRPr>
              </a:p>
              <a:p>
                <a:pPr marL="342900" indent="-34290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§"/>
                </a:pPr>
                <a:r>
                  <a:rPr lang="en-US" sz="2100" smtClean="0">
                    <a:effectLst/>
                    <a:latin typeface="+mn-lt"/>
                    <a:ea typeface="Dotum" panose="020B0600000101010101" pitchFamily="34" charset="-127"/>
                  </a:rPr>
                  <a:t>Các </a:t>
                </a:r>
                <a:r>
                  <a:rPr lang="en-US" sz="2100">
                    <a:effectLst/>
                    <a:latin typeface="+mn-lt"/>
                    <a:ea typeface="Dotum" panose="020B0600000101010101" pitchFamily="34" charset="-127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𝑡𝑎𝑛</m:t>
                        </m:r>
                      </m:fName>
                      <m: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 </m:t>
                        </m:r>
                      </m:e>
                    </m:func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𝑐𝑜𝑡</m:t>
                        </m:r>
                      </m:fName>
                      <m: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radPr>
                      <m:deg/>
                      <m: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2100">
                    <a:effectLst/>
                    <a:latin typeface="+mn-lt"/>
                    <a:ea typeface="Dotum" panose="020B0600000101010101" pitchFamily="34" charset="-127"/>
                  </a:rPr>
                  <a:t> và hàm phân thức hữu tỉ (thương của hai đa thức) liên tục trên tập xác định của chúng.</a:t>
                </a:r>
                <a:endParaRPr lang="en-US" sz="21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75" y="1481395"/>
                <a:ext cx="7658537" cy="2547044"/>
              </a:xfrm>
              <a:prstGeom prst="rect">
                <a:avLst/>
              </a:prstGeom>
              <a:blipFill>
                <a:blip r:embed="rId3"/>
                <a:stretch>
                  <a:fillRect l="-796" r="-955" b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1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7" name="Google Shape;2507;p51"/>
          <p:cNvGrpSpPr/>
          <p:nvPr/>
        </p:nvGrpSpPr>
        <p:grpSpPr>
          <a:xfrm rot="3844007">
            <a:off x="25286" y="92872"/>
            <a:ext cx="628613" cy="674640"/>
            <a:chOff x="-65178" y="1702099"/>
            <a:chExt cx="593880" cy="637338"/>
          </a:xfrm>
        </p:grpSpPr>
        <p:sp>
          <p:nvSpPr>
            <p:cNvPr id="2508" name="Google Shape;2508;p51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51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2569;p53"/>
          <p:cNvGrpSpPr/>
          <p:nvPr/>
        </p:nvGrpSpPr>
        <p:grpSpPr>
          <a:xfrm rot="5944252" flipH="1">
            <a:off x="-81908" y="3686483"/>
            <a:ext cx="1373639" cy="2076720"/>
            <a:chOff x="605725" y="1160127"/>
            <a:chExt cx="527272" cy="797150"/>
          </a:xfrm>
        </p:grpSpPr>
        <p:sp>
          <p:nvSpPr>
            <p:cNvPr id="31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829;p39"/>
          <p:cNvSpPr/>
          <p:nvPr/>
        </p:nvSpPr>
        <p:spPr>
          <a:xfrm>
            <a:off x="3952362" y="374546"/>
            <a:ext cx="1199040" cy="54825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75817" y="1902262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47013" y="2441751"/>
                <a:ext cx="6534096" cy="1112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smtClean="0">
                    <a:latin typeface="+mn-lt"/>
                  </a:rPr>
                  <a:t>Tập xác định của hàm </a:t>
                </a:r>
                <a:r>
                  <a:rPr lang="en-US" sz="2000">
                    <a:latin typeface="+mn-lt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 </a:t>
                </a:r>
                <a:r>
                  <a:rPr lang="en-US" sz="2000" smtClean="0">
                    <a:latin typeface="+mn-lt"/>
                  </a:rPr>
                  <a:t>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+mn-lt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+mn-lt"/>
                          </a:rPr>
                          <m:t>−</m:t>
                        </m:r>
                        <m:r>
                          <a:rPr lang="en-US" sz="2000" b="0" i="1" smtClean="0">
                            <a:latin typeface="+mn-lt"/>
                            <a:ea typeface="Cambria Math" panose="02040503050406030204" pitchFamily="18" charset="0"/>
                          </a:rPr>
                          <m:t>∞;1</m:t>
                        </m:r>
                      </m:e>
                    </m:d>
                    <m:r>
                      <a:rPr lang="en-US" sz="2000" i="1" smtClean="0">
                        <a:latin typeface="+mn-lt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sz="2000" b="0" i="1" smtClean="0">
                        <a:latin typeface="+mn-lt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smtClean="0">
                            <a:latin typeface="+mn-lt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+mn-lt"/>
                            <a:ea typeface="Cambria Math" panose="02040503050406030204" pitchFamily="18" charset="0"/>
                          </a:rPr>
                          <m:t>1;+∞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smtClean="0">
                    <a:latin typeface="+mn-lt"/>
                  </a:rPr>
                  <a:t>Vậy hàm số liên tục tên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+mn-lt"/>
                          </a:rPr>
                        </m:ctrlPr>
                      </m:dPr>
                      <m:e>
                        <m:r>
                          <a:rPr lang="en-US" sz="2000" i="1">
                            <a:latin typeface="+mn-lt"/>
                          </a:rPr>
                          <m:t>−</m:t>
                        </m:r>
                        <m:r>
                          <a:rPr lang="en-US" sz="2000" i="1">
                            <a:latin typeface="+mn-lt"/>
                            <a:ea typeface="Cambria Math" panose="02040503050406030204" pitchFamily="18" charset="0"/>
                          </a:rPr>
                          <m:t>∞;1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+mn-lt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+mn-lt"/>
                            <a:ea typeface="Cambria Math" panose="02040503050406030204" pitchFamily="18" charset="0"/>
                          </a:rPr>
                          <m:t>1;+∞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.</a:t>
                </a:r>
                <a:endParaRPr lang="en-US" sz="2000">
                  <a:latin typeface="+mn-lt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13" y="2441751"/>
                <a:ext cx="6534096" cy="1112549"/>
              </a:xfrm>
              <a:prstGeom prst="rect">
                <a:avLst/>
              </a:prstGeom>
              <a:blipFill>
                <a:blip r:embed="rId3"/>
                <a:stretch>
                  <a:fillRect l="-1026" b="-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28017" y="1059017"/>
            <a:ext cx="8337929" cy="670568"/>
            <a:chOff x="633683" y="1014768"/>
            <a:chExt cx="8337929" cy="67056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33683" y="1053365"/>
                  <a:ext cx="833792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2000" smtClean="0">
                      <a:latin typeface="+mn-lt"/>
                    </a:rPr>
                    <a:t>Cho hàm số                      .Tìm các khoảng trên đó hàm số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2000" smtClean="0">
                      <a:latin typeface="+mn-lt"/>
                    </a:rPr>
                    <a:t> liên tục. </a:t>
                  </a:r>
                  <a:endParaRPr lang="en-US" sz="2000">
                    <a:latin typeface="+mn-lt"/>
                  </a:endParaRPr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83" y="1053365"/>
                  <a:ext cx="8337929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805" r="-439" b="-87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996366" y="1014768"/>
                  <a:ext cx="1688539" cy="6705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6366" y="1014768"/>
                  <a:ext cx="1688539" cy="6705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981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15986" y="253057"/>
            <a:ext cx="2501584" cy="669414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 TẬP </a:t>
            </a:r>
            <a:r>
              <a:rPr kumimoji="0" 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0713" y="2041591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94847" y="2558896"/>
                <a:ext cx="6292543" cy="1589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</a:pPr>
                <a:r>
                  <a:rPr lang="en-US" sz="2000">
                    <a:latin typeface="+mn-lt"/>
                    <a:ea typeface="Dotum" panose="020B0600000101010101" pitchFamily="34" charset="-127"/>
                  </a:rPr>
                  <a:t>Ta thấy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là một hàm phân thức hữu tỉ. Vậy hàm số này liên tục trên các khoảng tập xác định của chúng: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−∞; −2</m:t>
                        </m:r>
                      </m:e>
                    </m:d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−2; +∞</m:t>
                        </m:r>
                      </m:e>
                    </m:d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000">
                  <a:latin typeface="+mn-lt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47" y="2558896"/>
                <a:ext cx="6292543" cy="1589602"/>
              </a:xfrm>
              <a:prstGeom prst="rect">
                <a:avLst/>
              </a:prstGeom>
              <a:blipFill>
                <a:blip r:embed="rId3"/>
                <a:stretch>
                  <a:fillRect l="-969" r="-1066" b="-6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2520;p52"/>
          <p:cNvGrpSpPr/>
          <p:nvPr/>
        </p:nvGrpSpPr>
        <p:grpSpPr>
          <a:xfrm rot="-755313">
            <a:off x="8560275" y="208061"/>
            <a:ext cx="674073" cy="669234"/>
            <a:chOff x="714375" y="2555250"/>
            <a:chExt cx="325350" cy="363650"/>
          </a:xfrm>
        </p:grpSpPr>
        <p:sp>
          <p:nvSpPr>
            <p:cNvPr id="19" name="Google Shape;2521;p52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22;p52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23;p52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4;p52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25;p52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6;p52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rgbClr val="F0E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27;p52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28;p52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94847" y="1209328"/>
            <a:ext cx="8213499" cy="715068"/>
            <a:chOff x="683813" y="1628600"/>
            <a:chExt cx="8213499" cy="715068"/>
          </a:xfrm>
        </p:grpSpPr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683813" y="1709135"/>
              <a:ext cx="8213499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altLang="en-US" sz="2000" smtClean="0">
                  <a:solidFill>
                    <a:srgbClr val="000000"/>
                  </a:solidFill>
                  <a:ea typeface="Open Sans"/>
                </a:rPr>
                <a:t>Tìm các khoảng trên đó hàm số                        liên tục. </a:t>
              </a:r>
              <a:endParaRPr lang="en-US" altLang="en-US" sz="2000">
                <a:solidFill>
                  <a:srgbClr val="000000"/>
                </a:solidFill>
                <a:ea typeface="Open San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4283216" y="1628600"/>
                  <a:ext cx="1814471" cy="7150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+2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216" y="1628600"/>
                  <a:ext cx="1814471" cy="7150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Google Shape;2141;p38"/>
          <p:cNvGrpSpPr/>
          <p:nvPr/>
        </p:nvGrpSpPr>
        <p:grpSpPr>
          <a:xfrm rot="1935774">
            <a:off x="8697834" y="223213"/>
            <a:ext cx="701597" cy="629090"/>
            <a:chOff x="8049608" y="1038382"/>
            <a:chExt cx="701604" cy="629096"/>
          </a:xfrm>
        </p:grpSpPr>
        <p:sp>
          <p:nvSpPr>
            <p:cNvPr id="2142" name="Google Shape;2142;p38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596;p37"/>
          <p:cNvSpPr txBox="1">
            <a:spLocks/>
          </p:cNvSpPr>
          <p:nvPr/>
        </p:nvSpPr>
        <p:spPr>
          <a:xfrm>
            <a:off x="3144511" y="251705"/>
            <a:ext cx="279654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pPr defTabSz="457200">
              <a:buClr>
                <a:srgbClr val="305347"/>
              </a:buClr>
              <a:defRPr/>
            </a:pPr>
            <a:r>
              <a:rPr lang="en-US" dirty="0">
                <a:solidFill>
                  <a:srgbClr val="C00000"/>
                </a:solidFill>
                <a:latin typeface="Arial"/>
              </a:rPr>
              <a:t>KHỞI ĐỘNG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77374" y="901651"/>
            <a:ext cx="79308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>
                <a:latin typeface="+mn-lt"/>
                <a:ea typeface="Times New Roman" panose="02020603050405020304" pitchFamily="18" charset="0"/>
              </a:rPr>
              <a:t>Một người lái xe từ địa điểm A đến địa điểm B trong thời gian 3 giờ. Biết quãng đường từ A đến B dài 180 km. Chứng tỏ rằng có ít nhất một thời điểm trên hành trình, xe chạy với vận tốc 60 km/h.</a:t>
            </a:r>
            <a:endParaRPr lang="en-US" sz="200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60" y="2556187"/>
            <a:ext cx="3936266" cy="2351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63676" y="1825464"/>
            <a:ext cx="5354481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latin typeface="+mn-lt"/>
              </a:rPr>
              <a:t>MỘT SỐ TÍNH CHẤT CƠ BẢN</a:t>
            </a:r>
            <a:endParaRPr lang="en-US" sz="4000">
              <a:latin typeface="+mn-lt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398848" y="369614"/>
            <a:ext cx="1071406" cy="9110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smtClean="0">
                <a:latin typeface="+mj-lt"/>
              </a:rPr>
              <a:t>03</a:t>
            </a:r>
            <a:endParaRPr sz="5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2027" y="3665550"/>
            <a:ext cx="4500439" cy="988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200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idx="9"/>
          </p:nvPr>
        </p:nvSpPr>
        <p:spPr>
          <a:xfrm>
            <a:off x="323977" y="277318"/>
            <a:ext cx="875236" cy="406019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lvl="0" algn="ctr" defTabSz="457200"/>
            <a:r>
              <a:rPr lang="nl-NL"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nl-NL" sz="2000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3:</a:t>
            </a:r>
            <a:endParaRPr lang="en-US" sz="2000" b="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267261" y="200878"/>
                <a:ext cx="6226855" cy="1466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1800" smtClean="0"/>
                  <a:t>Cho hai hàm số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/>
                  <a:t>và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) = – 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1800" smtClean="0"/>
                  <a:t>.</a:t>
                </a:r>
                <a:endParaRPr lang="en-US" sz="1800"/>
              </a:p>
              <a:p>
                <a:pPr lvl="0" algn="just">
                  <a:lnSpc>
                    <a:spcPct val="150000"/>
                  </a:lnSpc>
                </a:pPr>
                <a:r>
                  <a:rPr lang="en-US" sz="1800" smtClean="0"/>
                  <a:t>a) Xét </a:t>
                </a:r>
                <a:r>
                  <a:rPr lang="en-US" sz="1800"/>
                  <a:t>tính liên tục của hai hàm số trên tại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smtClean="0"/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b) Tính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limLow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𝑙𝑖𝑚</m:t>
                        </m:r>
                      </m:e>
                      <m:lim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→1</m:t>
                        </m:r>
                      </m:lim>
                    </m:limLow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và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so sánh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𝐿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261" y="200878"/>
                <a:ext cx="6226855" cy="1466940"/>
              </a:xfrm>
              <a:prstGeom prst="rect">
                <a:avLst/>
              </a:prstGeom>
              <a:blipFill>
                <a:blip r:embed="rId3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309" y="4061289"/>
            <a:ext cx="1167848" cy="11678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83927" y="1686094"/>
            <a:ext cx="96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Trả lời: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16482" y="2094414"/>
                <a:ext cx="8503427" cy="2873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>
                    <a:latin typeface="+mn-lt"/>
                    <a:ea typeface="Times New Roman" panose="02020603050405020304" pitchFamily="18" charset="0"/>
                  </a:rPr>
                  <a:t>a) Hàm số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=−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+1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là các hàm đa thức nên nó liên tục trên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. Do đó, hai hàm số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đều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>
                    <a:effectLst/>
                    <a:latin typeface="+mn-lt"/>
                    <a:ea typeface="Times New Roman" panose="02020603050405020304" pitchFamily="18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Do đó: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𝐿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+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−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−1+1=1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Lại có,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=1;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=−1+1=0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, do đó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+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=1+0=1</m:t>
                    </m:r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𝐿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+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82" y="2094414"/>
                <a:ext cx="8503427" cy="2873479"/>
              </a:xfrm>
              <a:prstGeom prst="rect">
                <a:avLst/>
              </a:prstGeom>
              <a:blipFill>
                <a:blip r:embed="rId5"/>
                <a:stretch>
                  <a:fillRect l="-645" r="-573" b="-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27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2" name="Google Shape;2192;p40"/>
          <p:cNvGrpSpPr/>
          <p:nvPr/>
        </p:nvGrpSpPr>
        <p:grpSpPr>
          <a:xfrm>
            <a:off x="708055" y="4604860"/>
            <a:ext cx="616313" cy="686979"/>
            <a:chOff x="-246512" y="2165012"/>
            <a:chExt cx="582251" cy="648951"/>
          </a:xfrm>
        </p:grpSpPr>
        <p:sp>
          <p:nvSpPr>
            <p:cNvPr id="2193" name="Google Shape;2193;p40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0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40"/>
          <p:cNvGrpSpPr/>
          <p:nvPr/>
        </p:nvGrpSpPr>
        <p:grpSpPr>
          <a:xfrm rot="1252294">
            <a:off x="84552" y="3984789"/>
            <a:ext cx="628595" cy="674653"/>
            <a:chOff x="-65178" y="1702099"/>
            <a:chExt cx="593880" cy="637338"/>
          </a:xfrm>
        </p:grpSpPr>
        <p:sp>
          <p:nvSpPr>
            <p:cNvPr id="2196" name="Google Shape;2196;p40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0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457128" y="989483"/>
            <a:ext cx="8236046" cy="2570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Google Shape;735;p18"/>
          <p:cNvSpPr txBox="1">
            <a:spLocks noGrp="1"/>
          </p:cNvSpPr>
          <p:nvPr>
            <p:ph type="title"/>
          </p:nvPr>
        </p:nvSpPr>
        <p:spPr>
          <a:xfrm>
            <a:off x="2903500" y="394258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TÍNH CHẤT</a:t>
            </a:r>
            <a:endParaRPr lang="en-US" sz="3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708055" y="1119611"/>
                <a:ext cx="7722803" cy="2213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smtClean="0">
                    <a:latin typeface="+mn-lt"/>
                    <a:ea typeface="Dotum" panose="020B0600000101010101" pitchFamily="34" charset="-127"/>
                  </a:rPr>
                  <a:t>Giả </a:t>
                </a:r>
                <a:r>
                  <a:rPr lang="en-US" sz="2000">
                    <a:latin typeface="+mn-lt"/>
                    <a:ea typeface="Dotum" panose="020B0600000101010101" pitchFamily="34" charset="-127"/>
                  </a:rPr>
                  <a:t>sử hai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liên tục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. Khi đó:</a:t>
                </a:r>
                <a:endParaRPr lang="en-US" sz="20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a) Các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+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, 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.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;</a:t>
                </a:r>
                <a:endParaRPr lang="en-US" sz="2000" i="1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b)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𝑔</m:t>
                        </m:r>
                        <m:d>
                          <m:d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nếu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i="1">
                        <a:effectLst/>
                        <a:latin typeface="+mn-lt"/>
                        <a:ea typeface="Dotum" panose="020B0600000101010101" pitchFamily="34" charset="-127"/>
                      </a:rPr>
                      <m:t>≠0</m:t>
                    </m:r>
                  </m:oMath>
                </a14:m>
                <a:r>
                  <a:rPr lang="en-US" sz="2000" i="1" smtClean="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000" i="1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55" y="1119611"/>
                <a:ext cx="7722803" cy="2213363"/>
              </a:xfrm>
              <a:prstGeom prst="rect">
                <a:avLst/>
              </a:prstGeom>
              <a:blipFill>
                <a:blip r:embed="rId3"/>
                <a:stretch>
                  <a:fillRect l="-789" r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2829;p39"/>
          <p:cNvSpPr/>
          <p:nvPr/>
        </p:nvSpPr>
        <p:spPr>
          <a:xfrm>
            <a:off x="1167581" y="517070"/>
            <a:ext cx="1199040" cy="54825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33389" y="14425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631" y="285820"/>
            <a:ext cx="623149" cy="9347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167581" y="1976801"/>
                <a:ext cx="6767551" cy="2266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smtClean="0">
                    <a:latin typeface="+mn-lt"/>
                  </a:rPr>
                  <a:t>Hàm số xác định trên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∞;1</m:t>
                        </m:r>
                      </m:e>
                    </m:d>
                  </m:oMath>
                </a14:m>
                <a:r>
                  <a:rPr lang="en-US" sz="2000"/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1;+∞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. Trên các khoảng này, tử thức (hàm lượng giác) và mẫu thức (hàm đa thức) là các hàm số liên tục. </a:t>
                </a: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smtClean="0">
                    <a:latin typeface="+mn-lt"/>
                  </a:rPr>
                  <a:t>Do đó,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 </a:t>
                </a:r>
                <a:r>
                  <a:rPr lang="en-US" sz="2000" smtClean="0">
                    <a:latin typeface="+mn-lt"/>
                  </a:rPr>
                  <a:t>liên tục trên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.</a:t>
                </a: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581" y="1976801"/>
                <a:ext cx="6767551" cy="2266711"/>
              </a:xfrm>
              <a:prstGeom prst="rect">
                <a:avLst/>
              </a:prstGeom>
              <a:blipFill>
                <a:blip r:embed="rId4"/>
                <a:stretch>
                  <a:fillRect l="-991" r="-901"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514406" y="285820"/>
            <a:ext cx="5742225" cy="953531"/>
            <a:chOff x="1917721" y="0"/>
            <a:chExt cx="5742225" cy="953531"/>
          </a:xfrm>
        </p:grpSpPr>
        <p:sp>
          <p:nvSpPr>
            <p:cNvPr id="7" name="TextBox 6"/>
            <p:cNvSpPr txBox="1"/>
            <p:nvPr/>
          </p:nvSpPr>
          <p:spPr>
            <a:xfrm>
              <a:off x="1917721" y="254302"/>
              <a:ext cx="57422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rPr>
                <a:t>Xét</a:t>
              </a:r>
              <a:r>
                <a:rPr kumimoji="0" lang="en-US" sz="2000" b="0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rPr>
                <a:t> tính liên tục của hàm số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5094820" y="0"/>
                  <a:ext cx="1688539" cy="9535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4820" y="0"/>
                  <a:ext cx="1688539" cy="9535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403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7" name="Google Shape;2257;p43"/>
          <p:cNvGrpSpPr/>
          <p:nvPr/>
        </p:nvGrpSpPr>
        <p:grpSpPr>
          <a:xfrm>
            <a:off x="7981917" y="4451704"/>
            <a:ext cx="619869" cy="708609"/>
            <a:chOff x="6577054" y="146065"/>
            <a:chExt cx="619869" cy="708609"/>
          </a:xfrm>
        </p:grpSpPr>
        <p:sp>
          <p:nvSpPr>
            <p:cNvPr id="2258" name="Google Shape;2258;p43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3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0" name="Google Shape;2260;p43"/>
          <p:cNvGrpSpPr/>
          <p:nvPr/>
        </p:nvGrpSpPr>
        <p:grpSpPr>
          <a:xfrm rot="1935774">
            <a:off x="8399288" y="4013891"/>
            <a:ext cx="701597" cy="629090"/>
            <a:chOff x="8049608" y="1038382"/>
            <a:chExt cx="701604" cy="629096"/>
          </a:xfrm>
        </p:grpSpPr>
        <p:sp>
          <p:nvSpPr>
            <p:cNvPr id="2261" name="Google Shape;2261;p43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3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569;p53"/>
          <p:cNvGrpSpPr/>
          <p:nvPr/>
        </p:nvGrpSpPr>
        <p:grpSpPr>
          <a:xfrm rot="4281287" flipH="1">
            <a:off x="-456231" y="126229"/>
            <a:ext cx="1373639" cy="2076720"/>
            <a:chOff x="605725" y="1160127"/>
            <a:chExt cx="527272" cy="797150"/>
          </a:xfrm>
        </p:grpSpPr>
        <p:sp>
          <p:nvSpPr>
            <p:cNvPr id="62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57128" y="989483"/>
            <a:ext cx="8236046" cy="37549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Google Shape;735;p18"/>
          <p:cNvSpPr txBox="1">
            <a:spLocks noGrp="1"/>
          </p:cNvSpPr>
          <p:nvPr>
            <p:ph type="title"/>
          </p:nvPr>
        </p:nvSpPr>
        <p:spPr>
          <a:xfrm>
            <a:off x="2903500" y="394258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NHẬN XÉT</a:t>
            </a:r>
            <a:endParaRPr lang="en-US" sz="30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725775" y="1085952"/>
                <a:ext cx="7698751" cy="1572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100">
                    <a:latin typeface="+mn-lt"/>
                    <a:ea typeface="Times New Roman" panose="02020603050405020304" pitchFamily="18" charset="0"/>
                  </a:rPr>
                  <a:t>Nếu hàm số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100" i="1"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1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𝑓</m:t>
                    </m:r>
                    <m:r>
                      <a:rPr lang="en-US" sz="2100" i="1">
                        <a:effectLst/>
                        <a:latin typeface="+mn-lt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1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100" i="1">
                        <a:effectLst/>
                        <a:latin typeface="+mn-lt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100">
                    <a:effectLst/>
                    <a:latin typeface="+mn-lt"/>
                    <a:ea typeface="Dotum" panose="020B0600000101010101" pitchFamily="34" charset="-127"/>
                  </a:rPr>
                  <a:t> liên tục trên đoạn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[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]</m:t>
                    </m:r>
                  </m:oMath>
                </a14:m>
                <a:r>
                  <a:rPr lang="en-US" sz="2100">
                    <a:effectLst/>
                    <a:latin typeface="+mn-lt"/>
                    <a:ea typeface="Dotum" panose="020B0600000101010101" pitchFamily="34" charset="-127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𝑎</m:t>
                        </m:r>
                      </m:e>
                    </m:d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𝑏</m:t>
                        </m:r>
                      </m:e>
                    </m:d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&lt;0</m:t>
                    </m:r>
                  </m:oMath>
                </a14:m>
                <a:r>
                  <a:rPr lang="en-US" sz="2100">
                    <a:effectLst/>
                    <a:latin typeface="+mn-lt"/>
                    <a:ea typeface="Dotum" panose="020B0600000101010101" pitchFamily="34" charset="-127"/>
                  </a:rPr>
                  <a:t> thì tồn tại ít nhất một điểm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𝑐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∈(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100">
                    <a:effectLst/>
                    <a:latin typeface="+mn-lt"/>
                    <a:ea typeface="Dotum" panose="020B0600000101010101" pitchFamily="34" charset="-127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𝑐</m:t>
                        </m:r>
                      </m:e>
                    </m:d>
                    <m:r>
                      <a:rPr lang="en-US" sz="21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lang="en-US" sz="21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100">
                    <a:effectLst/>
                    <a:latin typeface="+mn-lt"/>
                    <a:ea typeface="Dotum" panose="020B0600000101010101" pitchFamily="34" charset="-127"/>
                  </a:rPr>
                  <a:t>Minh họa:</a:t>
                </a:r>
                <a:endParaRPr lang="en-US" sz="21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75" y="1085952"/>
                <a:ext cx="7698751" cy="1572225"/>
              </a:xfrm>
              <a:prstGeom prst="rect">
                <a:avLst/>
              </a:prstGeom>
              <a:blipFill>
                <a:blip r:embed="rId3"/>
                <a:stretch>
                  <a:fillRect l="-950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00" y="2627730"/>
            <a:ext cx="3415209" cy="2008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88;p68"/>
          <p:cNvGrpSpPr/>
          <p:nvPr/>
        </p:nvGrpSpPr>
        <p:grpSpPr>
          <a:xfrm rot="1256265">
            <a:off x="8586175" y="96454"/>
            <a:ext cx="609995" cy="379757"/>
            <a:chOff x="3036043" y="3466711"/>
            <a:chExt cx="295472" cy="229078"/>
          </a:xfrm>
        </p:grpSpPr>
        <p:sp>
          <p:nvSpPr>
            <p:cNvPr id="30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200;p68"/>
          <p:cNvGrpSpPr/>
          <p:nvPr/>
        </p:nvGrpSpPr>
        <p:grpSpPr>
          <a:xfrm rot="8650181">
            <a:off x="8459605" y="4565803"/>
            <a:ext cx="676698" cy="657486"/>
            <a:chOff x="2764250" y="2063302"/>
            <a:chExt cx="676698" cy="657486"/>
          </a:xfrm>
        </p:grpSpPr>
        <p:sp>
          <p:nvSpPr>
            <p:cNvPr id="65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2988;p68"/>
          <p:cNvGrpSpPr/>
          <p:nvPr/>
        </p:nvGrpSpPr>
        <p:grpSpPr>
          <a:xfrm>
            <a:off x="112426" y="4590844"/>
            <a:ext cx="599607" cy="448900"/>
            <a:chOff x="3036043" y="3466711"/>
            <a:chExt cx="295472" cy="229078"/>
          </a:xfrm>
        </p:grpSpPr>
        <p:sp>
          <p:nvSpPr>
            <p:cNvPr id="93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2829;p39"/>
          <p:cNvSpPr/>
          <p:nvPr/>
        </p:nvSpPr>
        <p:spPr>
          <a:xfrm>
            <a:off x="534946" y="663101"/>
            <a:ext cx="1199040" cy="54825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31021" y="1452723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/>
              <p:cNvSpPr/>
              <p:nvPr/>
            </p:nvSpPr>
            <p:spPr>
              <a:xfrm>
                <a:off x="557144" y="1966288"/>
                <a:ext cx="8170536" cy="2345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smtClean="0">
                    <a:latin typeface="+mn-lt"/>
                  </a:rPr>
                  <a:t>Xét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−10</m:t>
                    </m:r>
                  </m:oMath>
                </a14:m>
                <a:r>
                  <a:rPr lang="en-US" sz="2000" smtClean="0"/>
                  <a:t>. Ta có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−10&lt;0,</m:t>
                    </m:r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30&gt;0</m:t>
                    </m:r>
                  </m:oMath>
                </a14:m>
                <a:r>
                  <a:rPr lang="en-US" sz="2000" smtClean="0">
                    <a:latin typeface="+mn-lt"/>
                  </a:rPr>
                  <a:t> và vì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 là hàm đa thức nên nó liên tục trên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0;2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.</a:t>
                </a: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smtClean="0">
                    <a:latin typeface="+mn-lt"/>
                  </a:rPr>
                  <a:t>Khi đó, phương trình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en-US" sz="2000" smtClean="0">
                    <a:latin typeface="+mn-lt"/>
                  </a:rPr>
                  <a:t> có ít nhất một nghiệm trong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0;2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.</a:t>
                </a:r>
              </a:p>
            </p:txBody>
          </p:sp>
        </mc:Choice>
        <mc:Fallback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44" y="1966288"/>
                <a:ext cx="8170536" cy="2345129"/>
              </a:xfrm>
              <a:prstGeom prst="rect">
                <a:avLst/>
              </a:prstGeom>
              <a:blipFill>
                <a:blip r:embed="rId3"/>
                <a:stretch>
                  <a:fillRect l="-746" r="-746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1881769" y="393116"/>
                <a:ext cx="6857595" cy="1020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Chứng</a:t>
                </a:r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minh rằng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sup>
                    </m:sSup>
                    <m:r>
                      <a:rPr kumimoji="0" lang="en-US" sz="20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 </m:t>
                    </m:r>
                    <m:sSup>
                      <m:sSupPr>
                        <m:ctrlP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−10=0</m:t>
                    </m:r>
                  </m:oMath>
                </a14:m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có</a:t>
                </a:r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ít nhất một nghiệm.</a:t>
                </a: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769" y="393116"/>
                <a:ext cx="6857595" cy="1020985"/>
              </a:xfrm>
              <a:prstGeom prst="rect">
                <a:avLst/>
              </a:prstGeom>
              <a:blipFill>
                <a:blip r:embed="rId4"/>
                <a:stretch>
                  <a:fillRect l="-978" r="-1600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24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781" y="3634639"/>
            <a:ext cx="4587901" cy="883224"/>
          </a:xfrm>
          <a:prstGeom prst="rect">
            <a:avLst/>
          </a:prstGeom>
        </p:spPr>
      </p:pic>
      <p:sp>
        <p:nvSpPr>
          <p:cNvPr id="58" name="Google Shape;1676;p27"/>
          <p:cNvSpPr/>
          <p:nvPr/>
        </p:nvSpPr>
        <p:spPr>
          <a:xfrm>
            <a:off x="1886375" y="150961"/>
            <a:ext cx="2625572" cy="606133"/>
          </a:xfrm>
          <a:prstGeom prst="roundRect">
            <a:avLst>
              <a:gd name="adj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VẬN DỤNG</a:t>
            </a:r>
            <a:endParaRPr kumimoji="0" sz="24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Bad Script"/>
              <a:cs typeface="Bad Script"/>
              <a:sym typeface="Bad Scrip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5726" y="200111"/>
            <a:ext cx="40327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smtClean="0">
                <a:latin typeface="+mn-lt"/>
              </a:rPr>
              <a:t>Giải bài toán ở </a:t>
            </a:r>
            <a:r>
              <a:rPr lang="en-US" sz="1800" i="1" smtClean="0">
                <a:latin typeface="+mn-lt"/>
              </a:rPr>
              <a:t>tình huống mở đầu.</a:t>
            </a:r>
            <a:endParaRPr lang="vi-VN" sz="1800" i="1">
              <a:latin typeface="+mn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850347" y="102930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50844" y="1366111"/>
                <a:ext cx="7929764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  <a:ea typeface="Times New Roman" panose="02020603050405020304" pitchFamily="18" charset="0"/>
                  </a:rPr>
                  <a:t>Theo giả thiết, vận tốc trung bình của xe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a</m:t>
                        </m:r>
                      </m:sub>
                    </m:sSub>
                    <m:r>
                      <a:rPr lang="en-US" sz="1800"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180</m:t>
                        </m:r>
                      </m:num>
                      <m:den>
                        <m:r>
                          <a:rPr lang="en-US" sz="1800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1800">
                        <a:effectLst/>
                        <a:latin typeface="+mn-lt"/>
                        <a:ea typeface="Times New Roman" panose="02020603050405020304" pitchFamily="18" charset="0"/>
                      </a:rPr>
                      <m:t>=60 (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Times New Roman" panose="02020603050405020304" pitchFamily="18" charset="0"/>
                      </a:rPr>
                      <m:t>km</m:t>
                    </m:r>
                    <m:r>
                      <a:rPr lang="en-US" sz="1800">
                        <a:effectLst/>
                        <a:latin typeface="+mn-lt"/>
                        <a:ea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Times New Roman" panose="02020603050405020304" pitchFamily="18" charset="0"/>
                      </a:rPr>
                      <m:t>h</m:t>
                    </m:r>
                    <m:r>
                      <a:rPr lang="en-US" sz="1800">
                        <a:effectLst/>
                        <a:latin typeface="+mn-lt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v</m:t>
                    </m:r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t</m:t>
                    </m:r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là hàm biểu thị vận tốc của xe tại thời điểm t.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Tại thời điểm xuất phát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t</m:t>
                        </m:r>
                      </m:e>
                      <m:sub>
                        <m: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, vận tốc của xe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v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nên có một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t</m:t>
                        </m:r>
                      </m:e>
                      <m:sub>
                        <m: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xe chạy với vận tốc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v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&gt;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a</m:t>
                        </m:r>
                      </m:sub>
                    </m:sSub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Xét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t</m:t>
                        </m:r>
                      </m:e>
                    </m:d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v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t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, rõ ràng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t</m:t>
                        </m:r>
                      </m:e>
                    </m:d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là hàm số liên tục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0</m:t>
                            </m:r>
                          </m:sub>
                        </m:sSub>
                        <m: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;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a</m:t>
                        </m:r>
                      </m:sub>
                    </m:sSub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&lt;0,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v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a</m:t>
                        </m:r>
                      </m:sub>
                    </m:sSub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&gt;0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(do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v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b>
                            <m: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&gt;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⇒</m:t>
                    </m:r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∃ 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t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∗</m:t>
                        </m:r>
                      </m:sup>
                    </m:sSup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∈(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t</m:t>
                        </m:r>
                      </m:e>
                      <m:sub>
                        <m: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t</m:t>
                        </m:r>
                      </m:e>
                      <m:sub>
                        <m: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sub>
                    </m:sSub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để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t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⇒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v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sub>
                    </m:sSub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=0⟺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v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sub>
                    </m:sSub>
                    <m:r>
                      <a:rPr lang="en-US" sz="18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=60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4" y="1366111"/>
                <a:ext cx="7929764" cy="3600986"/>
              </a:xfrm>
              <a:prstGeom prst="rect">
                <a:avLst/>
              </a:prstGeom>
              <a:blipFill>
                <a:blip r:embed="rId4"/>
                <a:stretch>
                  <a:fillRect l="-692" b="-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" grpId="0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6" name="Google Shape;2546;p53"/>
          <p:cNvGrpSpPr/>
          <p:nvPr/>
        </p:nvGrpSpPr>
        <p:grpSpPr>
          <a:xfrm rot="-5399675">
            <a:off x="1174931" y="4075211"/>
            <a:ext cx="616313" cy="686914"/>
            <a:chOff x="-246512" y="2165012"/>
            <a:chExt cx="582251" cy="648951"/>
          </a:xfrm>
        </p:grpSpPr>
        <p:sp>
          <p:nvSpPr>
            <p:cNvPr id="2547" name="Google Shape;2547;p53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3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3"/>
          <p:cNvGrpSpPr/>
          <p:nvPr/>
        </p:nvGrpSpPr>
        <p:grpSpPr>
          <a:xfrm rot="3844007">
            <a:off x="331967" y="3648354"/>
            <a:ext cx="628613" cy="674640"/>
            <a:chOff x="-65178" y="1702099"/>
            <a:chExt cx="593880" cy="637338"/>
          </a:xfrm>
        </p:grpSpPr>
        <p:sp>
          <p:nvSpPr>
            <p:cNvPr id="2550" name="Google Shape;2550;p53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3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9" name="Google Shape;2569;p53"/>
          <p:cNvGrpSpPr/>
          <p:nvPr/>
        </p:nvGrpSpPr>
        <p:grpSpPr>
          <a:xfrm rot="-1219787" flipH="1">
            <a:off x="7919412" y="173936"/>
            <a:ext cx="1373639" cy="2076720"/>
            <a:chOff x="605725" y="1160127"/>
            <a:chExt cx="527272" cy="797150"/>
          </a:xfrm>
        </p:grpSpPr>
        <p:sp>
          <p:nvSpPr>
            <p:cNvPr id="2570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2074;p37"/>
          <p:cNvSpPr txBox="1">
            <a:spLocks noGrp="1"/>
          </p:cNvSpPr>
          <p:nvPr>
            <p:ph type="title"/>
          </p:nvPr>
        </p:nvSpPr>
        <p:spPr>
          <a:xfrm>
            <a:off x="2341235" y="684999"/>
            <a:ext cx="4213642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5500" smtClean="0">
                <a:latin typeface="+mj-lt"/>
              </a:rPr>
              <a:t>LUYỆN TẬP</a:t>
            </a:r>
            <a:endParaRPr lang="en-US" sz="550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06626" y="2921390"/>
            <a:ext cx="4500439" cy="159026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59"/>
            <a:ext cx="91440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24" y="517793"/>
            <a:ext cx="3095738" cy="3084723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547" y="62314"/>
            <a:ext cx="421166" cy="4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24927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684" y="310167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7" y="140456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8129" y="589607"/>
            <a:ext cx="8272859" cy="16299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058583" y="343075"/>
                <a:ext cx="6950638" cy="1753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hàm số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3−</m:t>
                                </m:r>
                                <m:r>
                                  <a:rPr lang="fr-FR" sz="2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0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r-FR" sz="20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fr-FR" sz="20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+1</m:t>
                                    </m:r>
                                  </m:e>
                                </m:rad>
                                <m:r>
                                  <a:rPr lang="fr-FR" sz="2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</m:t>
                                </m:r>
                              </m:den>
                            </m:f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,   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≠3</m:t>
                            </m:r>
                          </m:e>
                          <m:e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,  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  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. Hàm số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=3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𝑚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bằng ?</a:t>
                </a:r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583" y="343075"/>
                <a:ext cx="6950638" cy="1753109"/>
              </a:xfrm>
              <a:prstGeom prst="rect">
                <a:avLst/>
              </a:prstGeom>
              <a:blipFill>
                <a:blip r:embed="rId11"/>
                <a:stretch>
                  <a:fillRect l="-965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88131" y="2750767"/>
            <a:ext cx="4127087" cy="7116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33902" y="3881539"/>
            <a:ext cx="4127087" cy="7055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6358" y="2855458"/>
            <a:ext cx="36429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000" smtClean="0">
                <a:solidFill>
                  <a:prstClr val="white"/>
                </a:solidFill>
              </a:rPr>
              <a:t>- 4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698122" y="3988068"/>
            <a:ext cx="39912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smtClean="0">
                <a:solidFill>
                  <a:prstClr val="white"/>
                </a:solidFill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43588" y="2751560"/>
            <a:ext cx="4127087" cy="7116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78445" y="3892678"/>
            <a:ext cx="4127087" cy="72227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652561" y="2856927"/>
            <a:ext cx="38958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smtClean="0">
                <a:solidFill>
                  <a:prstClr val="white"/>
                </a:solidFill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75458" y="3999963"/>
            <a:ext cx="3767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smtClean="0">
                <a:solidFill>
                  <a:prstClr val="white"/>
                </a:solidFill>
              </a:rPr>
              <a:t>- 1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6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1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8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2460179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0" name="Google Shape;2020;p36"/>
          <p:cNvGrpSpPr/>
          <p:nvPr/>
        </p:nvGrpSpPr>
        <p:grpSpPr>
          <a:xfrm>
            <a:off x="886213" y="4582061"/>
            <a:ext cx="1820830" cy="2222032"/>
            <a:chOff x="1857650" y="1220225"/>
            <a:chExt cx="286375" cy="349475"/>
          </a:xfrm>
        </p:grpSpPr>
        <p:sp>
          <p:nvSpPr>
            <p:cNvPr id="2021" name="Google Shape;2021;p36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6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6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6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6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6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6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6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6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6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6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6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6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6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6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6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6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6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6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6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6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6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6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6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5" name="Google Shape;2045;p36"/>
          <p:cNvGrpSpPr/>
          <p:nvPr/>
        </p:nvGrpSpPr>
        <p:grpSpPr>
          <a:xfrm>
            <a:off x="-762223" y="3701245"/>
            <a:ext cx="2508519" cy="2790206"/>
            <a:chOff x="1149825" y="1767900"/>
            <a:chExt cx="503375" cy="559900"/>
          </a:xfrm>
        </p:grpSpPr>
        <p:sp>
          <p:nvSpPr>
            <p:cNvPr id="2046" name="Google Shape;2046;p36"/>
            <p:cNvSpPr/>
            <p:nvPr/>
          </p:nvSpPr>
          <p:spPr>
            <a:xfrm>
              <a:off x="1150425" y="1775575"/>
              <a:ext cx="502775" cy="552225"/>
            </a:xfrm>
            <a:custGeom>
              <a:avLst/>
              <a:gdLst/>
              <a:ahLst/>
              <a:cxnLst/>
              <a:rect l="l" t="t" r="r" b="b"/>
              <a:pathLst>
                <a:path w="20111" h="22089" extrusionOk="0">
                  <a:moveTo>
                    <a:pt x="7128" y="0"/>
                  </a:moveTo>
                  <a:cubicBezTo>
                    <a:pt x="7106" y="0"/>
                    <a:pt x="7084" y="1"/>
                    <a:pt x="7061" y="3"/>
                  </a:cubicBezTo>
                  <a:cubicBezTo>
                    <a:pt x="6561" y="3"/>
                    <a:pt x="6109" y="313"/>
                    <a:pt x="5942" y="789"/>
                  </a:cubicBezTo>
                  <a:lnTo>
                    <a:pt x="5775" y="1277"/>
                  </a:lnTo>
                  <a:lnTo>
                    <a:pt x="5716" y="1242"/>
                  </a:lnTo>
                  <a:cubicBezTo>
                    <a:pt x="5704" y="1239"/>
                    <a:pt x="5694" y="1237"/>
                    <a:pt x="5684" y="1237"/>
                  </a:cubicBezTo>
                  <a:cubicBezTo>
                    <a:pt x="5652" y="1237"/>
                    <a:pt x="5627" y="1253"/>
                    <a:pt x="5609" y="1289"/>
                  </a:cubicBezTo>
                  <a:lnTo>
                    <a:pt x="5597" y="1301"/>
                  </a:lnTo>
                  <a:cubicBezTo>
                    <a:pt x="5585" y="1349"/>
                    <a:pt x="5597" y="1396"/>
                    <a:pt x="5644" y="1408"/>
                  </a:cubicBezTo>
                  <a:lnTo>
                    <a:pt x="5704" y="1432"/>
                  </a:lnTo>
                  <a:lnTo>
                    <a:pt x="5239" y="2718"/>
                  </a:lnTo>
                  <a:lnTo>
                    <a:pt x="5180" y="2682"/>
                  </a:lnTo>
                  <a:cubicBezTo>
                    <a:pt x="5169" y="2679"/>
                    <a:pt x="5157" y="2678"/>
                    <a:pt x="5147" y="2678"/>
                  </a:cubicBezTo>
                  <a:cubicBezTo>
                    <a:pt x="5112" y="2678"/>
                    <a:pt x="5082" y="2693"/>
                    <a:pt x="5073" y="2730"/>
                  </a:cubicBezTo>
                  <a:lnTo>
                    <a:pt x="5061" y="2742"/>
                  </a:lnTo>
                  <a:cubicBezTo>
                    <a:pt x="5049" y="2789"/>
                    <a:pt x="5061" y="2837"/>
                    <a:pt x="5108" y="2849"/>
                  </a:cubicBezTo>
                  <a:lnTo>
                    <a:pt x="5168" y="2885"/>
                  </a:lnTo>
                  <a:lnTo>
                    <a:pt x="4704" y="4159"/>
                  </a:lnTo>
                  <a:lnTo>
                    <a:pt x="4644" y="4135"/>
                  </a:lnTo>
                  <a:cubicBezTo>
                    <a:pt x="4631" y="4128"/>
                    <a:pt x="4617" y="4125"/>
                    <a:pt x="4605" y="4125"/>
                  </a:cubicBezTo>
                  <a:cubicBezTo>
                    <a:pt x="4573" y="4125"/>
                    <a:pt x="4546" y="4145"/>
                    <a:pt x="4537" y="4171"/>
                  </a:cubicBezTo>
                  <a:lnTo>
                    <a:pt x="4525" y="4194"/>
                  </a:lnTo>
                  <a:cubicBezTo>
                    <a:pt x="4513" y="4230"/>
                    <a:pt x="4525" y="4278"/>
                    <a:pt x="4573" y="4290"/>
                  </a:cubicBezTo>
                  <a:lnTo>
                    <a:pt x="4632" y="4325"/>
                  </a:lnTo>
                  <a:lnTo>
                    <a:pt x="4168" y="5599"/>
                  </a:lnTo>
                  <a:lnTo>
                    <a:pt x="4108" y="5575"/>
                  </a:lnTo>
                  <a:cubicBezTo>
                    <a:pt x="4097" y="5573"/>
                    <a:pt x="4086" y="5571"/>
                    <a:pt x="4075" y="5571"/>
                  </a:cubicBezTo>
                  <a:cubicBezTo>
                    <a:pt x="4040" y="5571"/>
                    <a:pt x="4010" y="5587"/>
                    <a:pt x="4001" y="5623"/>
                  </a:cubicBezTo>
                  <a:lnTo>
                    <a:pt x="3989" y="5635"/>
                  </a:lnTo>
                  <a:cubicBezTo>
                    <a:pt x="3977" y="5683"/>
                    <a:pt x="3989" y="5718"/>
                    <a:pt x="4037" y="5742"/>
                  </a:cubicBezTo>
                  <a:lnTo>
                    <a:pt x="4096" y="5766"/>
                  </a:lnTo>
                  <a:lnTo>
                    <a:pt x="3632" y="7052"/>
                  </a:lnTo>
                  <a:lnTo>
                    <a:pt x="3573" y="7016"/>
                  </a:lnTo>
                  <a:cubicBezTo>
                    <a:pt x="3561" y="7013"/>
                    <a:pt x="3550" y="7012"/>
                    <a:pt x="3539" y="7012"/>
                  </a:cubicBezTo>
                  <a:cubicBezTo>
                    <a:pt x="3504" y="7012"/>
                    <a:pt x="3474" y="7027"/>
                    <a:pt x="3465" y="7064"/>
                  </a:cubicBezTo>
                  <a:lnTo>
                    <a:pt x="3453" y="7076"/>
                  </a:lnTo>
                  <a:cubicBezTo>
                    <a:pt x="3442" y="7123"/>
                    <a:pt x="3453" y="7171"/>
                    <a:pt x="3501" y="7183"/>
                  </a:cubicBezTo>
                  <a:lnTo>
                    <a:pt x="3561" y="7207"/>
                  </a:lnTo>
                  <a:lnTo>
                    <a:pt x="3096" y="8492"/>
                  </a:lnTo>
                  <a:lnTo>
                    <a:pt x="3037" y="8457"/>
                  </a:lnTo>
                  <a:cubicBezTo>
                    <a:pt x="3026" y="8454"/>
                    <a:pt x="3014" y="8452"/>
                    <a:pt x="3003" y="8452"/>
                  </a:cubicBezTo>
                  <a:cubicBezTo>
                    <a:pt x="2969" y="8452"/>
                    <a:pt x="2939" y="8468"/>
                    <a:pt x="2930" y="8504"/>
                  </a:cubicBezTo>
                  <a:lnTo>
                    <a:pt x="2918" y="8516"/>
                  </a:lnTo>
                  <a:cubicBezTo>
                    <a:pt x="2906" y="8564"/>
                    <a:pt x="2918" y="8612"/>
                    <a:pt x="2965" y="8623"/>
                  </a:cubicBezTo>
                  <a:lnTo>
                    <a:pt x="3025" y="8659"/>
                  </a:lnTo>
                  <a:lnTo>
                    <a:pt x="2561" y="9933"/>
                  </a:lnTo>
                  <a:lnTo>
                    <a:pt x="2501" y="9909"/>
                  </a:lnTo>
                  <a:cubicBezTo>
                    <a:pt x="2488" y="9903"/>
                    <a:pt x="2474" y="9900"/>
                    <a:pt x="2462" y="9900"/>
                  </a:cubicBezTo>
                  <a:cubicBezTo>
                    <a:pt x="2430" y="9900"/>
                    <a:pt x="2402" y="9919"/>
                    <a:pt x="2394" y="9945"/>
                  </a:cubicBezTo>
                  <a:lnTo>
                    <a:pt x="2382" y="9969"/>
                  </a:lnTo>
                  <a:cubicBezTo>
                    <a:pt x="2370" y="10005"/>
                    <a:pt x="2382" y="10052"/>
                    <a:pt x="2430" y="10064"/>
                  </a:cubicBezTo>
                  <a:lnTo>
                    <a:pt x="2489" y="10100"/>
                  </a:lnTo>
                  <a:lnTo>
                    <a:pt x="2025" y="11374"/>
                  </a:lnTo>
                  <a:lnTo>
                    <a:pt x="1965" y="11350"/>
                  </a:lnTo>
                  <a:cubicBezTo>
                    <a:pt x="1954" y="11347"/>
                    <a:pt x="1943" y="11346"/>
                    <a:pt x="1932" y="11346"/>
                  </a:cubicBezTo>
                  <a:cubicBezTo>
                    <a:pt x="1897" y="11346"/>
                    <a:pt x="1867" y="11361"/>
                    <a:pt x="1858" y="11398"/>
                  </a:cubicBezTo>
                  <a:lnTo>
                    <a:pt x="1846" y="11409"/>
                  </a:lnTo>
                  <a:cubicBezTo>
                    <a:pt x="1834" y="11457"/>
                    <a:pt x="1846" y="11493"/>
                    <a:pt x="1894" y="11517"/>
                  </a:cubicBezTo>
                  <a:lnTo>
                    <a:pt x="1953" y="11540"/>
                  </a:lnTo>
                  <a:lnTo>
                    <a:pt x="1489" y="12826"/>
                  </a:lnTo>
                  <a:lnTo>
                    <a:pt x="1429" y="12791"/>
                  </a:lnTo>
                  <a:cubicBezTo>
                    <a:pt x="1418" y="12788"/>
                    <a:pt x="1407" y="12786"/>
                    <a:pt x="1396" y="12786"/>
                  </a:cubicBezTo>
                  <a:cubicBezTo>
                    <a:pt x="1361" y="12786"/>
                    <a:pt x="1331" y="12802"/>
                    <a:pt x="1322" y="12838"/>
                  </a:cubicBezTo>
                  <a:lnTo>
                    <a:pt x="1310" y="12850"/>
                  </a:lnTo>
                  <a:cubicBezTo>
                    <a:pt x="1298" y="12898"/>
                    <a:pt x="1310" y="12945"/>
                    <a:pt x="1358" y="12957"/>
                  </a:cubicBezTo>
                  <a:lnTo>
                    <a:pt x="1418" y="12981"/>
                  </a:lnTo>
                  <a:lnTo>
                    <a:pt x="953" y="14267"/>
                  </a:lnTo>
                  <a:lnTo>
                    <a:pt x="894" y="14231"/>
                  </a:lnTo>
                  <a:cubicBezTo>
                    <a:pt x="882" y="14228"/>
                    <a:pt x="871" y="14227"/>
                    <a:pt x="860" y="14227"/>
                  </a:cubicBezTo>
                  <a:cubicBezTo>
                    <a:pt x="826" y="14227"/>
                    <a:pt x="796" y="14243"/>
                    <a:pt x="786" y="14279"/>
                  </a:cubicBezTo>
                  <a:lnTo>
                    <a:pt x="775" y="14291"/>
                  </a:lnTo>
                  <a:cubicBezTo>
                    <a:pt x="763" y="14338"/>
                    <a:pt x="775" y="14386"/>
                    <a:pt x="822" y="14398"/>
                  </a:cubicBezTo>
                  <a:lnTo>
                    <a:pt x="882" y="14434"/>
                  </a:lnTo>
                  <a:lnTo>
                    <a:pt x="417" y="15708"/>
                  </a:lnTo>
                  <a:lnTo>
                    <a:pt x="358" y="15684"/>
                  </a:lnTo>
                  <a:cubicBezTo>
                    <a:pt x="345" y="15677"/>
                    <a:pt x="331" y="15674"/>
                    <a:pt x="319" y="15674"/>
                  </a:cubicBezTo>
                  <a:cubicBezTo>
                    <a:pt x="286" y="15674"/>
                    <a:pt x="259" y="15694"/>
                    <a:pt x="251" y="15720"/>
                  </a:cubicBezTo>
                  <a:lnTo>
                    <a:pt x="239" y="15743"/>
                  </a:lnTo>
                  <a:cubicBezTo>
                    <a:pt x="227" y="15779"/>
                    <a:pt x="239" y="15827"/>
                    <a:pt x="286" y="15839"/>
                  </a:cubicBezTo>
                  <a:lnTo>
                    <a:pt x="346" y="15874"/>
                  </a:lnTo>
                  <a:lnTo>
                    <a:pt x="179" y="16351"/>
                  </a:lnTo>
                  <a:cubicBezTo>
                    <a:pt x="1" y="16839"/>
                    <a:pt x="167" y="17363"/>
                    <a:pt x="548" y="17672"/>
                  </a:cubicBezTo>
                  <a:cubicBezTo>
                    <a:pt x="656" y="17767"/>
                    <a:pt x="775" y="17827"/>
                    <a:pt x="906" y="17863"/>
                  </a:cubicBezTo>
                  <a:lnTo>
                    <a:pt x="12145" y="21851"/>
                  </a:lnTo>
                  <a:lnTo>
                    <a:pt x="12157" y="21851"/>
                  </a:lnTo>
                  <a:lnTo>
                    <a:pt x="12288" y="21899"/>
                  </a:lnTo>
                  <a:lnTo>
                    <a:pt x="12431" y="21947"/>
                  </a:lnTo>
                  <a:lnTo>
                    <a:pt x="12621" y="22018"/>
                  </a:lnTo>
                  <a:cubicBezTo>
                    <a:pt x="12751" y="22066"/>
                    <a:pt x="12884" y="22089"/>
                    <a:pt x="13016" y="22089"/>
                  </a:cubicBezTo>
                  <a:cubicBezTo>
                    <a:pt x="13501" y="22089"/>
                    <a:pt x="13965" y="21779"/>
                    <a:pt x="14133" y="21292"/>
                  </a:cubicBezTo>
                  <a:lnTo>
                    <a:pt x="19706" y="5623"/>
                  </a:lnTo>
                  <a:cubicBezTo>
                    <a:pt x="20110" y="5123"/>
                    <a:pt x="19777" y="4444"/>
                    <a:pt x="19170" y="4218"/>
                  </a:cubicBezTo>
                  <a:lnTo>
                    <a:pt x="18979" y="4147"/>
                  </a:lnTo>
                  <a:lnTo>
                    <a:pt x="18848" y="4099"/>
                  </a:lnTo>
                  <a:lnTo>
                    <a:pt x="18705" y="4051"/>
                  </a:lnTo>
                  <a:lnTo>
                    <a:pt x="18693" y="4051"/>
                  </a:lnTo>
                  <a:lnTo>
                    <a:pt x="7454" y="63"/>
                  </a:lnTo>
                  <a:cubicBezTo>
                    <a:pt x="7345" y="23"/>
                    <a:pt x="7237" y="0"/>
                    <a:pt x="7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6"/>
            <p:cNvSpPr/>
            <p:nvPr/>
          </p:nvSpPr>
          <p:spPr>
            <a:xfrm>
              <a:off x="1160550" y="1771925"/>
              <a:ext cx="486700" cy="551125"/>
            </a:xfrm>
            <a:custGeom>
              <a:avLst/>
              <a:gdLst/>
              <a:ahLst/>
              <a:cxnLst/>
              <a:rect l="l" t="t" r="r" b="b"/>
              <a:pathLst>
                <a:path w="19468" h="22045" extrusionOk="0">
                  <a:moveTo>
                    <a:pt x="6907" y="1"/>
                  </a:moveTo>
                  <a:cubicBezTo>
                    <a:pt x="6419" y="1"/>
                    <a:pt x="5955" y="310"/>
                    <a:pt x="5775" y="792"/>
                  </a:cubicBezTo>
                  <a:lnTo>
                    <a:pt x="203" y="16461"/>
                  </a:lnTo>
                  <a:cubicBezTo>
                    <a:pt x="0" y="17080"/>
                    <a:pt x="322" y="17759"/>
                    <a:pt x="941" y="17985"/>
                  </a:cubicBezTo>
                  <a:lnTo>
                    <a:pt x="12169" y="21973"/>
                  </a:lnTo>
                  <a:cubicBezTo>
                    <a:pt x="12301" y="22022"/>
                    <a:pt x="12435" y="22044"/>
                    <a:pt x="12568" y="22044"/>
                  </a:cubicBezTo>
                  <a:cubicBezTo>
                    <a:pt x="13057" y="22044"/>
                    <a:pt x="13515" y="21734"/>
                    <a:pt x="13693" y="21247"/>
                  </a:cubicBezTo>
                  <a:lnTo>
                    <a:pt x="19253" y="5567"/>
                  </a:lnTo>
                  <a:cubicBezTo>
                    <a:pt x="19467" y="4959"/>
                    <a:pt x="19134" y="4269"/>
                    <a:pt x="18527" y="4055"/>
                  </a:cubicBezTo>
                  <a:lnTo>
                    <a:pt x="7287" y="66"/>
                  </a:lnTo>
                  <a:cubicBezTo>
                    <a:pt x="7162" y="22"/>
                    <a:pt x="7034" y="1"/>
                    <a:pt x="69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6"/>
            <p:cNvSpPr/>
            <p:nvPr/>
          </p:nvSpPr>
          <p:spPr>
            <a:xfrm>
              <a:off x="1155775" y="1770150"/>
              <a:ext cx="486700" cy="551000"/>
            </a:xfrm>
            <a:custGeom>
              <a:avLst/>
              <a:gdLst/>
              <a:ahLst/>
              <a:cxnLst/>
              <a:rect l="l" t="t" r="r" b="b"/>
              <a:pathLst>
                <a:path w="19468" h="22040" extrusionOk="0">
                  <a:moveTo>
                    <a:pt x="6906" y="0"/>
                  </a:moveTo>
                  <a:cubicBezTo>
                    <a:pt x="6415" y="0"/>
                    <a:pt x="5943" y="310"/>
                    <a:pt x="5764" y="792"/>
                  </a:cubicBezTo>
                  <a:lnTo>
                    <a:pt x="203" y="16460"/>
                  </a:lnTo>
                  <a:cubicBezTo>
                    <a:pt x="1" y="17068"/>
                    <a:pt x="322" y="17758"/>
                    <a:pt x="930" y="17984"/>
                  </a:cubicBezTo>
                  <a:lnTo>
                    <a:pt x="12169" y="21973"/>
                  </a:lnTo>
                  <a:cubicBezTo>
                    <a:pt x="12297" y="22018"/>
                    <a:pt x="12428" y="22039"/>
                    <a:pt x="12558" y="22039"/>
                  </a:cubicBezTo>
                  <a:cubicBezTo>
                    <a:pt x="13046" y="22039"/>
                    <a:pt x="13515" y="21738"/>
                    <a:pt x="13693" y="21259"/>
                  </a:cubicBezTo>
                  <a:lnTo>
                    <a:pt x="19253" y="5566"/>
                  </a:lnTo>
                  <a:cubicBezTo>
                    <a:pt x="19468" y="4959"/>
                    <a:pt x="19134" y="4268"/>
                    <a:pt x="18527" y="4042"/>
                  </a:cubicBezTo>
                  <a:lnTo>
                    <a:pt x="7288" y="66"/>
                  </a:lnTo>
                  <a:cubicBezTo>
                    <a:pt x="7162" y="21"/>
                    <a:pt x="7034" y="0"/>
                    <a:pt x="6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6"/>
            <p:cNvSpPr/>
            <p:nvPr/>
          </p:nvSpPr>
          <p:spPr>
            <a:xfrm>
              <a:off x="1152225" y="1768950"/>
              <a:ext cx="486675" cy="551125"/>
            </a:xfrm>
            <a:custGeom>
              <a:avLst/>
              <a:gdLst/>
              <a:ahLst/>
              <a:cxnLst/>
              <a:rect l="l" t="t" r="r" b="b"/>
              <a:pathLst>
                <a:path w="19467" h="22045" extrusionOk="0">
                  <a:moveTo>
                    <a:pt x="6917" y="1"/>
                  </a:moveTo>
                  <a:cubicBezTo>
                    <a:pt x="6426" y="1"/>
                    <a:pt x="5954" y="310"/>
                    <a:pt x="5775" y="792"/>
                  </a:cubicBezTo>
                  <a:lnTo>
                    <a:pt x="214" y="16461"/>
                  </a:lnTo>
                  <a:cubicBezTo>
                    <a:pt x="0" y="17080"/>
                    <a:pt x="333" y="17759"/>
                    <a:pt x="941" y="17985"/>
                  </a:cubicBezTo>
                  <a:lnTo>
                    <a:pt x="12180" y="21973"/>
                  </a:lnTo>
                  <a:cubicBezTo>
                    <a:pt x="12310" y="22022"/>
                    <a:pt x="12443" y="22044"/>
                    <a:pt x="12575" y="22044"/>
                  </a:cubicBezTo>
                  <a:cubicBezTo>
                    <a:pt x="13060" y="22044"/>
                    <a:pt x="13524" y="21734"/>
                    <a:pt x="13692" y="21247"/>
                  </a:cubicBezTo>
                  <a:lnTo>
                    <a:pt x="19264" y="5567"/>
                  </a:lnTo>
                  <a:cubicBezTo>
                    <a:pt x="19467" y="4959"/>
                    <a:pt x="19145" y="4269"/>
                    <a:pt x="18538" y="4055"/>
                  </a:cubicBezTo>
                  <a:lnTo>
                    <a:pt x="7299" y="66"/>
                  </a:lnTo>
                  <a:cubicBezTo>
                    <a:pt x="7173" y="22"/>
                    <a:pt x="7045" y="1"/>
                    <a:pt x="6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6"/>
            <p:cNvSpPr/>
            <p:nvPr/>
          </p:nvSpPr>
          <p:spPr>
            <a:xfrm>
              <a:off x="1149825" y="1767900"/>
              <a:ext cx="171175" cy="444425"/>
            </a:xfrm>
            <a:custGeom>
              <a:avLst/>
              <a:gdLst/>
              <a:ahLst/>
              <a:cxnLst/>
              <a:rect l="l" t="t" r="r" b="b"/>
              <a:pathLst>
                <a:path w="6847" h="17777" extrusionOk="0">
                  <a:moveTo>
                    <a:pt x="6847" y="1"/>
                  </a:moveTo>
                  <a:cubicBezTo>
                    <a:pt x="6347" y="1"/>
                    <a:pt x="5894" y="298"/>
                    <a:pt x="5728" y="775"/>
                  </a:cubicBezTo>
                  <a:lnTo>
                    <a:pt x="156" y="16443"/>
                  </a:lnTo>
                  <a:cubicBezTo>
                    <a:pt x="1" y="16943"/>
                    <a:pt x="156" y="17455"/>
                    <a:pt x="537" y="17777"/>
                  </a:cubicBezTo>
                  <a:lnTo>
                    <a:pt x="68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6"/>
            <p:cNvSpPr/>
            <p:nvPr/>
          </p:nvSpPr>
          <p:spPr>
            <a:xfrm>
              <a:off x="1163225" y="1767900"/>
              <a:ext cx="472100" cy="550825"/>
            </a:xfrm>
            <a:custGeom>
              <a:avLst/>
              <a:gdLst/>
              <a:ahLst/>
              <a:cxnLst/>
              <a:rect l="l" t="t" r="r" b="b"/>
              <a:pathLst>
                <a:path w="18884" h="22033" extrusionOk="0">
                  <a:moveTo>
                    <a:pt x="6311" y="1"/>
                  </a:moveTo>
                  <a:lnTo>
                    <a:pt x="1" y="17789"/>
                  </a:lnTo>
                  <a:cubicBezTo>
                    <a:pt x="96" y="17860"/>
                    <a:pt x="215" y="17932"/>
                    <a:pt x="358" y="17979"/>
                  </a:cubicBezTo>
                  <a:lnTo>
                    <a:pt x="11585" y="21968"/>
                  </a:lnTo>
                  <a:cubicBezTo>
                    <a:pt x="11713" y="22012"/>
                    <a:pt x="11843" y="22033"/>
                    <a:pt x="11972" y="22033"/>
                  </a:cubicBezTo>
                  <a:cubicBezTo>
                    <a:pt x="12465" y="22033"/>
                    <a:pt x="12930" y="21723"/>
                    <a:pt x="13109" y="21241"/>
                  </a:cubicBezTo>
                  <a:lnTo>
                    <a:pt x="18670" y="5573"/>
                  </a:lnTo>
                  <a:cubicBezTo>
                    <a:pt x="18884" y="4954"/>
                    <a:pt x="18574" y="4275"/>
                    <a:pt x="17943" y="4049"/>
                  </a:cubicBezTo>
                  <a:lnTo>
                    <a:pt x="6704" y="60"/>
                  </a:lnTo>
                  <a:cubicBezTo>
                    <a:pt x="6573" y="13"/>
                    <a:pt x="6442" y="1"/>
                    <a:pt x="6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6"/>
            <p:cNvSpPr/>
            <p:nvPr/>
          </p:nvSpPr>
          <p:spPr>
            <a:xfrm>
              <a:off x="1337350" y="1853325"/>
              <a:ext cx="204525" cy="136050"/>
            </a:xfrm>
            <a:custGeom>
              <a:avLst/>
              <a:gdLst/>
              <a:ahLst/>
              <a:cxnLst/>
              <a:rect l="l" t="t" r="r" b="b"/>
              <a:pathLst>
                <a:path w="8181" h="5442" extrusionOk="0">
                  <a:moveTo>
                    <a:pt x="1025" y="1"/>
                  </a:moveTo>
                  <a:lnTo>
                    <a:pt x="1" y="2906"/>
                  </a:lnTo>
                  <a:lnTo>
                    <a:pt x="7156" y="5442"/>
                  </a:lnTo>
                  <a:lnTo>
                    <a:pt x="8180" y="2537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6"/>
            <p:cNvSpPr/>
            <p:nvPr/>
          </p:nvSpPr>
          <p:spPr>
            <a:xfrm>
              <a:off x="1326350" y="1938175"/>
              <a:ext cx="184875" cy="80675"/>
            </a:xfrm>
            <a:custGeom>
              <a:avLst/>
              <a:gdLst/>
              <a:ahLst/>
              <a:cxnLst/>
              <a:rect l="l" t="t" r="r" b="b"/>
              <a:pathLst>
                <a:path w="7395" h="3227" extrusionOk="0">
                  <a:moveTo>
                    <a:pt x="238" y="0"/>
                  </a:moveTo>
                  <a:lnTo>
                    <a:pt x="0" y="691"/>
                  </a:lnTo>
                  <a:lnTo>
                    <a:pt x="7156" y="3227"/>
                  </a:lnTo>
                  <a:lnTo>
                    <a:pt x="7394" y="254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6"/>
            <p:cNvSpPr/>
            <p:nvPr/>
          </p:nvSpPr>
          <p:spPr>
            <a:xfrm>
              <a:off x="1293900" y="1800675"/>
              <a:ext cx="11625" cy="10700"/>
            </a:xfrm>
            <a:custGeom>
              <a:avLst/>
              <a:gdLst/>
              <a:ahLst/>
              <a:cxnLst/>
              <a:rect l="l" t="t" r="r" b="b"/>
              <a:pathLst>
                <a:path w="465" h="428" extrusionOk="0">
                  <a:moveTo>
                    <a:pt x="246" y="1"/>
                  </a:moveTo>
                  <a:cubicBezTo>
                    <a:pt x="159" y="1"/>
                    <a:pt x="74" y="56"/>
                    <a:pt x="36" y="142"/>
                  </a:cubicBezTo>
                  <a:cubicBezTo>
                    <a:pt x="0" y="249"/>
                    <a:pt x="72" y="380"/>
                    <a:pt x="167" y="416"/>
                  </a:cubicBezTo>
                  <a:cubicBezTo>
                    <a:pt x="190" y="424"/>
                    <a:pt x="214" y="428"/>
                    <a:pt x="238" y="428"/>
                  </a:cubicBezTo>
                  <a:cubicBezTo>
                    <a:pt x="323" y="428"/>
                    <a:pt x="404" y="378"/>
                    <a:pt x="441" y="285"/>
                  </a:cubicBezTo>
                  <a:cubicBezTo>
                    <a:pt x="465" y="178"/>
                    <a:pt x="405" y="59"/>
                    <a:pt x="310" y="11"/>
                  </a:cubicBezTo>
                  <a:cubicBezTo>
                    <a:pt x="289" y="4"/>
                    <a:pt x="267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6"/>
            <p:cNvSpPr/>
            <p:nvPr/>
          </p:nvSpPr>
          <p:spPr>
            <a:xfrm>
              <a:off x="1283775" y="1799075"/>
              <a:ext cx="18175" cy="9125"/>
            </a:xfrm>
            <a:custGeom>
              <a:avLst/>
              <a:gdLst/>
              <a:ahLst/>
              <a:cxnLst/>
              <a:rect l="l" t="t" r="r" b="b"/>
              <a:pathLst>
                <a:path w="727" h="365" extrusionOk="0">
                  <a:moveTo>
                    <a:pt x="106" y="1"/>
                  </a:moveTo>
                  <a:cubicBezTo>
                    <a:pt x="65" y="1"/>
                    <a:pt x="22" y="24"/>
                    <a:pt x="13" y="63"/>
                  </a:cubicBezTo>
                  <a:cubicBezTo>
                    <a:pt x="1" y="111"/>
                    <a:pt x="24" y="171"/>
                    <a:pt x="72" y="183"/>
                  </a:cubicBezTo>
                  <a:lnTo>
                    <a:pt x="596" y="361"/>
                  </a:lnTo>
                  <a:cubicBezTo>
                    <a:pt x="602" y="363"/>
                    <a:pt x="609" y="364"/>
                    <a:pt x="616" y="364"/>
                  </a:cubicBezTo>
                  <a:cubicBezTo>
                    <a:pt x="651" y="364"/>
                    <a:pt x="695" y="341"/>
                    <a:pt x="715" y="302"/>
                  </a:cubicBezTo>
                  <a:cubicBezTo>
                    <a:pt x="727" y="254"/>
                    <a:pt x="715" y="194"/>
                    <a:pt x="656" y="183"/>
                  </a:cubicBezTo>
                  <a:lnTo>
                    <a:pt x="132" y="4"/>
                  </a:lnTo>
                  <a:cubicBezTo>
                    <a:pt x="123" y="2"/>
                    <a:pt x="115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6"/>
            <p:cNvSpPr/>
            <p:nvPr/>
          </p:nvSpPr>
          <p:spPr>
            <a:xfrm>
              <a:off x="1281400" y="1837000"/>
              <a:ext cx="11625" cy="10375"/>
            </a:xfrm>
            <a:custGeom>
              <a:avLst/>
              <a:gdLst/>
              <a:ahLst/>
              <a:cxnLst/>
              <a:rect l="l" t="t" r="r" b="b"/>
              <a:pathLst>
                <a:path w="465" h="415" extrusionOk="0">
                  <a:moveTo>
                    <a:pt x="228" y="1"/>
                  </a:moveTo>
                  <a:cubicBezTo>
                    <a:pt x="135" y="1"/>
                    <a:pt x="53" y="56"/>
                    <a:pt x="24" y="142"/>
                  </a:cubicBezTo>
                  <a:cubicBezTo>
                    <a:pt x="0" y="237"/>
                    <a:pt x="60" y="356"/>
                    <a:pt x="167" y="404"/>
                  </a:cubicBezTo>
                  <a:cubicBezTo>
                    <a:pt x="186" y="411"/>
                    <a:pt x="206" y="414"/>
                    <a:pt x="226" y="414"/>
                  </a:cubicBezTo>
                  <a:cubicBezTo>
                    <a:pt x="307" y="414"/>
                    <a:pt x="391" y="359"/>
                    <a:pt x="429" y="273"/>
                  </a:cubicBezTo>
                  <a:cubicBezTo>
                    <a:pt x="465" y="166"/>
                    <a:pt x="405" y="47"/>
                    <a:pt x="298" y="11"/>
                  </a:cubicBezTo>
                  <a:cubicBezTo>
                    <a:pt x="275" y="4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6"/>
            <p:cNvSpPr/>
            <p:nvPr/>
          </p:nvSpPr>
          <p:spPr>
            <a:xfrm>
              <a:off x="1270975" y="1835575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105" y="1"/>
                  </a:moveTo>
                  <a:cubicBezTo>
                    <a:pt x="72" y="1"/>
                    <a:pt x="31" y="31"/>
                    <a:pt x="13" y="68"/>
                  </a:cubicBezTo>
                  <a:cubicBezTo>
                    <a:pt x="1" y="104"/>
                    <a:pt x="25" y="163"/>
                    <a:pt x="72" y="187"/>
                  </a:cubicBezTo>
                  <a:lnTo>
                    <a:pt x="596" y="366"/>
                  </a:lnTo>
                  <a:cubicBezTo>
                    <a:pt x="602" y="367"/>
                    <a:pt x="609" y="368"/>
                    <a:pt x="616" y="368"/>
                  </a:cubicBezTo>
                  <a:cubicBezTo>
                    <a:pt x="659" y="368"/>
                    <a:pt x="705" y="337"/>
                    <a:pt x="715" y="306"/>
                  </a:cubicBezTo>
                  <a:cubicBezTo>
                    <a:pt x="727" y="258"/>
                    <a:pt x="703" y="199"/>
                    <a:pt x="656" y="187"/>
                  </a:cubicBezTo>
                  <a:lnTo>
                    <a:pt x="132" y="8"/>
                  </a:lnTo>
                  <a:cubicBezTo>
                    <a:pt x="124" y="3"/>
                    <a:pt x="115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6"/>
            <p:cNvSpPr/>
            <p:nvPr/>
          </p:nvSpPr>
          <p:spPr>
            <a:xfrm>
              <a:off x="1268300" y="1873175"/>
              <a:ext cx="11625" cy="10675"/>
            </a:xfrm>
            <a:custGeom>
              <a:avLst/>
              <a:gdLst/>
              <a:ahLst/>
              <a:cxnLst/>
              <a:rect l="l" t="t" r="r" b="b"/>
              <a:pathLst>
                <a:path w="465" h="427" extrusionOk="0">
                  <a:moveTo>
                    <a:pt x="216" y="0"/>
                  </a:moveTo>
                  <a:cubicBezTo>
                    <a:pt x="129" y="0"/>
                    <a:pt x="54" y="56"/>
                    <a:pt x="36" y="147"/>
                  </a:cubicBezTo>
                  <a:cubicBezTo>
                    <a:pt x="1" y="255"/>
                    <a:pt x="60" y="374"/>
                    <a:pt x="167" y="421"/>
                  </a:cubicBezTo>
                  <a:cubicBezTo>
                    <a:pt x="183" y="425"/>
                    <a:pt x="199" y="427"/>
                    <a:pt x="216" y="427"/>
                  </a:cubicBezTo>
                  <a:cubicBezTo>
                    <a:pt x="308" y="427"/>
                    <a:pt x="399" y="371"/>
                    <a:pt x="429" y="290"/>
                  </a:cubicBezTo>
                  <a:cubicBezTo>
                    <a:pt x="465" y="183"/>
                    <a:pt x="405" y="64"/>
                    <a:pt x="298" y="16"/>
                  </a:cubicBezTo>
                  <a:cubicBezTo>
                    <a:pt x="270" y="5"/>
                    <a:pt x="242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6"/>
            <p:cNvSpPr/>
            <p:nvPr/>
          </p:nvSpPr>
          <p:spPr>
            <a:xfrm>
              <a:off x="1257875" y="1871600"/>
              <a:ext cx="18475" cy="9225"/>
            </a:xfrm>
            <a:custGeom>
              <a:avLst/>
              <a:gdLst/>
              <a:ahLst/>
              <a:cxnLst/>
              <a:rect l="l" t="t" r="r" b="b"/>
              <a:pathLst>
                <a:path w="739" h="369" extrusionOk="0">
                  <a:moveTo>
                    <a:pt x="111" y="0"/>
                  </a:moveTo>
                  <a:cubicBezTo>
                    <a:pt x="72" y="0"/>
                    <a:pt x="34" y="30"/>
                    <a:pt x="25" y="68"/>
                  </a:cubicBezTo>
                  <a:cubicBezTo>
                    <a:pt x="1" y="115"/>
                    <a:pt x="37" y="163"/>
                    <a:pt x="72" y="187"/>
                  </a:cubicBezTo>
                  <a:lnTo>
                    <a:pt x="596" y="365"/>
                  </a:lnTo>
                  <a:cubicBezTo>
                    <a:pt x="604" y="367"/>
                    <a:pt x="613" y="368"/>
                    <a:pt x="621" y="368"/>
                  </a:cubicBezTo>
                  <a:cubicBezTo>
                    <a:pt x="663" y="368"/>
                    <a:pt x="705" y="345"/>
                    <a:pt x="715" y="306"/>
                  </a:cubicBezTo>
                  <a:cubicBezTo>
                    <a:pt x="739" y="258"/>
                    <a:pt x="715" y="210"/>
                    <a:pt x="656" y="187"/>
                  </a:cubicBezTo>
                  <a:lnTo>
                    <a:pt x="144" y="8"/>
                  </a:lnTo>
                  <a:cubicBezTo>
                    <a:pt x="133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6"/>
            <p:cNvSpPr/>
            <p:nvPr/>
          </p:nvSpPr>
          <p:spPr>
            <a:xfrm>
              <a:off x="1255200" y="1909775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1"/>
                  </a:moveTo>
                  <a:cubicBezTo>
                    <a:pt x="151" y="1"/>
                    <a:pt x="73" y="57"/>
                    <a:pt x="36" y="148"/>
                  </a:cubicBezTo>
                  <a:cubicBezTo>
                    <a:pt x="1" y="243"/>
                    <a:pt x="60" y="374"/>
                    <a:pt x="167" y="410"/>
                  </a:cubicBezTo>
                  <a:cubicBezTo>
                    <a:pt x="188" y="417"/>
                    <a:pt x="210" y="420"/>
                    <a:pt x="231" y="420"/>
                  </a:cubicBezTo>
                  <a:cubicBezTo>
                    <a:pt x="319" y="420"/>
                    <a:pt x="403" y="365"/>
                    <a:pt x="441" y="279"/>
                  </a:cubicBezTo>
                  <a:cubicBezTo>
                    <a:pt x="465" y="172"/>
                    <a:pt x="405" y="53"/>
                    <a:pt x="298" y="17"/>
                  </a:cubicBezTo>
                  <a:cubicBezTo>
                    <a:pt x="276" y="6"/>
                    <a:pt x="25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6"/>
            <p:cNvSpPr/>
            <p:nvPr/>
          </p:nvSpPr>
          <p:spPr>
            <a:xfrm>
              <a:off x="1244775" y="1908025"/>
              <a:ext cx="18500" cy="9225"/>
            </a:xfrm>
            <a:custGeom>
              <a:avLst/>
              <a:gdLst/>
              <a:ahLst/>
              <a:cxnLst/>
              <a:rect l="l" t="t" r="r" b="b"/>
              <a:pathLst>
                <a:path w="740" h="369" extrusionOk="0">
                  <a:moveTo>
                    <a:pt x="119" y="1"/>
                  </a:moveTo>
                  <a:cubicBezTo>
                    <a:pt x="77" y="1"/>
                    <a:pt x="35" y="24"/>
                    <a:pt x="25" y="63"/>
                  </a:cubicBezTo>
                  <a:cubicBezTo>
                    <a:pt x="1" y="111"/>
                    <a:pt x="37" y="170"/>
                    <a:pt x="84" y="182"/>
                  </a:cubicBezTo>
                  <a:lnTo>
                    <a:pt x="596" y="361"/>
                  </a:lnTo>
                  <a:cubicBezTo>
                    <a:pt x="607" y="366"/>
                    <a:pt x="618" y="368"/>
                    <a:pt x="629" y="368"/>
                  </a:cubicBezTo>
                  <a:cubicBezTo>
                    <a:pt x="668" y="368"/>
                    <a:pt x="706" y="338"/>
                    <a:pt x="715" y="301"/>
                  </a:cubicBezTo>
                  <a:cubicBezTo>
                    <a:pt x="739" y="266"/>
                    <a:pt x="715" y="206"/>
                    <a:pt x="668" y="182"/>
                  </a:cubicBezTo>
                  <a:lnTo>
                    <a:pt x="144" y="4"/>
                  </a:lnTo>
                  <a:cubicBezTo>
                    <a:pt x="136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6"/>
            <p:cNvSpPr/>
            <p:nvPr/>
          </p:nvSpPr>
          <p:spPr>
            <a:xfrm>
              <a:off x="1242700" y="1945950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0"/>
                  </a:moveTo>
                  <a:cubicBezTo>
                    <a:pt x="136" y="0"/>
                    <a:pt x="55" y="56"/>
                    <a:pt x="36" y="142"/>
                  </a:cubicBezTo>
                  <a:cubicBezTo>
                    <a:pt x="1" y="249"/>
                    <a:pt x="60" y="368"/>
                    <a:pt x="167" y="415"/>
                  </a:cubicBezTo>
                  <a:cubicBezTo>
                    <a:pt x="181" y="419"/>
                    <a:pt x="196" y="421"/>
                    <a:pt x="211" y="421"/>
                  </a:cubicBezTo>
                  <a:cubicBezTo>
                    <a:pt x="296" y="421"/>
                    <a:pt x="389" y="364"/>
                    <a:pt x="429" y="273"/>
                  </a:cubicBezTo>
                  <a:cubicBezTo>
                    <a:pt x="465" y="177"/>
                    <a:pt x="405" y="58"/>
                    <a:pt x="298" y="11"/>
                  </a:cubicBezTo>
                  <a:cubicBezTo>
                    <a:pt x="275" y="4"/>
                    <a:pt x="251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6"/>
            <p:cNvSpPr/>
            <p:nvPr/>
          </p:nvSpPr>
          <p:spPr>
            <a:xfrm>
              <a:off x="1232275" y="1944650"/>
              <a:ext cx="18200" cy="9100"/>
            </a:xfrm>
            <a:custGeom>
              <a:avLst/>
              <a:gdLst/>
              <a:ahLst/>
              <a:cxnLst/>
              <a:rect l="l" t="t" r="r" b="b"/>
              <a:pathLst>
                <a:path w="728" h="364" extrusionOk="0">
                  <a:moveTo>
                    <a:pt x="112" y="0"/>
                  </a:moveTo>
                  <a:cubicBezTo>
                    <a:pt x="77" y="0"/>
                    <a:pt x="33" y="23"/>
                    <a:pt x="13" y="63"/>
                  </a:cubicBezTo>
                  <a:cubicBezTo>
                    <a:pt x="1" y="110"/>
                    <a:pt x="25" y="170"/>
                    <a:pt x="72" y="182"/>
                  </a:cubicBezTo>
                  <a:lnTo>
                    <a:pt x="596" y="360"/>
                  </a:lnTo>
                  <a:cubicBezTo>
                    <a:pt x="604" y="362"/>
                    <a:pt x="613" y="363"/>
                    <a:pt x="621" y="363"/>
                  </a:cubicBezTo>
                  <a:cubicBezTo>
                    <a:pt x="663" y="363"/>
                    <a:pt x="705" y="340"/>
                    <a:pt x="715" y="301"/>
                  </a:cubicBezTo>
                  <a:cubicBezTo>
                    <a:pt x="727" y="253"/>
                    <a:pt x="703" y="194"/>
                    <a:pt x="656" y="182"/>
                  </a:cubicBezTo>
                  <a:lnTo>
                    <a:pt x="132" y="3"/>
                  </a:ln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6"/>
            <p:cNvSpPr/>
            <p:nvPr/>
          </p:nvSpPr>
          <p:spPr>
            <a:xfrm>
              <a:off x="1229600" y="1982225"/>
              <a:ext cx="11650" cy="10700"/>
            </a:xfrm>
            <a:custGeom>
              <a:avLst/>
              <a:gdLst/>
              <a:ahLst/>
              <a:cxnLst/>
              <a:rect l="l" t="t" r="r" b="b"/>
              <a:pathLst>
                <a:path w="466" h="428" extrusionOk="0">
                  <a:moveTo>
                    <a:pt x="223" y="1"/>
                  </a:moveTo>
                  <a:cubicBezTo>
                    <a:pt x="133" y="1"/>
                    <a:pt x="55" y="52"/>
                    <a:pt x="36" y="155"/>
                  </a:cubicBezTo>
                  <a:cubicBezTo>
                    <a:pt x="1" y="250"/>
                    <a:pt x="60" y="369"/>
                    <a:pt x="167" y="417"/>
                  </a:cubicBezTo>
                  <a:cubicBezTo>
                    <a:pt x="189" y="424"/>
                    <a:pt x="210" y="427"/>
                    <a:pt x="231" y="427"/>
                  </a:cubicBezTo>
                  <a:cubicBezTo>
                    <a:pt x="318" y="427"/>
                    <a:pt x="401" y="372"/>
                    <a:pt x="429" y="286"/>
                  </a:cubicBezTo>
                  <a:cubicBezTo>
                    <a:pt x="465" y="179"/>
                    <a:pt x="406" y="60"/>
                    <a:pt x="298" y="12"/>
                  </a:cubicBezTo>
                  <a:cubicBezTo>
                    <a:pt x="273" y="5"/>
                    <a:pt x="247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6"/>
            <p:cNvSpPr/>
            <p:nvPr/>
          </p:nvSpPr>
          <p:spPr>
            <a:xfrm>
              <a:off x="1219200" y="1980650"/>
              <a:ext cx="18475" cy="9100"/>
            </a:xfrm>
            <a:custGeom>
              <a:avLst/>
              <a:gdLst/>
              <a:ahLst/>
              <a:cxnLst/>
              <a:rect l="l" t="t" r="r" b="b"/>
              <a:pathLst>
                <a:path w="739" h="364" extrusionOk="0">
                  <a:moveTo>
                    <a:pt x="118" y="1"/>
                  </a:moveTo>
                  <a:cubicBezTo>
                    <a:pt x="76" y="1"/>
                    <a:pt x="34" y="24"/>
                    <a:pt x="24" y="63"/>
                  </a:cubicBezTo>
                  <a:cubicBezTo>
                    <a:pt x="0" y="111"/>
                    <a:pt x="36" y="170"/>
                    <a:pt x="83" y="182"/>
                  </a:cubicBezTo>
                  <a:lnTo>
                    <a:pt x="595" y="361"/>
                  </a:lnTo>
                  <a:cubicBezTo>
                    <a:pt x="603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38" y="254"/>
                    <a:pt x="702" y="218"/>
                    <a:pt x="655" y="182"/>
                  </a:cubicBezTo>
                  <a:lnTo>
                    <a:pt x="143" y="4"/>
                  </a:lnTo>
                  <a:cubicBezTo>
                    <a:pt x="135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6"/>
            <p:cNvSpPr/>
            <p:nvPr/>
          </p:nvSpPr>
          <p:spPr>
            <a:xfrm>
              <a:off x="1216500" y="2018725"/>
              <a:ext cx="11650" cy="10675"/>
            </a:xfrm>
            <a:custGeom>
              <a:avLst/>
              <a:gdLst/>
              <a:ahLst/>
              <a:cxnLst/>
              <a:rect l="l" t="t" r="r" b="b"/>
              <a:pathLst>
                <a:path w="466" h="427" extrusionOk="0">
                  <a:moveTo>
                    <a:pt x="234" y="0"/>
                  </a:moveTo>
                  <a:cubicBezTo>
                    <a:pt x="151" y="0"/>
                    <a:pt x="73" y="56"/>
                    <a:pt x="37" y="148"/>
                  </a:cubicBezTo>
                  <a:cubicBezTo>
                    <a:pt x="1" y="255"/>
                    <a:pt x="60" y="374"/>
                    <a:pt x="168" y="421"/>
                  </a:cubicBezTo>
                  <a:cubicBezTo>
                    <a:pt x="183" y="425"/>
                    <a:pt x="199" y="427"/>
                    <a:pt x="215" y="427"/>
                  </a:cubicBezTo>
                  <a:cubicBezTo>
                    <a:pt x="308" y="427"/>
                    <a:pt x="401" y="370"/>
                    <a:pt x="441" y="279"/>
                  </a:cubicBezTo>
                  <a:cubicBezTo>
                    <a:pt x="465" y="183"/>
                    <a:pt x="406" y="64"/>
                    <a:pt x="310" y="17"/>
                  </a:cubicBezTo>
                  <a:cubicBezTo>
                    <a:pt x="285" y="5"/>
                    <a:pt x="260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6"/>
            <p:cNvSpPr/>
            <p:nvPr/>
          </p:nvSpPr>
          <p:spPr>
            <a:xfrm>
              <a:off x="1206400" y="2017150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99" y="1"/>
                  </a:moveTo>
                  <a:cubicBezTo>
                    <a:pt x="60" y="1"/>
                    <a:pt x="21" y="31"/>
                    <a:pt x="12" y="68"/>
                  </a:cubicBezTo>
                  <a:cubicBezTo>
                    <a:pt x="0" y="103"/>
                    <a:pt x="24" y="163"/>
                    <a:pt x="71" y="187"/>
                  </a:cubicBezTo>
                  <a:lnTo>
                    <a:pt x="595" y="365"/>
                  </a:lnTo>
                  <a:cubicBezTo>
                    <a:pt x="600" y="367"/>
                    <a:pt x="605" y="368"/>
                    <a:pt x="611" y="368"/>
                  </a:cubicBezTo>
                  <a:cubicBezTo>
                    <a:pt x="646" y="368"/>
                    <a:pt x="694" y="337"/>
                    <a:pt x="714" y="306"/>
                  </a:cubicBezTo>
                  <a:cubicBezTo>
                    <a:pt x="726" y="258"/>
                    <a:pt x="714" y="199"/>
                    <a:pt x="655" y="187"/>
                  </a:cubicBezTo>
                  <a:lnTo>
                    <a:pt x="131" y="8"/>
                  </a:ln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6"/>
            <p:cNvSpPr/>
            <p:nvPr/>
          </p:nvSpPr>
          <p:spPr>
            <a:xfrm>
              <a:off x="1204000" y="2055025"/>
              <a:ext cx="11650" cy="10400"/>
            </a:xfrm>
            <a:custGeom>
              <a:avLst/>
              <a:gdLst/>
              <a:ahLst/>
              <a:cxnLst/>
              <a:rect l="l" t="t" r="r" b="b"/>
              <a:pathLst>
                <a:path w="466" h="416" extrusionOk="0">
                  <a:moveTo>
                    <a:pt x="245" y="0"/>
                  </a:moveTo>
                  <a:cubicBezTo>
                    <a:pt x="146" y="0"/>
                    <a:pt x="57" y="55"/>
                    <a:pt x="37" y="136"/>
                  </a:cubicBezTo>
                  <a:cubicBezTo>
                    <a:pt x="1" y="243"/>
                    <a:pt x="60" y="362"/>
                    <a:pt x="167" y="410"/>
                  </a:cubicBezTo>
                  <a:cubicBezTo>
                    <a:pt x="182" y="414"/>
                    <a:pt x="197" y="415"/>
                    <a:pt x="212" y="415"/>
                  </a:cubicBezTo>
                  <a:cubicBezTo>
                    <a:pt x="300" y="415"/>
                    <a:pt x="399" y="360"/>
                    <a:pt x="429" y="279"/>
                  </a:cubicBezTo>
                  <a:cubicBezTo>
                    <a:pt x="465" y="172"/>
                    <a:pt x="406" y="53"/>
                    <a:pt x="298" y="5"/>
                  </a:cubicBezTo>
                  <a:cubicBezTo>
                    <a:pt x="281" y="2"/>
                    <a:pt x="263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6"/>
            <p:cNvSpPr/>
            <p:nvPr/>
          </p:nvSpPr>
          <p:spPr>
            <a:xfrm>
              <a:off x="1193600" y="2053575"/>
              <a:ext cx="18175" cy="9100"/>
            </a:xfrm>
            <a:custGeom>
              <a:avLst/>
              <a:gdLst/>
              <a:ahLst/>
              <a:cxnLst/>
              <a:rect l="l" t="t" r="r" b="b"/>
              <a:pathLst>
                <a:path w="727" h="364" extrusionOk="0">
                  <a:moveTo>
                    <a:pt x="111" y="1"/>
                  </a:moveTo>
                  <a:cubicBezTo>
                    <a:pt x="76" y="1"/>
                    <a:pt x="32" y="24"/>
                    <a:pt x="12" y="63"/>
                  </a:cubicBezTo>
                  <a:cubicBezTo>
                    <a:pt x="0" y="111"/>
                    <a:pt x="36" y="170"/>
                    <a:pt x="72" y="182"/>
                  </a:cubicBezTo>
                  <a:lnTo>
                    <a:pt x="595" y="361"/>
                  </a:lnTo>
                  <a:cubicBezTo>
                    <a:pt x="604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26" y="254"/>
                    <a:pt x="703" y="194"/>
                    <a:pt x="655" y="182"/>
                  </a:cubicBezTo>
                  <a:lnTo>
                    <a:pt x="131" y="4"/>
                  </a:ln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675;p42"/>
          <p:cNvSpPr txBox="1">
            <a:spLocks/>
          </p:cNvSpPr>
          <p:nvPr/>
        </p:nvSpPr>
        <p:spPr>
          <a:xfrm>
            <a:off x="503934" y="648577"/>
            <a:ext cx="8070205" cy="11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0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800">
                <a:solidFill>
                  <a:schemeClr val="tx2">
                    <a:lumMod val="50000"/>
                  </a:schemeClr>
                </a:solidFill>
                <a:latin typeface="+mn-lt"/>
              </a:rPr>
              <a:t>CHƯƠNG V. GIỚI HẠN. </a:t>
            </a:r>
            <a:endParaRPr lang="en-US" sz="380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sz="380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HÀM </a:t>
            </a:r>
            <a:r>
              <a:rPr lang="vi-VN" sz="3800">
                <a:solidFill>
                  <a:schemeClr val="tx2">
                    <a:lumMod val="50000"/>
                  </a:schemeClr>
                </a:solidFill>
                <a:latin typeface="+mn-lt"/>
              </a:rPr>
              <a:t>SỐ LIÊN TỤC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78125" y="2258330"/>
            <a:ext cx="8130698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vi-VN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17: HÀM SỐ LIÊN TỤC </a:t>
            </a:r>
            <a:endParaRPr lang="en-US" sz="38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702" y="423333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03513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8702" y="1218293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65006" y="359310"/>
            <a:ext cx="8154143" cy="17179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902142" y="142637"/>
                <a:ext cx="7357120" cy="1697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2.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hàm số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sz="20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20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FR" sz="20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5</m:t>
                                    </m:r>
                                    <m:r>
                                      <a:rPr lang="fr-FR" sz="20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fr-FR" sz="2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a:rPr lang="fr-FR" sz="2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,   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≠0</m:t>
                            </m:r>
                          </m:e>
                          <m:e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+2 ,   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Tìm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để hàm số liên tục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42" y="142637"/>
                <a:ext cx="7357120" cy="1697772"/>
              </a:xfrm>
              <a:prstGeom prst="rect">
                <a:avLst/>
              </a:prstGeom>
              <a:blipFill>
                <a:blip r:embed="rId11"/>
                <a:stretch>
                  <a:fillRect l="-911" r="-829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37563" y="2696042"/>
            <a:ext cx="4127087" cy="67818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6621" y="2696907"/>
            <a:ext cx="4127087" cy="68192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647597" y="2783114"/>
            <a:ext cx="3735358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000" b="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20510" y="2753139"/>
            <a:ext cx="35095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8" y="3900296"/>
            <a:ext cx="4127087" cy="6878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1" y="3900452"/>
            <a:ext cx="4127087" cy="6883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749154" y="3998005"/>
            <a:ext cx="3510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20510" y="3998006"/>
            <a:ext cx="35520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647896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1109021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555618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972810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702" y="423333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03513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8702" y="1218293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65006" y="359310"/>
            <a:ext cx="8154143" cy="17179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893440" y="479155"/>
                <a:ext cx="7357120" cy="1421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hàm số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liên tục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−1;4</m:t>
                        </m:r>
                      </m:e>
                    </m:d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−1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=2;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4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=7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Có thể nói gì về số nghiệm của phương trình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=5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−1;4</m:t>
                        </m:r>
                      </m:e>
                    </m:d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40" y="479155"/>
                <a:ext cx="7357120" cy="1421992"/>
              </a:xfrm>
              <a:prstGeom prst="rect">
                <a:avLst/>
              </a:prstGeom>
              <a:blipFill>
                <a:blip r:embed="rId11"/>
                <a:stretch>
                  <a:fillRect l="-912" r="-912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37563" y="2696042"/>
            <a:ext cx="4127087" cy="67818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6621" y="2696907"/>
            <a:ext cx="4127087" cy="68192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647597" y="2783114"/>
            <a:ext cx="3735358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 ít nhất một nghiệm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41763" y="2791293"/>
            <a:ext cx="3509542" cy="458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 nghiệm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8" y="3900296"/>
            <a:ext cx="4127087" cy="6878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1" y="3900452"/>
            <a:ext cx="4127087" cy="6883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749154" y="3998005"/>
            <a:ext cx="3510108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 đúng hai nghiệm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20510" y="3998006"/>
            <a:ext cx="3552049" cy="458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 đúng một nghiệm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647896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1109021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555618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972810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7496" y="410812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7496" y="274136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7496" y="116464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65005" y="482977"/>
            <a:ext cx="8154143" cy="136321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902142" y="613067"/>
                <a:ext cx="7385490" cy="96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Cho hàm số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−3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Số nghiệm của phương trình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 ?</a:t>
                </a:r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42" y="613067"/>
                <a:ext cx="7385490" cy="960328"/>
              </a:xfrm>
              <a:prstGeom prst="rect">
                <a:avLst/>
              </a:prstGeom>
              <a:blipFill>
                <a:blip r:embed="rId11"/>
                <a:stretch>
                  <a:fillRect l="-908" r="-825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42077" y="3662233"/>
            <a:ext cx="4127087" cy="91458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6620" y="2281609"/>
            <a:ext cx="4127087" cy="9196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44845" y="3861903"/>
            <a:ext cx="37128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lang="en-US" sz="2000" kern="12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17758" y="2471824"/>
            <a:ext cx="35095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</a:t>
            </a:r>
            <a:r>
              <a:rPr lang="vi-VN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42077" y="2277539"/>
            <a:ext cx="4127087" cy="9276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0" y="3660513"/>
            <a:ext cx="4127087" cy="9282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744845" y="2477994"/>
            <a:ext cx="36769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en-US" sz="2000" kern="1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r>
              <a:rPr lang="vi-VN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17758" y="3861903"/>
            <a:ext cx="35520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647896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1109021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555618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972810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7496" y="443790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7496" y="310112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7496" y="130704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18" y="378047"/>
            <a:ext cx="8282545" cy="18553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888819" y="550624"/>
                <a:ext cx="361156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kumimoji="0" lang="fr-FR" sz="20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Câu 5</a:t>
                </a:r>
                <a:r>
                  <a:rPr kumimoji="0" lang="fr-FR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20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đồ thị như hình vẽ, chọn kết quả đúng</a:t>
                </a:r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19" y="550624"/>
                <a:ext cx="3611565" cy="1477328"/>
              </a:xfrm>
              <a:prstGeom prst="rect">
                <a:avLst/>
              </a:prstGeom>
              <a:blipFill>
                <a:blip r:embed="rId11"/>
                <a:stretch>
                  <a:fillRect l="-1858" r="-1689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42077" y="3992013"/>
            <a:ext cx="4127087" cy="91458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6620" y="2641369"/>
            <a:ext cx="4127087" cy="9196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49187" y="4003558"/>
            <a:ext cx="3712865" cy="85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Hàm số không liên tục trên khoảng (0;4)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63496" y="2698093"/>
            <a:ext cx="3509542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Hàm số liên tục trên khoảng (0;3)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42077" y="2637299"/>
            <a:ext cx="4127087" cy="9276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0" y="3990293"/>
            <a:ext cx="4127087" cy="9282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749187" y="2686767"/>
            <a:ext cx="3676948" cy="85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Hàm số liên tục trên khoảng (0;2)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81788" y="3999904"/>
            <a:ext cx="3552049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88" lvl="0" indent="-257188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Hàm số không liên tục trên khoảng (-∞;0)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647896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1109021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555618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972810"/>
            <a:ext cx="365523" cy="365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7908" y="455560"/>
            <a:ext cx="1891092" cy="17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4" name="Google Shape;2504;p51"/>
          <p:cNvGrpSpPr/>
          <p:nvPr/>
        </p:nvGrpSpPr>
        <p:grpSpPr>
          <a:xfrm rot="-5399675">
            <a:off x="8699989" y="455094"/>
            <a:ext cx="616313" cy="686914"/>
            <a:chOff x="-246512" y="2165012"/>
            <a:chExt cx="582251" cy="648951"/>
          </a:xfrm>
        </p:grpSpPr>
        <p:sp>
          <p:nvSpPr>
            <p:cNvPr id="2505" name="Google Shape;2505;p51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1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605172" y="195634"/>
                <a:ext cx="8159153" cy="1074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 b="1" smtClean="0">
                    <a:solidFill>
                      <a:schemeClr val="bg2">
                        <a:lumMod val="75000"/>
                      </a:schemeClr>
                    </a:solidFill>
                  </a:rPr>
                  <a:t>Bài 5.14 </a:t>
                </a:r>
                <a:r>
                  <a:rPr lang="en-US" sz="1900" b="1">
                    <a:solidFill>
                      <a:schemeClr val="bg2">
                        <a:lumMod val="75000"/>
                      </a:schemeClr>
                    </a:solidFill>
                  </a:rPr>
                  <a:t>(SGK – </a:t>
                </a:r>
                <a:r>
                  <a:rPr lang="en-US" sz="1900" b="1" smtClean="0">
                    <a:solidFill>
                      <a:schemeClr val="bg2">
                        <a:lumMod val="75000"/>
                      </a:schemeClr>
                    </a:solidFill>
                  </a:rPr>
                  <a:t>tr.122) </a:t>
                </a:r>
                <a:r>
                  <a:rPr lang="vi-VN" sz="1800"/>
                  <a:t>Cho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1800"/>
                  <a:t> và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1800"/>
                  <a:t> là các hàm số liên tục tại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vi-VN" sz="1800"/>
                  <a:t>. Biết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(1) = 2 </m:t>
                    </m:r>
                  </m:oMath>
                </a14:m>
                <a:r>
                  <a:rPr lang="vi-VN" sz="1800"/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[2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]=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smtClean="0"/>
                  <a:t>. Tính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vi-VN" sz="1800" i="1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1800" smtClean="0"/>
                  <a:t>. </a:t>
                </a:r>
                <a:endParaRPr lang="vi-VN" sz="180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72" y="195634"/>
                <a:ext cx="8159153" cy="1074525"/>
              </a:xfrm>
              <a:prstGeom prst="rect">
                <a:avLst/>
              </a:prstGeom>
              <a:blipFill>
                <a:blip r:embed="rId3"/>
                <a:stretch>
                  <a:fillRect l="-672" b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oogle Shape;2569;p53"/>
          <p:cNvGrpSpPr/>
          <p:nvPr/>
        </p:nvGrpSpPr>
        <p:grpSpPr>
          <a:xfrm rot="4831240" flipH="1" flipV="1">
            <a:off x="7704839" y="3330042"/>
            <a:ext cx="1919681" cy="2895701"/>
            <a:chOff x="605725" y="1160127"/>
            <a:chExt cx="527272" cy="797150"/>
          </a:xfrm>
        </p:grpSpPr>
        <p:sp>
          <p:nvSpPr>
            <p:cNvPr id="31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335934" y="137203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05172" y="1775303"/>
                <a:ext cx="7764540" cy="2905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800" smtClean="0">
                    <a:latin typeface="+mn-lt"/>
                    <a:ea typeface="Calibri" panose="020F0502020204030204" pitchFamily="34" charset="0"/>
                  </a:rPr>
                  <a:t>Vì hàm số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𝑓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(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nên hàm số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2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𝑓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(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cũng liên tục tại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Mà hàm số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𝑔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(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. Do đó, hàm số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𝑦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=2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𝑔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(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⇒</m:t>
                          </m:r>
                          <m:limLow>
                            <m:limLowPr>
                              <m:ctrlPr>
                                <a:rPr lang="en-US" sz="1800" i="1">
                                  <a:effectLst/>
                                  <a:latin typeface="+mn-lt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1800" i="1">
                                  <a:effectLst/>
                                  <a:latin typeface="+mn-lt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1800" i="1">
                                  <a:effectLst/>
                                  <a:latin typeface="+mn-lt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1800" i="1">
                                  <a:effectLst/>
                                  <a:latin typeface="+mn-lt"/>
                                  <a:ea typeface="Calibri" panose="020F0502020204030204" pitchFamily="34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fr-FR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  <m:t>[2</m:t>
                          </m:r>
                          <m:r>
                            <a:rPr lang="fr-FR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  <m:t>𝑓</m:t>
                          </m:r>
                          <m:r>
                            <a:rPr lang="fr-FR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  <m:t>(</m:t>
                          </m:r>
                          <m:r>
                            <a:rPr lang="fr-FR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fr-FR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  <m:t>)</m:t>
                          </m:r>
                        </m:e>
                      </m:func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𝑔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]=2</m:t>
                      </m:r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𝑓</m:t>
                      </m:r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(1)−</m:t>
                      </m:r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𝑔</m:t>
                      </m:r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(1)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→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=3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1</m:t>
                        </m:r>
                      </m:e>
                    </m:d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=2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nên ta có: </a:t>
                </a:r>
                <a:endParaRPr lang="en-US" sz="1800" i="1" smtClean="0">
                  <a:effectLst/>
                  <a:latin typeface="+mn-lt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3=2 . 2−</m:t>
                      </m:r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𝑔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  <m:t>1</m:t>
                          </m:r>
                        </m:e>
                      </m:d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⟺</m:t>
                      </m:r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𝑔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1800" i="1">
                              <a:effectLst/>
                              <a:latin typeface="+mn-lt"/>
                              <a:ea typeface="Calibri" panose="020F0502020204030204" pitchFamily="34" charset="0"/>
                            </a:rPr>
                            <m:t>1</m:t>
                          </m:r>
                        </m:e>
                      </m:d>
                      <m:r>
                        <a:rPr lang="fr-FR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m:t>=1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72" y="1775303"/>
                <a:ext cx="7764540" cy="2905154"/>
              </a:xfrm>
              <a:prstGeom prst="rect">
                <a:avLst/>
              </a:prstGeom>
              <a:blipFill>
                <a:blip r:embed="rId4"/>
                <a:stretch>
                  <a:fillRect l="-628" r="-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" name="Google Shape;2529;p52"/>
          <p:cNvGrpSpPr/>
          <p:nvPr/>
        </p:nvGrpSpPr>
        <p:grpSpPr>
          <a:xfrm rot="-5399675">
            <a:off x="8676559" y="91157"/>
            <a:ext cx="616313" cy="686914"/>
            <a:chOff x="-246512" y="2165012"/>
            <a:chExt cx="582251" cy="648951"/>
          </a:xfrm>
        </p:grpSpPr>
        <p:sp>
          <p:nvSpPr>
            <p:cNvPr id="2530" name="Google Shape;2530;p52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2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2" name="Google Shape;2532;p52"/>
          <p:cNvGrpSpPr/>
          <p:nvPr/>
        </p:nvGrpSpPr>
        <p:grpSpPr>
          <a:xfrm rot="20812463">
            <a:off x="-168487" y="4486209"/>
            <a:ext cx="628613" cy="674640"/>
            <a:chOff x="-65178" y="1702099"/>
            <a:chExt cx="593880" cy="637338"/>
          </a:xfrm>
        </p:grpSpPr>
        <p:sp>
          <p:nvSpPr>
            <p:cNvPr id="2533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Rectangle 26"/>
          <p:cNvSpPr/>
          <p:nvPr/>
        </p:nvSpPr>
        <p:spPr>
          <a:xfrm>
            <a:off x="396852" y="92579"/>
            <a:ext cx="8294036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smtClean="0">
                <a:solidFill>
                  <a:schemeClr val="bg2">
                    <a:lumMod val="75000"/>
                  </a:schemeClr>
                </a:solidFill>
              </a:rPr>
              <a:t>Bài 5.15 </a:t>
            </a:r>
            <a:r>
              <a:rPr lang="en-US" sz="1900" b="1">
                <a:solidFill>
                  <a:schemeClr val="bg2">
                    <a:lumMod val="75000"/>
                  </a:schemeClr>
                </a:solidFill>
              </a:rPr>
              <a:t>(SGK – </a:t>
            </a:r>
            <a:r>
              <a:rPr lang="en-US" sz="1900" b="1" smtClean="0">
                <a:solidFill>
                  <a:schemeClr val="bg2">
                    <a:lumMod val="75000"/>
                  </a:schemeClr>
                </a:solidFill>
              </a:rPr>
              <a:t>tr.122</a:t>
            </a:r>
            <a:r>
              <a:rPr lang="en-US" sz="1900" b="1" smtClean="0">
                <a:solidFill>
                  <a:schemeClr val="bg2">
                    <a:lumMod val="75000"/>
                  </a:schemeClr>
                </a:solidFill>
              </a:rPr>
              <a:t>) </a:t>
            </a:r>
            <a:r>
              <a:rPr lang="vi-VN" sz="1800"/>
              <a:t>Xét tính liên tục của các hàm số sau trên tập xác định của </a:t>
            </a:r>
            <a:r>
              <a:rPr lang="vi-VN" sz="1800"/>
              <a:t>chúng</a:t>
            </a:r>
            <a:r>
              <a:rPr lang="vi-VN" sz="1800" smtClean="0"/>
              <a:t>:</a:t>
            </a:r>
            <a:endParaRPr lang="en-US" sz="1800" smtClean="0"/>
          </a:p>
        </p:txBody>
      </p:sp>
      <p:sp>
        <p:nvSpPr>
          <p:cNvPr id="21" name="Rectangle 20"/>
          <p:cNvSpPr/>
          <p:nvPr/>
        </p:nvSpPr>
        <p:spPr>
          <a:xfrm>
            <a:off x="4195056" y="165194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61312" y="2069573"/>
                <a:ext cx="8111904" cy="2832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1800">
                    <a:latin typeface="+mn-lt"/>
                    <a:ea typeface="Calibri" panose="020F0502020204030204" pitchFamily="34" charset="0"/>
                  </a:rPr>
                  <a:t>a) Tập xác định của hàm số là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𝐷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ℝ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−2; −3</m:t>
                        </m:r>
                      </m:e>
                    </m:d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. Do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𝑓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(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là hàm phân thức hữu tỉ nên nó liên tục trên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𝐷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b) Hàm số xác định trên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và liên tục trên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−∞;1</m:t>
                        </m:r>
                      </m:e>
                    </m:d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1; +∞</m:t>
                        </m:r>
                      </m:e>
                    </m:d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Xét tại điểm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, ta thấy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𝑓</m:t>
                        </m:r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(</m:t>
                        </m:r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=2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endParaRPr lang="en-US" sz="1800">
                  <a:latin typeface="+mn-lt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  <a:ea typeface="Calibri" panose="020F0502020204030204" pitchFamily="34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𝑓</m:t>
                        </m:r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(</m:t>
                        </m:r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(4−</m:t>
                        </m:r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+mn-lt"/>
                            <a:ea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=3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</a:rPr>
                  <a:t>Vậy hàm số gián đoạn tại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Calibri" panose="020F0502020204030204" pitchFamily="34" charset="0"/>
                      </a:rPr>
                      <m:t>=1.</m:t>
                    </m:r>
                  </m:oMath>
                </a14:m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12" y="2069573"/>
                <a:ext cx="8111904" cy="2832442"/>
              </a:xfrm>
              <a:prstGeom prst="rect">
                <a:avLst/>
              </a:prstGeom>
              <a:blipFill>
                <a:blip r:embed="rId3"/>
                <a:stretch>
                  <a:fillRect l="-677" r="-677" b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891131" y="900944"/>
                <a:ext cx="7360170" cy="710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+5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+6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;          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18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lang="en-US" sz="18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1+</m:t>
                                  </m:r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 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𝑛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ế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𝑢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&lt;1 </m:t>
                              </m:r>
                            </m:e>
                            <m:e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4−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   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𝑛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ế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𝑢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≥1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31" y="900944"/>
                <a:ext cx="7360170" cy="710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9" name="Google Shape;2569;p53"/>
          <p:cNvGrpSpPr/>
          <p:nvPr/>
        </p:nvGrpSpPr>
        <p:grpSpPr>
          <a:xfrm rot="-1219787" flipH="1">
            <a:off x="7919412" y="173936"/>
            <a:ext cx="1373639" cy="2076720"/>
            <a:chOff x="605725" y="1160127"/>
            <a:chExt cx="527272" cy="797150"/>
          </a:xfrm>
        </p:grpSpPr>
        <p:sp>
          <p:nvSpPr>
            <p:cNvPr id="2570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2074;p37"/>
          <p:cNvSpPr txBox="1">
            <a:spLocks noGrp="1"/>
          </p:cNvSpPr>
          <p:nvPr>
            <p:ph type="title"/>
          </p:nvPr>
        </p:nvSpPr>
        <p:spPr>
          <a:xfrm>
            <a:off x="2597384" y="733651"/>
            <a:ext cx="4213642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5500" smtClean="0">
                <a:latin typeface="+mj-lt"/>
              </a:rPr>
              <a:t>VẬN DỤNG</a:t>
            </a:r>
            <a:endParaRPr lang="en-US" sz="550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06626" y="2921390"/>
            <a:ext cx="4500439" cy="159026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oogle Shape;2045;p36"/>
          <p:cNvGrpSpPr/>
          <p:nvPr/>
        </p:nvGrpSpPr>
        <p:grpSpPr>
          <a:xfrm>
            <a:off x="160128" y="3080416"/>
            <a:ext cx="2508519" cy="2790206"/>
            <a:chOff x="1149825" y="1767900"/>
            <a:chExt cx="503375" cy="559900"/>
          </a:xfrm>
        </p:grpSpPr>
        <p:sp>
          <p:nvSpPr>
            <p:cNvPr id="18" name="Google Shape;2046;p36"/>
            <p:cNvSpPr/>
            <p:nvPr/>
          </p:nvSpPr>
          <p:spPr>
            <a:xfrm>
              <a:off x="1150425" y="1775575"/>
              <a:ext cx="502775" cy="552225"/>
            </a:xfrm>
            <a:custGeom>
              <a:avLst/>
              <a:gdLst/>
              <a:ahLst/>
              <a:cxnLst/>
              <a:rect l="l" t="t" r="r" b="b"/>
              <a:pathLst>
                <a:path w="20111" h="22089" extrusionOk="0">
                  <a:moveTo>
                    <a:pt x="7128" y="0"/>
                  </a:moveTo>
                  <a:cubicBezTo>
                    <a:pt x="7106" y="0"/>
                    <a:pt x="7084" y="1"/>
                    <a:pt x="7061" y="3"/>
                  </a:cubicBezTo>
                  <a:cubicBezTo>
                    <a:pt x="6561" y="3"/>
                    <a:pt x="6109" y="313"/>
                    <a:pt x="5942" y="789"/>
                  </a:cubicBezTo>
                  <a:lnTo>
                    <a:pt x="5775" y="1277"/>
                  </a:lnTo>
                  <a:lnTo>
                    <a:pt x="5716" y="1242"/>
                  </a:lnTo>
                  <a:cubicBezTo>
                    <a:pt x="5704" y="1239"/>
                    <a:pt x="5694" y="1237"/>
                    <a:pt x="5684" y="1237"/>
                  </a:cubicBezTo>
                  <a:cubicBezTo>
                    <a:pt x="5652" y="1237"/>
                    <a:pt x="5627" y="1253"/>
                    <a:pt x="5609" y="1289"/>
                  </a:cubicBezTo>
                  <a:lnTo>
                    <a:pt x="5597" y="1301"/>
                  </a:lnTo>
                  <a:cubicBezTo>
                    <a:pt x="5585" y="1349"/>
                    <a:pt x="5597" y="1396"/>
                    <a:pt x="5644" y="1408"/>
                  </a:cubicBezTo>
                  <a:lnTo>
                    <a:pt x="5704" y="1432"/>
                  </a:lnTo>
                  <a:lnTo>
                    <a:pt x="5239" y="2718"/>
                  </a:lnTo>
                  <a:lnTo>
                    <a:pt x="5180" y="2682"/>
                  </a:lnTo>
                  <a:cubicBezTo>
                    <a:pt x="5169" y="2679"/>
                    <a:pt x="5157" y="2678"/>
                    <a:pt x="5147" y="2678"/>
                  </a:cubicBezTo>
                  <a:cubicBezTo>
                    <a:pt x="5112" y="2678"/>
                    <a:pt x="5082" y="2693"/>
                    <a:pt x="5073" y="2730"/>
                  </a:cubicBezTo>
                  <a:lnTo>
                    <a:pt x="5061" y="2742"/>
                  </a:lnTo>
                  <a:cubicBezTo>
                    <a:pt x="5049" y="2789"/>
                    <a:pt x="5061" y="2837"/>
                    <a:pt x="5108" y="2849"/>
                  </a:cubicBezTo>
                  <a:lnTo>
                    <a:pt x="5168" y="2885"/>
                  </a:lnTo>
                  <a:lnTo>
                    <a:pt x="4704" y="4159"/>
                  </a:lnTo>
                  <a:lnTo>
                    <a:pt x="4644" y="4135"/>
                  </a:lnTo>
                  <a:cubicBezTo>
                    <a:pt x="4631" y="4128"/>
                    <a:pt x="4617" y="4125"/>
                    <a:pt x="4605" y="4125"/>
                  </a:cubicBezTo>
                  <a:cubicBezTo>
                    <a:pt x="4573" y="4125"/>
                    <a:pt x="4546" y="4145"/>
                    <a:pt x="4537" y="4171"/>
                  </a:cubicBezTo>
                  <a:lnTo>
                    <a:pt x="4525" y="4194"/>
                  </a:lnTo>
                  <a:cubicBezTo>
                    <a:pt x="4513" y="4230"/>
                    <a:pt x="4525" y="4278"/>
                    <a:pt x="4573" y="4290"/>
                  </a:cubicBezTo>
                  <a:lnTo>
                    <a:pt x="4632" y="4325"/>
                  </a:lnTo>
                  <a:lnTo>
                    <a:pt x="4168" y="5599"/>
                  </a:lnTo>
                  <a:lnTo>
                    <a:pt x="4108" y="5575"/>
                  </a:lnTo>
                  <a:cubicBezTo>
                    <a:pt x="4097" y="5573"/>
                    <a:pt x="4086" y="5571"/>
                    <a:pt x="4075" y="5571"/>
                  </a:cubicBezTo>
                  <a:cubicBezTo>
                    <a:pt x="4040" y="5571"/>
                    <a:pt x="4010" y="5587"/>
                    <a:pt x="4001" y="5623"/>
                  </a:cubicBezTo>
                  <a:lnTo>
                    <a:pt x="3989" y="5635"/>
                  </a:lnTo>
                  <a:cubicBezTo>
                    <a:pt x="3977" y="5683"/>
                    <a:pt x="3989" y="5718"/>
                    <a:pt x="4037" y="5742"/>
                  </a:cubicBezTo>
                  <a:lnTo>
                    <a:pt x="4096" y="5766"/>
                  </a:lnTo>
                  <a:lnTo>
                    <a:pt x="3632" y="7052"/>
                  </a:lnTo>
                  <a:lnTo>
                    <a:pt x="3573" y="7016"/>
                  </a:lnTo>
                  <a:cubicBezTo>
                    <a:pt x="3561" y="7013"/>
                    <a:pt x="3550" y="7012"/>
                    <a:pt x="3539" y="7012"/>
                  </a:cubicBezTo>
                  <a:cubicBezTo>
                    <a:pt x="3504" y="7012"/>
                    <a:pt x="3474" y="7027"/>
                    <a:pt x="3465" y="7064"/>
                  </a:cubicBezTo>
                  <a:lnTo>
                    <a:pt x="3453" y="7076"/>
                  </a:lnTo>
                  <a:cubicBezTo>
                    <a:pt x="3442" y="7123"/>
                    <a:pt x="3453" y="7171"/>
                    <a:pt x="3501" y="7183"/>
                  </a:cubicBezTo>
                  <a:lnTo>
                    <a:pt x="3561" y="7207"/>
                  </a:lnTo>
                  <a:lnTo>
                    <a:pt x="3096" y="8492"/>
                  </a:lnTo>
                  <a:lnTo>
                    <a:pt x="3037" y="8457"/>
                  </a:lnTo>
                  <a:cubicBezTo>
                    <a:pt x="3026" y="8454"/>
                    <a:pt x="3014" y="8452"/>
                    <a:pt x="3003" y="8452"/>
                  </a:cubicBezTo>
                  <a:cubicBezTo>
                    <a:pt x="2969" y="8452"/>
                    <a:pt x="2939" y="8468"/>
                    <a:pt x="2930" y="8504"/>
                  </a:cubicBezTo>
                  <a:lnTo>
                    <a:pt x="2918" y="8516"/>
                  </a:lnTo>
                  <a:cubicBezTo>
                    <a:pt x="2906" y="8564"/>
                    <a:pt x="2918" y="8612"/>
                    <a:pt x="2965" y="8623"/>
                  </a:cubicBezTo>
                  <a:lnTo>
                    <a:pt x="3025" y="8659"/>
                  </a:lnTo>
                  <a:lnTo>
                    <a:pt x="2561" y="9933"/>
                  </a:lnTo>
                  <a:lnTo>
                    <a:pt x="2501" y="9909"/>
                  </a:lnTo>
                  <a:cubicBezTo>
                    <a:pt x="2488" y="9903"/>
                    <a:pt x="2474" y="9900"/>
                    <a:pt x="2462" y="9900"/>
                  </a:cubicBezTo>
                  <a:cubicBezTo>
                    <a:pt x="2430" y="9900"/>
                    <a:pt x="2402" y="9919"/>
                    <a:pt x="2394" y="9945"/>
                  </a:cubicBezTo>
                  <a:lnTo>
                    <a:pt x="2382" y="9969"/>
                  </a:lnTo>
                  <a:cubicBezTo>
                    <a:pt x="2370" y="10005"/>
                    <a:pt x="2382" y="10052"/>
                    <a:pt x="2430" y="10064"/>
                  </a:cubicBezTo>
                  <a:lnTo>
                    <a:pt x="2489" y="10100"/>
                  </a:lnTo>
                  <a:lnTo>
                    <a:pt x="2025" y="11374"/>
                  </a:lnTo>
                  <a:lnTo>
                    <a:pt x="1965" y="11350"/>
                  </a:lnTo>
                  <a:cubicBezTo>
                    <a:pt x="1954" y="11347"/>
                    <a:pt x="1943" y="11346"/>
                    <a:pt x="1932" y="11346"/>
                  </a:cubicBezTo>
                  <a:cubicBezTo>
                    <a:pt x="1897" y="11346"/>
                    <a:pt x="1867" y="11361"/>
                    <a:pt x="1858" y="11398"/>
                  </a:cubicBezTo>
                  <a:lnTo>
                    <a:pt x="1846" y="11409"/>
                  </a:lnTo>
                  <a:cubicBezTo>
                    <a:pt x="1834" y="11457"/>
                    <a:pt x="1846" y="11493"/>
                    <a:pt x="1894" y="11517"/>
                  </a:cubicBezTo>
                  <a:lnTo>
                    <a:pt x="1953" y="11540"/>
                  </a:lnTo>
                  <a:lnTo>
                    <a:pt x="1489" y="12826"/>
                  </a:lnTo>
                  <a:lnTo>
                    <a:pt x="1429" y="12791"/>
                  </a:lnTo>
                  <a:cubicBezTo>
                    <a:pt x="1418" y="12788"/>
                    <a:pt x="1407" y="12786"/>
                    <a:pt x="1396" y="12786"/>
                  </a:cubicBezTo>
                  <a:cubicBezTo>
                    <a:pt x="1361" y="12786"/>
                    <a:pt x="1331" y="12802"/>
                    <a:pt x="1322" y="12838"/>
                  </a:cubicBezTo>
                  <a:lnTo>
                    <a:pt x="1310" y="12850"/>
                  </a:lnTo>
                  <a:cubicBezTo>
                    <a:pt x="1298" y="12898"/>
                    <a:pt x="1310" y="12945"/>
                    <a:pt x="1358" y="12957"/>
                  </a:cubicBezTo>
                  <a:lnTo>
                    <a:pt x="1418" y="12981"/>
                  </a:lnTo>
                  <a:lnTo>
                    <a:pt x="953" y="14267"/>
                  </a:lnTo>
                  <a:lnTo>
                    <a:pt x="894" y="14231"/>
                  </a:lnTo>
                  <a:cubicBezTo>
                    <a:pt x="882" y="14228"/>
                    <a:pt x="871" y="14227"/>
                    <a:pt x="860" y="14227"/>
                  </a:cubicBezTo>
                  <a:cubicBezTo>
                    <a:pt x="826" y="14227"/>
                    <a:pt x="796" y="14243"/>
                    <a:pt x="786" y="14279"/>
                  </a:cubicBezTo>
                  <a:lnTo>
                    <a:pt x="775" y="14291"/>
                  </a:lnTo>
                  <a:cubicBezTo>
                    <a:pt x="763" y="14338"/>
                    <a:pt x="775" y="14386"/>
                    <a:pt x="822" y="14398"/>
                  </a:cubicBezTo>
                  <a:lnTo>
                    <a:pt x="882" y="14434"/>
                  </a:lnTo>
                  <a:lnTo>
                    <a:pt x="417" y="15708"/>
                  </a:lnTo>
                  <a:lnTo>
                    <a:pt x="358" y="15684"/>
                  </a:lnTo>
                  <a:cubicBezTo>
                    <a:pt x="345" y="15677"/>
                    <a:pt x="331" y="15674"/>
                    <a:pt x="319" y="15674"/>
                  </a:cubicBezTo>
                  <a:cubicBezTo>
                    <a:pt x="286" y="15674"/>
                    <a:pt x="259" y="15694"/>
                    <a:pt x="251" y="15720"/>
                  </a:cubicBezTo>
                  <a:lnTo>
                    <a:pt x="239" y="15743"/>
                  </a:lnTo>
                  <a:cubicBezTo>
                    <a:pt x="227" y="15779"/>
                    <a:pt x="239" y="15827"/>
                    <a:pt x="286" y="15839"/>
                  </a:cubicBezTo>
                  <a:lnTo>
                    <a:pt x="346" y="15874"/>
                  </a:lnTo>
                  <a:lnTo>
                    <a:pt x="179" y="16351"/>
                  </a:lnTo>
                  <a:cubicBezTo>
                    <a:pt x="1" y="16839"/>
                    <a:pt x="167" y="17363"/>
                    <a:pt x="548" y="17672"/>
                  </a:cubicBezTo>
                  <a:cubicBezTo>
                    <a:pt x="656" y="17767"/>
                    <a:pt x="775" y="17827"/>
                    <a:pt x="906" y="17863"/>
                  </a:cubicBezTo>
                  <a:lnTo>
                    <a:pt x="12145" y="21851"/>
                  </a:lnTo>
                  <a:lnTo>
                    <a:pt x="12157" y="21851"/>
                  </a:lnTo>
                  <a:lnTo>
                    <a:pt x="12288" y="21899"/>
                  </a:lnTo>
                  <a:lnTo>
                    <a:pt x="12431" y="21947"/>
                  </a:lnTo>
                  <a:lnTo>
                    <a:pt x="12621" y="22018"/>
                  </a:lnTo>
                  <a:cubicBezTo>
                    <a:pt x="12751" y="22066"/>
                    <a:pt x="12884" y="22089"/>
                    <a:pt x="13016" y="22089"/>
                  </a:cubicBezTo>
                  <a:cubicBezTo>
                    <a:pt x="13501" y="22089"/>
                    <a:pt x="13965" y="21779"/>
                    <a:pt x="14133" y="21292"/>
                  </a:cubicBezTo>
                  <a:lnTo>
                    <a:pt x="19706" y="5623"/>
                  </a:lnTo>
                  <a:cubicBezTo>
                    <a:pt x="20110" y="5123"/>
                    <a:pt x="19777" y="4444"/>
                    <a:pt x="19170" y="4218"/>
                  </a:cubicBezTo>
                  <a:lnTo>
                    <a:pt x="18979" y="4147"/>
                  </a:lnTo>
                  <a:lnTo>
                    <a:pt x="18848" y="4099"/>
                  </a:lnTo>
                  <a:lnTo>
                    <a:pt x="18705" y="4051"/>
                  </a:lnTo>
                  <a:lnTo>
                    <a:pt x="18693" y="4051"/>
                  </a:lnTo>
                  <a:lnTo>
                    <a:pt x="7454" y="63"/>
                  </a:lnTo>
                  <a:cubicBezTo>
                    <a:pt x="7345" y="23"/>
                    <a:pt x="7237" y="0"/>
                    <a:pt x="7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47;p36"/>
            <p:cNvSpPr/>
            <p:nvPr/>
          </p:nvSpPr>
          <p:spPr>
            <a:xfrm>
              <a:off x="1160550" y="1771925"/>
              <a:ext cx="486700" cy="551125"/>
            </a:xfrm>
            <a:custGeom>
              <a:avLst/>
              <a:gdLst/>
              <a:ahLst/>
              <a:cxnLst/>
              <a:rect l="l" t="t" r="r" b="b"/>
              <a:pathLst>
                <a:path w="19468" h="22045" extrusionOk="0">
                  <a:moveTo>
                    <a:pt x="6907" y="1"/>
                  </a:moveTo>
                  <a:cubicBezTo>
                    <a:pt x="6419" y="1"/>
                    <a:pt x="5955" y="310"/>
                    <a:pt x="5775" y="792"/>
                  </a:cubicBezTo>
                  <a:lnTo>
                    <a:pt x="203" y="16461"/>
                  </a:lnTo>
                  <a:cubicBezTo>
                    <a:pt x="0" y="17080"/>
                    <a:pt x="322" y="17759"/>
                    <a:pt x="941" y="17985"/>
                  </a:cubicBezTo>
                  <a:lnTo>
                    <a:pt x="12169" y="21973"/>
                  </a:lnTo>
                  <a:cubicBezTo>
                    <a:pt x="12301" y="22022"/>
                    <a:pt x="12435" y="22044"/>
                    <a:pt x="12568" y="22044"/>
                  </a:cubicBezTo>
                  <a:cubicBezTo>
                    <a:pt x="13057" y="22044"/>
                    <a:pt x="13515" y="21734"/>
                    <a:pt x="13693" y="21247"/>
                  </a:cubicBezTo>
                  <a:lnTo>
                    <a:pt x="19253" y="5567"/>
                  </a:lnTo>
                  <a:cubicBezTo>
                    <a:pt x="19467" y="4959"/>
                    <a:pt x="19134" y="4269"/>
                    <a:pt x="18527" y="4055"/>
                  </a:cubicBezTo>
                  <a:lnTo>
                    <a:pt x="7287" y="66"/>
                  </a:lnTo>
                  <a:cubicBezTo>
                    <a:pt x="7162" y="22"/>
                    <a:pt x="7034" y="1"/>
                    <a:pt x="69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48;p36"/>
            <p:cNvSpPr/>
            <p:nvPr/>
          </p:nvSpPr>
          <p:spPr>
            <a:xfrm>
              <a:off x="1155775" y="1770150"/>
              <a:ext cx="486700" cy="551000"/>
            </a:xfrm>
            <a:custGeom>
              <a:avLst/>
              <a:gdLst/>
              <a:ahLst/>
              <a:cxnLst/>
              <a:rect l="l" t="t" r="r" b="b"/>
              <a:pathLst>
                <a:path w="19468" h="22040" extrusionOk="0">
                  <a:moveTo>
                    <a:pt x="6906" y="0"/>
                  </a:moveTo>
                  <a:cubicBezTo>
                    <a:pt x="6415" y="0"/>
                    <a:pt x="5943" y="310"/>
                    <a:pt x="5764" y="792"/>
                  </a:cubicBezTo>
                  <a:lnTo>
                    <a:pt x="203" y="16460"/>
                  </a:lnTo>
                  <a:cubicBezTo>
                    <a:pt x="1" y="17068"/>
                    <a:pt x="322" y="17758"/>
                    <a:pt x="930" y="17984"/>
                  </a:cubicBezTo>
                  <a:lnTo>
                    <a:pt x="12169" y="21973"/>
                  </a:lnTo>
                  <a:cubicBezTo>
                    <a:pt x="12297" y="22018"/>
                    <a:pt x="12428" y="22039"/>
                    <a:pt x="12558" y="22039"/>
                  </a:cubicBezTo>
                  <a:cubicBezTo>
                    <a:pt x="13046" y="22039"/>
                    <a:pt x="13515" y="21738"/>
                    <a:pt x="13693" y="21259"/>
                  </a:cubicBezTo>
                  <a:lnTo>
                    <a:pt x="19253" y="5566"/>
                  </a:lnTo>
                  <a:cubicBezTo>
                    <a:pt x="19468" y="4959"/>
                    <a:pt x="19134" y="4268"/>
                    <a:pt x="18527" y="4042"/>
                  </a:cubicBezTo>
                  <a:lnTo>
                    <a:pt x="7288" y="66"/>
                  </a:lnTo>
                  <a:cubicBezTo>
                    <a:pt x="7162" y="21"/>
                    <a:pt x="7034" y="0"/>
                    <a:pt x="6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9;p36"/>
            <p:cNvSpPr/>
            <p:nvPr/>
          </p:nvSpPr>
          <p:spPr>
            <a:xfrm>
              <a:off x="1152225" y="1768950"/>
              <a:ext cx="486675" cy="551125"/>
            </a:xfrm>
            <a:custGeom>
              <a:avLst/>
              <a:gdLst/>
              <a:ahLst/>
              <a:cxnLst/>
              <a:rect l="l" t="t" r="r" b="b"/>
              <a:pathLst>
                <a:path w="19467" h="22045" extrusionOk="0">
                  <a:moveTo>
                    <a:pt x="6917" y="1"/>
                  </a:moveTo>
                  <a:cubicBezTo>
                    <a:pt x="6426" y="1"/>
                    <a:pt x="5954" y="310"/>
                    <a:pt x="5775" y="792"/>
                  </a:cubicBezTo>
                  <a:lnTo>
                    <a:pt x="214" y="16461"/>
                  </a:lnTo>
                  <a:cubicBezTo>
                    <a:pt x="0" y="17080"/>
                    <a:pt x="333" y="17759"/>
                    <a:pt x="941" y="17985"/>
                  </a:cubicBezTo>
                  <a:lnTo>
                    <a:pt x="12180" y="21973"/>
                  </a:lnTo>
                  <a:cubicBezTo>
                    <a:pt x="12310" y="22022"/>
                    <a:pt x="12443" y="22044"/>
                    <a:pt x="12575" y="22044"/>
                  </a:cubicBezTo>
                  <a:cubicBezTo>
                    <a:pt x="13060" y="22044"/>
                    <a:pt x="13524" y="21734"/>
                    <a:pt x="13692" y="21247"/>
                  </a:cubicBezTo>
                  <a:lnTo>
                    <a:pt x="19264" y="5567"/>
                  </a:lnTo>
                  <a:cubicBezTo>
                    <a:pt x="19467" y="4959"/>
                    <a:pt x="19145" y="4269"/>
                    <a:pt x="18538" y="4055"/>
                  </a:cubicBezTo>
                  <a:lnTo>
                    <a:pt x="7299" y="66"/>
                  </a:lnTo>
                  <a:cubicBezTo>
                    <a:pt x="7173" y="22"/>
                    <a:pt x="7045" y="1"/>
                    <a:pt x="6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50;p36"/>
            <p:cNvSpPr/>
            <p:nvPr/>
          </p:nvSpPr>
          <p:spPr>
            <a:xfrm>
              <a:off x="1149825" y="1767900"/>
              <a:ext cx="171175" cy="444425"/>
            </a:xfrm>
            <a:custGeom>
              <a:avLst/>
              <a:gdLst/>
              <a:ahLst/>
              <a:cxnLst/>
              <a:rect l="l" t="t" r="r" b="b"/>
              <a:pathLst>
                <a:path w="6847" h="17777" extrusionOk="0">
                  <a:moveTo>
                    <a:pt x="6847" y="1"/>
                  </a:moveTo>
                  <a:cubicBezTo>
                    <a:pt x="6347" y="1"/>
                    <a:pt x="5894" y="298"/>
                    <a:pt x="5728" y="775"/>
                  </a:cubicBezTo>
                  <a:lnTo>
                    <a:pt x="156" y="16443"/>
                  </a:lnTo>
                  <a:cubicBezTo>
                    <a:pt x="1" y="16943"/>
                    <a:pt x="156" y="17455"/>
                    <a:pt x="537" y="17777"/>
                  </a:cubicBezTo>
                  <a:lnTo>
                    <a:pt x="68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51;p36"/>
            <p:cNvSpPr/>
            <p:nvPr/>
          </p:nvSpPr>
          <p:spPr>
            <a:xfrm>
              <a:off x="1163225" y="1767900"/>
              <a:ext cx="472100" cy="550825"/>
            </a:xfrm>
            <a:custGeom>
              <a:avLst/>
              <a:gdLst/>
              <a:ahLst/>
              <a:cxnLst/>
              <a:rect l="l" t="t" r="r" b="b"/>
              <a:pathLst>
                <a:path w="18884" h="22033" extrusionOk="0">
                  <a:moveTo>
                    <a:pt x="6311" y="1"/>
                  </a:moveTo>
                  <a:lnTo>
                    <a:pt x="1" y="17789"/>
                  </a:lnTo>
                  <a:cubicBezTo>
                    <a:pt x="96" y="17860"/>
                    <a:pt x="215" y="17932"/>
                    <a:pt x="358" y="17979"/>
                  </a:cubicBezTo>
                  <a:lnTo>
                    <a:pt x="11585" y="21968"/>
                  </a:lnTo>
                  <a:cubicBezTo>
                    <a:pt x="11713" y="22012"/>
                    <a:pt x="11843" y="22033"/>
                    <a:pt x="11972" y="22033"/>
                  </a:cubicBezTo>
                  <a:cubicBezTo>
                    <a:pt x="12465" y="22033"/>
                    <a:pt x="12930" y="21723"/>
                    <a:pt x="13109" y="21241"/>
                  </a:cubicBezTo>
                  <a:lnTo>
                    <a:pt x="18670" y="5573"/>
                  </a:lnTo>
                  <a:cubicBezTo>
                    <a:pt x="18884" y="4954"/>
                    <a:pt x="18574" y="4275"/>
                    <a:pt x="17943" y="4049"/>
                  </a:cubicBezTo>
                  <a:lnTo>
                    <a:pt x="6704" y="60"/>
                  </a:lnTo>
                  <a:cubicBezTo>
                    <a:pt x="6573" y="13"/>
                    <a:pt x="6442" y="1"/>
                    <a:pt x="6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2;p36"/>
            <p:cNvSpPr/>
            <p:nvPr/>
          </p:nvSpPr>
          <p:spPr>
            <a:xfrm>
              <a:off x="1337350" y="1853325"/>
              <a:ext cx="204525" cy="136050"/>
            </a:xfrm>
            <a:custGeom>
              <a:avLst/>
              <a:gdLst/>
              <a:ahLst/>
              <a:cxnLst/>
              <a:rect l="l" t="t" r="r" b="b"/>
              <a:pathLst>
                <a:path w="8181" h="5442" extrusionOk="0">
                  <a:moveTo>
                    <a:pt x="1025" y="1"/>
                  </a:moveTo>
                  <a:lnTo>
                    <a:pt x="1" y="2906"/>
                  </a:lnTo>
                  <a:lnTo>
                    <a:pt x="7156" y="5442"/>
                  </a:lnTo>
                  <a:lnTo>
                    <a:pt x="8180" y="2537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3;p36"/>
            <p:cNvSpPr/>
            <p:nvPr/>
          </p:nvSpPr>
          <p:spPr>
            <a:xfrm>
              <a:off x="1326350" y="1938175"/>
              <a:ext cx="184875" cy="80675"/>
            </a:xfrm>
            <a:custGeom>
              <a:avLst/>
              <a:gdLst/>
              <a:ahLst/>
              <a:cxnLst/>
              <a:rect l="l" t="t" r="r" b="b"/>
              <a:pathLst>
                <a:path w="7395" h="3227" extrusionOk="0">
                  <a:moveTo>
                    <a:pt x="238" y="0"/>
                  </a:moveTo>
                  <a:lnTo>
                    <a:pt x="0" y="691"/>
                  </a:lnTo>
                  <a:lnTo>
                    <a:pt x="7156" y="3227"/>
                  </a:lnTo>
                  <a:lnTo>
                    <a:pt x="7394" y="254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54;p36"/>
            <p:cNvSpPr/>
            <p:nvPr/>
          </p:nvSpPr>
          <p:spPr>
            <a:xfrm>
              <a:off x="1293900" y="1800675"/>
              <a:ext cx="11625" cy="10700"/>
            </a:xfrm>
            <a:custGeom>
              <a:avLst/>
              <a:gdLst/>
              <a:ahLst/>
              <a:cxnLst/>
              <a:rect l="l" t="t" r="r" b="b"/>
              <a:pathLst>
                <a:path w="465" h="428" extrusionOk="0">
                  <a:moveTo>
                    <a:pt x="246" y="1"/>
                  </a:moveTo>
                  <a:cubicBezTo>
                    <a:pt x="159" y="1"/>
                    <a:pt x="74" y="56"/>
                    <a:pt x="36" y="142"/>
                  </a:cubicBezTo>
                  <a:cubicBezTo>
                    <a:pt x="0" y="249"/>
                    <a:pt x="72" y="380"/>
                    <a:pt x="167" y="416"/>
                  </a:cubicBezTo>
                  <a:cubicBezTo>
                    <a:pt x="190" y="424"/>
                    <a:pt x="214" y="428"/>
                    <a:pt x="238" y="428"/>
                  </a:cubicBezTo>
                  <a:cubicBezTo>
                    <a:pt x="323" y="428"/>
                    <a:pt x="404" y="378"/>
                    <a:pt x="441" y="285"/>
                  </a:cubicBezTo>
                  <a:cubicBezTo>
                    <a:pt x="465" y="178"/>
                    <a:pt x="405" y="59"/>
                    <a:pt x="310" y="11"/>
                  </a:cubicBezTo>
                  <a:cubicBezTo>
                    <a:pt x="289" y="4"/>
                    <a:pt x="267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55;p36"/>
            <p:cNvSpPr/>
            <p:nvPr/>
          </p:nvSpPr>
          <p:spPr>
            <a:xfrm>
              <a:off x="1283775" y="1799075"/>
              <a:ext cx="18175" cy="9125"/>
            </a:xfrm>
            <a:custGeom>
              <a:avLst/>
              <a:gdLst/>
              <a:ahLst/>
              <a:cxnLst/>
              <a:rect l="l" t="t" r="r" b="b"/>
              <a:pathLst>
                <a:path w="727" h="365" extrusionOk="0">
                  <a:moveTo>
                    <a:pt x="106" y="1"/>
                  </a:moveTo>
                  <a:cubicBezTo>
                    <a:pt x="65" y="1"/>
                    <a:pt x="22" y="24"/>
                    <a:pt x="13" y="63"/>
                  </a:cubicBezTo>
                  <a:cubicBezTo>
                    <a:pt x="1" y="111"/>
                    <a:pt x="24" y="171"/>
                    <a:pt x="72" y="183"/>
                  </a:cubicBezTo>
                  <a:lnTo>
                    <a:pt x="596" y="361"/>
                  </a:lnTo>
                  <a:cubicBezTo>
                    <a:pt x="602" y="363"/>
                    <a:pt x="609" y="364"/>
                    <a:pt x="616" y="364"/>
                  </a:cubicBezTo>
                  <a:cubicBezTo>
                    <a:pt x="651" y="364"/>
                    <a:pt x="695" y="341"/>
                    <a:pt x="715" y="302"/>
                  </a:cubicBezTo>
                  <a:cubicBezTo>
                    <a:pt x="727" y="254"/>
                    <a:pt x="715" y="194"/>
                    <a:pt x="656" y="183"/>
                  </a:cubicBezTo>
                  <a:lnTo>
                    <a:pt x="132" y="4"/>
                  </a:lnTo>
                  <a:cubicBezTo>
                    <a:pt x="123" y="2"/>
                    <a:pt x="115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56;p36"/>
            <p:cNvSpPr/>
            <p:nvPr/>
          </p:nvSpPr>
          <p:spPr>
            <a:xfrm>
              <a:off x="1281400" y="1837000"/>
              <a:ext cx="11625" cy="10375"/>
            </a:xfrm>
            <a:custGeom>
              <a:avLst/>
              <a:gdLst/>
              <a:ahLst/>
              <a:cxnLst/>
              <a:rect l="l" t="t" r="r" b="b"/>
              <a:pathLst>
                <a:path w="465" h="415" extrusionOk="0">
                  <a:moveTo>
                    <a:pt x="228" y="1"/>
                  </a:moveTo>
                  <a:cubicBezTo>
                    <a:pt x="135" y="1"/>
                    <a:pt x="53" y="56"/>
                    <a:pt x="24" y="142"/>
                  </a:cubicBezTo>
                  <a:cubicBezTo>
                    <a:pt x="0" y="237"/>
                    <a:pt x="60" y="356"/>
                    <a:pt x="167" y="404"/>
                  </a:cubicBezTo>
                  <a:cubicBezTo>
                    <a:pt x="186" y="411"/>
                    <a:pt x="206" y="414"/>
                    <a:pt x="226" y="414"/>
                  </a:cubicBezTo>
                  <a:cubicBezTo>
                    <a:pt x="307" y="414"/>
                    <a:pt x="391" y="359"/>
                    <a:pt x="429" y="273"/>
                  </a:cubicBezTo>
                  <a:cubicBezTo>
                    <a:pt x="465" y="166"/>
                    <a:pt x="405" y="47"/>
                    <a:pt x="298" y="11"/>
                  </a:cubicBezTo>
                  <a:cubicBezTo>
                    <a:pt x="275" y="4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7;p36"/>
            <p:cNvSpPr/>
            <p:nvPr/>
          </p:nvSpPr>
          <p:spPr>
            <a:xfrm>
              <a:off x="1270975" y="1835575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105" y="1"/>
                  </a:moveTo>
                  <a:cubicBezTo>
                    <a:pt x="72" y="1"/>
                    <a:pt x="31" y="31"/>
                    <a:pt x="13" y="68"/>
                  </a:cubicBezTo>
                  <a:cubicBezTo>
                    <a:pt x="1" y="104"/>
                    <a:pt x="25" y="163"/>
                    <a:pt x="72" y="187"/>
                  </a:cubicBezTo>
                  <a:lnTo>
                    <a:pt x="596" y="366"/>
                  </a:lnTo>
                  <a:cubicBezTo>
                    <a:pt x="602" y="367"/>
                    <a:pt x="609" y="368"/>
                    <a:pt x="616" y="368"/>
                  </a:cubicBezTo>
                  <a:cubicBezTo>
                    <a:pt x="659" y="368"/>
                    <a:pt x="705" y="337"/>
                    <a:pt x="715" y="306"/>
                  </a:cubicBezTo>
                  <a:cubicBezTo>
                    <a:pt x="727" y="258"/>
                    <a:pt x="703" y="199"/>
                    <a:pt x="656" y="187"/>
                  </a:cubicBezTo>
                  <a:lnTo>
                    <a:pt x="132" y="8"/>
                  </a:lnTo>
                  <a:cubicBezTo>
                    <a:pt x="124" y="3"/>
                    <a:pt x="115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58;p36"/>
            <p:cNvSpPr/>
            <p:nvPr/>
          </p:nvSpPr>
          <p:spPr>
            <a:xfrm>
              <a:off x="1268300" y="1873175"/>
              <a:ext cx="11625" cy="10675"/>
            </a:xfrm>
            <a:custGeom>
              <a:avLst/>
              <a:gdLst/>
              <a:ahLst/>
              <a:cxnLst/>
              <a:rect l="l" t="t" r="r" b="b"/>
              <a:pathLst>
                <a:path w="465" h="427" extrusionOk="0">
                  <a:moveTo>
                    <a:pt x="216" y="0"/>
                  </a:moveTo>
                  <a:cubicBezTo>
                    <a:pt x="129" y="0"/>
                    <a:pt x="54" y="56"/>
                    <a:pt x="36" y="147"/>
                  </a:cubicBezTo>
                  <a:cubicBezTo>
                    <a:pt x="1" y="255"/>
                    <a:pt x="60" y="374"/>
                    <a:pt x="167" y="421"/>
                  </a:cubicBezTo>
                  <a:cubicBezTo>
                    <a:pt x="183" y="425"/>
                    <a:pt x="199" y="427"/>
                    <a:pt x="216" y="427"/>
                  </a:cubicBezTo>
                  <a:cubicBezTo>
                    <a:pt x="308" y="427"/>
                    <a:pt x="399" y="371"/>
                    <a:pt x="429" y="290"/>
                  </a:cubicBezTo>
                  <a:cubicBezTo>
                    <a:pt x="465" y="183"/>
                    <a:pt x="405" y="64"/>
                    <a:pt x="298" y="16"/>
                  </a:cubicBezTo>
                  <a:cubicBezTo>
                    <a:pt x="270" y="5"/>
                    <a:pt x="242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59;p36"/>
            <p:cNvSpPr/>
            <p:nvPr/>
          </p:nvSpPr>
          <p:spPr>
            <a:xfrm>
              <a:off x="1257875" y="1871600"/>
              <a:ext cx="18475" cy="9225"/>
            </a:xfrm>
            <a:custGeom>
              <a:avLst/>
              <a:gdLst/>
              <a:ahLst/>
              <a:cxnLst/>
              <a:rect l="l" t="t" r="r" b="b"/>
              <a:pathLst>
                <a:path w="739" h="369" extrusionOk="0">
                  <a:moveTo>
                    <a:pt x="111" y="0"/>
                  </a:moveTo>
                  <a:cubicBezTo>
                    <a:pt x="72" y="0"/>
                    <a:pt x="34" y="30"/>
                    <a:pt x="25" y="68"/>
                  </a:cubicBezTo>
                  <a:cubicBezTo>
                    <a:pt x="1" y="115"/>
                    <a:pt x="37" y="163"/>
                    <a:pt x="72" y="187"/>
                  </a:cubicBezTo>
                  <a:lnTo>
                    <a:pt x="596" y="365"/>
                  </a:lnTo>
                  <a:cubicBezTo>
                    <a:pt x="604" y="367"/>
                    <a:pt x="613" y="368"/>
                    <a:pt x="621" y="368"/>
                  </a:cubicBezTo>
                  <a:cubicBezTo>
                    <a:pt x="663" y="368"/>
                    <a:pt x="705" y="345"/>
                    <a:pt x="715" y="306"/>
                  </a:cubicBezTo>
                  <a:cubicBezTo>
                    <a:pt x="739" y="258"/>
                    <a:pt x="715" y="210"/>
                    <a:pt x="656" y="187"/>
                  </a:cubicBezTo>
                  <a:lnTo>
                    <a:pt x="144" y="8"/>
                  </a:lnTo>
                  <a:cubicBezTo>
                    <a:pt x="133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60;p36"/>
            <p:cNvSpPr/>
            <p:nvPr/>
          </p:nvSpPr>
          <p:spPr>
            <a:xfrm>
              <a:off x="1255200" y="1909775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1"/>
                  </a:moveTo>
                  <a:cubicBezTo>
                    <a:pt x="151" y="1"/>
                    <a:pt x="73" y="57"/>
                    <a:pt x="36" y="148"/>
                  </a:cubicBezTo>
                  <a:cubicBezTo>
                    <a:pt x="1" y="243"/>
                    <a:pt x="60" y="374"/>
                    <a:pt x="167" y="410"/>
                  </a:cubicBezTo>
                  <a:cubicBezTo>
                    <a:pt x="188" y="417"/>
                    <a:pt x="210" y="420"/>
                    <a:pt x="231" y="420"/>
                  </a:cubicBezTo>
                  <a:cubicBezTo>
                    <a:pt x="319" y="420"/>
                    <a:pt x="403" y="365"/>
                    <a:pt x="441" y="279"/>
                  </a:cubicBezTo>
                  <a:cubicBezTo>
                    <a:pt x="465" y="172"/>
                    <a:pt x="405" y="53"/>
                    <a:pt x="298" y="17"/>
                  </a:cubicBezTo>
                  <a:cubicBezTo>
                    <a:pt x="276" y="6"/>
                    <a:pt x="25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61;p36"/>
            <p:cNvSpPr/>
            <p:nvPr/>
          </p:nvSpPr>
          <p:spPr>
            <a:xfrm>
              <a:off x="1244775" y="1908025"/>
              <a:ext cx="18500" cy="9225"/>
            </a:xfrm>
            <a:custGeom>
              <a:avLst/>
              <a:gdLst/>
              <a:ahLst/>
              <a:cxnLst/>
              <a:rect l="l" t="t" r="r" b="b"/>
              <a:pathLst>
                <a:path w="740" h="369" extrusionOk="0">
                  <a:moveTo>
                    <a:pt x="119" y="1"/>
                  </a:moveTo>
                  <a:cubicBezTo>
                    <a:pt x="77" y="1"/>
                    <a:pt x="35" y="24"/>
                    <a:pt x="25" y="63"/>
                  </a:cubicBezTo>
                  <a:cubicBezTo>
                    <a:pt x="1" y="111"/>
                    <a:pt x="37" y="170"/>
                    <a:pt x="84" y="182"/>
                  </a:cubicBezTo>
                  <a:lnTo>
                    <a:pt x="596" y="361"/>
                  </a:lnTo>
                  <a:cubicBezTo>
                    <a:pt x="607" y="366"/>
                    <a:pt x="618" y="368"/>
                    <a:pt x="629" y="368"/>
                  </a:cubicBezTo>
                  <a:cubicBezTo>
                    <a:pt x="668" y="368"/>
                    <a:pt x="706" y="338"/>
                    <a:pt x="715" y="301"/>
                  </a:cubicBezTo>
                  <a:cubicBezTo>
                    <a:pt x="739" y="266"/>
                    <a:pt x="715" y="206"/>
                    <a:pt x="668" y="182"/>
                  </a:cubicBezTo>
                  <a:lnTo>
                    <a:pt x="144" y="4"/>
                  </a:lnTo>
                  <a:cubicBezTo>
                    <a:pt x="136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2;p36"/>
            <p:cNvSpPr/>
            <p:nvPr/>
          </p:nvSpPr>
          <p:spPr>
            <a:xfrm>
              <a:off x="1242700" y="1945950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0"/>
                  </a:moveTo>
                  <a:cubicBezTo>
                    <a:pt x="136" y="0"/>
                    <a:pt x="55" y="56"/>
                    <a:pt x="36" y="142"/>
                  </a:cubicBezTo>
                  <a:cubicBezTo>
                    <a:pt x="1" y="249"/>
                    <a:pt x="60" y="368"/>
                    <a:pt x="167" y="415"/>
                  </a:cubicBezTo>
                  <a:cubicBezTo>
                    <a:pt x="181" y="419"/>
                    <a:pt x="196" y="421"/>
                    <a:pt x="211" y="421"/>
                  </a:cubicBezTo>
                  <a:cubicBezTo>
                    <a:pt x="296" y="421"/>
                    <a:pt x="389" y="364"/>
                    <a:pt x="429" y="273"/>
                  </a:cubicBezTo>
                  <a:cubicBezTo>
                    <a:pt x="465" y="177"/>
                    <a:pt x="405" y="58"/>
                    <a:pt x="298" y="11"/>
                  </a:cubicBezTo>
                  <a:cubicBezTo>
                    <a:pt x="275" y="4"/>
                    <a:pt x="251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3;p36"/>
            <p:cNvSpPr/>
            <p:nvPr/>
          </p:nvSpPr>
          <p:spPr>
            <a:xfrm>
              <a:off x="1232275" y="1944650"/>
              <a:ext cx="18200" cy="9100"/>
            </a:xfrm>
            <a:custGeom>
              <a:avLst/>
              <a:gdLst/>
              <a:ahLst/>
              <a:cxnLst/>
              <a:rect l="l" t="t" r="r" b="b"/>
              <a:pathLst>
                <a:path w="728" h="364" extrusionOk="0">
                  <a:moveTo>
                    <a:pt x="112" y="0"/>
                  </a:moveTo>
                  <a:cubicBezTo>
                    <a:pt x="77" y="0"/>
                    <a:pt x="33" y="23"/>
                    <a:pt x="13" y="63"/>
                  </a:cubicBezTo>
                  <a:cubicBezTo>
                    <a:pt x="1" y="110"/>
                    <a:pt x="25" y="170"/>
                    <a:pt x="72" y="182"/>
                  </a:cubicBezTo>
                  <a:lnTo>
                    <a:pt x="596" y="360"/>
                  </a:lnTo>
                  <a:cubicBezTo>
                    <a:pt x="604" y="362"/>
                    <a:pt x="613" y="363"/>
                    <a:pt x="621" y="363"/>
                  </a:cubicBezTo>
                  <a:cubicBezTo>
                    <a:pt x="663" y="363"/>
                    <a:pt x="705" y="340"/>
                    <a:pt x="715" y="301"/>
                  </a:cubicBezTo>
                  <a:cubicBezTo>
                    <a:pt x="727" y="253"/>
                    <a:pt x="703" y="194"/>
                    <a:pt x="656" y="182"/>
                  </a:cubicBezTo>
                  <a:lnTo>
                    <a:pt x="132" y="3"/>
                  </a:ln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64;p36"/>
            <p:cNvSpPr/>
            <p:nvPr/>
          </p:nvSpPr>
          <p:spPr>
            <a:xfrm>
              <a:off x="1229600" y="1982225"/>
              <a:ext cx="11650" cy="10700"/>
            </a:xfrm>
            <a:custGeom>
              <a:avLst/>
              <a:gdLst/>
              <a:ahLst/>
              <a:cxnLst/>
              <a:rect l="l" t="t" r="r" b="b"/>
              <a:pathLst>
                <a:path w="466" h="428" extrusionOk="0">
                  <a:moveTo>
                    <a:pt x="223" y="1"/>
                  </a:moveTo>
                  <a:cubicBezTo>
                    <a:pt x="133" y="1"/>
                    <a:pt x="55" y="52"/>
                    <a:pt x="36" y="155"/>
                  </a:cubicBezTo>
                  <a:cubicBezTo>
                    <a:pt x="1" y="250"/>
                    <a:pt x="60" y="369"/>
                    <a:pt x="167" y="417"/>
                  </a:cubicBezTo>
                  <a:cubicBezTo>
                    <a:pt x="189" y="424"/>
                    <a:pt x="210" y="427"/>
                    <a:pt x="231" y="427"/>
                  </a:cubicBezTo>
                  <a:cubicBezTo>
                    <a:pt x="318" y="427"/>
                    <a:pt x="401" y="372"/>
                    <a:pt x="429" y="286"/>
                  </a:cubicBezTo>
                  <a:cubicBezTo>
                    <a:pt x="465" y="179"/>
                    <a:pt x="406" y="60"/>
                    <a:pt x="298" y="12"/>
                  </a:cubicBezTo>
                  <a:cubicBezTo>
                    <a:pt x="273" y="5"/>
                    <a:pt x="247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65;p36"/>
            <p:cNvSpPr/>
            <p:nvPr/>
          </p:nvSpPr>
          <p:spPr>
            <a:xfrm>
              <a:off x="1219200" y="1980650"/>
              <a:ext cx="18475" cy="9100"/>
            </a:xfrm>
            <a:custGeom>
              <a:avLst/>
              <a:gdLst/>
              <a:ahLst/>
              <a:cxnLst/>
              <a:rect l="l" t="t" r="r" b="b"/>
              <a:pathLst>
                <a:path w="739" h="364" extrusionOk="0">
                  <a:moveTo>
                    <a:pt x="118" y="1"/>
                  </a:moveTo>
                  <a:cubicBezTo>
                    <a:pt x="76" y="1"/>
                    <a:pt x="34" y="24"/>
                    <a:pt x="24" y="63"/>
                  </a:cubicBezTo>
                  <a:cubicBezTo>
                    <a:pt x="0" y="111"/>
                    <a:pt x="36" y="170"/>
                    <a:pt x="83" y="182"/>
                  </a:cubicBezTo>
                  <a:lnTo>
                    <a:pt x="595" y="361"/>
                  </a:lnTo>
                  <a:cubicBezTo>
                    <a:pt x="603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38" y="254"/>
                    <a:pt x="702" y="218"/>
                    <a:pt x="655" y="182"/>
                  </a:cubicBezTo>
                  <a:lnTo>
                    <a:pt x="143" y="4"/>
                  </a:lnTo>
                  <a:cubicBezTo>
                    <a:pt x="135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6;p36"/>
            <p:cNvSpPr/>
            <p:nvPr/>
          </p:nvSpPr>
          <p:spPr>
            <a:xfrm>
              <a:off x="1216500" y="2018725"/>
              <a:ext cx="11650" cy="10675"/>
            </a:xfrm>
            <a:custGeom>
              <a:avLst/>
              <a:gdLst/>
              <a:ahLst/>
              <a:cxnLst/>
              <a:rect l="l" t="t" r="r" b="b"/>
              <a:pathLst>
                <a:path w="466" h="427" extrusionOk="0">
                  <a:moveTo>
                    <a:pt x="234" y="0"/>
                  </a:moveTo>
                  <a:cubicBezTo>
                    <a:pt x="151" y="0"/>
                    <a:pt x="73" y="56"/>
                    <a:pt x="37" y="148"/>
                  </a:cubicBezTo>
                  <a:cubicBezTo>
                    <a:pt x="1" y="255"/>
                    <a:pt x="60" y="374"/>
                    <a:pt x="168" y="421"/>
                  </a:cubicBezTo>
                  <a:cubicBezTo>
                    <a:pt x="183" y="425"/>
                    <a:pt x="199" y="427"/>
                    <a:pt x="215" y="427"/>
                  </a:cubicBezTo>
                  <a:cubicBezTo>
                    <a:pt x="308" y="427"/>
                    <a:pt x="401" y="370"/>
                    <a:pt x="441" y="279"/>
                  </a:cubicBezTo>
                  <a:cubicBezTo>
                    <a:pt x="465" y="183"/>
                    <a:pt x="406" y="64"/>
                    <a:pt x="310" y="17"/>
                  </a:cubicBezTo>
                  <a:cubicBezTo>
                    <a:pt x="285" y="5"/>
                    <a:pt x="260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7;p36"/>
            <p:cNvSpPr/>
            <p:nvPr/>
          </p:nvSpPr>
          <p:spPr>
            <a:xfrm>
              <a:off x="1206400" y="2017150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99" y="1"/>
                  </a:moveTo>
                  <a:cubicBezTo>
                    <a:pt x="60" y="1"/>
                    <a:pt x="21" y="31"/>
                    <a:pt x="12" y="68"/>
                  </a:cubicBezTo>
                  <a:cubicBezTo>
                    <a:pt x="0" y="103"/>
                    <a:pt x="24" y="163"/>
                    <a:pt x="71" y="187"/>
                  </a:cubicBezTo>
                  <a:lnTo>
                    <a:pt x="595" y="365"/>
                  </a:lnTo>
                  <a:cubicBezTo>
                    <a:pt x="600" y="367"/>
                    <a:pt x="605" y="368"/>
                    <a:pt x="611" y="368"/>
                  </a:cubicBezTo>
                  <a:cubicBezTo>
                    <a:pt x="646" y="368"/>
                    <a:pt x="694" y="337"/>
                    <a:pt x="714" y="306"/>
                  </a:cubicBezTo>
                  <a:cubicBezTo>
                    <a:pt x="726" y="258"/>
                    <a:pt x="714" y="199"/>
                    <a:pt x="655" y="187"/>
                  </a:cubicBezTo>
                  <a:lnTo>
                    <a:pt x="131" y="8"/>
                  </a:ln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8;p36"/>
            <p:cNvSpPr/>
            <p:nvPr/>
          </p:nvSpPr>
          <p:spPr>
            <a:xfrm>
              <a:off x="1204000" y="2055025"/>
              <a:ext cx="11650" cy="10400"/>
            </a:xfrm>
            <a:custGeom>
              <a:avLst/>
              <a:gdLst/>
              <a:ahLst/>
              <a:cxnLst/>
              <a:rect l="l" t="t" r="r" b="b"/>
              <a:pathLst>
                <a:path w="466" h="416" extrusionOk="0">
                  <a:moveTo>
                    <a:pt x="245" y="0"/>
                  </a:moveTo>
                  <a:cubicBezTo>
                    <a:pt x="146" y="0"/>
                    <a:pt x="57" y="55"/>
                    <a:pt x="37" y="136"/>
                  </a:cubicBezTo>
                  <a:cubicBezTo>
                    <a:pt x="1" y="243"/>
                    <a:pt x="60" y="362"/>
                    <a:pt x="167" y="410"/>
                  </a:cubicBezTo>
                  <a:cubicBezTo>
                    <a:pt x="182" y="414"/>
                    <a:pt x="197" y="415"/>
                    <a:pt x="212" y="415"/>
                  </a:cubicBezTo>
                  <a:cubicBezTo>
                    <a:pt x="300" y="415"/>
                    <a:pt x="399" y="360"/>
                    <a:pt x="429" y="279"/>
                  </a:cubicBezTo>
                  <a:cubicBezTo>
                    <a:pt x="465" y="172"/>
                    <a:pt x="406" y="53"/>
                    <a:pt x="298" y="5"/>
                  </a:cubicBezTo>
                  <a:cubicBezTo>
                    <a:pt x="281" y="2"/>
                    <a:pt x="263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9;p36"/>
            <p:cNvSpPr/>
            <p:nvPr/>
          </p:nvSpPr>
          <p:spPr>
            <a:xfrm>
              <a:off x="1193600" y="2053575"/>
              <a:ext cx="18175" cy="9100"/>
            </a:xfrm>
            <a:custGeom>
              <a:avLst/>
              <a:gdLst/>
              <a:ahLst/>
              <a:cxnLst/>
              <a:rect l="l" t="t" r="r" b="b"/>
              <a:pathLst>
                <a:path w="727" h="364" extrusionOk="0">
                  <a:moveTo>
                    <a:pt x="111" y="1"/>
                  </a:moveTo>
                  <a:cubicBezTo>
                    <a:pt x="76" y="1"/>
                    <a:pt x="32" y="24"/>
                    <a:pt x="12" y="63"/>
                  </a:cubicBezTo>
                  <a:cubicBezTo>
                    <a:pt x="0" y="111"/>
                    <a:pt x="36" y="170"/>
                    <a:pt x="72" y="182"/>
                  </a:cubicBezTo>
                  <a:lnTo>
                    <a:pt x="595" y="361"/>
                  </a:lnTo>
                  <a:cubicBezTo>
                    <a:pt x="604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26" y="254"/>
                    <a:pt x="703" y="194"/>
                    <a:pt x="655" y="182"/>
                  </a:cubicBezTo>
                  <a:lnTo>
                    <a:pt x="131" y="4"/>
                  </a:ln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848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91524" y="228039"/>
                <a:ext cx="3193689" cy="2703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298A0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Bài 5.16 </a:t>
                </a:r>
                <a:r>
                  <a:rPr kumimoji="0" lang="en-US" sz="1900" b="1" i="0" u="none" strike="noStrike" kern="0" cap="none" spc="0" normalizeH="0" baseline="0" noProof="0">
                    <a:ln>
                      <a:noFill/>
                    </a:ln>
                    <a:solidFill>
                      <a:srgbClr val="F298A0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(SGK – </a:t>
                </a: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298A0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tr.122</a:t>
                </a: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298A0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)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1800"/>
                  <a:t>Tìm giá trị của tham số m để </a:t>
                </a:r>
                <a:r>
                  <a:rPr lang="vi-VN" sz="1800"/>
                  <a:t>hàm </a:t>
                </a:r>
                <a:r>
                  <a:rPr lang="vi-VN" sz="1800" smtClean="0"/>
                  <a:t>số</a:t>
                </a:r>
                <a:endParaRPr lang="en-US" sz="1800" smtClean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lang="en-US" sz="18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 b="0" i="0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 </m:t>
                              </m:r>
                              <m:r>
                                <a:rPr lang="en-US" sz="1800" b="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 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   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𝑛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ế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𝑢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≥</m:t>
                              </m:r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−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+</m:t>
                              </m:r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𝑚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  </m:t>
                              </m:r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𝑛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ế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𝑢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smtClean="0"/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1800"/>
                  <a:t>liên </a:t>
                </a:r>
                <a:r>
                  <a:rPr lang="vi-VN" sz="1800"/>
                  <a:t>tục </a:t>
                </a:r>
                <a:r>
                  <a:rPr lang="vi-VN" sz="1800" smtClean="0"/>
                  <a:t>trên</a:t>
                </a:r>
                <a:r>
                  <a:rPr lang="en-US" sz="1800" smtClean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.</a:t>
                </a: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24" y="228039"/>
                <a:ext cx="3193689" cy="2703048"/>
              </a:xfrm>
              <a:prstGeom prst="rect">
                <a:avLst/>
              </a:prstGeom>
              <a:blipFill>
                <a:blip r:embed="rId3"/>
                <a:stretch>
                  <a:fillRect l="-1908" r="-1527" b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>
          <a:xfrm>
            <a:off x="3710196" y="929309"/>
            <a:ext cx="15903" cy="421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04758" y="44776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382" y="220544"/>
            <a:ext cx="670618" cy="4694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98453" y="861568"/>
                <a:ext cx="4710238" cy="4228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800">
                    <a:latin typeface="+mn-lt"/>
                    <a:ea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𝑓</m:t>
                    </m:r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xác định trên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và liên tục trên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−∞;0</m:t>
                        </m:r>
                      </m:e>
                    </m:d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0; +∞</m:t>
                        </m:r>
                      </m:e>
                    </m:d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Do đó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liên tục trên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nếu nó liên tục tại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. Ta có : 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e>
                    </m:func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+mn-lt"/>
                                <a:ea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+mn-lt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+mn-lt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(−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𝑚</m:t>
                        </m:r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fr-FR" sz="1800" i="1">
                        <a:effectLst/>
                        <a:latin typeface="+mn-lt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Vậy hàm số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liên tục tại tại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 khi và chỉ khi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𝑚</m:t>
                    </m:r>
                    <m:r>
                      <a:rPr lang="fr-FR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fr-FR" sz="18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453" y="861568"/>
                <a:ext cx="4710238" cy="4228978"/>
              </a:xfrm>
              <a:prstGeom prst="rect">
                <a:avLst/>
              </a:prstGeom>
              <a:blipFill>
                <a:blip r:embed="rId5"/>
                <a:stretch>
                  <a:fillRect l="-1035" r="-1035" b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660" y="3797893"/>
            <a:ext cx="1292653" cy="129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783" y="202912"/>
            <a:ext cx="748837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>
                <a:solidFill>
                  <a:schemeClr val="bg2">
                    <a:lumMod val="75000"/>
                  </a:schemeClr>
                </a:solidFill>
              </a:rPr>
              <a:t>Bài </a:t>
            </a:r>
            <a:r>
              <a:rPr lang="en-US" sz="1900" b="1" smtClean="0">
                <a:solidFill>
                  <a:schemeClr val="bg2">
                    <a:lumMod val="75000"/>
                  </a:schemeClr>
                </a:solidFill>
              </a:rPr>
              <a:t>5.17 </a:t>
            </a:r>
            <a:r>
              <a:rPr lang="en-US" sz="1900" b="1">
                <a:solidFill>
                  <a:schemeClr val="bg2">
                    <a:lumMod val="75000"/>
                  </a:schemeClr>
                </a:solidFill>
              </a:rPr>
              <a:t>(SGK – </a:t>
            </a:r>
            <a:r>
              <a:rPr lang="en-US" sz="1900" b="1" smtClean="0">
                <a:solidFill>
                  <a:schemeClr val="bg2">
                    <a:lumMod val="75000"/>
                  </a:schemeClr>
                </a:solidFill>
              </a:rPr>
              <a:t>tr.122</a:t>
            </a:r>
            <a:r>
              <a:rPr lang="en-US" sz="1900" b="1" smtClean="0">
                <a:solidFill>
                  <a:schemeClr val="bg2">
                    <a:lumMod val="75000"/>
                  </a:schemeClr>
                </a:solidFill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vi-VN" sz="1800"/>
              <a:t>Một bảng giá cước taxi được cho </a:t>
            </a:r>
            <a:r>
              <a:rPr lang="vi-VN" sz="1800"/>
              <a:t>như </a:t>
            </a:r>
            <a:r>
              <a:rPr lang="vi-VN" sz="1800" smtClean="0"/>
              <a:t>sau</a:t>
            </a:r>
            <a:r>
              <a:rPr lang="en-US" sz="1800"/>
              <a:t>:</a:t>
            </a:r>
            <a:endParaRPr lang="en-US" sz="180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310421"/>
              </p:ext>
            </p:extLst>
          </p:nvPr>
        </p:nvGraphicFramePr>
        <p:xfrm>
          <a:off x="727777" y="1358247"/>
          <a:ext cx="7718424" cy="1231508"/>
        </p:xfrm>
        <a:graphic>
          <a:graphicData uri="http://schemas.openxmlformats.org/drawingml/2006/table">
            <a:tbl>
              <a:tblPr/>
              <a:tblGrid>
                <a:gridCol w="2572808">
                  <a:extLst>
                    <a:ext uri="{9D8B030D-6E8A-4147-A177-3AD203B41FA5}">
                      <a16:colId xmlns:a16="http://schemas.microsoft.com/office/drawing/2014/main" val="2110746207"/>
                    </a:ext>
                  </a:extLst>
                </a:gridCol>
                <a:gridCol w="2572808">
                  <a:extLst>
                    <a:ext uri="{9D8B030D-6E8A-4147-A177-3AD203B41FA5}">
                      <a16:colId xmlns:a16="http://schemas.microsoft.com/office/drawing/2014/main" val="4086864531"/>
                    </a:ext>
                  </a:extLst>
                </a:gridCol>
                <a:gridCol w="2572808">
                  <a:extLst>
                    <a:ext uri="{9D8B030D-6E8A-4147-A177-3AD203B41FA5}">
                      <a16:colId xmlns:a16="http://schemas.microsoft.com/office/drawing/2014/main" val="2824857962"/>
                    </a:ext>
                  </a:extLst>
                </a:gridCol>
              </a:tblGrid>
              <a:tr h="72122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Giá mở cửa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(0,5 km đầu)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Giá cước các km tiếp theo đến 30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Giá cước từ km thứ 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242982"/>
                  </a:ext>
                </a:extLst>
              </a:tr>
              <a:tr h="510283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10 000 đồng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13 500 đồng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11 000 đồng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67814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58783" y="2768697"/>
            <a:ext cx="77874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/>
              <a:t>a) Viết công thức hàm số mô tả số tiền khách phải trả theo quãng đường di </a:t>
            </a:r>
            <a:r>
              <a:rPr lang="vi-VN" sz="1800"/>
              <a:t>chuyển</a:t>
            </a:r>
            <a:r>
              <a:rPr lang="vi-VN" sz="1800" smtClean="0"/>
              <a:t>.</a:t>
            </a:r>
            <a:endParaRPr lang="vi-VN" sz="1800"/>
          </a:p>
          <a:p>
            <a:pPr lvl="0" algn="just">
              <a:lnSpc>
                <a:spcPct val="150000"/>
              </a:lnSpc>
            </a:pPr>
            <a:r>
              <a:rPr lang="vi-VN" sz="1800"/>
              <a:t>b) Xét tính liên tục của hàm số ở câu a.</a:t>
            </a:r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294874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223186" y="18780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99802" y="587118"/>
                <a:ext cx="8544393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1700" smtClean="0">
                    <a:latin typeface="+mn-lt"/>
                    <a:ea typeface="Times New Roman" panose="02020603050405020304" pitchFamily="18" charset="0"/>
                  </a:rPr>
                  <a:t>a) Kí hiệu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𝑓</m:t>
                    </m:r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là số tiền phải trả theo quãng đường di chuyển (tính theo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𝑘𝑚</m:t>
                    </m:r>
                  </m:oMath>
                </a14:m>
                <a:r>
                  <a:rPr lang="fr-FR" sz="1700" smtClean="0">
                    <a:effectLst/>
                    <a:latin typeface="+mn-lt"/>
                    <a:ea typeface="Dotum" panose="020B0600000101010101" pitchFamily="34" charset="-127"/>
                  </a:rPr>
                  <a:t>). </a:t>
                </a:r>
                <a:r>
                  <a:rPr lang="fr-FR" sz="1700" smtClean="0">
                    <a:effectLst/>
                    <a:latin typeface="+mn-lt"/>
                    <a:ea typeface="Dotum" panose="020B0600000101010101" pitchFamily="34" charset="-127"/>
                  </a:rPr>
                  <a:t>Ta thấy:</a:t>
                </a:r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1700" smtClean="0">
                    <a:effectLst/>
                    <a:latin typeface="+mn-lt"/>
                    <a:ea typeface="Dotum" panose="020B0600000101010101" pitchFamily="34" charset="-127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0;0,5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, 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=10 000</m:t>
                    </m:r>
                  </m:oMath>
                </a14:m>
                <a:endParaRPr lang="en-US" sz="1700" smtClean="0">
                  <a:effectLst/>
                  <a:latin typeface="+mn-lt"/>
                  <a:ea typeface="Dotum" panose="020B0600000101010101" pitchFamily="34" charset="-127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1700" smtClean="0">
                    <a:effectLst/>
                    <a:latin typeface="+mn-lt"/>
                    <a:ea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∈</m:t>
                    </m:r>
                    <m:d>
                      <m:dPr>
                        <m:endChr m:val="]"/>
                        <m:ctrlPr>
                          <a:rPr lang="en-US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0,5;30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, </m:t>
                    </m:r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=10 000+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−0,5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. 13 500</m:t>
                    </m:r>
                  </m:oMath>
                </a14:m>
                <a:endParaRPr lang="en-US" sz="1700" smtClean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1700" smtClean="0">
                    <a:effectLst/>
                    <a:latin typeface="+mn-lt"/>
                    <a:ea typeface="Dotum" panose="020B0600000101010101" pitchFamily="34" charset="-127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&gt;30, 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=10 000+29,5 . 13 500+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fr-FR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−30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. 11 000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b) </a:t>
                </a:r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1700" smtClean="0">
                    <a:effectLst/>
                    <a:latin typeface="+mn-lt"/>
                    <a:ea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0;0,5</m:t>
                        </m:r>
                      </m:e>
                    </m:d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)=10 000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là hàm hằng </a:t>
                </a:r>
                <a14:m>
                  <m:oMath xmlns:m="http://schemas.openxmlformats.org/officeDocument/2006/math">
                    <m:r>
                      <a:rPr lang="en-US" sz="1700" b="0" i="0" smtClean="0">
                        <a:effectLst/>
                        <a:latin typeface="+mn-lt"/>
                        <a:ea typeface="Dotum" panose="020B0600000101010101" pitchFamily="34" charset="-127"/>
                      </a:rPr>
                      <m:t>⇒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liên tục trên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0;0,5</m:t>
                        </m:r>
                      </m:e>
                    </m:d>
                  </m:oMath>
                </a14:m>
                <a:r>
                  <a:rPr lang="fr-FR" sz="1700" smtClean="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700" smtClean="0">
                  <a:latin typeface="+mn-lt"/>
                  <a:ea typeface="Dotum" panose="020B0600000101010101" pitchFamily="34" charset="-127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1700" smtClean="0">
                    <a:effectLst/>
                    <a:latin typeface="+mn-lt"/>
                    <a:ea typeface="Dotum" panose="020B0600000101010101" pitchFamily="34" charset="-127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Times New Roman" panose="02020603050405020304" pitchFamily="18" charset="0"/>
                      </a:rPr>
                      <m:t>∈</m:t>
                    </m:r>
                    <m:d>
                      <m:dPr>
                        <m:endChr m:val="]"/>
                        <m:ctrlPr>
                          <a:rPr lang="en-US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0,5;30</m:t>
                        </m:r>
                      </m:e>
                    </m:d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=13 500.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+3 250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là hàm đa thức </a:t>
                </a:r>
                <a14:m>
                  <m:oMath xmlns:m="http://schemas.openxmlformats.org/officeDocument/2006/math">
                    <m:r>
                      <a:rPr lang="en-US" sz="1700">
                        <a:latin typeface="+mn-lt"/>
                        <a:ea typeface="Dotum" panose="020B0600000101010101" pitchFamily="34" charset="-127"/>
                      </a:rPr>
                      <m:t>⇒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liên tục trên 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en-US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0,5;30</m:t>
                        </m:r>
                      </m:e>
                    </m:d>
                  </m:oMath>
                </a14:m>
                <a:r>
                  <a:rPr lang="fr-FR" sz="1700" smtClean="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700" smtClean="0">
                  <a:latin typeface="+mn-lt"/>
                  <a:ea typeface="Dotum" panose="020B0600000101010101" pitchFamily="34" charset="-127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1700" smtClean="0">
                    <a:effectLst/>
                    <a:latin typeface="+mn-lt"/>
                    <a:ea typeface="Dotum" panose="020B0600000101010101" pitchFamily="34" charset="-127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&gt;30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=11 000.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+78 250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 là hàm đa thức nên nó li</a:t>
                </a:r>
                <a:r>
                  <a:rPr lang="vi-VN" sz="1700">
                    <a:effectLst/>
                    <a:latin typeface="+mn-lt"/>
                    <a:ea typeface="Dotum" panose="020B0600000101010101" pitchFamily="34" charset="-127"/>
                  </a:rPr>
                  <a:t>ê</a:t>
                </a:r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n tục trên </a:t>
                </a:r>
                <a14:m>
                  <m:oMath xmlns:m="http://schemas.openxmlformats.org/officeDocument/2006/math">
                    <m:r>
                      <a:rPr lang="fr-FR" sz="1700" i="1">
                        <a:effectLst/>
                        <a:latin typeface="+mn-lt"/>
                        <a:ea typeface="Dotum" panose="020B0600000101010101" pitchFamily="34" charset="-127"/>
                      </a:rPr>
                      <m:t>(30; +∞)</m:t>
                    </m:r>
                  </m:oMath>
                </a14:m>
                <a:r>
                  <a:rPr lang="fr-FR" sz="17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7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02" y="587118"/>
                <a:ext cx="8544393" cy="4016484"/>
              </a:xfrm>
              <a:prstGeom prst="rect">
                <a:avLst/>
              </a:prstGeom>
              <a:blipFill>
                <a:blip r:embed="rId3"/>
                <a:stretch>
                  <a:fillRect l="-428" r="-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5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96;p37"/>
          <p:cNvSpPr txBox="1">
            <a:spLocks/>
          </p:cNvSpPr>
          <p:nvPr/>
        </p:nvSpPr>
        <p:spPr>
          <a:xfrm>
            <a:off x="2330256" y="290317"/>
            <a:ext cx="4460157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pPr defTabSz="457200">
              <a:buClr>
                <a:srgbClr val="305347"/>
              </a:buClr>
              <a:defRPr/>
            </a:pPr>
            <a:r>
              <a:rPr lang="en-US">
                <a:solidFill>
                  <a:srgbClr val="C00000"/>
                </a:solidFill>
                <a:latin typeface="Arial"/>
              </a:rPr>
              <a:t>NỘI DUNG BÀI HỌC</a:t>
            </a:r>
            <a:endParaRPr lang="en-US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40407" y="1268048"/>
            <a:ext cx="625767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en-US" sz="2200" b="1" kern="12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 số liên tục tại một điểm</a:t>
            </a:r>
            <a:endParaRPr lang="en-US" sz="2200" kern="1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040407" y="2267877"/>
            <a:ext cx="5685182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en-US" sz="2200" b="1" kern="12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 số liên tục trên một khoảng</a:t>
            </a:r>
            <a:endParaRPr lang="en-US" sz="2200" kern="1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47" y="1295962"/>
            <a:ext cx="737680" cy="670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147" y="2317643"/>
            <a:ext cx="737680" cy="6645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40407" y="3285519"/>
            <a:ext cx="595552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vi-VN" sz="2200" b="1" kern="12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tính chất cơ bản</a:t>
            </a:r>
            <a:endParaRPr lang="en-US" sz="2200" kern="1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0147" y="3382842"/>
            <a:ext cx="737680" cy="45322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solidFill>
                  <a:schemeClr val="tx1"/>
                </a:solidFill>
              </a:rPr>
              <a:t>03</a:t>
            </a:r>
            <a:endParaRPr lang="en-US" sz="25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13" grpId="0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223186" y="18780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99607" y="624594"/>
                <a:ext cx="8544393" cy="4347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q"/>
                  <a:defRPr/>
                </a:pPr>
                <a:r>
                  <a:rPr lang="fr-FR" sz="1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=0,5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⇒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0,5</m:t>
                        </m:r>
                      </m:e>
                    </m:d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=10 000</m:t>
                    </m:r>
                  </m:oMath>
                </a14:m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0,5</m:t>
                                </m:r>
                              </m:e>
                              <m:sup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0,5</m:t>
                                </m:r>
                              </m:e>
                              <m:sup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10 000</m:t>
                        </m:r>
                      </m:e>
                    </m:func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=10 000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0,5</m:t>
                                </m:r>
                              </m:e>
                              <m:sup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17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0,5</m:t>
                                </m:r>
                              </m:e>
                              <m:sup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(13 500.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+3 250)</m:t>
                        </m:r>
                      </m:e>
                    </m:func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=13 500.0,5+3 250=10 000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170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⇒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=0,5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lvl="0" indent="-28575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q"/>
                  <a:defRPr/>
                </a:pPr>
                <a:r>
                  <a:rPr lang="fr-FR" sz="1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=30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⇒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30</m:t>
                        </m:r>
                      </m:e>
                    </m:d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=13 500.30+3 250=408 250</m:t>
                    </m:r>
                  </m:oMath>
                </a14:m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30</m:t>
                                </m:r>
                              </m:e>
                              <m:sup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30</m:t>
                                </m:r>
                              </m:e>
                              <m:sup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(13 500.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+3 250)</m:t>
                        </m:r>
                      </m:e>
                    </m:func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=408 250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30</m:t>
                                </m:r>
                              </m:e>
                              <m:sup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30</m:t>
                                </m:r>
                              </m:e>
                              <m:sup>
                                <m:r>
                                  <a:rPr lang="fr-FR" sz="17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(11 000.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+78 250)</m:t>
                        </m:r>
                      </m:e>
                    </m:func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=408 250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170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⇒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17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=30</m:t>
                    </m:r>
                  </m:oMath>
                </a14:m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fr-FR" sz="17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hàm số liên tục trên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[0; +∞)</m:t>
                    </m:r>
                  </m:oMath>
                </a14:m>
                <a:r>
                  <a:rPr lang="fr-FR" sz="1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17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07" y="624594"/>
                <a:ext cx="8544393" cy="4347344"/>
              </a:xfrm>
              <a:prstGeom prst="rect">
                <a:avLst/>
              </a:prstGeom>
              <a:blipFill>
                <a:blip r:embed="rId3"/>
                <a:stretch>
                  <a:fillRect l="-428" b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23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2" name="Google Shape;2192;p40"/>
          <p:cNvGrpSpPr/>
          <p:nvPr/>
        </p:nvGrpSpPr>
        <p:grpSpPr>
          <a:xfrm>
            <a:off x="723057" y="4342532"/>
            <a:ext cx="616313" cy="686979"/>
            <a:chOff x="-246512" y="2165012"/>
            <a:chExt cx="582251" cy="648951"/>
          </a:xfrm>
        </p:grpSpPr>
        <p:sp>
          <p:nvSpPr>
            <p:cNvPr id="2193" name="Google Shape;2193;p40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0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5" name="Google Shape;2195;p40"/>
          <p:cNvGrpSpPr/>
          <p:nvPr/>
        </p:nvGrpSpPr>
        <p:grpSpPr>
          <a:xfrm rot="1252294">
            <a:off x="99554" y="3722461"/>
            <a:ext cx="628595" cy="674653"/>
            <a:chOff x="-65178" y="1702099"/>
            <a:chExt cx="593880" cy="637338"/>
          </a:xfrm>
        </p:grpSpPr>
        <p:sp>
          <p:nvSpPr>
            <p:cNvPr id="2196" name="Google Shape;2196;p40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0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596;p37"/>
          <p:cNvSpPr txBox="1">
            <a:spLocks/>
          </p:cNvSpPr>
          <p:nvPr/>
        </p:nvSpPr>
        <p:spPr>
          <a:xfrm>
            <a:off x="2401818" y="424938"/>
            <a:ext cx="4460157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pPr defTabSz="457200">
              <a:buClr>
                <a:srgbClr val="305347"/>
              </a:buClr>
              <a:defRPr/>
            </a:pPr>
            <a:r>
              <a:rPr lang="vi-VN">
                <a:solidFill>
                  <a:srgbClr val="C00000"/>
                </a:solidFill>
                <a:latin typeface="Arial"/>
              </a:rPr>
              <a:t>HƯỚNG DẪN VỀ NHÀ</a:t>
            </a:r>
            <a:endParaRPr lang="en-US" dirty="0">
              <a:solidFill>
                <a:srgbClr val="C00000"/>
              </a:solidFill>
              <a:latin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6674" y="1399032"/>
            <a:ext cx="2767249" cy="2064873"/>
            <a:chOff x="918432" y="3568797"/>
            <a:chExt cx="5422223" cy="4239967"/>
          </a:xfrm>
          <a:solidFill>
            <a:schemeClr val="accent2"/>
          </a:solidFill>
        </p:grpSpPr>
        <p:grpSp>
          <p:nvGrpSpPr>
            <p:cNvPr id="14" name="Group 3"/>
            <p:cNvGrpSpPr/>
            <p:nvPr/>
          </p:nvGrpSpPr>
          <p:grpSpPr>
            <a:xfrm>
              <a:off x="918432" y="3568797"/>
              <a:ext cx="5422223" cy="4239967"/>
              <a:chOff x="-3810" y="0"/>
              <a:chExt cx="3189543" cy="3100688"/>
            </a:xfrm>
            <a:grpFill/>
          </p:grpSpPr>
          <p:sp>
            <p:nvSpPr>
              <p:cNvPr id="16" name="Freeform 4"/>
              <p:cNvSpPr/>
              <p:nvPr/>
            </p:nvSpPr>
            <p:spPr>
              <a:xfrm>
                <a:off x="10161" y="16510"/>
                <a:ext cx="3160332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7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942182" y="4461042"/>
              <a:ext cx="5309728" cy="20855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pt-B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</a:t>
              </a: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74505" y="1368210"/>
            <a:ext cx="2767249" cy="2056438"/>
            <a:chOff x="6840639" y="3553166"/>
            <a:chExt cx="5422223" cy="5001862"/>
          </a:xfrm>
          <a:solidFill>
            <a:schemeClr val="accent2"/>
          </a:solidFill>
        </p:grpSpPr>
        <p:grpSp>
          <p:nvGrpSpPr>
            <p:cNvPr id="22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24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5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3" name="Rectangle 22"/>
            <p:cNvSpPr/>
            <p:nvPr/>
          </p:nvSpPr>
          <p:spPr>
            <a:xfrm>
              <a:off x="7272744" y="4685027"/>
              <a:ext cx="4609605" cy="24703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</a:t>
              </a:r>
              <a:r>
                <a: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SBT </a:t>
              </a: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8666" y="1388847"/>
            <a:ext cx="2767249" cy="2061267"/>
            <a:chOff x="12644694" y="3479846"/>
            <a:chExt cx="5422223" cy="4709752"/>
          </a:xfrm>
          <a:solidFill>
            <a:schemeClr val="accent2"/>
          </a:solidFill>
        </p:grpSpPr>
        <p:grpSp>
          <p:nvGrpSpPr>
            <p:cNvPr id="27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29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0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8" name="Rectangle 27"/>
            <p:cNvSpPr/>
            <p:nvPr/>
          </p:nvSpPr>
          <p:spPr>
            <a:xfrm>
              <a:off x="12910424" y="4174352"/>
              <a:ext cx="4888600" cy="33755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lvl="0" algn="ctr" defTabSz="457200">
                <a:lnSpc>
                  <a:spcPct val="150000"/>
                </a:lnSpc>
              </a:pPr>
              <a:r>
                <a:rPr lang="vi-VN" sz="2000" b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 tập cuối chương V</a:t>
              </a:r>
              <a:endPara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4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5595" y="1079572"/>
            <a:ext cx="70567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00" b="1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vi-VN" sz="4200" b="1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</a:t>
            </a:r>
            <a:r>
              <a:rPr lang="en-US" sz="4200" b="1" smtClean="0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vi-VN" sz="4200" b="1" smtClean="0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4200" b="1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63676" y="1825464"/>
            <a:ext cx="5354481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latin typeface="+mj-lt"/>
              </a:rPr>
              <a:t>HÀM SỐ LIÊN TỤC TẠI MỘT ĐIỂM</a:t>
            </a:r>
            <a:endParaRPr lang="en-US" sz="4000">
              <a:latin typeface="+mj-lt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398848" y="369614"/>
            <a:ext cx="1071406" cy="911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+mj-lt"/>
              </a:rPr>
              <a:t>01</a:t>
            </a:r>
            <a:endParaRPr sz="5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2027" y="3665550"/>
            <a:ext cx="4500439" cy="98865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idx="9"/>
          </p:nvPr>
        </p:nvSpPr>
        <p:spPr>
          <a:xfrm>
            <a:off x="421413" y="370649"/>
            <a:ext cx="946206" cy="447600"/>
          </a:xfrm>
        </p:spPr>
        <p:txBody>
          <a:bodyPr/>
          <a:lstStyle/>
          <a:p>
            <a:pPr lvl="0" algn="ctr" defTabSz="457200"/>
            <a:r>
              <a:rPr lang="nl-NL" sz="2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1:</a:t>
            </a:r>
            <a:endParaRPr lang="en-US" sz="2200" b="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67619" y="321253"/>
            <a:ext cx="600754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>
                <a:solidFill>
                  <a:srgbClr val="C00000"/>
                </a:solidFill>
                <a:latin typeface="+mn-lt"/>
              </a:rPr>
              <a:t>Nhận biết tính liên tục của hàm số tại một điểm</a:t>
            </a:r>
            <a:endParaRPr lang="en-US" sz="2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53828" y="1800260"/>
                <a:ext cx="5895275" cy="635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Tính giới hạn</a:t>
                </a:r>
                <a:r>
                  <a:rPr lang="en-US" sz="1800">
                    <a:latin typeface="+mn-lt"/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1800" smtClean="0">
                    <a:latin typeface="+mn-lt"/>
                  </a:rPr>
                  <a:t> và so sánh giá trị này với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r>
                  <a:rPr lang="en-US" sz="1800" smtClean="0">
                    <a:latin typeface="+mn-lt"/>
                  </a:rPr>
                  <a:t>. </a:t>
                </a:r>
                <a:endParaRPr lang="en-US" sz="1800">
                  <a:latin typeface="+mn-lt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28" y="1800260"/>
                <a:ext cx="5895275" cy="635943"/>
              </a:xfrm>
              <a:prstGeom prst="rect">
                <a:avLst/>
              </a:prstGeom>
              <a:blipFill>
                <a:blip r:embed="rId3"/>
                <a:stretch>
                  <a:fillRect l="-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992" y="4031309"/>
            <a:ext cx="1167848" cy="11678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53828" y="477986"/>
            <a:ext cx="5903225" cy="1418786"/>
            <a:chOff x="353828" y="342441"/>
            <a:chExt cx="5903225" cy="1418786"/>
          </a:xfrm>
        </p:grpSpPr>
        <p:sp>
          <p:nvSpPr>
            <p:cNvPr id="2" name="Rectangle 1"/>
            <p:cNvSpPr/>
            <p:nvPr/>
          </p:nvSpPr>
          <p:spPr>
            <a:xfrm>
              <a:off x="353828" y="970942"/>
              <a:ext cx="1498821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smtClean="0">
                  <a:latin typeface="+mn-lt"/>
                </a:rPr>
                <a:t>Cho hàm số 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1685053" y="342441"/>
                  <a:ext cx="4572000" cy="1418786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defRPr/>
                  </a:pPr>
                  <a14:m>
                    <m:oMath xmlns:m="http://schemas.openxmlformats.org/officeDocument/2006/math">
                      <m:r>
                        <a:rPr lang="en-US" sz="180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lang="en-US" sz="18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180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 kern="120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kern="120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800" b="0" i="1" kern="120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lang="en-US" sz="18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+mn-cs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𝑛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ế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𝑢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1 </m:t>
                              </m:r>
                            </m:e>
                            <m:e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2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     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𝑛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ế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𝑢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80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=1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1800" kern="12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1800" kern="1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5053" y="342441"/>
                  <a:ext cx="4572000" cy="14187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/>
          <p:cNvSpPr/>
          <p:nvPr/>
        </p:nvSpPr>
        <p:spPr>
          <a:xfrm>
            <a:off x="4188858" y="2574444"/>
            <a:ext cx="96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Trả lời: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53828" y="3050246"/>
                <a:ext cx="8503427" cy="1802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smtClean="0">
                    <a:latin typeface="+mn-lt"/>
                    <a:ea typeface="Dotum" panose="020B0600000101010101" pitchFamily="34" charset="-127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=2</m:t>
                    </m:r>
                  </m:oMath>
                </a14:m>
                <a:endParaRPr lang="en-US" sz="1800" smtClean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−1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−1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+1)</m:t>
                        </m:r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=1+1=2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800" i="1">
                        <a:effectLst/>
                        <a:latin typeface="+mn-lt"/>
                        <a:ea typeface="Dotum" panose="020B0600000101010101" pitchFamily="34" charset="-127"/>
                      </a:rPr>
                      <m:t>(1)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18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28" y="3050246"/>
                <a:ext cx="8503427" cy="1802673"/>
              </a:xfrm>
              <a:prstGeom prst="rect">
                <a:avLst/>
              </a:prstGeom>
              <a:blipFill>
                <a:blip r:embed="rId6"/>
                <a:stretch>
                  <a:fillRect l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8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42"/>
          <p:cNvGrpSpPr/>
          <p:nvPr/>
        </p:nvGrpSpPr>
        <p:grpSpPr>
          <a:xfrm rot="2700000">
            <a:off x="262997" y="166268"/>
            <a:ext cx="628645" cy="674647"/>
            <a:chOff x="-65178" y="1702099"/>
            <a:chExt cx="593880" cy="637338"/>
          </a:xfrm>
        </p:grpSpPr>
        <p:sp>
          <p:nvSpPr>
            <p:cNvPr id="2230" name="Google Shape;2230;p4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33336" y="992854"/>
            <a:ext cx="7734925" cy="211224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735;p18"/>
          <p:cNvSpPr txBox="1">
            <a:spLocks noGrp="1"/>
          </p:cNvSpPr>
          <p:nvPr>
            <p:ph type="title"/>
          </p:nvPr>
        </p:nvSpPr>
        <p:spPr>
          <a:xfrm>
            <a:off x="3103775" y="355077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KHÁI NIỆM</a:t>
            </a:r>
            <a:endParaRPr lang="en-US" sz="3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77990" y="1110728"/>
                <a:ext cx="7400872" cy="1847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200">
                    <a:latin typeface="+mn-lt"/>
                    <a:ea typeface="Dotum" panose="020B0600000101010101" pitchFamily="34" charset="-127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 xác định trên khoảng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 chứa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. Hàm số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 được gọi là </a:t>
                </a:r>
                <a:r>
                  <a:rPr lang="en-US" sz="2200" b="1">
                    <a:effectLst/>
                    <a:latin typeface="+mn-lt"/>
                    <a:ea typeface="Dotum" panose="020B0600000101010101" pitchFamily="34" charset="-127"/>
                  </a:rPr>
                  <a:t>li</a:t>
                </a:r>
                <a:r>
                  <a:rPr lang="vi-VN" sz="2200" b="1">
                    <a:effectLst/>
                    <a:latin typeface="+mn-lt"/>
                    <a:ea typeface="Dotum" panose="020B0600000101010101" pitchFamily="34" charset="-127"/>
                  </a:rPr>
                  <a:t>ê</a:t>
                </a:r>
                <a:r>
                  <a:rPr lang="en-US" sz="2200" b="1">
                    <a:effectLst/>
                    <a:latin typeface="+mn-lt"/>
                    <a:ea typeface="Dotum" panose="020B0600000101010101" pitchFamily="34" charset="-127"/>
                  </a:rPr>
                  <a:t>n tục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 nếu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22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22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200" i="1"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22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sSub>
                      <m:sSubPr>
                        <m:ctrlP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2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90" y="1110728"/>
                <a:ext cx="7400872" cy="1847493"/>
              </a:xfrm>
              <a:prstGeom prst="rect">
                <a:avLst/>
              </a:prstGeom>
              <a:blipFill>
                <a:blip r:embed="rId3"/>
                <a:stretch>
                  <a:fillRect l="-1071" r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663">
            <a:off x="8049925" y="4089824"/>
            <a:ext cx="786826" cy="839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22739" y="3287968"/>
                <a:ext cx="7356123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200">
                    <a:ea typeface="Dotum" panose="020B0600000101010101" pitchFamily="34" charset="-127"/>
                  </a:rPr>
                  <a:t>Hàm </a:t>
                </a:r>
                <a:r>
                  <a:rPr lang="en-US" sz="2200">
                    <a:ea typeface="Dotum" panose="020B0600000101010101" pitchFamily="34" charset="-127"/>
                  </a:rPr>
                  <a:t>số </a:t>
                </a:r>
                <a14:m>
                  <m:oMath xmlns:m="http://schemas.openxmlformats.org/officeDocument/2006/math">
                    <m:r>
                      <a:rPr lang="nl-NL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nl-NL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a typeface="Dotum" panose="020B0600000101010101" pitchFamily="34" charset="-127"/>
                  </a:rPr>
                  <a:t> không liên tục tị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>
                    <a:ea typeface="Dotum" panose="020B0600000101010101" pitchFamily="34" charset="-127"/>
                  </a:rPr>
                  <a:t> được gọi là </a:t>
                </a:r>
                <a:r>
                  <a:rPr lang="en-US" sz="2200" b="1">
                    <a:ea typeface="Dotum" panose="020B0600000101010101" pitchFamily="34" charset="-127"/>
                  </a:rPr>
                  <a:t>gián đoạn </a:t>
                </a:r>
                <a:r>
                  <a:rPr lang="en-US" sz="2200">
                    <a:ea typeface="Dotum" panose="020B0600000101010101" pitchFamily="34" charset="-127"/>
                  </a:rPr>
                  <a:t>tại điểm đó.</a:t>
                </a:r>
                <a:endParaRPr lang="en-US" sz="2200"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39" y="3287968"/>
                <a:ext cx="7356123" cy="1107996"/>
              </a:xfrm>
              <a:prstGeom prst="rect">
                <a:avLst/>
              </a:prstGeom>
              <a:blipFill>
                <a:blip r:embed="rId5"/>
                <a:stretch>
                  <a:fillRect l="-1077" r="-1077" b="-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/>
      <p:bldP spid="3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7" name="Google Shape;2177;p39"/>
          <p:cNvGrpSpPr/>
          <p:nvPr/>
        </p:nvGrpSpPr>
        <p:grpSpPr>
          <a:xfrm rot="21246090">
            <a:off x="-309934" y="1486073"/>
            <a:ext cx="619869" cy="708609"/>
            <a:chOff x="6577054" y="146065"/>
            <a:chExt cx="619869" cy="708609"/>
          </a:xfrm>
        </p:grpSpPr>
        <p:sp>
          <p:nvSpPr>
            <p:cNvPr id="2178" name="Google Shape;2178;p39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9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9"/>
          <p:cNvGrpSpPr/>
          <p:nvPr/>
        </p:nvGrpSpPr>
        <p:grpSpPr>
          <a:xfrm rot="18128610">
            <a:off x="-282680" y="2181902"/>
            <a:ext cx="701597" cy="629090"/>
            <a:chOff x="8049608" y="1038382"/>
            <a:chExt cx="701604" cy="629096"/>
          </a:xfrm>
        </p:grpSpPr>
        <p:sp>
          <p:nvSpPr>
            <p:cNvPr id="2181" name="Google Shape;2181;p39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9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2829;p39"/>
          <p:cNvSpPr/>
          <p:nvPr/>
        </p:nvSpPr>
        <p:spPr>
          <a:xfrm>
            <a:off x="839574" y="360475"/>
            <a:ext cx="1199040" cy="54825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 dụ 1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55651" y="1705466"/>
                <a:ext cx="8034983" cy="2483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Rõ ràng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smtClean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xác định trên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1800" smtClean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do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smtClean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thuộc tập xác định của hàm số.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có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→2</m:t>
                              </m:r>
                            </m:lim>
                          </m:limLow>
                        </m:fName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1800" b="0" i="0" smtClean="0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→2</m:t>
                              </m:r>
                            </m:lim>
                          </m:limLow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 </m:t>
                          </m:r>
                        </m:fName>
                        <m:e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3=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1800" smtClean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hàm số</a:t>
                </a:r>
                <a:r>
                  <a:rPr lang="en-US" sz="1800"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800" smtClean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smtClean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51" y="1705466"/>
                <a:ext cx="8034983" cy="2483629"/>
              </a:xfrm>
              <a:prstGeom prst="rect">
                <a:avLst/>
              </a:prstGeom>
              <a:blipFill>
                <a:blip r:embed="rId3"/>
                <a:stretch>
                  <a:fillRect l="-683" r="-607" b="-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4324328" y="113810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u="sng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800" b="1" i="1" u="sng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76195" y="329136"/>
            <a:ext cx="7930173" cy="610936"/>
            <a:chOff x="631939" y="801627"/>
            <a:chExt cx="7930173" cy="61093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31939" y="854078"/>
                  <a:ext cx="7930173" cy="4565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1800" smtClean="0"/>
                    <a:t>Xét tính liên tục của </a:t>
                  </a:r>
                  <a:r>
                    <a:rPr lang="en-US" sz="1800" smtClean="0"/>
                    <a:t>hàm </a:t>
                  </a:r>
                  <a:r>
                    <a:rPr lang="en-US" sz="1800" smtClean="0"/>
                    <a:t>số                        </a:t>
                  </a:r>
                  <a:r>
                    <a:rPr lang="en-US" sz="1800" smtClean="0"/>
                    <a:t>tại điểm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=2.</m:t>
                      </m:r>
                    </m:oMath>
                  </a14:m>
                  <a:endParaRPr lang="en-US" sz="1800"/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939" y="854078"/>
                  <a:ext cx="7930173" cy="456535"/>
                </a:xfrm>
                <a:prstGeom prst="rect">
                  <a:avLst/>
                </a:prstGeom>
                <a:blipFill>
                  <a:blip r:embed="rId4"/>
                  <a:stretch>
                    <a:fillRect l="-692" b="-229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3545763" y="801627"/>
                  <a:ext cx="1539909" cy="61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763" y="801627"/>
                  <a:ext cx="1539909" cy="6109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29;p39"/>
          <p:cNvSpPr/>
          <p:nvPr/>
        </p:nvSpPr>
        <p:spPr>
          <a:xfrm>
            <a:off x="568387" y="517785"/>
            <a:ext cx="1199040" cy="54825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 dụ 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Bad Script"/>
              <a:cs typeface="Bad Script"/>
              <a:sym typeface="Bad Scrip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0454" y="151134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u="sng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800" b="1" i="1" u="sng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22580" y="-338225"/>
            <a:ext cx="7633860" cy="1712020"/>
            <a:chOff x="1510140" y="-245360"/>
            <a:chExt cx="7633860" cy="1712020"/>
          </a:xfrm>
        </p:grpSpPr>
        <p:grpSp>
          <p:nvGrpSpPr>
            <p:cNvPr id="2" name="Group 1"/>
            <p:cNvGrpSpPr/>
            <p:nvPr/>
          </p:nvGrpSpPr>
          <p:grpSpPr>
            <a:xfrm>
              <a:off x="1510474" y="-245360"/>
              <a:ext cx="7633526" cy="1418786"/>
              <a:chOff x="2176195" y="-290331"/>
              <a:chExt cx="7633526" cy="141878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176195" y="381587"/>
                <a:ext cx="3340185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smtClean="0"/>
                  <a:t>Xét tính liên tục của </a:t>
                </a:r>
                <a:r>
                  <a:rPr lang="en-US" sz="1800" i="1" smtClean="0"/>
                  <a:t>hàm dấu</a:t>
                </a:r>
                <a:endParaRPr lang="en-US" sz="180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5237721" y="-290331"/>
                    <a:ext cx="4572000" cy="1418786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defRPr/>
                    </a:pPr>
                    <a14:m>
                      <m:oMath xmlns:m="http://schemas.openxmlformats.org/officeDocument/2006/math"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</m:e>
                        </m:d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</m:ctrlPr>
                              </m:eqArrPr>
                              <m:e>
                                <m:eqArr>
                                  <m:eqArrPr>
                                    <m:ctrlP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1      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𝑛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ế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𝑢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&gt;0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0     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𝑛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ế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𝑢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lang="en-US" sz="18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+mn-cs"/>
                                      </a:rPr>
                                      <m:t>=0</m:t>
                                    </m:r>
                                  </m:e>
                                </m:eqArr>
                              </m:e>
                              <m:e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+mn-cs"/>
                                  </a:rPr>
                                  <m:t>−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1  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𝑛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ế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𝑢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 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18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&lt;</m:t>
                                </m:r>
                                <m:r>
                                  <a:rPr lang="en-US" sz="18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</m:eqArr>
                          </m:e>
                        </m:d>
                      </m:oMath>
                    </a14:m>
                    <a:r>
                      <a:rPr lang="en-US" sz="1800" kern="12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a:t> </a:t>
                    </a:r>
                    <a:endParaRPr lang="en-US" sz="1800" kern="1200">
                      <a:solidFill>
                        <a:prstClr val="black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721" y="-290331"/>
                    <a:ext cx="4572000" cy="141878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1510140" y="1010125"/>
                  <a:ext cx="1768241" cy="456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1800" smtClean="0"/>
                    <a:t>tại điểm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1800"/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0140" y="1010125"/>
                  <a:ext cx="1768241" cy="456535"/>
                </a:xfrm>
                <a:prstGeom prst="rect">
                  <a:avLst/>
                </a:prstGeom>
                <a:blipFill>
                  <a:blip r:embed="rId4"/>
                  <a:stretch>
                    <a:fillRect l="-2759"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73652" y="2111687"/>
                <a:ext cx="7986747" cy="462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800" smtClean="0"/>
                  <a:t>Ta thấy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1, 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=−1.</m:t>
                    </m:r>
                  </m:oMath>
                </a14:m>
                <a:r>
                  <a:rPr lang="en-US" sz="1800" smtClean="0"/>
                  <a:t> Do đó không tồn tại giới hạn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52" y="2111687"/>
                <a:ext cx="7986747" cy="462371"/>
              </a:xfrm>
              <a:prstGeom prst="rect">
                <a:avLst/>
              </a:prstGeom>
              <a:blipFill>
                <a:blip r:embed="rId5"/>
                <a:stretch>
                  <a:fillRect l="-687" t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73318" y="2782535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smtClean="0"/>
              <a:t>Vậy hàm số này gián đoạn tại 0.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673652" y="3544298"/>
                <a:ext cx="7874655" cy="125675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900" b="1" smtClean="0">
                    <a:solidFill>
                      <a:srgbClr val="C00000"/>
                    </a:solidFill>
                    <a:latin typeface="+mn-lt"/>
                    <a:ea typeface="Dotum" panose="020B0600000101010101" pitchFamily="34" charset="-127"/>
                  </a:rPr>
                  <a:t>Chú ý</a:t>
                </a:r>
                <a:endParaRPr lang="en-US" sz="1900">
                  <a:solidFill>
                    <a:srgbClr val="C00000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900">
                    <a:solidFill>
                      <a:schemeClr val="tx1"/>
                    </a:solidFill>
                    <a:effectLst/>
                    <a:latin typeface="+mn-lt"/>
                    <a:ea typeface="Dotum" panose="020B0600000101010101" pitchFamily="34" charset="-127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900">
                    <a:solidFill>
                      <a:schemeClr val="tx1"/>
                    </a:solidFill>
                    <a:effectLst/>
                    <a:latin typeface="+mn-lt"/>
                    <a:ea typeface="Dotum" panose="020B0600000101010101" pitchFamily="34" charset="-127"/>
                  </a:rPr>
                  <a:t>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>
                    <a:solidFill>
                      <a:schemeClr val="tx1"/>
                    </a:solidFill>
                    <a:effectLst/>
                    <a:latin typeface="+mn-lt"/>
                    <a:ea typeface="Dotum" panose="020B0600000101010101" pitchFamily="34" charset="-127"/>
                  </a:rPr>
                  <a:t> khi và chỉ </a:t>
                </a:r>
                <a:r>
                  <a:rPr lang="en-US" sz="1900">
                    <a:solidFill>
                      <a:schemeClr val="tx1"/>
                    </a:solidFill>
                    <a:effectLst/>
                    <a:latin typeface="+mn-lt"/>
                    <a:ea typeface="Dotum" panose="020B0600000101010101" pitchFamily="34" charset="-127"/>
                  </a:rPr>
                  <a:t>khi</a:t>
                </a:r>
                <a:r>
                  <a:rPr lang="en-US" sz="1900" smtClean="0">
                    <a:solidFill>
                      <a:schemeClr val="tx1"/>
                    </a:solidFill>
                    <a:effectLst/>
                    <a:latin typeface="+mn-lt"/>
                    <a:ea typeface="Dotum" panose="020B0600000101010101" pitchFamily="34" charset="-127"/>
                  </a:rPr>
                  <a:t>:</a:t>
                </a:r>
                <a:r>
                  <a:rPr lang="en-US" sz="1900" smtClean="0">
                    <a:solidFill>
                      <a:schemeClr val="tx1"/>
                    </a:solidFill>
                    <a:latin typeface="+mn-lt"/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900" i="1">
                                <a:solidFill>
                                  <a:schemeClr val="tx1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900" i="1">
                                <a:solidFill>
                                  <a:schemeClr val="tx1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900" i="1">
                                <a:solidFill>
                                  <a:schemeClr val="tx1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900" i="1">
                                <a:solidFill>
                                  <a:schemeClr val="tx1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sz="19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bSupPr>
                              <m:e>
                                <m:r>
                                  <a:rPr lang="en-US" sz="19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9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19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900" i="1">
                                <a:solidFill>
                                  <a:schemeClr val="tx1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900" i="1">
                                <a:solidFill>
                                  <a:schemeClr val="tx1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900" i="1">
                                <a:solidFill>
                                  <a:schemeClr val="tx1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900" i="1">
                                <a:solidFill>
                                  <a:schemeClr val="tx1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sz="19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</m:ctrlPr>
                              </m:sSubSupPr>
                              <m:e>
                                <m:r>
                                  <a:rPr lang="en-US" sz="19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9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19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(</m:t>
                    </m:r>
                    <m:sSub>
                      <m:sSubPr>
                        <m:ctrlP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  <m:r>
                      <a:rPr lang="en-US" sz="1900" i="1">
                        <a:solidFill>
                          <a:schemeClr val="tx1"/>
                        </a:solidFill>
                        <a:effectLst/>
                        <a:latin typeface="+mn-lt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endParaRPr lang="en-US" sz="190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52" y="3544298"/>
                <a:ext cx="7874655" cy="12567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6942" y="3168421"/>
            <a:ext cx="611581" cy="9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Algebraic Expressions and Equations - Mathematics - 9th Grade by Slidesgo">
  <a:themeElements>
    <a:clrScheme name="Simple Light">
      <a:dk1>
        <a:srgbClr val="242424"/>
      </a:dk1>
      <a:lt1>
        <a:srgbClr val="FEF9F5"/>
      </a:lt1>
      <a:dk2>
        <a:srgbClr val="F298A0"/>
      </a:dk2>
      <a:lt2>
        <a:srgbClr val="46789A"/>
      </a:lt2>
      <a:accent1>
        <a:srgbClr val="C8A2D5"/>
      </a:accent1>
      <a:accent2>
        <a:srgbClr val="E4E680"/>
      </a:accent2>
      <a:accent3>
        <a:srgbClr val="E94B59"/>
      </a:accent3>
      <a:accent4>
        <a:srgbClr val="F3E8DC"/>
      </a:accent4>
      <a:accent5>
        <a:srgbClr val="FDC533"/>
      </a:accent5>
      <a:accent6>
        <a:srgbClr val="A9D1D9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1192</Words>
  <PresentationFormat>On-screen Show (16:9)</PresentationFormat>
  <Paragraphs>237</Paragraphs>
  <Slides>42</Slides>
  <Notes>42</Notes>
  <HiddenSlides>0</HiddenSlides>
  <MMClips>21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Bad Script</vt:lpstr>
      <vt:lpstr>Calibri Light</vt:lpstr>
      <vt:lpstr>Anaheim</vt:lpstr>
      <vt:lpstr>Arial</vt:lpstr>
      <vt:lpstr>Autour One</vt:lpstr>
      <vt:lpstr>Mukta</vt:lpstr>
      <vt:lpstr>Wingdings</vt:lpstr>
      <vt:lpstr>Tahoma</vt:lpstr>
      <vt:lpstr>Open Sans</vt:lpstr>
      <vt:lpstr>等线 Light</vt:lpstr>
      <vt:lpstr>Cambria Math</vt:lpstr>
      <vt:lpstr>Calibri</vt:lpstr>
      <vt:lpstr>Elsie</vt:lpstr>
      <vt:lpstr>DM Sans</vt:lpstr>
      <vt:lpstr>Nunito Light</vt:lpstr>
      <vt:lpstr>Dotum</vt:lpstr>
      <vt:lpstr>Times New Roman</vt:lpstr>
      <vt:lpstr>Algebraic Expressions and Equations - Mathematics - 9th Grade by Slidesgo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HÀM SỐ LIÊN TỤC TẠI MỘT ĐIỂM</vt:lpstr>
      <vt:lpstr>HĐ 1:</vt:lpstr>
      <vt:lpstr>KHÁI NIỆM</vt:lpstr>
      <vt:lpstr>PowerPoint Presentation</vt:lpstr>
      <vt:lpstr>PowerPoint Presentation</vt:lpstr>
      <vt:lpstr>PowerPoint Presentation</vt:lpstr>
      <vt:lpstr>HÀM SỐ LIÊN TỤC  TRÊN MỘT KHOẢNG</vt:lpstr>
      <vt:lpstr>PowerPoint Presentation</vt:lpstr>
      <vt:lpstr>PowerPoint Presentation</vt:lpstr>
      <vt:lpstr>PowerPoint Presentation</vt:lpstr>
      <vt:lpstr>KHÁI NIỆM</vt:lpstr>
      <vt:lpstr>PowerPoint Presentation</vt:lpstr>
      <vt:lpstr>Tính liên tục của một số hàm sơ cấp đã biết</vt:lpstr>
      <vt:lpstr>PowerPoint Presentation</vt:lpstr>
      <vt:lpstr>PowerPoint Presentation</vt:lpstr>
      <vt:lpstr>MỘT SỐ TÍNH CHẤT CƠ BẢN</vt:lpstr>
      <vt:lpstr>HĐ 3:</vt:lpstr>
      <vt:lpstr>TÍNH CHẤT</vt:lpstr>
      <vt:lpstr>PowerPoint Presentation</vt:lpstr>
      <vt:lpstr>NHẬN XÉT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2023-09-19T07:58:56Z</dcterms:modified>
</cp:coreProperties>
</file>