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63" r:id="rId4"/>
    <p:sldId id="256" r:id="rId5"/>
    <p:sldId id="259" r:id="rId6"/>
    <p:sldId id="260" r:id="rId7"/>
    <p:sldId id="261" r:id="rId8"/>
    <p:sldId id="257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C0220-C2EE-4E39-9D3D-4ECA73697EB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D1970-A556-4E05-A4AE-41D337F6E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6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5E131-F781-4AF9-AD54-2FC80614A8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6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5E131-F781-4AF9-AD54-2FC80614A8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50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8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5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45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64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041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76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552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06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47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15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51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558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225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01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25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816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499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294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216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179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84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92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951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472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015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6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6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3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4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7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4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2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77C2F-2931-42B3-9F95-20E2B764A02E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54F7-E900-4266-ACF5-F01CA611E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9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98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92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73" y="2461822"/>
            <a:ext cx="11704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smtClean="0">
                <a:ln w="10160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9600" b="1" i="0" u="none" strike="noStrike" kern="1200" cap="none" spc="0" normalizeH="0" noProof="0" smtClean="0">
                <a:ln w="10160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RA CHƠI</a:t>
            </a:r>
            <a:endParaRPr kumimoji="0" lang="en-US" sz="9600" b="1" i="0" u="none" strike="noStrike" kern="1200" cap="none" spc="0" normalizeH="0" baseline="0" noProof="0" dirty="0" smtClean="0">
              <a:ln w="10160">
                <a:noFill/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0629"/>
            <a:ext cx="6043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 VIẾT 1 – BỘ SÁCH KẾT NỐI TRI THỨC VỚI CUỘC SỐNG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1863" y="6488668"/>
            <a:ext cx="18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GV THANH NGA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270719"/>
      </p:ext>
    </p:extLst>
  </p:cSld>
  <p:clrMapOvr>
    <a:masterClrMapping/>
  </p:clrMapOvr>
  <p:transition spd="slow" advClick="0" advTm="8841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670"/>
            <a:ext cx="8766494" cy="63672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"/>
            <a:ext cx="3724712" cy="6786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560" y="360727"/>
            <a:ext cx="323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</a:p>
          <a:p>
            <a:pPr marL="342900" indent="-342900">
              <a:buAutoNum type="alphaLcPeriod"/>
            </a:pP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7287" y="627090"/>
            <a:ext cx="56961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3805" y="704514"/>
            <a:ext cx="58135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32059" y="67112"/>
            <a:ext cx="4035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97835" y="1342239"/>
            <a:ext cx="1224793" cy="6711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85438" y="2580599"/>
            <a:ext cx="1224793" cy="6711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79783" y="3818959"/>
            <a:ext cx="1224793" cy="6711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30785" y="4876133"/>
            <a:ext cx="1224793" cy="6711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393960" y="774998"/>
            <a:ext cx="989901" cy="6711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64474" y="2008787"/>
            <a:ext cx="854280" cy="6711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47027" y="4414007"/>
            <a:ext cx="1224793" cy="6711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0579217" y="5647796"/>
            <a:ext cx="1224793" cy="6711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228" y="102804"/>
            <a:ext cx="10335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836" y="731144"/>
            <a:ext cx="1182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nhảy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836" y="1698940"/>
            <a:ext cx="1132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836" y="2549879"/>
            <a:ext cx="1106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quay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bay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vút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móc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227" y="3922849"/>
            <a:ext cx="1001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836" y="5014946"/>
            <a:ext cx="1151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2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7287" y="627090"/>
            <a:ext cx="56961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3805" y="704514"/>
            <a:ext cx="58135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32059" y="67112"/>
            <a:ext cx="4035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31" y="268447"/>
            <a:ext cx="9034943" cy="60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28" y="1061731"/>
            <a:ext cx="26670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811" y="1047443"/>
            <a:ext cx="2813004" cy="1871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575" y="3435902"/>
            <a:ext cx="4543425" cy="2838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31" y="2776231"/>
            <a:ext cx="3590925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3098" y="75501"/>
            <a:ext cx="3691156" cy="3267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3398" y="3230438"/>
            <a:ext cx="3575177" cy="32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3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2154" y="2442815"/>
            <a:ext cx="967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50" normalizeH="0" baseline="0" noProof="0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9600" b="1" i="0" u="none" strike="noStrike" kern="1200" cap="none" spc="50" normalizeH="0" baseline="0" noProof="0" dirty="0" err="1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ạm</a:t>
            </a:r>
            <a:r>
              <a:rPr kumimoji="0" lang="en-US" sz="9600" b="1" i="0" u="none" strike="noStrike" kern="1200" cap="none" spc="50" normalizeH="0" baseline="0" noProof="0" dirty="0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50" normalizeH="0" baseline="0" noProof="0" dirty="0" err="1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9600" b="1" i="0" u="none" strike="noStrike" kern="1200" cap="none" spc="50" normalizeH="0" baseline="0" noProof="0" dirty="0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50" normalizeH="0" baseline="0" noProof="0" dirty="0" err="1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9600" b="1" i="0" u="none" strike="noStrike" kern="1200" cap="none" spc="50" normalizeH="0" baseline="0" noProof="0" dirty="0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50" normalizeH="0" baseline="0" noProof="0" dirty="0" err="1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9600" b="1" i="0" u="none" strike="noStrike" kern="1200" cap="none" spc="50" normalizeH="0" baseline="0" noProof="0" dirty="0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endParaRPr kumimoji="0" lang="en-US" sz="9600" b="1" i="0" u="none" strike="noStrike" kern="1200" cap="none" spc="50" normalizeH="0" baseline="0" noProof="0" dirty="0">
              <a:ln w="12700" cmpd="sng">
                <a:noFill/>
                <a:prstDash val="solid"/>
              </a:ln>
              <a:solidFill>
                <a:srgbClr val="FF0000"/>
              </a:solidFill>
              <a:effectLst>
                <a:glow rad="53100">
                  <a:srgbClr val="70AD47">
                    <a:satMod val="180000"/>
                    <a:alpha val="3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2813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CB48AB2-AD59-4A80-B5F8-E37F838BEDAD}"/>
  <p:tag name="GENSWF_ADVANCE_TIME" val="8.8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500"/>
  <p:tag name="ISPRING_SLIDE_ID_2" val="{9A8440C3-9BC9-4F5C-9871-BFC6FFECE74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302</Words>
  <PresentationFormat>Widescreen</PresentationFormat>
  <Paragraphs>52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2021-01-08T15:14:22Z</dcterms:created>
  <dcterms:modified xsi:type="dcterms:W3CDTF">2021-02-05T01:29:15Z</dcterms:modified>
</cp:coreProperties>
</file>