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2" r:id="rId2"/>
    <p:sldId id="286" r:id="rId3"/>
    <p:sldId id="337" r:id="rId4"/>
    <p:sldId id="283" r:id="rId5"/>
    <p:sldId id="256" r:id="rId6"/>
    <p:sldId id="287" r:id="rId7"/>
    <p:sldId id="330" r:id="rId8"/>
    <p:sldId id="338" r:id="rId9"/>
    <p:sldId id="331" r:id="rId10"/>
    <p:sldId id="339" r:id="rId11"/>
    <p:sldId id="288" r:id="rId12"/>
    <p:sldId id="342" r:id="rId13"/>
    <p:sldId id="340" r:id="rId14"/>
    <p:sldId id="335" r:id="rId15"/>
    <p:sldId id="426" r:id="rId16"/>
    <p:sldId id="429" r:id="rId17"/>
    <p:sldId id="290" r:id="rId18"/>
    <p:sldId id="336" r:id="rId19"/>
    <p:sldId id="301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977" autoAdjust="0"/>
    <p:restoredTop sz="94660"/>
  </p:normalViewPr>
  <p:slideViewPr>
    <p:cSldViewPr snapToGrid="0">
      <p:cViewPr>
        <p:scale>
          <a:sx n="41" d="100"/>
          <a:sy n="41" d="100"/>
        </p:scale>
        <p:origin x="184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B1-DA80-4C37-A5E8-847B85EB7122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B18DF7-88FB-4E3D-9225-3A6B05F61F7B}">
      <dgm:prSet phldrT="[Text]" custT="1"/>
      <dgm:spPr/>
      <dgm:t>
        <a:bodyPr/>
        <a:lstStyle/>
        <a:p>
          <a:pPr rtl="0"/>
          <a:r>
            <a:rPr lang="en-US" sz="4400" b="1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gm:t>
    </dgm:pt>
    <dgm:pt modelId="{B5A55321-0055-4C9F-8516-1FF0BCD6342C}" type="par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10790AE2-B17D-4922-AE0F-1BD63882D1C6}" type="sib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A707A299-E221-4ACC-A0A4-D182468618C8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F888299D-89D5-4648-8090-29F68C5B7985}" type="par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803039AF-8EAC-4D04-A7F8-192ECC1ADCA0}" type="sib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708C1670-89F7-470E-A638-FE22000F264F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9DADF44F-9A38-42A4-8217-5677661F329E}" type="par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9887FFDC-2AD5-40B8-BA24-B09115FC6357}" type="sib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3B6E2B93-2A71-4B14-9EF6-6CDF8AD9084B}" type="pres">
      <dgm:prSet presAssocID="{B815DAB1-DA80-4C37-A5E8-847B85EB71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1A40B6-FF90-4703-9C4D-E245FAEC9C58}" type="pres">
      <dgm:prSet presAssocID="{00B18DF7-88FB-4E3D-9225-3A6B05F61F7B}" presName="hierRoot1" presStyleCnt="0"/>
      <dgm:spPr/>
    </dgm:pt>
    <dgm:pt modelId="{D647D5D5-2EBD-4C02-9475-BF183322F58B}" type="pres">
      <dgm:prSet presAssocID="{00B18DF7-88FB-4E3D-9225-3A6B05F61F7B}" presName="composite" presStyleCnt="0"/>
      <dgm:spPr/>
    </dgm:pt>
    <dgm:pt modelId="{1C4D2B70-D40D-44D2-9F85-052BB7687932}" type="pres">
      <dgm:prSet presAssocID="{00B18DF7-88FB-4E3D-9225-3A6B05F61F7B}" presName="background" presStyleLbl="node0" presStyleIdx="0" presStyleCnt="1"/>
      <dgm:spPr/>
    </dgm:pt>
    <dgm:pt modelId="{8A6ABBA8-38BD-4AA8-ACD9-1E50C1E177B6}" type="pres">
      <dgm:prSet presAssocID="{00B18DF7-88FB-4E3D-9225-3A6B05F61F7B}" presName="text" presStyleLbl="fgAcc0" presStyleIdx="0" presStyleCnt="1" custScaleX="239966">
        <dgm:presLayoutVars>
          <dgm:chPref val="3"/>
        </dgm:presLayoutVars>
      </dgm:prSet>
      <dgm:spPr/>
    </dgm:pt>
    <dgm:pt modelId="{AA75709C-20F9-4EF4-B6FA-12830F626491}" type="pres">
      <dgm:prSet presAssocID="{00B18DF7-88FB-4E3D-9225-3A6B05F61F7B}" presName="hierChild2" presStyleCnt="0"/>
      <dgm:spPr/>
    </dgm:pt>
    <dgm:pt modelId="{3F0BF963-D593-488A-A4F0-56B066A99DC5}" type="pres">
      <dgm:prSet presAssocID="{F888299D-89D5-4648-8090-29F68C5B7985}" presName="Name10" presStyleLbl="parChTrans1D2" presStyleIdx="0" presStyleCnt="2"/>
      <dgm:spPr/>
    </dgm:pt>
    <dgm:pt modelId="{46A7AD35-7B95-4B1C-B189-52841791F326}" type="pres">
      <dgm:prSet presAssocID="{A707A299-E221-4ACC-A0A4-D182468618C8}" presName="hierRoot2" presStyleCnt="0"/>
      <dgm:spPr/>
    </dgm:pt>
    <dgm:pt modelId="{405A0B02-62F5-4D62-B60C-65B39ABC2469}" type="pres">
      <dgm:prSet presAssocID="{A707A299-E221-4ACC-A0A4-D182468618C8}" presName="composite2" presStyleCnt="0"/>
      <dgm:spPr/>
    </dgm:pt>
    <dgm:pt modelId="{BAA0C1A1-657E-4C59-83A8-91DEAC33AC6F}" type="pres">
      <dgm:prSet presAssocID="{A707A299-E221-4ACC-A0A4-D182468618C8}" presName="background2" presStyleLbl="node2" presStyleIdx="0" presStyleCnt="2"/>
      <dgm:spPr/>
    </dgm:pt>
    <dgm:pt modelId="{5CF2AF91-EE86-4889-B9D6-2894E0CF286E}" type="pres">
      <dgm:prSet presAssocID="{A707A299-E221-4ACC-A0A4-D182468618C8}" presName="text2" presStyleLbl="fgAcc2" presStyleIdx="0" presStyleCnt="2" custScaleX="132098" custLinFactNeighborX="-488" custLinFactNeighborY="-2306">
        <dgm:presLayoutVars>
          <dgm:chPref val="3"/>
        </dgm:presLayoutVars>
      </dgm:prSet>
      <dgm:spPr/>
    </dgm:pt>
    <dgm:pt modelId="{FCADF6B7-A1BF-42A0-8892-48B7A42DC7FD}" type="pres">
      <dgm:prSet presAssocID="{A707A299-E221-4ACC-A0A4-D182468618C8}" presName="hierChild3" presStyleCnt="0"/>
      <dgm:spPr/>
    </dgm:pt>
    <dgm:pt modelId="{B61A5DAD-C15E-480A-9075-5BBE46765B5C}" type="pres">
      <dgm:prSet presAssocID="{9DADF44F-9A38-42A4-8217-5677661F329E}" presName="Name10" presStyleLbl="parChTrans1D2" presStyleIdx="1" presStyleCnt="2"/>
      <dgm:spPr/>
    </dgm:pt>
    <dgm:pt modelId="{31757457-724B-4C16-B32C-F4181FB7707D}" type="pres">
      <dgm:prSet presAssocID="{708C1670-89F7-470E-A638-FE22000F264F}" presName="hierRoot2" presStyleCnt="0"/>
      <dgm:spPr/>
    </dgm:pt>
    <dgm:pt modelId="{D7E8CEFA-790C-45D2-8347-63930F0EF2BB}" type="pres">
      <dgm:prSet presAssocID="{708C1670-89F7-470E-A638-FE22000F264F}" presName="composite2" presStyleCnt="0"/>
      <dgm:spPr/>
    </dgm:pt>
    <dgm:pt modelId="{11135098-3F3A-4F33-B801-2D8397CBD1A4}" type="pres">
      <dgm:prSet presAssocID="{708C1670-89F7-470E-A638-FE22000F264F}" presName="background2" presStyleLbl="node2" presStyleIdx="1" presStyleCnt="2"/>
      <dgm:spPr/>
    </dgm:pt>
    <dgm:pt modelId="{1741D2F5-406B-46B5-9B93-45A98F2F427A}" type="pres">
      <dgm:prSet presAssocID="{708C1670-89F7-470E-A638-FE22000F264F}" presName="text2" presStyleLbl="fgAcc2" presStyleIdx="1" presStyleCnt="2" custScaleX="136050">
        <dgm:presLayoutVars>
          <dgm:chPref val="3"/>
        </dgm:presLayoutVars>
      </dgm:prSet>
      <dgm:spPr/>
    </dgm:pt>
    <dgm:pt modelId="{98751CA9-682D-4AD7-9129-16EF5AE72C18}" type="pres">
      <dgm:prSet presAssocID="{708C1670-89F7-470E-A638-FE22000F264F}" presName="hierChild3" presStyleCnt="0"/>
      <dgm:spPr/>
    </dgm:pt>
  </dgm:ptLst>
  <dgm:cxnLst>
    <dgm:cxn modelId="{F992785B-C916-44DE-86CD-26DFCE72B108}" type="presOf" srcId="{9DADF44F-9A38-42A4-8217-5677661F329E}" destId="{B61A5DAD-C15E-480A-9075-5BBE46765B5C}" srcOrd="0" destOrd="0" presId="urn:microsoft.com/office/officeart/2005/8/layout/hierarchy1"/>
    <dgm:cxn modelId="{B4335E4E-A44C-499B-B815-C8EA6158AE95}" type="presOf" srcId="{F888299D-89D5-4648-8090-29F68C5B7985}" destId="{3F0BF963-D593-488A-A4F0-56B066A99DC5}" srcOrd="0" destOrd="0" presId="urn:microsoft.com/office/officeart/2005/8/layout/hierarchy1"/>
    <dgm:cxn modelId="{B9885D8D-E5D5-4EFD-BD2C-B2C6BE0944F4}" type="presOf" srcId="{A707A299-E221-4ACC-A0A4-D182468618C8}" destId="{5CF2AF91-EE86-4889-B9D6-2894E0CF286E}" srcOrd="0" destOrd="0" presId="urn:microsoft.com/office/officeart/2005/8/layout/hierarchy1"/>
    <dgm:cxn modelId="{25126894-005A-43B2-9254-6A6DFE888F7A}" srcId="{00B18DF7-88FB-4E3D-9225-3A6B05F61F7B}" destId="{A707A299-E221-4ACC-A0A4-D182468618C8}" srcOrd="0" destOrd="0" parTransId="{F888299D-89D5-4648-8090-29F68C5B7985}" sibTransId="{803039AF-8EAC-4D04-A7F8-192ECC1ADCA0}"/>
    <dgm:cxn modelId="{0D0F2E9C-8F1C-4E51-A211-9943B6CE854E}" type="presOf" srcId="{708C1670-89F7-470E-A638-FE22000F264F}" destId="{1741D2F5-406B-46B5-9B93-45A98F2F427A}" srcOrd="0" destOrd="0" presId="urn:microsoft.com/office/officeart/2005/8/layout/hierarchy1"/>
    <dgm:cxn modelId="{3302BAA1-7AEB-41AE-ACB4-80BF78E069AA}" srcId="{B815DAB1-DA80-4C37-A5E8-847B85EB7122}" destId="{00B18DF7-88FB-4E3D-9225-3A6B05F61F7B}" srcOrd="0" destOrd="0" parTransId="{B5A55321-0055-4C9F-8516-1FF0BCD6342C}" sibTransId="{10790AE2-B17D-4922-AE0F-1BD63882D1C6}"/>
    <dgm:cxn modelId="{38A196C4-31A0-4310-A13B-CD33D1B3334B}" srcId="{00B18DF7-88FB-4E3D-9225-3A6B05F61F7B}" destId="{708C1670-89F7-470E-A638-FE22000F264F}" srcOrd="1" destOrd="0" parTransId="{9DADF44F-9A38-42A4-8217-5677661F329E}" sibTransId="{9887FFDC-2AD5-40B8-BA24-B09115FC6357}"/>
    <dgm:cxn modelId="{59DC50F7-E93D-4F25-AE09-127CBAB0640F}" type="presOf" srcId="{B815DAB1-DA80-4C37-A5E8-847B85EB7122}" destId="{3B6E2B93-2A71-4B14-9EF6-6CDF8AD9084B}" srcOrd="0" destOrd="0" presId="urn:microsoft.com/office/officeart/2005/8/layout/hierarchy1"/>
    <dgm:cxn modelId="{AE2E98F8-2BF9-45AB-8E02-2E2B4AE3DC5B}" type="presOf" srcId="{00B18DF7-88FB-4E3D-9225-3A6B05F61F7B}" destId="{8A6ABBA8-38BD-4AA8-ACD9-1E50C1E177B6}" srcOrd="0" destOrd="0" presId="urn:microsoft.com/office/officeart/2005/8/layout/hierarchy1"/>
    <dgm:cxn modelId="{54328413-68DA-48BC-BC5F-17488EEF3D15}" type="presParOf" srcId="{3B6E2B93-2A71-4B14-9EF6-6CDF8AD9084B}" destId="{351A40B6-FF90-4703-9C4D-E245FAEC9C58}" srcOrd="0" destOrd="0" presId="urn:microsoft.com/office/officeart/2005/8/layout/hierarchy1"/>
    <dgm:cxn modelId="{A2F6DB97-C4C3-45BB-BCA4-3C9B492849EC}" type="presParOf" srcId="{351A40B6-FF90-4703-9C4D-E245FAEC9C58}" destId="{D647D5D5-2EBD-4C02-9475-BF183322F58B}" srcOrd="0" destOrd="0" presId="urn:microsoft.com/office/officeart/2005/8/layout/hierarchy1"/>
    <dgm:cxn modelId="{E5FFEFD3-B814-4140-A808-FFD724D8E449}" type="presParOf" srcId="{D647D5D5-2EBD-4C02-9475-BF183322F58B}" destId="{1C4D2B70-D40D-44D2-9F85-052BB7687932}" srcOrd="0" destOrd="0" presId="urn:microsoft.com/office/officeart/2005/8/layout/hierarchy1"/>
    <dgm:cxn modelId="{DE509189-BE6D-4CE5-BB88-869371CDD6CE}" type="presParOf" srcId="{D647D5D5-2EBD-4C02-9475-BF183322F58B}" destId="{8A6ABBA8-38BD-4AA8-ACD9-1E50C1E177B6}" srcOrd="1" destOrd="0" presId="urn:microsoft.com/office/officeart/2005/8/layout/hierarchy1"/>
    <dgm:cxn modelId="{BB34322B-0832-4432-B3FD-2197342204D8}" type="presParOf" srcId="{351A40B6-FF90-4703-9C4D-E245FAEC9C58}" destId="{AA75709C-20F9-4EF4-B6FA-12830F626491}" srcOrd="1" destOrd="0" presId="urn:microsoft.com/office/officeart/2005/8/layout/hierarchy1"/>
    <dgm:cxn modelId="{06653B6F-83E7-49EA-8A47-B2B56D9A0CB1}" type="presParOf" srcId="{AA75709C-20F9-4EF4-B6FA-12830F626491}" destId="{3F0BF963-D593-488A-A4F0-56B066A99DC5}" srcOrd="0" destOrd="0" presId="urn:microsoft.com/office/officeart/2005/8/layout/hierarchy1"/>
    <dgm:cxn modelId="{4761B37A-18F7-4133-8466-7254B1E5B0C9}" type="presParOf" srcId="{AA75709C-20F9-4EF4-B6FA-12830F626491}" destId="{46A7AD35-7B95-4B1C-B189-52841791F326}" srcOrd="1" destOrd="0" presId="urn:microsoft.com/office/officeart/2005/8/layout/hierarchy1"/>
    <dgm:cxn modelId="{283B1DCC-B6D0-4327-A0F4-B64796C4C1E8}" type="presParOf" srcId="{46A7AD35-7B95-4B1C-B189-52841791F326}" destId="{405A0B02-62F5-4D62-B60C-65B39ABC2469}" srcOrd="0" destOrd="0" presId="urn:microsoft.com/office/officeart/2005/8/layout/hierarchy1"/>
    <dgm:cxn modelId="{AF94878D-4455-4021-936C-EEA06EFC8CBD}" type="presParOf" srcId="{405A0B02-62F5-4D62-B60C-65B39ABC2469}" destId="{BAA0C1A1-657E-4C59-83A8-91DEAC33AC6F}" srcOrd="0" destOrd="0" presId="urn:microsoft.com/office/officeart/2005/8/layout/hierarchy1"/>
    <dgm:cxn modelId="{3E12E943-6F4C-4D0E-A424-6099E54478EC}" type="presParOf" srcId="{405A0B02-62F5-4D62-B60C-65B39ABC2469}" destId="{5CF2AF91-EE86-4889-B9D6-2894E0CF286E}" srcOrd="1" destOrd="0" presId="urn:microsoft.com/office/officeart/2005/8/layout/hierarchy1"/>
    <dgm:cxn modelId="{5AE6F98E-4589-450D-B106-C565F68CFFB8}" type="presParOf" srcId="{46A7AD35-7B95-4B1C-B189-52841791F326}" destId="{FCADF6B7-A1BF-42A0-8892-48B7A42DC7FD}" srcOrd="1" destOrd="0" presId="urn:microsoft.com/office/officeart/2005/8/layout/hierarchy1"/>
    <dgm:cxn modelId="{9A9A323C-BD24-41A1-A4EF-81F3611C4E65}" type="presParOf" srcId="{AA75709C-20F9-4EF4-B6FA-12830F626491}" destId="{B61A5DAD-C15E-480A-9075-5BBE46765B5C}" srcOrd="2" destOrd="0" presId="urn:microsoft.com/office/officeart/2005/8/layout/hierarchy1"/>
    <dgm:cxn modelId="{7F2F2881-E9CA-4E75-969A-369D5D80231E}" type="presParOf" srcId="{AA75709C-20F9-4EF4-B6FA-12830F626491}" destId="{31757457-724B-4C16-B32C-F4181FB7707D}" srcOrd="3" destOrd="0" presId="urn:microsoft.com/office/officeart/2005/8/layout/hierarchy1"/>
    <dgm:cxn modelId="{82070552-CF66-4834-AF27-946A0212DCDB}" type="presParOf" srcId="{31757457-724B-4C16-B32C-F4181FB7707D}" destId="{D7E8CEFA-790C-45D2-8347-63930F0EF2BB}" srcOrd="0" destOrd="0" presId="urn:microsoft.com/office/officeart/2005/8/layout/hierarchy1"/>
    <dgm:cxn modelId="{7985EA9D-4D6C-4EB5-B041-50A961AAE167}" type="presParOf" srcId="{D7E8CEFA-790C-45D2-8347-63930F0EF2BB}" destId="{11135098-3F3A-4F33-B801-2D8397CBD1A4}" srcOrd="0" destOrd="0" presId="urn:microsoft.com/office/officeart/2005/8/layout/hierarchy1"/>
    <dgm:cxn modelId="{85BAB516-426D-4EED-A710-C91BD2DA7AF8}" type="presParOf" srcId="{D7E8CEFA-790C-45D2-8347-63930F0EF2BB}" destId="{1741D2F5-406B-46B5-9B93-45A98F2F427A}" srcOrd="1" destOrd="0" presId="urn:microsoft.com/office/officeart/2005/8/layout/hierarchy1"/>
    <dgm:cxn modelId="{BFAA327E-BCE2-4D34-A100-D3E9B6773FFF}" type="presParOf" srcId="{31757457-724B-4C16-B32C-F4181FB7707D}" destId="{98751CA9-682D-4AD7-9129-16EF5AE72C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5DAD-C15E-480A-9075-5BBE46765B5C}">
      <dsp:nvSpPr>
        <dsp:cNvPr id="0" name=""/>
        <dsp:cNvSpPr/>
      </dsp:nvSpPr>
      <dsp:spPr>
        <a:xfrm>
          <a:off x="3572913" y="1595559"/>
          <a:ext cx="1896793" cy="71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12"/>
              </a:lnTo>
              <a:lnTo>
                <a:pt x="1896793" y="487212"/>
              </a:lnTo>
              <a:lnTo>
                <a:pt x="1896793" y="71494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BF963-D593-488A-A4F0-56B066A99DC5}">
      <dsp:nvSpPr>
        <dsp:cNvPr id="0" name=""/>
        <dsp:cNvSpPr/>
      </dsp:nvSpPr>
      <dsp:spPr>
        <a:xfrm>
          <a:off x="1615547" y="1595559"/>
          <a:ext cx="1957365" cy="678946"/>
        </a:xfrm>
        <a:custGeom>
          <a:avLst/>
          <a:gdLst/>
          <a:ahLst/>
          <a:cxnLst/>
          <a:rect l="0" t="0" r="0" b="0"/>
          <a:pathLst>
            <a:path>
              <a:moveTo>
                <a:pt x="1957365" y="0"/>
              </a:moveTo>
              <a:lnTo>
                <a:pt x="1957365" y="451216"/>
              </a:lnTo>
              <a:lnTo>
                <a:pt x="0" y="451216"/>
              </a:lnTo>
              <a:lnTo>
                <a:pt x="0" y="6789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2B70-D40D-44D2-9F85-052BB7687932}">
      <dsp:nvSpPr>
        <dsp:cNvPr id="0" name=""/>
        <dsp:cNvSpPr/>
      </dsp:nvSpPr>
      <dsp:spPr>
        <a:xfrm>
          <a:off x="623422" y="34565"/>
          <a:ext cx="5898980" cy="1560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BBA8-38BD-4AA8-ACD9-1E50C1E177B6}">
      <dsp:nvSpPr>
        <dsp:cNvPr id="0" name=""/>
        <dsp:cNvSpPr/>
      </dsp:nvSpPr>
      <dsp:spPr>
        <a:xfrm>
          <a:off x="896562" y="294048"/>
          <a:ext cx="5898980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kern="12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sp:txBody>
      <dsp:txXfrm>
        <a:off x="942282" y="339768"/>
        <a:ext cx="5807540" cy="1469553"/>
      </dsp:txXfrm>
    </dsp:sp>
    <dsp:sp modelId="{BAA0C1A1-657E-4C59-83A8-91DEAC33AC6F}">
      <dsp:nvSpPr>
        <dsp:cNvPr id="0" name=""/>
        <dsp:cNvSpPr/>
      </dsp:nvSpPr>
      <dsp:spPr>
        <a:xfrm>
          <a:off x="-8106" y="2274505"/>
          <a:ext cx="324730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AF91-EE86-4889-B9D6-2894E0CF286E}">
      <dsp:nvSpPr>
        <dsp:cNvPr id="0" name=""/>
        <dsp:cNvSpPr/>
      </dsp:nvSpPr>
      <dsp:spPr>
        <a:xfrm>
          <a:off x="265033" y="2533988"/>
          <a:ext cx="324730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310753" y="2579708"/>
        <a:ext cx="3155868" cy="1469553"/>
      </dsp:txXfrm>
    </dsp:sp>
    <dsp:sp modelId="{11135098-3F3A-4F33-B801-2D8397CBD1A4}">
      <dsp:nvSpPr>
        <dsp:cNvPr id="0" name=""/>
        <dsp:cNvSpPr/>
      </dsp:nvSpPr>
      <dsp:spPr>
        <a:xfrm>
          <a:off x="3797477" y="2310502"/>
          <a:ext cx="334445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D2F5-406B-46B5-9B93-45A98F2F427A}">
      <dsp:nvSpPr>
        <dsp:cNvPr id="0" name=""/>
        <dsp:cNvSpPr/>
      </dsp:nvSpPr>
      <dsp:spPr>
        <a:xfrm>
          <a:off x="4070617" y="2569984"/>
          <a:ext cx="334445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116337" y="2615704"/>
        <a:ext cx="3253018" cy="146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78979-DAC6-486A-B1AD-2B8140BB26C2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D06D-6B50-4DE1-9B46-370EDBA36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8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20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12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0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5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4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83484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7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365704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275769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9FF-0208-47B3-A08E-9D8B1115B5A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0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6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9" y="4478911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9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1" y="1527143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2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860947" y="2074163"/>
            <a:ext cx="5583605" cy="14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spc="2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Sách</a:t>
            </a:r>
            <a:r>
              <a:rPr lang="en-US" altLang="zh-CN" sz="3600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: </a:t>
            </a:r>
            <a:r>
              <a:rPr lang="en-US" altLang="zh-CN" sz="3600" spc="2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Cánh</a:t>
            </a:r>
            <a:r>
              <a:rPr lang="en-US" altLang="zh-CN" sz="3600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spc="2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diều</a:t>
            </a:r>
            <a:endParaRPr lang="en-US" altLang="zh-CN" sz="3600" spc="2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  <a:ea typeface="方正姚体" panose="02010601030101010101" pitchFamily="2" charset="-122"/>
              <a:cs typeface="+mn-ea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 spc="2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Cô</a:t>
            </a:r>
            <a:r>
              <a:rPr lang="en-US" altLang="zh-CN" sz="3600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: </a:t>
            </a:r>
            <a:r>
              <a:rPr lang="en-US" altLang="zh-CN" sz="3600" spc="2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Quỳnh</a:t>
            </a:r>
            <a:r>
              <a:rPr lang="en-US" altLang="zh-CN" sz="3600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 Trang</a:t>
            </a:r>
            <a:endParaRPr lang="zh-CN" altLang="en-US" sz="3600" spc="2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  <a:ea typeface="方正姚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22809" y="921906"/>
            <a:ext cx="7080183" cy="10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4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Bài</a:t>
            </a:r>
            <a:r>
              <a:rPr lang="en-US" altLang="zh-CN" sz="54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54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giảng</a:t>
            </a:r>
            <a:r>
              <a:rPr lang="en-US" altLang="zh-CN" sz="54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54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Hóa</a:t>
            </a:r>
            <a:r>
              <a:rPr lang="en-US" altLang="zh-CN" sz="54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54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học</a:t>
            </a:r>
            <a:r>
              <a:rPr lang="en-US" altLang="zh-CN" sz="54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10</a:t>
            </a:r>
            <a:endParaRPr lang="zh-CN" altLang="en-US" sz="540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113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2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19551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0D09-8985-EEB3-9A08-705DD9C0A4C2}"/>
              </a:ext>
            </a:extLst>
          </p:cNvPr>
          <p:cNvSpPr txBox="1"/>
          <p:nvPr/>
        </p:nvSpPr>
        <p:spPr>
          <a:xfrm>
            <a:off x="439551" y="906728"/>
            <a:ext cx="8268077" cy="1251240"/>
          </a:xfrm>
          <a:custGeom>
            <a:avLst/>
            <a:gdLst>
              <a:gd name="connsiteX0" fmla="*/ 0 w 8268077"/>
              <a:gd name="connsiteY0" fmla="*/ 0 h 1251240"/>
              <a:gd name="connsiteX1" fmla="*/ 507896 w 8268077"/>
              <a:gd name="connsiteY1" fmla="*/ 0 h 1251240"/>
              <a:gd name="connsiteX2" fmla="*/ 933112 w 8268077"/>
              <a:gd name="connsiteY2" fmla="*/ 0 h 1251240"/>
              <a:gd name="connsiteX3" fmla="*/ 1275646 w 8268077"/>
              <a:gd name="connsiteY3" fmla="*/ 0 h 1251240"/>
              <a:gd name="connsiteX4" fmla="*/ 1948904 w 8268077"/>
              <a:gd name="connsiteY4" fmla="*/ 0 h 1251240"/>
              <a:gd name="connsiteX5" fmla="*/ 2704842 w 8268077"/>
              <a:gd name="connsiteY5" fmla="*/ 0 h 1251240"/>
              <a:gd name="connsiteX6" fmla="*/ 3295419 w 8268077"/>
              <a:gd name="connsiteY6" fmla="*/ 0 h 1251240"/>
              <a:gd name="connsiteX7" fmla="*/ 3803315 w 8268077"/>
              <a:gd name="connsiteY7" fmla="*/ 0 h 1251240"/>
              <a:gd name="connsiteX8" fmla="*/ 4311212 w 8268077"/>
              <a:gd name="connsiteY8" fmla="*/ 0 h 1251240"/>
              <a:gd name="connsiteX9" fmla="*/ 4901789 w 8268077"/>
              <a:gd name="connsiteY9" fmla="*/ 0 h 1251240"/>
              <a:gd name="connsiteX10" fmla="*/ 5492365 w 8268077"/>
              <a:gd name="connsiteY10" fmla="*/ 0 h 1251240"/>
              <a:gd name="connsiteX11" fmla="*/ 5834900 w 8268077"/>
              <a:gd name="connsiteY11" fmla="*/ 0 h 1251240"/>
              <a:gd name="connsiteX12" fmla="*/ 6260115 w 8268077"/>
              <a:gd name="connsiteY12" fmla="*/ 0 h 1251240"/>
              <a:gd name="connsiteX13" fmla="*/ 6850692 w 8268077"/>
              <a:gd name="connsiteY13" fmla="*/ 0 h 1251240"/>
              <a:gd name="connsiteX14" fmla="*/ 7358589 w 8268077"/>
              <a:gd name="connsiteY14" fmla="*/ 0 h 1251240"/>
              <a:gd name="connsiteX15" fmla="*/ 8268077 w 8268077"/>
              <a:gd name="connsiteY15" fmla="*/ 0 h 1251240"/>
              <a:gd name="connsiteX16" fmla="*/ 8268077 w 8268077"/>
              <a:gd name="connsiteY16" fmla="*/ 392055 h 1251240"/>
              <a:gd name="connsiteX17" fmla="*/ 8268077 w 8268077"/>
              <a:gd name="connsiteY17" fmla="*/ 834160 h 1251240"/>
              <a:gd name="connsiteX18" fmla="*/ 8268077 w 8268077"/>
              <a:gd name="connsiteY18" fmla="*/ 1251240 h 1251240"/>
              <a:gd name="connsiteX19" fmla="*/ 7594819 w 8268077"/>
              <a:gd name="connsiteY19" fmla="*/ 1251240 h 1251240"/>
              <a:gd name="connsiteX20" fmla="*/ 7169604 w 8268077"/>
              <a:gd name="connsiteY20" fmla="*/ 1251240 h 1251240"/>
              <a:gd name="connsiteX21" fmla="*/ 6579027 w 8268077"/>
              <a:gd name="connsiteY21" fmla="*/ 1251240 h 1251240"/>
              <a:gd name="connsiteX22" fmla="*/ 6153812 w 8268077"/>
              <a:gd name="connsiteY22" fmla="*/ 1251240 h 1251240"/>
              <a:gd name="connsiteX23" fmla="*/ 5480554 w 8268077"/>
              <a:gd name="connsiteY23" fmla="*/ 1251240 h 1251240"/>
              <a:gd name="connsiteX24" fmla="*/ 4724615 w 8268077"/>
              <a:gd name="connsiteY24" fmla="*/ 1251240 h 1251240"/>
              <a:gd name="connsiteX25" fmla="*/ 4299400 w 8268077"/>
              <a:gd name="connsiteY25" fmla="*/ 1251240 h 1251240"/>
              <a:gd name="connsiteX26" fmla="*/ 3626142 w 8268077"/>
              <a:gd name="connsiteY26" fmla="*/ 1251240 h 1251240"/>
              <a:gd name="connsiteX27" fmla="*/ 3283608 w 8268077"/>
              <a:gd name="connsiteY27" fmla="*/ 1251240 h 1251240"/>
              <a:gd name="connsiteX28" fmla="*/ 2693031 w 8268077"/>
              <a:gd name="connsiteY28" fmla="*/ 1251240 h 1251240"/>
              <a:gd name="connsiteX29" fmla="*/ 2019773 w 8268077"/>
              <a:gd name="connsiteY29" fmla="*/ 1251240 h 1251240"/>
              <a:gd name="connsiteX30" fmla="*/ 1511877 w 8268077"/>
              <a:gd name="connsiteY30" fmla="*/ 1251240 h 1251240"/>
              <a:gd name="connsiteX31" fmla="*/ 921300 w 8268077"/>
              <a:gd name="connsiteY31" fmla="*/ 1251240 h 1251240"/>
              <a:gd name="connsiteX32" fmla="*/ 0 w 8268077"/>
              <a:gd name="connsiteY32" fmla="*/ 1251240 h 1251240"/>
              <a:gd name="connsiteX33" fmla="*/ 0 w 8268077"/>
              <a:gd name="connsiteY33" fmla="*/ 846672 h 1251240"/>
              <a:gd name="connsiteX34" fmla="*/ 0 w 8268077"/>
              <a:gd name="connsiteY34" fmla="*/ 429592 h 1251240"/>
              <a:gd name="connsiteX35" fmla="*/ 0 w 8268077"/>
              <a:gd name="connsiteY35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68077" h="1251240" fill="none" extrusionOk="0">
                <a:moveTo>
                  <a:pt x="0" y="0"/>
                </a:moveTo>
                <a:cubicBezTo>
                  <a:pt x="155441" y="-49148"/>
                  <a:pt x="338398" y="18710"/>
                  <a:pt x="507896" y="0"/>
                </a:cubicBezTo>
                <a:cubicBezTo>
                  <a:pt x="677394" y="-18710"/>
                  <a:pt x="838992" y="50307"/>
                  <a:pt x="933112" y="0"/>
                </a:cubicBezTo>
                <a:cubicBezTo>
                  <a:pt x="1027232" y="-50307"/>
                  <a:pt x="1166624" y="5675"/>
                  <a:pt x="1275646" y="0"/>
                </a:cubicBezTo>
                <a:cubicBezTo>
                  <a:pt x="1384668" y="-5675"/>
                  <a:pt x="1768152" y="72084"/>
                  <a:pt x="1948904" y="0"/>
                </a:cubicBezTo>
                <a:cubicBezTo>
                  <a:pt x="2129656" y="-72084"/>
                  <a:pt x="2398776" y="72536"/>
                  <a:pt x="2704842" y="0"/>
                </a:cubicBezTo>
                <a:cubicBezTo>
                  <a:pt x="3010908" y="-72536"/>
                  <a:pt x="3142959" y="69017"/>
                  <a:pt x="3295419" y="0"/>
                </a:cubicBezTo>
                <a:cubicBezTo>
                  <a:pt x="3447879" y="-69017"/>
                  <a:pt x="3592262" y="59559"/>
                  <a:pt x="3803315" y="0"/>
                </a:cubicBezTo>
                <a:cubicBezTo>
                  <a:pt x="4014368" y="-59559"/>
                  <a:pt x="4060657" y="19789"/>
                  <a:pt x="4311212" y="0"/>
                </a:cubicBezTo>
                <a:cubicBezTo>
                  <a:pt x="4561767" y="-19789"/>
                  <a:pt x="4641715" y="6076"/>
                  <a:pt x="4901789" y="0"/>
                </a:cubicBezTo>
                <a:cubicBezTo>
                  <a:pt x="5161863" y="-6076"/>
                  <a:pt x="5258681" y="54667"/>
                  <a:pt x="5492365" y="0"/>
                </a:cubicBezTo>
                <a:cubicBezTo>
                  <a:pt x="5726049" y="-54667"/>
                  <a:pt x="5748137" y="22186"/>
                  <a:pt x="5834900" y="0"/>
                </a:cubicBezTo>
                <a:cubicBezTo>
                  <a:pt x="5921664" y="-22186"/>
                  <a:pt x="6122272" y="18262"/>
                  <a:pt x="6260115" y="0"/>
                </a:cubicBezTo>
                <a:cubicBezTo>
                  <a:pt x="6397958" y="-18262"/>
                  <a:pt x="6666330" y="16193"/>
                  <a:pt x="6850692" y="0"/>
                </a:cubicBezTo>
                <a:cubicBezTo>
                  <a:pt x="7035054" y="-16193"/>
                  <a:pt x="7158187" y="28608"/>
                  <a:pt x="7358589" y="0"/>
                </a:cubicBezTo>
                <a:cubicBezTo>
                  <a:pt x="7558991" y="-28608"/>
                  <a:pt x="8033015" y="90948"/>
                  <a:pt x="8268077" y="0"/>
                </a:cubicBezTo>
                <a:cubicBezTo>
                  <a:pt x="8306183" y="174357"/>
                  <a:pt x="8240381" y="305073"/>
                  <a:pt x="8268077" y="392055"/>
                </a:cubicBezTo>
                <a:cubicBezTo>
                  <a:pt x="8295773" y="479038"/>
                  <a:pt x="8219511" y="659211"/>
                  <a:pt x="8268077" y="834160"/>
                </a:cubicBezTo>
                <a:cubicBezTo>
                  <a:pt x="8316643" y="1009109"/>
                  <a:pt x="8250468" y="1085570"/>
                  <a:pt x="8268077" y="1251240"/>
                </a:cubicBezTo>
                <a:cubicBezTo>
                  <a:pt x="8094202" y="1313440"/>
                  <a:pt x="7835016" y="1187962"/>
                  <a:pt x="7594819" y="1251240"/>
                </a:cubicBezTo>
                <a:cubicBezTo>
                  <a:pt x="7354622" y="1314518"/>
                  <a:pt x="7345841" y="1200827"/>
                  <a:pt x="7169604" y="1251240"/>
                </a:cubicBezTo>
                <a:cubicBezTo>
                  <a:pt x="6993367" y="1301653"/>
                  <a:pt x="6797051" y="1216515"/>
                  <a:pt x="6579027" y="1251240"/>
                </a:cubicBezTo>
                <a:cubicBezTo>
                  <a:pt x="6361003" y="1285965"/>
                  <a:pt x="6319724" y="1222218"/>
                  <a:pt x="6153812" y="1251240"/>
                </a:cubicBezTo>
                <a:cubicBezTo>
                  <a:pt x="5987900" y="1280262"/>
                  <a:pt x="5736856" y="1229859"/>
                  <a:pt x="5480554" y="1251240"/>
                </a:cubicBezTo>
                <a:cubicBezTo>
                  <a:pt x="5224252" y="1272621"/>
                  <a:pt x="5041587" y="1207169"/>
                  <a:pt x="4724615" y="1251240"/>
                </a:cubicBezTo>
                <a:cubicBezTo>
                  <a:pt x="4407643" y="1295311"/>
                  <a:pt x="4456253" y="1246257"/>
                  <a:pt x="4299400" y="1251240"/>
                </a:cubicBezTo>
                <a:cubicBezTo>
                  <a:pt x="4142548" y="1256223"/>
                  <a:pt x="3935273" y="1205103"/>
                  <a:pt x="3626142" y="1251240"/>
                </a:cubicBezTo>
                <a:cubicBezTo>
                  <a:pt x="3317011" y="1297377"/>
                  <a:pt x="3422046" y="1210192"/>
                  <a:pt x="3283608" y="1251240"/>
                </a:cubicBezTo>
                <a:cubicBezTo>
                  <a:pt x="3145170" y="1292288"/>
                  <a:pt x="2983298" y="1206303"/>
                  <a:pt x="2693031" y="1251240"/>
                </a:cubicBezTo>
                <a:cubicBezTo>
                  <a:pt x="2402764" y="1296177"/>
                  <a:pt x="2181607" y="1183447"/>
                  <a:pt x="2019773" y="1251240"/>
                </a:cubicBezTo>
                <a:cubicBezTo>
                  <a:pt x="1857939" y="1319033"/>
                  <a:pt x="1745028" y="1237139"/>
                  <a:pt x="1511877" y="1251240"/>
                </a:cubicBezTo>
                <a:cubicBezTo>
                  <a:pt x="1278726" y="1265341"/>
                  <a:pt x="1045425" y="1195978"/>
                  <a:pt x="921300" y="1251240"/>
                </a:cubicBezTo>
                <a:cubicBezTo>
                  <a:pt x="797175" y="1306502"/>
                  <a:pt x="331500" y="1247754"/>
                  <a:pt x="0" y="1251240"/>
                </a:cubicBezTo>
                <a:cubicBezTo>
                  <a:pt x="-26460" y="1083380"/>
                  <a:pt x="40896" y="1033483"/>
                  <a:pt x="0" y="846672"/>
                </a:cubicBezTo>
                <a:cubicBezTo>
                  <a:pt x="-40896" y="659861"/>
                  <a:pt x="7657" y="612439"/>
                  <a:pt x="0" y="429592"/>
                </a:cubicBezTo>
                <a:cubicBezTo>
                  <a:pt x="-7657" y="246745"/>
                  <a:pt x="39791" y="95643"/>
                  <a:pt x="0" y="0"/>
                </a:cubicBezTo>
                <a:close/>
              </a:path>
              <a:path w="8268077" h="1251240" stroke="0" extrusionOk="0">
                <a:moveTo>
                  <a:pt x="0" y="0"/>
                </a:moveTo>
                <a:cubicBezTo>
                  <a:pt x="230281" y="-4160"/>
                  <a:pt x="583814" y="28814"/>
                  <a:pt x="755938" y="0"/>
                </a:cubicBezTo>
                <a:cubicBezTo>
                  <a:pt x="928062" y="-28814"/>
                  <a:pt x="1153982" y="18028"/>
                  <a:pt x="1511877" y="0"/>
                </a:cubicBezTo>
                <a:cubicBezTo>
                  <a:pt x="1869772" y="-18028"/>
                  <a:pt x="2000819" y="25938"/>
                  <a:pt x="2267815" y="0"/>
                </a:cubicBezTo>
                <a:cubicBezTo>
                  <a:pt x="2534811" y="-25938"/>
                  <a:pt x="2790637" y="53817"/>
                  <a:pt x="3023754" y="0"/>
                </a:cubicBezTo>
                <a:cubicBezTo>
                  <a:pt x="3256871" y="-53817"/>
                  <a:pt x="3434059" y="84469"/>
                  <a:pt x="3779692" y="0"/>
                </a:cubicBezTo>
                <a:cubicBezTo>
                  <a:pt x="4125325" y="-84469"/>
                  <a:pt x="4228647" y="57065"/>
                  <a:pt x="4370269" y="0"/>
                </a:cubicBezTo>
                <a:cubicBezTo>
                  <a:pt x="4511891" y="-57065"/>
                  <a:pt x="4678841" y="19345"/>
                  <a:pt x="4960846" y="0"/>
                </a:cubicBezTo>
                <a:cubicBezTo>
                  <a:pt x="5242851" y="-19345"/>
                  <a:pt x="5390803" y="79700"/>
                  <a:pt x="5634104" y="0"/>
                </a:cubicBezTo>
                <a:cubicBezTo>
                  <a:pt x="5877405" y="-79700"/>
                  <a:pt x="6030454" y="35959"/>
                  <a:pt x="6142000" y="0"/>
                </a:cubicBezTo>
                <a:cubicBezTo>
                  <a:pt x="6253546" y="-35959"/>
                  <a:pt x="6500028" y="29871"/>
                  <a:pt x="6649896" y="0"/>
                </a:cubicBezTo>
                <a:cubicBezTo>
                  <a:pt x="6799764" y="-29871"/>
                  <a:pt x="6998544" y="68094"/>
                  <a:pt x="7240473" y="0"/>
                </a:cubicBezTo>
                <a:cubicBezTo>
                  <a:pt x="7482402" y="-68094"/>
                  <a:pt x="7557891" y="48967"/>
                  <a:pt x="7665689" y="0"/>
                </a:cubicBezTo>
                <a:cubicBezTo>
                  <a:pt x="7773487" y="-48967"/>
                  <a:pt x="8034480" y="38099"/>
                  <a:pt x="8268077" y="0"/>
                </a:cubicBezTo>
                <a:cubicBezTo>
                  <a:pt x="8305296" y="136421"/>
                  <a:pt x="8234368" y="252426"/>
                  <a:pt x="8268077" y="429592"/>
                </a:cubicBezTo>
                <a:cubicBezTo>
                  <a:pt x="8301786" y="606758"/>
                  <a:pt x="8253194" y="666359"/>
                  <a:pt x="8268077" y="834160"/>
                </a:cubicBezTo>
                <a:cubicBezTo>
                  <a:pt x="8282960" y="1001961"/>
                  <a:pt x="8257950" y="1116385"/>
                  <a:pt x="8268077" y="1251240"/>
                </a:cubicBezTo>
                <a:cubicBezTo>
                  <a:pt x="8123719" y="1255300"/>
                  <a:pt x="7921252" y="1181142"/>
                  <a:pt x="7594819" y="1251240"/>
                </a:cubicBezTo>
                <a:cubicBezTo>
                  <a:pt x="7268386" y="1321338"/>
                  <a:pt x="7049105" y="1243318"/>
                  <a:pt x="6838881" y="1251240"/>
                </a:cubicBezTo>
                <a:cubicBezTo>
                  <a:pt x="6628657" y="1259162"/>
                  <a:pt x="6373787" y="1192846"/>
                  <a:pt x="6248304" y="1251240"/>
                </a:cubicBezTo>
                <a:cubicBezTo>
                  <a:pt x="6122821" y="1309634"/>
                  <a:pt x="6061020" y="1224006"/>
                  <a:pt x="5905769" y="1251240"/>
                </a:cubicBezTo>
                <a:cubicBezTo>
                  <a:pt x="5750518" y="1278474"/>
                  <a:pt x="5490475" y="1181452"/>
                  <a:pt x="5149831" y="1251240"/>
                </a:cubicBezTo>
                <a:cubicBezTo>
                  <a:pt x="4809187" y="1321028"/>
                  <a:pt x="4946549" y="1213949"/>
                  <a:pt x="4807296" y="1251240"/>
                </a:cubicBezTo>
                <a:cubicBezTo>
                  <a:pt x="4668043" y="1288531"/>
                  <a:pt x="4437164" y="1200221"/>
                  <a:pt x="4299400" y="1251240"/>
                </a:cubicBezTo>
                <a:cubicBezTo>
                  <a:pt x="4161636" y="1302259"/>
                  <a:pt x="3995280" y="1237555"/>
                  <a:pt x="3708823" y="1251240"/>
                </a:cubicBezTo>
                <a:cubicBezTo>
                  <a:pt x="3422366" y="1264925"/>
                  <a:pt x="3239203" y="1243730"/>
                  <a:pt x="2952885" y="1251240"/>
                </a:cubicBezTo>
                <a:cubicBezTo>
                  <a:pt x="2666567" y="1258750"/>
                  <a:pt x="2586482" y="1191682"/>
                  <a:pt x="2444988" y="1251240"/>
                </a:cubicBezTo>
                <a:cubicBezTo>
                  <a:pt x="2303494" y="1310798"/>
                  <a:pt x="1971120" y="1184644"/>
                  <a:pt x="1689050" y="1251240"/>
                </a:cubicBezTo>
                <a:cubicBezTo>
                  <a:pt x="1406980" y="1317836"/>
                  <a:pt x="1383163" y="1219084"/>
                  <a:pt x="1263835" y="1251240"/>
                </a:cubicBezTo>
                <a:cubicBezTo>
                  <a:pt x="1144507" y="1283396"/>
                  <a:pt x="932238" y="1227480"/>
                  <a:pt x="838619" y="1251240"/>
                </a:cubicBezTo>
                <a:cubicBezTo>
                  <a:pt x="745000" y="1275000"/>
                  <a:pt x="286154" y="1238785"/>
                  <a:pt x="0" y="1251240"/>
                </a:cubicBezTo>
                <a:cubicBezTo>
                  <a:pt x="-27866" y="1133063"/>
                  <a:pt x="2098" y="1016374"/>
                  <a:pt x="0" y="834160"/>
                </a:cubicBezTo>
                <a:cubicBezTo>
                  <a:pt x="-2098" y="651946"/>
                  <a:pt x="45115" y="617582"/>
                  <a:pt x="0" y="442105"/>
                </a:cubicBezTo>
                <a:cubicBezTo>
                  <a:pt x="-45115" y="266629"/>
                  <a:pt x="10024" y="1831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70686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5EF44-78B1-8A3C-9332-9873E8CD0D10}"/>
              </a:ext>
            </a:extLst>
          </p:cNvPr>
          <p:cNvSpPr txBox="1"/>
          <p:nvPr/>
        </p:nvSpPr>
        <p:spPr>
          <a:xfrm>
            <a:off x="558903" y="2560951"/>
            <a:ext cx="8122716" cy="7925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 (Z = 11)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303892-F294-F777-B180-658B3F103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1" y="842972"/>
            <a:ext cx="8292220" cy="3853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6BDC8D-F9A1-144A-09E5-0C9C9323E632}"/>
              </a:ext>
            </a:extLst>
          </p:cNvPr>
          <p:cNvSpPr txBox="1"/>
          <p:nvPr/>
        </p:nvSpPr>
        <p:spPr>
          <a:xfrm>
            <a:off x="523269" y="3513703"/>
            <a:ext cx="7992272" cy="958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Na: 1s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=&gt;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NaOH,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27806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2" name="Picture 2" descr="Halogen là gì? Đặc điểm, tính chất, ứng dụng của nhóm halogen">
            <a:extLst>
              <a:ext uri="{FF2B5EF4-FFF2-40B4-BE49-F238E27FC236}">
                <a16:creationId xmlns:a16="http://schemas.microsoft.com/office/drawing/2014/main" id="{EDCEDCA5-115E-971C-BF86-2E15AB0D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1" y="947686"/>
            <a:ext cx="3666026" cy="3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824EA5-1FE3-7FBD-DE88-28314B17F2C3}"/>
              </a:ext>
            </a:extLst>
          </p:cNvPr>
          <p:cNvSpPr txBox="1"/>
          <p:nvPr/>
        </p:nvSpPr>
        <p:spPr>
          <a:xfrm>
            <a:off x="229570" y="1209476"/>
            <a:ext cx="4776054" cy="22511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F, Cl, Br, 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F &gt; Cl &gt; Br &gt; I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8F7D3-933C-6007-94BD-15AF2DBD9651}"/>
              </a:ext>
            </a:extLst>
          </p:cNvPr>
          <p:cNvSpPr txBox="1"/>
          <p:nvPr/>
        </p:nvSpPr>
        <p:spPr>
          <a:xfrm>
            <a:off x="242783" y="3643007"/>
            <a:ext cx="4776054" cy="958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+ 2NaBr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2NaCl + 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NaCl (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24EA5-1FE3-7FBD-DE88-28314B17F2C3}"/>
              </a:ext>
            </a:extLst>
          </p:cNvPr>
          <p:cNvSpPr txBox="1"/>
          <p:nvPr/>
        </p:nvSpPr>
        <p:spPr>
          <a:xfrm>
            <a:off x="285789" y="1081175"/>
            <a:ext cx="2615992" cy="1646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Chlorine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Bromine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KBr.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8F7D3-933C-6007-94BD-15AF2DBD9651}"/>
              </a:ext>
            </a:extLst>
          </p:cNvPr>
          <p:cNvSpPr txBox="1"/>
          <p:nvPr/>
        </p:nvSpPr>
        <p:spPr>
          <a:xfrm>
            <a:off x="38348" y="3104036"/>
            <a:ext cx="3694857" cy="460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+ 2KBr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2KCl + 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Chlorine + KBr">
            <a:hlinkClick r:id="" action="ppaction://media"/>
            <a:extLst>
              <a:ext uri="{FF2B5EF4-FFF2-40B4-BE49-F238E27FC236}">
                <a16:creationId xmlns:a16="http://schemas.microsoft.com/office/drawing/2014/main" id="{C0315D4D-7286-350E-D8C1-E8DFE54818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1024" y="971565"/>
            <a:ext cx="5484628" cy="3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58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id="{F6B0F510-4998-2002-46EB-8658A7D0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356271"/>
            <a:ext cx="6462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( Z= 119)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72">
            <a:extLst>
              <a:ext uri="{FF2B5EF4-FFF2-40B4-BE49-F238E27FC236}">
                <a16:creationId xmlns:a16="http://schemas.microsoft.com/office/drawing/2014/main" id="{668F2C69-ECC8-8174-76CD-6BEEB92D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919106"/>
            <a:ext cx="6462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IA,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</a:t>
            </a: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2E3FD191-A02E-7D73-A85A-E139CAAC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25" y="2976301"/>
            <a:ext cx="706683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MOH,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8194" name="Picture 2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2C24DEAF-25A4-E3E6-4158-225098D5C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10338"/>
          <a:stretch/>
        </p:blipFill>
        <p:spPr bwMode="auto">
          <a:xfrm>
            <a:off x="6849594" y="1264689"/>
            <a:ext cx="1972645" cy="2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69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-14680" y="18678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D3D2758-03B0-D308-5FD1-CDEC6B36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25" y="530346"/>
            <a:ext cx="4901109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 trí của một nguyên tố</a:t>
            </a: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trong bảng tuần hoàn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93D4DF-0E2D-0990-0540-35AD6F4C8F1E}"/>
              </a:ext>
            </a:extLst>
          </p:cNvPr>
          <p:cNvGrpSpPr/>
          <p:nvPr/>
        </p:nvGrpSpPr>
        <p:grpSpPr>
          <a:xfrm>
            <a:off x="241168" y="1491896"/>
            <a:ext cx="2097071" cy="2690918"/>
            <a:chOff x="505106" y="2819400"/>
            <a:chExt cx="1988857" cy="3366289"/>
          </a:xfrm>
        </p:grpSpPr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0CADBFFC-4ABB-9279-2ABC-0807E63AA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06" y="3375023"/>
              <a:ext cx="9000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 kim loại, phi kim</a:t>
              </a:r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516CB4B3-436C-E9FD-2293-973598C4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0600" y="2819400"/>
              <a:ext cx="1503363" cy="4810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FAA882-3678-4CD5-5ED5-23EA4EAE21E1}"/>
              </a:ext>
            </a:extLst>
          </p:cNvPr>
          <p:cNvGrpSpPr/>
          <p:nvPr/>
        </p:nvGrpSpPr>
        <p:grpSpPr>
          <a:xfrm>
            <a:off x="2211134" y="1518788"/>
            <a:ext cx="1869082" cy="2748872"/>
            <a:chOff x="2562252" y="2748489"/>
            <a:chExt cx="1772633" cy="3438788"/>
          </a:xfrm>
        </p:grpSpPr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9DA1FAE5-B45C-2C61-EAAF-CC521971A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252" y="3376611"/>
              <a:ext cx="12592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Hóa trị cao nhất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oxygen</a:t>
              </a: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3641E954-E0A4-A7BE-88EF-9DD916D3C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1885" y="2748489"/>
              <a:ext cx="114300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478DBE-C511-4DD1-0599-D40B183C0081}"/>
              </a:ext>
            </a:extLst>
          </p:cNvPr>
          <p:cNvGrpSpPr/>
          <p:nvPr/>
        </p:nvGrpSpPr>
        <p:grpSpPr>
          <a:xfrm>
            <a:off x="4553236" y="1524421"/>
            <a:ext cx="1377037" cy="2737216"/>
            <a:chOff x="3461768" y="2889712"/>
            <a:chExt cx="1305978" cy="3424208"/>
          </a:xfrm>
        </p:grpSpPr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771CC793-3735-3B73-7E53-8310D8EA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946" y="3503253"/>
              <a:ext cx="1066800" cy="281066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thức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oxide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cao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nhất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D2182B8A-179E-A1AB-98F5-6736B91D3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768" y="2889712"/>
              <a:ext cx="922199" cy="355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4A18F9-FD73-2E2B-86DD-F570CF5A28F7}"/>
              </a:ext>
            </a:extLst>
          </p:cNvPr>
          <p:cNvGrpSpPr/>
          <p:nvPr/>
        </p:nvGrpSpPr>
        <p:grpSpPr>
          <a:xfrm>
            <a:off x="6444891" y="1442201"/>
            <a:ext cx="2150469" cy="3465769"/>
            <a:chOff x="7010400" y="2806700"/>
            <a:chExt cx="1866965" cy="3492276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7E364FAB-694B-3E4D-0306-878CECC1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4111" y="3383749"/>
              <a:ext cx="1683254" cy="291522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 thức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của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ydroxide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và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a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cid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hay ba</a:t>
              </a:r>
              <a:r>
                <a:rPr lang="en-US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của chúng</a:t>
              </a: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CEF69B0-B32B-16EF-526D-E17EE2077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2806700"/>
              <a:ext cx="990600" cy="4175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29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id="{03FD1249-D4F9-02F2-D603-5E033B5D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D8A027A-A4AC-4351-B10B-FD724613DC44}"/>
              </a:ext>
            </a:extLst>
          </p:cNvPr>
          <p:cNvSpPr/>
          <p:nvPr/>
        </p:nvSpPr>
        <p:spPr>
          <a:xfrm>
            <a:off x="2518475" y="1545636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CF9424-94ED-486F-822C-B3EB5C6E8E8E}"/>
              </a:ext>
            </a:extLst>
          </p:cNvPr>
          <p:cNvCxnSpPr>
            <a:cxnSpLocks/>
          </p:cNvCxnSpPr>
          <p:nvPr/>
        </p:nvCxnSpPr>
        <p:spPr>
          <a:xfrm>
            <a:off x="2300126" y="2109556"/>
            <a:ext cx="6429346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082CFE-9D04-4759-81A6-33545A32ED66}"/>
              </a:ext>
            </a:extLst>
          </p:cNvPr>
          <p:cNvCxnSpPr>
            <a:cxnSpLocks/>
          </p:cNvCxnSpPr>
          <p:nvPr/>
        </p:nvCxnSpPr>
        <p:spPr>
          <a:xfrm>
            <a:off x="3711615" y="4063315"/>
            <a:ext cx="5017857" cy="387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3">
            <a:extLst>
              <a:ext uri="{FF2B5EF4-FFF2-40B4-BE49-F238E27FC236}">
                <a16:creationId xmlns:a16="http://schemas.microsoft.com/office/drawing/2014/main" id="{D12A9D35-2920-B0CA-BBC4-3F70E103F962}"/>
              </a:ext>
            </a:extLst>
          </p:cNvPr>
          <p:cNvGrpSpPr>
            <a:grpSpLocks/>
          </p:cNvGrpSpPr>
          <p:nvPr/>
        </p:nvGrpSpPr>
        <p:grpSpPr bwMode="auto">
          <a:xfrm>
            <a:off x="3117507" y="150475"/>
            <a:ext cx="3058586" cy="610501"/>
            <a:chOff x="504" y="1008"/>
            <a:chExt cx="4416" cy="767"/>
          </a:xfrm>
        </p:grpSpPr>
        <p:sp>
          <p:nvSpPr>
            <p:cNvPr id="31" name="AutoShape 64">
              <a:extLst>
                <a:ext uri="{FF2B5EF4-FFF2-40B4-BE49-F238E27FC236}">
                  <a16:creationId xmlns:a16="http://schemas.microsoft.com/office/drawing/2014/main" id="{D7B33EB5-ABE7-530F-E624-C2942A980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Text Box 65">
              <a:extLst>
                <a:ext uri="{FF2B5EF4-FFF2-40B4-BE49-F238E27FC236}">
                  <a16:creationId xmlns:a16="http://schemas.microsoft.com/office/drawing/2014/main" id="{DBAACA4F-74D5-7B7D-2FED-89F34858C1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TỔNG KẾT</a:t>
              </a:r>
            </a:p>
          </p:txBody>
        </p:sp>
      </p:grpSp>
      <p:pic>
        <p:nvPicPr>
          <p:cNvPr id="1026" name="Picture 2" descr="Bảng tuần hoàn các yếu tố Content Marketing">
            <a:extLst>
              <a:ext uri="{FF2B5EF4-FFF2-40B4-BE49-F238E27FC236}">
                <a16:creationId xmlns:a16="http://schemas.microsoft.com/office/drawing/2014/main" id="{08F62C29-E488-58EC-A7EA-88A2DC82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" y="1871878"/>
            <a:ext cx="2218335" cy="13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CE4D8C-DC5E-5EB5-D904-9A8D00F040EF}"/>
              </a:ext>
            </a:extLst>
          </p:cNvPr>
          <p:cNvSpPr txBox="1"/>
          <p:nvPr/>
        </p:nvSpPr>
        <p:spPr>
          <a:xfrm>
            <a:off x="2518475" y="1041403"/>
            <a:ext cx="6317134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pic>
        <p:nvPicPr>
          <p:cNvPr id="34" name="Picture 2" descr="Bảng tuần hoàn các yếu tố Content Marketing">
            <a:extLst>
              <a:ext uri="{FF2B5EF4-FFF2-40B4-BE49-F238E27FC236}">
                <a16:creationId xmlns:a16="http://schemas.microsoft.com/office/drawing/2014/main" id="{F21B6397-913D-CEA1-3B0B-3214E75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3" y="3523773"/>
            <a:ext cx="1895701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FF8A01-E647-4C4E-B477-050B20357882}"/>
              </a:ext>
            </a:extLst>
          </p:cNvPr>
          <p:cNvSpPr txBox="1"/>
          <p:nvPr/>
        </p:nvSpPr>
        <p:spPr>
          <a:xfrm>
            <a:off x="3744597" y="3017682"/>
            <a:ext cx="5091011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5" y="753516"/>
            <a:ext cx="8715709" cy="1005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61B1-F492-9C19-BED1-7D437E76890C}"/>
              </a:ext>
            </a:extLst>
          </p:cNvPr>
          <p:cNvSpPr txBox="1"/>
          <p:nvPr/>
        </p:nvSpPr>
        <p:spPr>
          <a:xfrm>
            <a:off x="3026379" y="126791"/>
            <a:ext cx="30086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59AAFEA-4ADB-AD31-84B1-0AC11C307E2F}"/>
              </a:ext>
            </a:extLst>
          </p:cNvPr>
          <p:cNvGraphicFramePr>
            <a:graphicFrameLocks noGrp="1"/>
          </p:cNvGraphicFramePr>
          <p:nvPr/>
        </p:nvGraphicFramePr>
        <p:xfrm>
          <a:off x="1649408" y="1816309"/>
          <a:ext cx="60692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800">
                  <a:extLst>
                    <a:ext uri="{9D8B030D-6E8A-4147-A177-3AD203B41FA5}">
                      <a16:colId xmlns:a16="http://schemas.microsoft.com/office/drawing/2014/main" val="639352391"/>
                    </a:ext>
                  </a:extLst>
                </a:gridCol>
                <a:gridCol w="1230898">
                  <a:extLst>
                    <a:ext uri="{9D8B030D-6E8A-4147-A177-3AD203B41FA5}">
                      <a16:colId xmlns:a16="http://schemas.microsoft.com/office/drawing/2014/main" val="2462679646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90056526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86222447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126295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64216"/>
                  </a:ext>
                </a:extLst>
              </a:tr>
              <a:tr h="84215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55533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A75D6F-6968-3C4C-284F-0657D1B94B84}"/>
              </a:ext>
            </a:extLst>
          </p:cNvPr>
          <p:cNvCxnSpPr>
            <a:cxnSpLocks/>
          </p:cNvCxnSpPr>
          <p:nvPr/>
        </p:nvCxnSpPr>
        <p:spPr>
          <a:xfrm>
            <a:off x="2946939" y="3941865"/>
            <a:ext cx="1064736" cy="1002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7824A5-15EE-121F-75F2-6A0D72420A5F}"/>
              </a:ext>
            </a:extLst>
          </p:cNvPr>
          <p:cNvCxnSpPr>
            <a:cxnSpLocks/>
          </p:cNvCxnSpPr>
          <p:nvPr/>
        </p:nvCxnSpPr>
        <p:spPr>
          <a:xfrm>
            <a:off x="5381292" y="3911765"/>
            <a:ext cx="1085757" cy="99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B58E7-6478-D795-E542-CF56CFCD088A}"/>
              </a:ext>
            </a:extLst>
          </p:cNvPr>
          <p:cNvCxnSpPr>
            <a:cxnSpLocks/>
          </p:cNvCxnSpPr>
          <p:nvPr/>
        </p:nvCxnSpPr>
        <p:spPr>
          <a:xfrm>
            <a:off x="4156467" y="2752413"/>
            <a:ext cx="1082951" cy="101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C144F8-2DA0-43DF-3747-6B424B1436B7}"/>
              </a:ext>
            </a:extLst>
          </p:cNvPr>
          <p:cNvCxnSpPr>
            <a:cxnSpLocks/>
          </p:cNvCxnSpPr>
          <p:nvPr/>
        </p:nvCxnSpPr>
        <p:spPr>
          <a:xfrm>
            <a:off x="6559951" y="2746433"/>
            <a:ext cx="1052126" cy="1024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E5B7F-5AAC-F2AA-5B00-B397BB325FC3}"/>
              </a:ext>
            </a:extLst>
          </p:cNvPr>
          <p:cNvCxnSpPr>
            <a:cxnSpLocks/>
          </p:cNvCxnSpPr>
          <p:nvPr/>
        </p:nvCxnSpPr>
        <p:spPr>
          <a:xfrm flipV="1">
            <a:off x="5373621" y="2775575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ACBD29-CAA7-35B5-5395-0C8C553DFA3A}"/>
              </a:ext>
            </a:extLst>
          </p:cNvPr>
          <p:cNvCxnSpPr>
            <a:cxnSpLocks/>
          </p:cNvCxnSpPr>
          <p:nvPr/>
        </p:nvCxnSpPr>
        <p:spPr>
          <a:xfrm flipV="1">
            <a:off x="2959549" y="2742429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6C7138-2919-E625-4ED6-CA54EFC5F80D}"/>
              </a:ext>
            </a:extLst>
          </p:cNvPr>
          <p:cNvCxnSpPr>
            <a:cxnSpLocks/>
          </p:cNvCxnSpPr>
          <p:nvPr/>
        </p:nvCxnSpPr>
        <p:spPr>
          <a:xfrm flipV="1">
            <a:off x="6559951" y="3908823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D9427C-BE0D-8A4B-77CC-D02F1AC6325A}"/>
              </a:ext>
            </a:extLst>
          </p:cNvPr>
          <p:cNvCxnSpPr>
            <a:cxnSpLocks/>
          </p:cNvCxnSpPr>
          <p:nvPr/>
        </p:nvCxnSpPr>
        <p:spPr>
          <a:xfrm flipV="1">
            <a:off x="4156467" y="3956070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95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1263919"/>
            <a:ext cx="8799512" cy="2126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định tính kim 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phi k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BEA23-9960-19CF-9389-8898F688FAB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24" y="1125973"/>
            <a:ext cx="8027212" cy="316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1s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M: ô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12,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IIA. 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MO. (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M(OH)</a:t>
            </a:r>
            <a:r>
              <a:rPr lang="en-US" sz="2800" baseline="-25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61B1-F492-9C19-BED1-7D437E76890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19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5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8" y="4478910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8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1527142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1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85101" y="1732586"/>
            <a:ext cx="7080183" cy="9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Xin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chào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và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hẹn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gặp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lại</a:t>
            </a: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5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id="{29FE055E-A191-179B-B3D1-0258A770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48" y="1599550"/>
            <a:ext cx="43162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id="{553BFF7B-6CB5-4882-0C3C-67A889C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53" y="1672919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7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87942" y="324606"/>
            <a:ext cx="6434778" cy="255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8: 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 LUẬT TUẦN HOÀN VÀ Ý NGHĨA CỦA BẢNG TUẦN HOÀN CÁC NGUYÊN TỐ HÓA HỌC</a:t>
            </a:r>
            <a:endParaRPr lang="en-GB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9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1570426" y="1573019"/>
            <a:ext cx="208823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zh-CN" altLang="en-US" sz="8800" b="1" dirty="0">
              <a:solidFill>
                <a:schemeClr val="bg1"/>
              </a:solidFill>
              <a:latin typeface="Times New Roman" panose="02020603050405020304" pitchFamily="18" charset="0"/>
              <a:ea typeface="李旭科毛笔行书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6FD4E15-8CB7-5D72-3C50-AB6BCA574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218389"/>
              </p:ext>
            </p:extLst>
          </p:nvPr>
        </p:nvGraphicFramePr>
        <p:xfrm>
          <a:off x="864955" y="268391"/>
          <a:ext cx="7418966" cy="416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15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478943" y="2033493"/>
            <a:ext cx="4941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323278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0D09-8985-EEB3-9A08-705DD9C0A4C2}"/>
              </a:ext>
            </a:extLst>
          </p:cNvPr>
          <p:cNvSpPr txBox="1"/>
          <p:nvPr/>
        </p:nvSpPr>
        <p:spPr>
          <a:xfrm>
            <a:off x="410361" y="973741"/>
            <a:ext cx="8438836" cy="1251240"/>
          </a:xfrm>
          <a:custGeom>
            <a:avLst/>
            <a:gdLst>
              <a:gd name="connsiteX0" fmla="*/ 0 w 8438836"/>
              <a:gd name="connsiteY0" fmla="*/ 0 h 1251240"/>
              <a:gd name="connsiteX1" fmla="*/ 309424 w 8438836"/>
              <a:gd name="connsiteY1" fmla="*/ 0 h 1251240"/>
              <a:gd name="connsiteX2" fmla="*/ 1040790 w 8438836"/>
              <a:gd name="connsiteY2" fmla="*/ 0 h 1251240"/>
              <a:gd name="connsiteX3" fmla="*/ 1518990 w 8438836"/>
              <a:gd name="connsiteY3" fmla="*/ 0 h 1251240"/>
              <a:gd name="connsiteX4" fmla="*/ 2081580 w 8438836"/>
              <a:gd name="connsiteY4" fmla="*/ 0 h 1251240"/>
              <a:gd name="connsiteX5" fmla="*/ 2559780 w 8438836"/>
              <a:gd name="connsiteY5" fmla="*/ 0 h 1251240"/>
              <a:gd name="connsiteX6" fmla="*/ 3037981 w 8438836"/>
              <a:gd name="connsiteY6" fmla="*/ 0 h 1251240"/>
              <a:gd name="connsiteX7" fmla="*/ 3431793 w 8438836"/>
              <a:gd name="connsiteY7" fmla="*/ 0 h 1251240"/>
              <a:gd name="connsiteX8" fmla="*/ 3909994 w 8438836"/>
              <a:gd name="connsiteY8" fmla="*/ 0 h 1251240"/>
              <a:gd name="connsiteX9" fmla="*/ 4472583 w 8438836"/>
              <a:gd name="connsiteY9" fmla="*/ 0 h 1251240"/>
              <a:gd name="connsiteX10" fmla="*/ 4866395 w 8438836"/>
              <a:gd name="connsiteY10" fmla="*/ 0 h 1251240"/>
              <a:gd name="connsiteX11" fmla="*/ 5260208 w 8438836"/>
              <a:gd name="connsiteY11" fmla="*/ 0 h 1251240"/>
              <a:gd name="connsiteX12" fmla="*/ 5738408 w 8438836"/>
              <a:gd name="connsiteY12" fmla="*/ 0 h 1251240"/>
              <a:gd name="connsiteX13" fmla="*/ 6132221 w 8438836"/>
              <a:gd name="connsiteY13" fmla="*/ 0 h 1251240"/>
              <a:gd name="connsiteX14" fmla="*/ 6441645 w 8438836"/>
              <a:gd name="connsiteY14" fmla="*/ 0 h 1251240"/>
              <a:gd name="connsiteX15" fmla="*/ 7173011 w 8438836"/>
              <a:gd name="connsiteY15" fmla="*/ 0 h 1251240"/>
              <a:gd name="connsiteX16" fmla="*/ 7904376 w 8438836"/>
              <a:gd name="connsiteY16" fmla="*/ 0 h 1251240"/>
              <a:gd name="connsiteX17" fmla="*/ 8438836 w 8438836"/>
              <a:gd name="connsiteY17" fmla="*/ 0 h 1251240"/>
              <a:gd name="connsiteX18" fmla="*/ 8438836 w 8438836"/>
              <a:gd name="connsiteY18" fmla="*/ 442105 h 1251240"/>
              <a:gd name="connsiteX19" fmla="*/ 8438836 w 8438836"/>
              <a:gd name="connsiteY19" fmla="*/ 859185 h 1251240"/>
              <a:gd name="connsiteX20" fmla="*/ 8438836 w 8438836"/>
              <a:gd name="connsiteY20" fmla="*/ 1251240 h 1251240"/>
              <a:gd name="connsiteX21" fmla="*/ 8129412 w 8438836"/>
              <a:gd name="connsiteY21" fmla="*/ 1251240 h 1251240"/>
              <a:gd name="connsiteX22" fmla="*/ 7651211 w 8438836"/>
              <a:gd name="connsiteY22" fmla="*/ 1251240 h 1251240"/>
              <a:gd name="connsiteX23" fmla="*/ 7004234 w 8438836"/>
              <a:gd name="connsiteY23" fmla="*/ 1251240 h 1251240"/>
              <a:gd name="connsiteX24" fmla="*/ 6694810 w 8438836"/>
              <a:gd name="connsiteY24" fmla="*/ 1251240 h 1251240"/>
              <a:gd name="connsiteX25" fmla="*/ 6216609 w 8438836"/>
              <a:gd name="connsiteY25" fmla="*/ 1251240 h 1251240"/>
              <a:gd name="connsiteX26" fmla="*/ 5822797 w 8438836"/>
              <a:gd name="connsiteY26" fmla="*/ 1251240 h 1251240"/>
              <a:gd name="connsiteX27" fmla="*/ 5344596 w 8438836"/>
              <a:gd name="connsiteY27" fmla="*/ 1251240 h 1251240"/>
              <a:gd name="connsiteX28" fmla="*/ 4782007 w 8438836"/>
              <a:gd name="connsiteY28" fmla="*/ 1251240 h 1251240"/>
              <a:gd name="connsiteX29" fmla="*/ 4050641 w 8438836"/>
              <a:gd name="connsiteY29" fmla="*/ 1251240 h 1251240"/>
              <a:gd name="connsiteX30" fmla="*/ 3656829 w 8438836"/>
              <a:gd name="connsiteY30" fmla="*/ 1251240 h 1251240"/>
              <a:gd name="connsiteX31" fmla="*/ 3347405 w 8438836"/>
              <a:gd name="connsiteY31" fmla="*/ 1251240 h 1251240"/>
              <a:gd name="connsiteX32" fmla="*/ 2616039 w 8438836"/>
              <a:gd name="connsiteY32" fmla="*/ 1251240 h 1251240"/>
              <a:gd name="connsiteX33" fmla="*/ 1884673 w 8438836"/>
              <a:gd name="connsiteY33" fmla="*/ 1251240 h 1251240"/>
              <a:gd name="connsiteX34" fmla="*/ 1575249 w 8438836"/>
              <a:gd name="connsiteY34" fmla="*/ 1251240 h 1251240"/>
              <a:gd name="connsiteX35" fmla="*/ 1265825 w 8438836"/>
              <a:gd name="connsiteY35" fmla="*/ 1251240 h 1251240"/>
              <a:gd name="connsiteX36" fmla="*/ 787625 w 8438836"/>
              <a:gd name="connsiteY36" fmla="*/ 1251240 h 1251240"/>
              <a:gd name="connsiteX37" fmla="*/ 0 w 8438836"/>
              <a:gd name="connsiteY37" fmla="*/ 1251240 h 1251240"/>
              <a:gd name="connsiteX38" fmla="*/ 0 w 8438836"/>
              <a:gd name="connsiteY38" fmla="*/ 821648 h 1251240"/>
              <a:gd name="connsiteX39" fmla="*/ 0 w 8438836"/>
              <a:gd name="connsiteY39" fmla="*/ 392055 h 1251240"/>
              <a:gd name="connsiteX40" fmla="*/ 0 w 8438836"/>
              <a:gd name="connsiteY40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38836" h="1251240" fill="none" extrusionOk="0">
                <a:moveTo>
                  <a:pt x="0" y="0"/>
                </a:moveTo>
                <a:cubicBezTo>
                  <a:pt x="128504" y="-27323"/>
                  <a:pt x="172452" y="12771"/>
                  <a:pt x="309424" y="0"/>
                </a:cubicBezTo>
                <a:cubicBezTo>
                  <a:pt x="446396" y="-12771"/>
                  <a:pt x="793953" y="58124"/>
                  <a:pt x="1040790" y="0"/>
                </a:cubicBezTo>
                <a:cubicBezTo>
                  <a:pt x="1287627" y="-58124"/>
                  <a:pt x="1297380" y="9993"/>
                  <a:pt x="1518990" y="0"/>
                </a:cubicBezTo>
                <a:cubicBezTo>
                  <a:pt x="1740600" y="-9993"/>
                  <a:pt x="1879613" y="15973"/>
                  <a:pt x="2081580" y="0"/>
                </a:cubicBezTo>
                <a:cubicBezTo>
                  <a:pt x="2283547" y="-15973"/>
                  <a:pt x="2450700" y="8613"/>
                  <a:pt x="2559780" y="0"/>
                </a:cubicBezTo>
                <a:cubicBezTo>
                  <a:pt x="2668860" y="-8613"/>
                  <a:pt x="2907821" y="54562"/>
                  <a:pt x="3037981" y="0"/>
                </a:cubicBezTo>
                <a:cubicBezTo>
                  <a:pt x="3168141" y="-54562"/>
                  <a:pt x="3296087" y="5450"/>
                  <a:pt x="3431793" y="0"/>
                </a:cubicBezTo>
                <a:cubicBezTo>
                  <a:pt x="3567499" y="-5450"/>
                  <a:pt x="3717676" y="38120"/>
                  <a:pt x="3909994" y="0"/>
                </a:cubicBezTo>
                <a:cubicBezTo>
                  <a:pt x="4102312" y="-38120"/>
                  <a:pt x="4248167" y="19140"/>
                  <a:pt x="4472583" y="0"/>
                </a:cubicBezTo>
                <a:cubicBezTo>
                  <a:pt x="4696999" y="-19140"/>
                  <a:pt x="4705480" y="6185"/>
                  <a:pt x="4866395" y="0"/>
                </a:cubicBezTo>
                <a:cubicBezTo>
                  <a:pt x="5027310" y="-6185"/>
                  <a:pt x="5116423" y="21543"/>
                  <a:pt x="5260208" y="0"/>
                </a:cubicBezTo>
                <a:cubicBezTo>
                  <a:pt x="5403993" y="-21543"/>
                  <a:pt x="5534000" y="16282"/>
                  <a:pt x="5738408" y="0"/>
                </a:cubicBezTo>
                <a:cubicBezTo>
                  <a:pt x="5942816" y="-16282"/>
                  <a:pt x="6024274" y="4644"/>
                  <a:pt x="6132221" y="0"/>
                </a:cubicBezTo>
                <a:cubicBezTo>
                  <a:pt x="6240168" y="-4644"/>
                  <a:pt x="6346881" y="2190"/>
                  <a:pt x="6441645" y="0"/>
                </a:cubicBezTo>
                <a:cubicBezTo>
                  <a:pt x="6536409" y="-2190"/>
                  <a:pt x="6916616" y="20139"/>
                  <a:pt x="7173011" y="0"/>
                </a:cubicBezTo>
                <a:cubicBezTo>
                  <a:pt x="7429406" y="-20139"/>
                  <a:pt x="7733368" y="19937"/>
                  <a:pt x="7904376" y="0"/>
                </a:cubicBezTo>
                <a:cubicBezTo>
                  <a:pt x="8075384" y="-19937"/>
                  <a:pt x="8244041" y="23496"/>
                  <a:pt x="8438836" y="0"/>
                </a:cubicBezTo>
                <a:cubicBezTo>
                  <a:pt x="8452701" y="163239"/>
                  <a:pt x="8410132" y="264377"/>
                  <a:pt x="8438836" y="442105"/>
                </a:cubicBezTo>
                <a:cubicBezTo>
                  <a:pt x="8467540" y="619833"/>
                  <a:pt x="8392313" y="693552"/>
                  <a:pt x="8438836" y="859185"/>
                </a:cubicBezTo>
                <a:cubicBezTo>
                  <a:pt x="8485359" y="1024818"/>
                  <a:pt x="8433942" y="1123581"/>
                  <a:pt x="8438836" y="1251240"/>
                </a:cubicBezTo>
                <a:cubicBezTo>
                  <a:pt x="8315367" y="1255514"/>
                  <a:pt x="8198769" y="1237786"/>
                  <a:pt x="8129412" y="1251240"/>
                </a:cubicBezTo>
                <a:cubicBezTo>
                  <a:pt x="8060055" y="1264694"/>
                  <a:pt x="7842791" y="1210190"/>
                  <a:pt x="7651211" y="1251240"/>
                </a:cubicBezTo>
                <a:cubicBezTo>
                  <a:pt x="7459631" y="1292290"/>
                  <a:pt x="7228040" y="1212697"/>
                  <a:pt x="7004234" y="1251240"/>
                </a:cubicBezTo>
                <a:cubicBezTo>
                  <a:pt x="6780428" y="1289783"/>
                  <a:pt x="6785935" y="1246324"/>
                  <a:pt x="6694810" y="1251240"/>
                </a:cubicBezTo>
                <a:cubicBezTo>
                  <a:pt x="6603685" y="1256156"/>
                  <a:pt x="6359635" y="1217306"/>
                  <a:pt x="6216609" y="1251240"/>
                </a:cubicBezTo>
                <a:cubicBezTo>
                  <a:pt x="6073583" y="1285174"/>
                  <a:pt x="5929158" y="1218467"/>
                  <a:pt x="5822797" y="1251240"/>
                </a:cubicBezTo>
                <a:cubicBezTo>
                  <a:pt x="5716436" y="1284013"/>
                  <a:pt x="5572630" y="1248555"/>
                  <a:pt x="5344596" y="1251240"/>
                </a:cubicBezTo>
                <a:cubicBezTo>
                  <a:pt x="5116562" y="1253925"/>
                  <a:pt x="4900586" y="1243869"/>
                  <a:pt x="4782007" y="1251240"/>
                </a:cubicBezTo>
                <a:cubicBezTo>
                  <a:pt x="4663428" y="1258611"/>
                  <a:pt x="4351075" y="1204990"/>
                  <a:pt x="4050641" y="1251240"/>
                </a:cubicBezTo>
                <a:cubicBezTo>
                  <a:pt x="3750207" y="1297490"/>
                  <a:pt x="3798607" y="1219391"/>
                  <a:pt x="3656829" y="1251240"/>
                </a:cubicBezTo>
                <a:cubicBezTo>
                  <a:pt x="3515051" y="1283089"/>
                  <a:pt x="3490206" y="1214255"/>
                  <a:pt x="3347405" y="1251240"/>
                </a:cubicBezTo>
                <a:cubicBezTo>
                  <a:pt x="3204604" y="1288225"/>
                  <a:pt x="2967689" y="1168761"/>
                  <a:pt x="2616039" y="1251240"/>
                </a:cubicBezTo>
                <a:cubicBezTo>
                  <a:pt x="2264389" y="1333719"/>
                  <a:pt x="2051685" y="1203397"/>
                  <a:pt x="1884673" y="1251240"/>
                </a:cubicBezTo>
                <a:cubicBezTo>
                  <a:pt x="1717661" y="1299083"/>
                  <a:pt x="1637581" y="1248462"/>
                  <a:pt x="1575249" y="1251240"/>
                </a:cubicBezTo>
                <a:cubicBezTo>
                  <a:pt x="1512917" y="1254018"/>
                  <a:pt x="1344421" y="1226544"/>
                  <a:pt x="1265825" y="1251240"/>
                </a:cubicBezTo>
                <a:cubicBezTo>
                  <a:pt x="1187229" y="1275936"/>
                  <a:pt x="918390" y="1198240"/>
                  <a:pt x="787625" y="1251240"/>
                </a:cubicBezTo>
                <a:cubicBezTo>
                  <a:pt x="656860" y="1304240"/>
                  <a:pt x="284869" y="1214666"/>
                  <a:pt x="0" y="1251240"/>
                </a:cubicBezTo>
                <a:cubicBezTo>
                  <a:pt x="-725" y="1154101"/>
                  <a:pt x="28942" y="966007"/>
                  <a:pt x="0" y="821648"/>
                </a:cubicBezTo>
                <a:cubicBezTo>
                  <a:pt x="-28942" y="677289"/>
                  <a:pt x="42966" y="525926"/>
                  <a:pt x="0" y="392055"/>
                </a:cubicBezTo>
                <a:cubicBezTo>
                  <a:pt x="-42966" y="258184"/>
                  <a:pt x="25384" y="161307"/>
                  <a:pt x="0" y="0"/>
                </a:cubicBezTo>
                <a:close/>
              </a:path>
              <a:path w="8438836" h="1251240" stroke="0" extrusionOk="0">
                <a:moveTo>
                  <a:pt x="0" y="0"/>
                </a:moveTo>
                <a:cubicBezTo>
                  <a:pt x="110449" y="-19303"/>
                  <a:pt x="176022" y="28965"/>
                  <a:pt x="309424" y="0"/>
                </a:cubicBezTo>
                <a:cubicBezTo>
                  <a:pt x="442826" y="-28965"/>
                  <a:pt x="588474" y="18012"/>
                  <a:pt x="703236" y="0"/>
                </a:cubicBezTo>
                <a:cubicBezTo>
                  <a:pt x="817998" y="-18012"/>
                  <a:pt x="927581" y="29626"/>
                  <a:pt x="1097049" y="0"/>
                </a:cubicBezTo>
                <a:cubicBezTo>
                  <a:pt x="1266517" y="-29626"/>
                  <a:pt x="1476679" y="52509"/>
                  <a:pt x="1659638" y="0"/>
                </a:cubicBezTo>
                <a:cubicBezTo>
                  <a:pt x="1842597" y="-52509"/>
                  <a:pt x="1896860" y="30436"/>
                  <a:pt x="1969062" y="0"/>
                </a:cubicBezTo>
                <a:cubicBezTo>
                  <a:pt x="2041264" y="-30436"/>
                  <a:pt x="2377229" y="41365"/>
                  <a:pt x="2700428" y="0"/>
                </a:cubicBezTo>
                <a:cubicBezTo>
                  <a:pt x="3023627" y="-41365"/>
                  <a:pt x="2894876" y="14157"/>
                  <a:pt x="3009852" y="0"/>
                </a:cubicBezTo>
                <a:cubicBezTo>
                  <a:pt x="3124828" y="-14157"/>
                  <a:pt x="3517172" y="78408"/>
                  <a:pt x="3741217" y="0"/>
                </a:cubicBezTo>
                <a:cubicBezTo>
                  <a:pt x="3965263" y="-78408"/>
                  <a:pt x="4020777" y="9788"/>
                  <a:pt x="4135030" y="0"/>
                </a:cubicBezTo>
                <a:cubicBezTo>
                  <a:pt x="4249283" y="-9788"/>
                  <a:pt x="4577397" y="25267"/>
                  <a:pt x="4697619" y="0"/>
                </a:cubicBezTo>
                <a:cubicBezTo>
                  <a:pt x="4817841" y="-25267"/>
                  <a:pt x="5108838" y="63320"/>
                  <a:pt x="5428984" y="0"/>
                </a:cubicBezTo>
                <a:cubicBezTo>
                  <a:pt x="5749130" y="-63320"/>
                  <a:pt x="5861179" y="2324"/>
                  <a:pt x="6075962" y="0"/>
                </a:cubicBezTo>
                <a:cubicBezTo>
                  <a:pt x="6290745" y="-2324"/>
                  <a:pt x="6569844" y="59222"/>
                  <a:pt x="6722939" y="0"/>
                </a:cubicBezTo>
                <a:cubicBezTo>
                  <a:pt x="6876034" y="-59222"/>
                  <a:pt x="6939454" y="38765"/>
                  <a:pt x="7116752" y="0"/>
                </a:cubicBezTo>
                <a:cubicBezTo>
                  <a:pt x="7294050" y="-38765"/>
                  <a:pt x="7394652" y="26310"/>
                  <a:pt x="7510564" y="0"/>
                </a:cubicBezTo>
                <a:cubicBezTo>
                  <a:pt x="7626476" y="-26310"/>
                  <a:pt x="7763141" y="9462"/>
                  <a:pt x="7904376" y="0"/>
                </a:cubicBezTo>
                <a:cubicBezTo>
                  <a:pt x="8045611" y="-9462"/>
                  <a:pt x="8292225" y="24522"/>
                  <a:pt x="8438836" y="0"/>
                </a:cubicBezTo>
                <a:cubicBezTo>
                  <a:pt x="8440896" y="157907"/>
                  <a:pt x="8395948" y="230056"/>
                  <a:pt x="8438836" y="392055"/>
                </a:cubicBezTo>
                <a:cubicBezTo>
                  <a:pt x="8481724" y="554055"/>
                  <a:pt x="8406216" y="715296"/>
                  <a:pt x="8438836" y="809135"/>
                </a:cubicBezTo>
                <a:cubicBezTo>
                  <a:pt x="8471456" y="902974"/>
                  <a:pt x="8409010" y="1037504"/>
                  <a:pt x="8438836" y="1251240"/>
                </a:cubicBezTo>
                <a:cubicBezTo>
                  <a:pt x="8139782" y="1256760"/>
                  <a:pt x="8092045" y="1250706"/>
                  <a:pt x="7791859" y="1251240"/>
                </a:cubicBezTo>
                <a:cubicBezTo>
                  <a:pt x="7491673" y="1251774"/>
                  <a:pt x="7278961" y="1208773"/>
                  <a:pt x="7060493" y="1251240"/>
                </a:cubicBezTo>
                <a:cubicBezTo>
                  <a:pt x="6842025" y="1293707"/>
                  <a:pt x="6601457" y="1235685"/>
                  <a:pt x="6329127" y="1251240"/>
                </a:cubicBezTo>
                <a:cubicBezTo>
                  <a:pt x="6056797" y="1266795"/>
                  <a:pt x="6001885" y="1203774"/>
                  <a:pt x="5682150" y="1251240"/>
                </a:cubicBezTo>
                <a:cubicBezTo>
                  <a:pt x="5362415" y="1298706"/>
                  <a:pt x="5225627" y="1222267"/>
                  <a:pt x="4950784" y="1251240"/>
                </a:cubicBezTo>
                <a:cubicBezTo>
                  <a:pt x="4675941" y="1280213"/>
                  <a:pt x="4785569" y="1233219"/>
                  <a:pt x="4641360" y="1251240"/>
                </a:cubicBezTo>
                <a:cubicBezTo>
                  <a:pt x="4497151" y="1269261"/>
                  <a:pt x="4286207" y="1208454"/>
                  <a:pt x="4078771" y="1251240"/>
                </a:cubicBezTo>
                <a:cubicBezTo>
                  <a:pt x="3871335" y="1294026"/>
                  <a:pt x="3840317" y="1220861"/>
                  <a:pt x="3769347" y="1251240"/>
                </a:cubicBezTo>
                <a:cubicBezTo>
                  <a:pt x="3698377" y="1281619"/>
                  <a:pt x="3582472" y="1251020"/>
                  <a:pt x="3459923" y="1251240"/>
                </a:cubicBezTo>
                <a:cubicBezTo>
                  <a:pt x="3337374" y="1251460"/>
                  <a:pt x="3077610" y="1185600"/>
                  <a:pt x="2728557" y="1251240"/>
                </a:cubicBezTo>
                <a:cubicBezTo>
                  <a:pt x="2379504" y="1316880"/>
                  <a:pt x="2547231" y="1226724"/>
                  <a:pt x="2419133" y="1251240"/>
                </a:cubicBezTo>
                <a:cubicBezTo>
                  <a:pt x="2291035" y="1275756"/>
                  <a:pt x="1977126" y="1227967"/>
                  <a:pt x="1856544" y="1251240"/>
                </a:cubicBezTo>
                <a:cubicBezTo>
                  <a:pt x="1735962" y="1274513"/>
                  <a:pt x="1455474" y="1218384"/>
                  <a:pt x="1293955" y="1251240"/>
                </a:cubicBezTo>
                <a:cubicBezTo>
                  <a:pt x="1132436" y="1284096"/>
                  <a:pt x="1046536" y="1214476"/>
                  <a:pt x="984531" y="1251240"/>
                </a:cubicBezTo>
                <a:cubicBezTo>
                  <a:pt x="922526" y="1288004"/>
                  <a:pt x="635074" y="1243242"/>
                  <a:pt x="506330" y="1251240"/>
                </a:cubicBezTo>
                <a:cubicBezTo>
                  <a:pt x="377586" y="1259238"/>
                  <a:pt x="150467" y="1197930"/>
                  <a:pt x="0" y="1251240"/>
                </a:cubicBezTo>
                <a:cubicBezTo>
                  <a:pt x="-32003" y="1087350"/>
                  <a:pt x="45987" y="1031702"/>
                  <a:pt x="0" y="834160"/>
                </a:cubicBezTo>
                <a:cubicBezTo>
                  <a:pt x="-45987" y="636618"/>
                  <a:pt x="32743" y="507180"/>
                  <a:pt x="0" y="417080"/>
                </a:cubicBezTo>
                <a:cubicBezTo>
                  <a:pt x="-32743" y="326980"/>
                  <a:pt x="16186" y="1159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12814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8DBF-C0FE-6CDF-CEF8-8CD5EFDBBE58}"/>
              </a:ext>
            </a:extLst>
          </p:cNvPr>
          <p:cNvSpPr txBox="1"/>
          <p:nvPr/>
        </p:nvSpPr>
        <p:spPr>
          <a:xfrm>
            <a:off x="1189839" y="2370250"/>
            <a:ext cx="7543800" cy="1387367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D1F3D-0F68-71DE-4E02-F3EA3EABD565}"/>
              </a:ext>
            </a:extLst>
          </p:cNvPr>
          <p:cNvSpPr txBox="1"/>
          <p:nvPr/>
        </p:nvSpPr>
        <p:spPr>
          <a:xfrm>
            <a:off x="1189839" y="4062397"/>
            <a:ext cx="7543800" cy="728726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nay. 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1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490856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" name="Picture 2" descr="Periodic Table of the Elements, With Symbols - Science Quiz">
            <a:extLst>
              <a:ext uri="{FF2B5EF4-FFF2-40B4-BE49-F238E27FC236}">
                <a16:creationId xmlns:a16="http://schemas.microsoft.com/office/drawing/2014/main" id="{21B3927C-0C23-6B11-61CD-B5FB2E3B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4" y="1138026"/>
            <a:ext cx="4330489" cy="28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n alternative design to the Periodic Table. : r/chemistry">
            <a:extLst>
              <a:ext uri="{FF2B5EF4-FFF2-40B4-BE49-F238E27FC236}">
                <a16:creationId xmlns:a16="http://schemas.microsoft.com/office/drawing/2014/main" id="{4B4A620D-22DD-BA1D-8E42-3C77FDA5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47" y="1130780"/>
            <a:ext cx="3348699" cy="28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 dạng bảng tuần hoàn hóa học">
            <a:extLst>
              <a:ext uri="{FF2B5EF4-FFF2-40B4-BE49-F238E27FC236}">
                <a16:creationId xmlns:a16="http://schemas.microsoft.com/office/drawing/2014/main" id="{43E6C837-1D81-9300-85E2-66035403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1" y="1079596"/>
            <a:ext cx="71532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424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567428" y="1076310"/>
            <a:ext cx="8309329" cy="3889484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11016" name="Text Box 72"/>
          <p:cNvSpPr txBox="1">
            <a:spLocks noChangeArrowheads="1"/>
          </p:cNvSpPr>
          <p:nvPr/>
        </p:nvSpPr>
        <p:spPr bwMode="auto">
          <a:xfrm>
            <a:off x="750775" y="1170357"/>
            <a:ext cx="57719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46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id="{E840D1C0-AE68-B70F-3743-5314B65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809514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2">
            <a:extLst>
              <a:ext uri="{FF2B5EF4-FFF2-40B4-BE49-F238E27FC236}">
                <a16:creationId xmlns:a16="http://schemas.microsoft.com/office/drawing/2014/main" id="{4D82DE00-C265-4444-1D38-B2109ECD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49" y="3252741"/>
            <a:ext cx="4447106" cy="15696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 =&gt; Francium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60855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7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316993" y="1522512"/>
            <a:ext cx="532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77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板风格教学课件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943</Words>
  <PresentationFormat>On-screen Show (16:9)</PresentationFormat>
  <Paragraphs>197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Baguet Script</vt:lpstr>
      <vt:lpstr>Calibri</vt:lpstr>
      <vt:lpstr>Calibri Light</vt:lpstr>
      <vt:lpstr>Dosis ExtraBold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2017-03-20T01:54:37Z</dcterms:created>
  <dcterms:modified xsi:type="dcterms:W3CDTF">2022-06-04T07:32:27Z</dcterms:modified>
</cp:coreProperties>
</file>