
<file path=[Content_Types].xml><?xml version="1.0" encoding="utf-8"?>
<Types xmlns="http://schemas.openxmlformats.org/package/2006/content-types">
  <Default Extension="png" ContentType="image/png"/>
  <Default Extension="mp3" ContentType="audio/mpeg"/>
  <Default Extension="m4a" ContentType="audio/mp4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tags/tag12.xml" ContentType="application/vnd.openxmlformats-officedocument.presentationml.tags+xml"/>
  <Override PartName="/ppt/notesSlides/notesSlide12.xml" ContentType="application/vnd.openxmlformats-officedocument.presentationml.notesSlide+xml"/>
  <Override PartName="/ppt/tags/tag13.xml" ContentType="application/vnd.openxmlformats-officedocument.presentationml.tags+xml"/>
  <Override PartName="/ppt/notesSlides/notesSlide13.xml" ContentType="application/vnd.openxmlformats-officedocument.presentationml.notesSlide+xml"/>
  <Override PartName="/ppt/tags/tag14.xml" ContentType="application/vnd.openxmlformats-officedocument.presentationml.tags+xml"/>
  <Override PartName="/ppt/notesSlides/notesSlide14.xml" ContentType="application/vnd.openxmlformats-officedocument.presentationml.notesSlide+xml"/>
  <Override PartName="/ppt/tags/tag15.xml" ContentType="application/vnd.openxmlformats-officedocument.presentationml.tags+xml"/>
  <Override PartName="/ppt/notesSlides/notesSlide15.xml" ContentType="application/vnd.openxmlformats-officedocument.presentationml.notesSlide+xml"/>
  <Override PartName="/ppt/tags/tag16.xml" ContentType="application/vnd.openxmlformats-officedocument.presentationml.tags+xml"/>
  <Override PartName="/ppt/notesSlides/notesSlide16.xml" ContentType="application/vnd.openxmlformats-officedocument.presentationml.notesSlide+xml"/>
  <Override PartName="/ppt/tags/tag17.xml" ContentType="application/vnd.openxmlformats-officedocument.presentationml.tags+xml"/>
  <Override PartName="/ppt/notesSlides/notesSlide17.xml" ContentType="application/vnd.openxmlformats-officedocument.presentationml.notesSlide+xml"/>
  <Override PartName="/ppt/tags/tag18.xml" ContentType="application/vnd.openxmlformats-officedocument.presentationml.tags+xml"/>
  <Override PartName="/ppt/notesSlides/notesSlide18.xml" ContentType="application/vnd.openxmlformats-officedocument.presentationml.notesSlide+xml"/>
  <Override PartName="/ppt/tags/tag19.xml" ContentType="application/vnd.openxmlformats-officedocument.presentationml.tags+xml"/>
  <Override PartName="/ppt/notesSlides/notesSlide19.xml" ContentType="application/vnd.openxmlformats-officedocument.presentationml.notesSlide+xml"/>
  <Override PartName="/ppt/tags/tag20.xml" ContentType="application/vnd.openxmlformats-officedocument.presentationml.tags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89" r:id="rId1"/>
    <p:sldMasterId id="2147483713" r:id="rId2"/>
    <p:sldMasterId id="2147483726" r:id="rId3"/>
    <p:sldMasterId id="2147483738" r:id="rId4"/>
  </p:sldMasterIdLst>
  <p:notesMasterIdLst>
    <p:notesMasterId r:id="rId25"/>
  </p:notesMasterIdLst>
  <p:sldIdLst>
    <p:sldId id="330" r:id="rId5"/>
    <p:sldId id="397" r:id="rId6"/>
    <p:sldId id="398" r:id="rId7"/>
    <p:sldId id="400" r:id="rId8"/>
    <p:sldId id="348" r:id="rId9"/>
    <p:sldId id="367" r:id="rId10"/>
    <p:sldId id="395" r:id="rId11"/>
    <p:sldId id="401" r:id="rId12"/>
    <p:sldId id="402" r:id="rId13"/>
    <p:sldId id="368" r:id="rId14"/>
    <p:sldId id="403" r:id="rId15"/>
    <p:sldId id="369" r:id="rId16"/>
    <p:sldId id="404" r:id="rId17"/>
    <p:sldId id="405" r:id="rId18"/>
    <p:sldId id="406" r:id="rId19"/>
    <p:sldId id="407" r:id="rId20"/>
    <p:sldId id="408" r:id="rId21"/>
    <p:sldId id="366" r:id="rId22"/>
    <p:sldId id="349" r:id="rId23"/>
    <p:sldId id="387" r:id="rId24"/>
  </p:sldIdLst>
  <p:sldSz cx="12192000" cy="6858000"/>
  <p:notesSz cx="6858000" cy="9144000"/>
  <p:embeddedFontLst>
    <p:embeddedFont>
      <p:font typeface="Calibri Light" panose="020F0302020204030204" pitchFamily="34" charset="0"/>
      <p:regular r:id="rId26"/>
      <p:italic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Segoe UI Light" panose="020B0502040204020203" pitchFamily="34" charset="0"/>
      <p:regular r:id="rId32"/>
      <p:italic r:id="rId33"/>
    </p:embeddedFont>
    <p:embeddedFont>
      <p:font typeface="Segoe UI" panose="020B0502040204020203" pitchFamily="34" charset="0"/>
      <p:regular r:id="rId34"/>
      <p:bold r:id="rId35"/>
      <p:italic r:id="rId36"/>
      <p:boldItalic r:id="rId37"/>
    </p:embeddedFont>
    <p:embeddedFont>
      <p:font typeface="等线" panose="020B0604020202020204" charset="0"/>
      <p:regular r:id="rId38"/>
      <p:bold r:id="rId39"/>
    </p:embeddedFont>
    <p:embeddedFont>
      <p:font typeface="Open Sans ExtraBold" panose="020B0906030804020204" pitchFamily="34" charset="0"/>
      <p:bold r:id="rId40"/>
      <p:boldItalic r:id="rId41"/>
    </p:embeddedFont>
    <p:embeddedFont>
      <p:font typeface="VNI-Times" pitchFamily="2" charset="0"/>
      <p:regular r:id="rId42"/>
      <p:bold r:id="rId43"/>
      <p:italic r:id="rId44"/>
      <p:boldItalic r:id="rId4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5D52"/>
    <a:srgbClr val="549290"/>
    <a:srgbClr val="FFD83D"/>
    <a:srgbClr val="294F4C"/>
    <a:srgbClr val="BD9164"/>
    <a:srgbClr val="30302E"/>
    <a:srgbClr val="FFC000"/>
    <a:srgbClr val="39674C"/>
    <a:srgbClr val="0000FF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0" autoAdjust="0"/>
    <p:restoredTop sz="94364" autoAdjust="0"/>
  </p:normalViewPr>
  <p:slideViewPr>
    <p:cSldViewPr snapToGrid="0">
      <p:cViewPr>
        <p:scale>
          <a:sx n="50" d="100"/>
          <a:sy n="50" d="100"/>
        </p:scale>
        <p:origin x="1373" y="76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1.fntdata"/><Relationship Id="rId39" Type="http://schemas.openxmlformats.org/officeDocument/2006/relationships/font" Target="fonts/font14.fntdata"/><Relationship Id="rId21" Type="http://schemas.openxmlformats.org/officeDocument/2006/relationships/slide" Target="slides/slide17.xml"/><Relationship Id="rId34" Type="http://schemas.openxmlformats.org/officeDocument/2006/relationships/font" Target="fonts/font9.fntdata"/><Relationship Id="rId42" Type="http://schemas.openxmlformats.org/officeDocument/2006/relationships/font" Target="fonts/font17.fntdata"/><Relationship Id="rId47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font" Target="fonts/font4.fntdata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font" Target="fonts/font15.fntdata"/><Relationship Id="rId45" Type="http://schemas.openxmlformats.org/officeDocument/2006/relationships/font" Target="fonts/font20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49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6.fntdata"/><Relationship Id="rId44" Type="http://schemas.openxmlformats.org/officeDocument/2006/relationships/font" Target="fonts/font19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43" Type="http://schemas.openxmlformats.org/officeDocument/2006/relationships/font" Target="fonts/font18.fntdata"/><Relationship Id="rId48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font" Target="fonts/font13.fntdata"/><Relationship Id="rId46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074036-1B4F-42B3-8863-478CA29760AC}" type="datetimeFigureOut">
              <a:rPr lang="en-US" smtClean="0"/>
              <a:t>7/19/2023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12F05C-3A88-4DA4-B082-AA839A25F9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034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169DED4A-988D-4474-9482-DDEB315A55A3}" type="slidenum">
              <a:rPr lang="en-US" altLang="en-US" smtClean="0"/>
              <a:pPr/>
              <a:t>1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7045709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169DED4A-988D-4474-9482-DDEB315A55A3}" type="slidenum">
              <a:rPr lang="en-US" altLang="en-US" smtClean="0"/>
              <a:pPr/>
              <a:t>10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7188625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169DED4A-988D-4474-9482-DDEB315A55A3}" type="slidenum">
              <a:rPr lang="en-US" altLang="en-US" smtClean="0"/>
              <a:pPr/>
              <a:t>11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4313087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169DED4A-988D-4474-9482-DDEB315A55A3}" type="slidenum">
              <a:rPr lang="en-US" altLang="en-US" smtClean="0"/>
              <a:pPr/>
              <a:t>12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6942575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169DED4A-988D-4474-9482-DDEB315A55A3}" type="slidenum">
              <a:rPr lang="en-US" altLang="en-US" smtClean="0"/>
              <a:pPr/>
              <a:t>13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6081850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169DED4A-988D-4474-9482-DDEB315A55A3}" type="slidenum">
              <a:rPr lang="en-US" altLang="en-US" smtClean="0"/>
              <a:pPr/>
              <a:t>14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242123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169DED4A-988D-4474-9482-DDEB315A55A3}" type="slidenum">
              <a:rPr lang="en-US" altLang="en-US" smtClean="0"/>
              <a:pPr/>
              <a:t>15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7735959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169DED4A-988D-4474-9482-DDEB315A55A3}" type="slidenum">
              <a:rPr lang="en-US" altLang="en-US" smtClean="0"/>
              <a:pPr/>
              <a:t>16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8854380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169DED4A-988D-4474-9482-DDEB315A55A3}" type="slidenum">
              <a:rPr lang="en-US" altLang="en-US" smtClean="0"/>
              <a:pPr/>
              <a:t>17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1524636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169DED4A-988D-4474-9482-DDEB315A55A3}" type="slidenum">
              <a:rPr lang="en-US" altLang="en-US" smtClean="0"/>
              <a:pPr/>
              <a:t>18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7255041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169DED4A-988D-4474-9482-DDEB315A55A3}" type="slidenum">
              <a:rPr lang="en-US" altLang="en-US" smtClean="0"/>
              <a:pPr/>
              <a:t>19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979084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169DED4A-988D-4474-9482-DDEB315A55A3}" type="slidenum">
              <a:rPr lang="en-US" altLang="en-US" smtClean="0"/>
              <a:pPr/>
              <a:t>2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3510812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169DED4A-988D-4474-9482-DDEB315A55A3}" type="slidenum">
              <a:rPr lang="en-US" altLang="en-US" smtClean="0"/>
              <a:pPr/>
              <a:t>20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7876060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169DED4A-988D-4474-9482-DDEB315A55A3}" type="slidenum">
              <a:rPr lang="en-US" altLang="en-US" smtClean="0"/>
              <a:pPr/>
              <a:t>3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4017379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169DED4A-988D-4474-9482-DDEB315A55A3}" type="slidenum">
              <a:rPr lang="en-US" altLang="en-US" smtClean="0"/>
              <a:pPr/>
              <a:t>4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8280328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169DED4A-988D-4474-9482-DDEB315A55A3}" type="slidenum">
              <a:rPr lang="en-US" altLang="en-US" smtClean="0"/>
              <a:pPr/>
              <a:t>5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2056590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169DED4A-988D-4474-9482-DDEB315A55A3}" type="slidenum">
              <a:rPr lang="en-US" altLang="en-US" smtClean="0"/>
              <a:pPr/>
              <a:t>6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503111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169DED4A-988D-4474-9482-DDEB315A55A3}" type="slidenum">
              <a:rPr lang="en-US" altLang="en-US" smtClean="0"/>
              <a:pPr/>
              <a:t>7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6264726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169DED4A-988D-4474-9482-DDEB315A55A3}" type="slidenum">
              <a:rPr lang="en-US" altLang="en-US" smtClean="0"/>
              <a:pPr/>
              <a:t>8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339245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169DED4A-988D-4474-9482-DDEB315A55A3}" type="slidenum">
              <a:rPr lang="en-US" altLang="en-US" smtClean="0"/>
              <a:pPr/>
              <a:t>9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8815174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D3E36-6C3A-4CF4-AFCC-5A5C43F4591F}" type="datetimeFigureOut">
              <a:rPr lang="en-US" smtClean="0"/>
              <a:t>7/19/2023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A31FB-7378-4E9A-B9B5-0ECC0B9BE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525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D3E36-6C3A-4CF4-AFCC-5A5C43F4591F}" type="datetimeFigureOut">
              <a:rPr lang="en-US" smtClean="0"/>
              <a:t>7/19/2023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A31FB-7378-4E9A-B9B5-0ECC0B9BE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328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D3E36-6C3A-4CF4-AFCC-5A5C43F4591F}" type="datetimeFigureOut">
              <a:rPr lang="en-US" smtClean="0"/>
              <a:t>7/19/2023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A31FB-7378-4E9A-B9B5-0ECC0B9BE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6615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8C1A0598-4777-4D5F-A983-A60D638AEB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id="{BF8EE40D-BDA3-44F5-89B7-E797011BDA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A8AE04AC-3995-4A48-A6B0-DDD75D1835C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E2CEFA-6521-410A-AC51-E8ABE4E9CDB0}" type="datetimeFigureOut">
              <a:rPr lang="vi-VN" smtClean="0">
                <a:solidFill>
                  <a:prstClr val="black"/>
                </a:solidFill>
              </a:rPr>
              <a:pPr/>
              <a:t>19/07/2023</a:t>
            </a:fld>
            <a:endParaRPr lang="vi-VN">
              <a:solidFill>
                <a:prstClr val="black"/>
              </a:solidFill>
            </a:endParaRPr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522D0340-9360-442C-BEAD-6B8A67A68D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>
              <a:solidFill>
                <a:prstClr val="black"/>
              </a:solidFill>
            </a:endParaRPr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15EF9002-0DF0-43CC-B4EB-52B8E2F89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3F6ACA-6BA7-459F-AD44-D4E124DDBDE3}" type="slidenum">
              <a:rPr lang="vi-VN" smtClean="0">
                <a:solidFill>
                  <a:prstClr val="black"/>
                </a:solidFill>
              </a:rPr>
              <a:pPr/>
              <a:t>‹#›</a:t>
            </a:fld>
            <a:endParaRPr lang="vi-VN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8278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885D4425-15C2-4155-8E1B-7D7E71B8A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5696A038-CA30-45E1-9D28-A3B5ED4A56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6A16A0BE-6E4E-44B5-B35A-E4FC907899D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E2CEFA-6521-410A-AC51-E8ABE4E9CDB0}" type="datetimeFigureOut">
              <a:rPr lang="vi-VN" smtClean="0">
                <a:solidFill>
                  <a:prstClr val="black"/>
                </a:solidFill>
              </a:rPr>
              <a:pPr/>
              <a:t>19/07/2023</a:t>
            </a:fld>
            <a:endParaRPr lang="vi-VN">
              <a:solidFill>
                <a:prstClr val="black"/>
              </a:solidFill>
            </a:endParaRPr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DFFE755F-C56A-4352-B5E3-8A4C5FA9A5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>
              <a:solidFill>
                <a:prstClr val="black"/>
              </a:solidFill>
            </a:endParaRPr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EAE24577-7338-40A0-87B5-1CDDE33DCB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3F6ACA-6BA7-459F-AD44-D4E124DDBDE3}" type="slidenum">
              <a:rPr lang="vi-VN" smtClean="0">
                <a:solidFill>
                  <a:prstClr val="black"/>
                </a:solidFill>
              </a:rPr>
              <a:pPr/>
              <a:t>‹#›</a:t>
            </a:fld>
            <a:endParaRPr lang="vi-VN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3450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E29454B3-012F-453F-90AB-63E0C96933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C57A8C33-D907-409D-ACD6-2020FAE3AF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1705E4C7-FEC5-4290-A085-31670F8DDA1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E2CEFA-6521-410A-AC51-E8ABE4E9CDB0}" type="datetimeFigureOut">
              <a:rPr lang="vi-VN" smtClean="0">
                <a:solidFill>
                  <a:prstClr val="black"/>
                </a:solidFill>
              </a:rPr>
              <a:pPr/>
              <a:t>19/07/2023</a:t>
            </a:fld>
            <a:endParaRPr lang="vi-VN">
              <a:solidFill>
                <a:prstClr val="black"/>
              </a:solidFill>
            </a:endParaRPr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11E5182C-20B5-4FAC-96F9-F0DFD9EAAB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>
              <a:solidFill>
                <a:prstClr val="black"/>
              </a:solidFill>
            </a:endParaRPr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59DB912B-4835-442D-8509-526F27308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3F6ACA-6BA7-459F-AD44-D4E124DDBDE3}" type="slidenum">
              <a:rPr lang="vi-VN" smtClean="0">
                <a:solidFill>
                  <a:prstClr val="black"/>
                </a:solidFill>
              </a:rPr>
              <a:pPr/>
              <a:t>‹#›</a:t>
            </a:fld>
            <a:endParaRPr lang="vi-VN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49817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4EAB8239-D00E-4548-A1D9-BB3448F8E1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8AC1D16C-9B1A-48D7-9A0C-4C2B7115DAE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789DB76E-96D5-48E6-8744-FB0EF5A0A5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24D5AF13-ECEA-4CBF-B4A8-D145DF5E28E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E2CEFA-6521-410A-AC51-E8ABE4E9CDB0}" type="datetimeFigureOut">
              <a:rPr lang="vi-VN" smtClean="0">
                <a:solidFill>
                  <a:prstClr val="black"/>
                </a:solidFill>
              </a:rPr>
              <a:pPr/>
              <a:t>19/07/2023</a:t>
            </a:fld>
            <a:endParaRPr lang="vi-VN">
              <a:solidFill>
                <a:prstClr val="black"/>
              </a:solidFill>
            </a:endParaRPr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2B5911A4-BC34-432C-A5F1-0D4A1A962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>
              <a:solidFill>
                <a:prstClr val="black"/>
              </a:solidFill>
            </a:endParaRPr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76088969-B0EA-4DCD-A7D4-53376DD7D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3F6ACA-6BA7-459F-AD44-D4E124DDBDE3}" type="slidenum">
              <a:rPr lang="vi-VN" smtClean="0">
                <a:solidFill>
                  <a:prstClr val="black"/>
                </a:solidFill>
              </a:rPr>
              <a:pPr/>
              <a:t>‹#›</a:t>
            </a:fld>
            <a:endParaRPr lang="vi-VN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48502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6EEBA24E-32BA-48F5-8B85-F01D8E3594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7B376526-0A9F-4F56-9C6E-554952A5AE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B226F150-56EE-4DA9-8C05-2321440154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id="{A0D65185-491E-48CE-9206-15B07586B9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id="{81764E03-492D-4B6C-88BE-44D2E4293E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id="{A2DDC098-6A9D-492C-8DC0-2C7C3362749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E2CEFA-6521-410A-AC51-E8ABE4E9CDB0}" type="datetimeFigureOut">
              <a:rPr lang="vi-VN" smtClean="0">
                <a:solidFill>
                  <a:prstClr val="black"/>
                </a:solidFill>
              </a:rPr>
              <a:pPr/>
              <a:t>19/07/2023</a:t>
            </a:fld>
            <a:endParaRPr lang="vi-VN">
              <a:solidFill>
                <a:prstClr val="black"/>
              </a:solidFill>
            </a:endParaRPr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id="{3E9DDFDF-094B-4307-9454-56646C64D0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>
              <a:solidFill>
                <a:prstClr val="black"/>
              </a:solidFill>
            </a:endParaRPr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id="{447C6ACB-121E-4BDA-B388-548166A3E0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3F6ACA-6BA7-459F-AD44-D4E124DDBDE3}" type="slidenum">
              <a:rPr lang="vi-VN" smtClean="0">
                <a:solidFill>
                  <a:prstClr val="black"/>
                </a:solidFill>
              </a:rPr>
              <a:pPr/>
              <a:t>‹#›</a:t>
            </a:fld>
            <a:endParaRPr lang="vi-VN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15995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E7915607-9848-49A9-B85E-655DF5EB6C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id="{0C8AAD45-91A0-4A9C-988B-2A17B3AB1AD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E2CEFA-6521-410A-AC51-E8ABE4E9CDB0}" type="datetimeFigureOut">
              <a:rPr lang="vi-VN" smtClean="0">
                <a:solidFill>
                  <a:prstClr val="black"/>
                </a:solidFill>
              </a:rPr>
              <a:pPr/>
              <a:t>19/07/2023</a:t>
            </a:fld>
            <a:endParaRPr lang="vi-VN">
              <a:solidFill>
                <a:prstClr val="black"/>
              </a:solidFill>
            </a:endParaRPr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EDE64183-C9FC-43FE-8E1F-F87EEDAE34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>
              <a:solidFill>
                <a:prstClr val="black"/>
              </a:solidFill>
            </a:endParaRPr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id="{966B1940-471F-4B1D-8D22-99AF5FEA6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3F6ACA-6BA7-459F-AD44-D4E124DDBDE3}" type="slidenum">
              <a:rPr lang="vi-VN" smtClean="0">
                <a:solidFill>
                  <a:prstClr val="black"/>
                </a:solidFill>
              </a:rPr>
              <a:pPr/>
              <a:t>‹#›</a:t>
            </a:fld>
            <a:endParaRPr lang="vi-VN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80646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id="{4131C36B-821E-4547-910E-D86ADA2A903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E2CEFA-6521-410A-AC51-E8ABE4E9CDB0}" type="datetimeFigureOut">
              <a:rPr lang="vi-VN" smtClean="0">
                <a:solidFill>
                  <a:prstClr val="black"/>
                </a:solidFill>
              </a:rPr>
              <a:pPr/>
              <a:t>19/07/2023</a:t>
            </a:fld>
            <a:endParaRPr lang="vi-VN">
              <a:solidFill>
                <a:prstClr val="black"/>
              </a:solidFill>
            </a:endParaRPr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id="{573EC404-B338-4AB4-933B-6AA1ABBC7D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>
              <a:solidFill>
                <a:prstClr val="black"/>
              </a:solidFill>
            </a:endParaRPr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B45B7F9C-2C72-4B2F-94A8-7640308F2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3F6ACA-6BA7-459F-AD44-D4E124DDBDE3}" type="slidenum">
              <a:rPr lang="vi-VN" smtClean="0">
                <a:solidFill>
                  <a:prstClr val="black"/>
                </a:solidFill>
              </a:rPr>
              <a:pPr/>
              <a:t>‹#›</a:t>
            </a:fld>
            <a:endParaRPr lang="vi-VN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3049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772953C1-608A-43F1-9896-61ACDDD6B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20A33D7A-F6CD-49B1-A087-9E43F18192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764F934A-078C-4174-A3AB-EE9CF48701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D29E987C-0A0B-4FD5-AD32-007C08F414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E2CEFA-6521-410A-AC51-E8ABE4E9CDB0}" type="datetimeFigureOut">
              <a:rPr lang="vi-VN" smtClean="0">
                <a:solidFill>
                  <a:prstClr val="black"/>
                </a:solidFill>
              </a:rPr>
              <a:pPr/>
              <a:t>19/07/2023</a:t>
            </a:fld>
            <a:endParaRPr lang="vi-VN">
              <a:solidFill>
                <a:prstClr val="black"/>
              </a:solidFill>
            </a:endParaRPr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B1C1E503-8F60-4FD7-8020-33CCCD1EA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>
              <a:solidFill>
                <a:prstClr val="black"/>
              </a:solidFill>
            </a:endParaRPr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8525E78C-3FCE-4D7D-9AEF-53BA5F4B4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3F6ACA-6BA7-459F-AD44-D4E124DDBDE3}" type="slidenum">
              <a:rPr lang="vi-VN" smtClean="0">
                <a:solidFill>
                  <a:prstClr val="black"/>
                </a:solidFill>
              </a:rPr>
              <a:pPr/>
              <a:t>‹#›</a:t>
            </a:fld>
            <a:endParaRPr lang="vi-VN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2495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D3E36-6C3A-4CF4-AFCC-5A5C43F4591F}" type="datetimeFigureOut">
              <a:rPr lang="en-US" smtClean="0"/>
              <a:t>7/19/2023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A31FB-7378-4E9A-B9B5-0ECC0B9BE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9051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AD9E1E6E-819B-4D22-BF00-C0D2DDC681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id="{E94C6359-E8EF-45A8-A857-6D18C25CB64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65758E3E-8B29-4035-9461-8C65025DD7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DDB54274-AEE0-4430-A68B-58722B6B3C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E2CEFA-6521-410A-AC51-E8ABE4E9CDB0}" type="datetimeFigureOut">
              <a:rPr lang="vi-VN" smtClean="0">
                <a:solidFill>
                  <a:prstClr val="black"/>
                </a:solidFill>
              </a:rPr>
              <a:pPr/>
              <a:t>19/07/2023</a:t>
            </a:fld>
            <a:endParaRPr lang="vi-VN">
              <a:solidFill>
                <a:prstClr val="black"/>
              </a:solidFill>
            </a:endParaRPr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66B56CA6-2AF8-457F-A66B-CF84718198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>
              <a:solidFill>
                <a:prstClr val="black"/>
              </a:solidFill>
            </a:endParaRPr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6F5731CB-898B-4BB5-A6DC-B1C392FBE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3F6ACA-6BA7-459F-AD44-D4E124DDBDE3}" type="slidenum">
              <a:rPr lang="vi-VN" smtClean="0">
                <a:solidFill>
                  <a:prstClr val="black"/>
                </a:solidFill>
              </a:rPr>
              <a:pPr/>
              <a:t>‹#›</a:t>
            </a:fld>
            <a:endParaRPr lang="vi-VN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0946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E98FF880-A7EE-456E-BDDD-90BEC9AB4D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84C0B195-4A89-4E80-8471-DE20313550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001B6623-416D-47FD-8B83-CF7B7E35FA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E2CEFA-6521-410A-AC51-E8ABE4E9CDB0}" type="datetimeFigureOut">
              <a:rPr lang="vi-VN" smtClean="0">
                <a:solidFill>
                  <a:prstClr val="black"/>
                </a:solidFill>
              </a:rPr>
              <a:pPr/>
              <a:t>19/07/2023</a:t>
            </a:fld>
            <a:endParaRPr lang="vi-VN">
              <a:solidFill>
                <a:prstClr val="black"/>
              </a:solidFill>
            </a:endParaRPr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77767775-BC8A-4EA9-BD4D-C23FCDB8B1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>
              <a:solidFill>
                <a:prstClr val="black"/>
              </a:solidFill>
            </a:endParaRPr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B406B14B-6AA3-4BD7-95A5-CD3B7C427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3F6ACA-6BA7-459F-AD44-D4E124DDBDE3}" type="slidenum">
              <a:rPr lang="vi-VN" smtClean="0">
                <a:solidFill>
                  <a:prstClr val="black"/>
                </a:solidFill>
              </a:rPr>
              <a:pPr/>
              <a:t>‹#›</a:t>
            </a:fld>
            <a:endParaRPr lang="vi-VN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2048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id="{CA12956D-0E73-4492-86E3-ACFF77B1F4E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B7D30FC6-A621-4093-9F47-4094639FD2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0E3CA904-D764-43F6-B2DC-6B08766F21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E2CEFA-6521-410A-AC51-E8ABE4E9CDB0}" type="datetimeFigureOut">
              <a:rPr lang="vi-VN" smtClean="0">
                <a:solidFill>
                  <a:prstClr val="black"/>
                </a:solidFill>
              </a:rPr>
              <a:pPr/>
              <a:t>19/07/2023</a:t>
            </a:fld>
            <a:endParaRPr lang="vi-VN">
              <a:solidFill>
                <a:prstClr val="black"/>
              </a:solidFill>
            </a:endParaRPr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E08A223A-CC77-47AD-A137-7D3668AE5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>
              <a:solidFill>
                <a:prstClr val="black"/>
              </a:solidFill>
            </a:endParaRPr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D6776A22-BC2A-4DF6-A8DA-88202AEAE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3F6ACA-6BA7-459F-AD44-D4E124DDBDE3}" type="slidenum">
              <a:rPr lang="vi-VN" smtClean="0">
                <a:solidFill>
                  <a:prstClr val="black"/>
                </a:solidFill>
              </a:rPr>
              <a:pPr/>
              <a:t>‹#›</a:t>
            </a:fld>
            <a:endParaRPr lang="vi-VN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26489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D190-56AD-4C55-BBCA-1554B872117B}" type="datetimeFigureOut">
              <a:rPr lang="en-US" smtClean="0"/>
              <a:t>7/19/2023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674BA-2DE0-4D90-8561-25BA31F62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06664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D190-56AD-4C55-BBCA-1554B872117B}" type="datetimeFigureOut">
              <a:rPr lang="en-US" smtClean="0"/>
              <a:t>7/19/2023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674BA-2DE0-4D90-8561-25BA31F62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95156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D190-56AD-4C55-BBCA-1554B872117B}" type="datetimeFigureOut">
              <a:rPr lang="en-US" smtClean="0"/>
              <a:t>7/19/2023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674BA-2DE0-4D90-8561-25BA31F62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9575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D190-56AD-4C55-BBCA-1554B872117B}" type="datetimeFigureOut">
              <a:rPr lang="en-US" smtClean="0"/>
              <a:t>7/19/2023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674BA-2DE0-4D90-8561-25BA31F62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3798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D190-56AD-4C55-BBCA-1554B872117B}" type="datetimeFigureOut">
              <a:rPr lang="en-US" smtClean="0"/>
              <a:t>7/19/2023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674BA-2DE0-4D90-8561-25BA31F62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50801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D190-56AD-4C55-BBCA-1554B872117B}" type="datetimeFigureOut">
              <a:rPr lang="en-US" smtClean="0"/>
              <a:t>7/19/2023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674BA-2DE0-4D90-8561-25BA31F62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90966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2B571-6F60-41A4-B4FA-BE38A026EC18}" type="datetimeFigureOut">
              <a:rPr lang="en-US" smtClean="0"/>
              <a:t>7/19/2023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A6EE3-E1DF-41E4-A2E6-FDEAD1B15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589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D3E36-6C3A-4CF4-AFCC-5A5C43F4591F}" type="datetimeFigureOut">
              <a:rPr lang="en-US" smtClean="0"/>
              <a:t>7/19/2023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A31FB-7378-4E9A-B9B5-0ECC0B9BE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3498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D190-56AD-4C55-BBCA-1554B872117B}" type="datetimeFigureOut">
              <a:rPr lang="en-US" smtClean="0"/>
              <a:t>7/19/2023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674BA-2DE0-4D90-8561-25BA31F62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13391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D190-56AD-4C55-BBCA-1554B872117B}" type="datetimeFigureOut">
              <a:rPr lang="en-US" smtClean="0"/>
              <a:t>7/19/2023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674BA-2DE0-4D90-8561-25BA31F62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30761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D190-56AD-4C55-BBCA-1554B872117B}" type="datetimeFigureOut">
              <a:rPr lang="en-US" smtClean="0"/>
              <a:t>7/19/2023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674BA-2DE0-4D90-8561-25BA31F62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53173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D190-56AD-4C55-BBCA-1554B872117B}" type="datetimeFigureOut">
              <a:rPr lang="en-US" smtClean="0"/>
              <a:t>7/19/2023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674BA-2DE0-4D90-8561-25BA31F62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86806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D190-56AD-4C55-BBCA-1554B872117B}" type="datetimeFigureOut">
              <a:rPr lang="en-US" smtClean="0"/>
              <a:t>7/19/2023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674BA-2DE0-4D90-8561-25BA31F62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22819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D190-56AD-4C55-BBCA-1554B872117B}" type="datetimeFigureOut">
              <a:rPr lang="en-US" smtClean="0"/>
              <a:t>7/19/2023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674BA-2DE0-4D90-8561-25BA31F62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87146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D190-56AD-4C55-BBCA-1554B872117B}" type="datetimeFigureOut">
              <a:rPr lang="en-US" smtClean="0"/>
              <a:t>7/19/2023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674BA-2DE0-4D90-8561-25BA31F62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78475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D190-56AD-4C55-BBCA-1554B872117B}" type="datetimeFigureOut">
              <a:rPr lang="en-US" smtClean="0"/>
              <a:t>7/19/2023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674BA-2DE0-4D90-8561-25BA31F62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57420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D190-56AD-4C55-BBCA-1554B872117B}" type="datetimeFigureOut">
              <a:rPr lang="en-US" smtClean="0"/>
              <a:t>7/19/2023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674BA-2DE0-4D90-8561-25BA31F62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02479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D190-56AD-4C55-BBCA-1554B872117B}" type="datetimeFigureOut">
              <a:rPr lang="en-US" smtClean="0"/>
              <a:t>7/19/2023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674BA-2DE0-4D90-8561-25BA31F62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7359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D3E36-6C3A-4CF4-AFCC-5A5C43F4591F}" type="datetimeFigureOut">
              <a:rPr lang="en-US" smtClean="0"/>
              <a:t>7/19/2023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A31FB-7378-4E9A-B9B5-0ECC0B9BE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18481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2B571-6F60-41A4-B4FA-BE38A026EC18}" type="datetimeFigureOut">
              <a:rPr lang="en-US" smtClean="0"/>
              <a:t>7/19/2023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A6EE3-E1DF-41E4-A2E6-FDEAD1B15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3782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D190-56AD-4C55-BBCA-1554B872117B}" type="datetimeFigureOut">
              <a:rPr lang="en-US" smtClean="0"/>
              <a:t>7/19/2023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674BA-2DE0-4D90-8561-25BA31F62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00745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D190-56AD-4C55-BBCA-1554B872117B}" type="datetimeFigureOut">
              <a:rPr lang="en-US" smtClean="0"/>
              <a:t>7/19/2023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674BA-2DE0-4D90-8561-25BA31F62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87617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D190-56AD-4C55-BBCA-1554B872117B}" type="datetimeFigureOut">
              <a:rPr lang="en-US" smtClean="0"/>
              <a:t>7/19/2023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674BA-2DE0-4D90-8561-25BA31F62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84318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D190-56AD-4C55-BBCA-1554B872117B}" type="datetimeFigureOut">
              <a:rPr lang="en-US" smtClean="0"/>
              <a:t>7/19/2023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674BA-2DE0-4D90-8561-25BA31F62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48193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37167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D3E36-6C3A-4CF4-AFCC-5A5C43F4591F}" type="datetimeFigureOut">
              <a:rPr lang="en-US" smtClean="0"/>
              <a:t>7/19/2023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A31FB-7378-4E9A-B9B5-0ECC0B9BE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745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D3E36-6C3A-4CF4-AFCC-5A5C43F4591F}" type="datetimeFigureOut">
              <a:rPr lang="en-US" smtClean="0"/>
              <a:t>7/19/2023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A31FB-7378-4E9A-B9B5-0ECC0B9BE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4048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D3E36-6C3A-4CF4-AFCC-5A5C43F4591F}" type="datetimeFigureOut">
              <a:rPr lang="en-US" smtClean="0"/>
              <a:t>7/19/2023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A31FB-7378-4E9A-B9B5-0ECC0B9BE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8031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D3E36-6C3A-4CF4-AFCC-5A5C43F4591F}" type="datetimeFigureOut">
              <a:rPr lang="en-US" smtClean="0"/>
              <a:t>7/19/2023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A31FB-7378-4E9A-B9B5-0ECC0B9BE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247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D3E36-6C3A-4CF4-AFCC-5A5C43F4591F}" type="datetimeFigureOut">
              <a:rPr lang="en-US" smtClean="0"/>
              <a:t>7/19/2023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A31FB-7378-4E9A-B9B5-0ECC0B9BE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20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1D3E36-6C3A-4CF4-AFCC-5A5C43F4591F}" type="datetimeFigureOut">
              <a:rPr lang="en-US" smtClean="0"/>
              <a:t>7/19/2023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1A31FB-7378-4E9A-B9B5-0ECC0B9BE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833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6590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VNI-Times" pitchFamily="2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VNI-Times" pitchFamily="2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CEA8384-8A14-43AB-9285-C8D82DBAA989}" type="slidenum">
              <a:rPr lang="en-US" smtClean="0">
                <a:solidFill>
                  <a:prstClr val="black">
                    <a:tint val="75000"/>
                  </a:prstClr>
                </a:solidFill>
                <a:latin typeface="VNI-Times" pitchFamily="2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VNI-Time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6078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VNI-Times" pitchFamily="2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VNI-Times" pitchFamily="2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CEA8384-8A14-43AB-9285-C8D82DBAA989}" type="slidenum">
              <a:rPr lang="en-US" smtClean="0">
                <a:solidFill>
                  <a:prstClr val="black">
                    <a:tint val="75000"/>
                  </a:prstClr>
                </a:solidFill>
                <a:latin typeface="VNI-Times" pitchFamily="2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VNI-Time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7387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67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10.xml"/><Relationship Id="rId6" Type="http://schemas.openxmlformats.org/officeDocument/2006/relationships/image" Target="../media/image12.png"/><Relationship Id="rId5" Type="http://schemas.openxmlformats.org/officeDocument/2006/relationships/image" Target="../media/image11.gif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1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1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13.xml"/><Relationship Id="rId5" Type="http://schemas.openxmlformats.org/officeDocument/2006/relationships/image" Target="../media/image16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14.xml"/><Relationship Id="rId5" Type="http://schemas.openxmlformats.org/officeDocument/2006/relationships/image" Target="../media/image17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15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16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1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gif"/><Relationship Id="rId3" Type="http://schemas.openxmlformats.org/officeDocument/2006/relationships/video" Target="../media/media6.mp4"/><Relationship Id="rId7" Type="http://schemas.openxmlformats.org/officeDocument/2006/relationships/image" Target="../media/image18.png"/><Relationship Id="rId2" Type="http://schemas.microsoft.com/office/2007/relationships/media" Target="../media/media6.mp4"/><Relationship Id="rId1" Type="http://schemas.openxmlformats.org/officeDocument/2006/relationships/tags" Target="../tags/tag18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9.xml"/><Relationship Id="rId9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40.xml"/><Relationship Id="rId1" Type="http://schemas.openxmlformats.org/officeDocument/2006/relationships/tags" Target="../tags/tag19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0.xml"/><Relationship Id="rId1" Type="http://schemas.openxmlformats.org/officeDocument/2006/relationships/tags" Target="../tags/tag20.xml"/><Relationship Id="rId5" Type="http://schemas.openxmlformats.org/officeDocument/2006/relationships/image" Target="../media/image21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4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5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media" Target="../media/media4.mp3"/><Relationship Id="rId13" Type="http://schemas.openxmlformats.org/officeDocument/2006/relationships/notesSlide" Target="../notesSlides/notesSlide6.xml"/><Relationship Id="rId3" Type="http://schemas.openxmlformats.org/officeDocument/2006/relationships/audio" Target="../media/media1.wav"/><Relationship Id="rId7" Type="http://schemas.openxmlformats.org/officeDocument/2006/relationships/audio" Target="../media/media3.wav"/><Relationship Id="rId12" Type="http://schemas.openxmlformats.org/officeDocument/2006/relationships/slideLayout" Target="../slideLayouts/slideLayout29.xml"/><Relationship Id="rId17" Type="http://schemas.openxmlformats.org/officeDocument/2006/relationships/image" Target="../media/image9.png"/><Relationship Id="rId2" Type="http://schemas.microsoft.com/office/2007/relationships/media" Target="../media/media1.wav"/><Relationship Id="rId16" Type="http://schemas.openxmlformats.org/officeDocument/2006/relationships/image" Target="../media/image8.png"/><Relationship Id="rId1" Type="http://schemas.openxmlformats.org/officeDocument/2006/relationships/tags" Target="../tags/tag6.xml"/><Relationship Id="rId6" Type="http://schemas.microsoft.com/office/2007/relationships/media" Target="../media/media3.wav"/><Relationship Id="rId11" Type="http://schemas.openxmlformats.org/officeDocument/2006/relationships/audio" Target="../media/media5.m4a"/><Relationship Id="rId5" Type="http://schemas.openxmlformats.org/officeDocument/2006/relationships/audio" Target="../media/media2.mp3"/><Relationship Id="rId15" Type="http://schemas.openxmlformats.org/officeDocument/2006/relationships/image" Target="../media/image7.png"/><Relationship Id="rId10" Type="http://schemas.microsoft.com/office/2007/relationships/media" Target="../media/media5.m4a"/><Relationship Id="rId4" Type="http://schemas.microsoft.com/office/2007/relationships/media" Target="../media/media2.mp3"/><Relationship Id="rId9" Type="http://schemas.openxmlformats.org/officeDocument/2006/relationships/audio" Target="../media/media4.mp3"/><Relationship Id="rId1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7.xml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8.xml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9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33"/>
            <a:ext cx="12192000" cy="6862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380153" y="399203"/>
            <a:ext cx="11425767" cy="6096000"/>
          </a:xfrm>
          <a:prstGeom prst="round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195156" y="2361776"/>
            <a:ext cx="11795760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189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378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566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754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en-US" sz="5400" b="1" dirty="0" err="1" smtClean="0">
                <a:solidFill>
                  <a:srgbClr val="FFC000"/>
                </a:solidFill>
                <a:effectLst>
                  <a:reflection blurRad="101600" stA="40000" endPos="33000" dist="127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Chủ</a:t>
            </a:r>
            <a:r>
              <a:rPr lang="en-US" sz="5400" b="1" dirty="0" smtClean="0">
                <a:solidFill>
                  <a:srgbClr val="FFC000"/>
                </a:solidFill>
                <a:effectLst>
                  <a:reflection blurRad="101600" stA="40000" endPos="33000" dist="127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5400" b="1" dirty="0" err="1" smtClean="0">
                <a:solidFill>
                  <a:srgbClr val="FFC000"/>
                </a:solidFill>
                <a:effectLst>
                  <a:reflection blurRad="101600" stA="40000" endPos="33000" dist="127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đề</a:t>
            </a:r>
            <a:r>
              <a:rPr lang="en-US" sz="5400" b="1" dirty="0" smtClean="0">
                <a:solidFill>
                  <a:srgbClr val="FFC000"/>
                </a:solidFill>
                <a:effectLst>
                  <a:reflection blurRad="101600" stA="40000" endPos="33000" dist="127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E – </a:t>
            </a:r>
            <a:r>
              <a:rPr lang="en-US" sz="5400" b="1" dirty="0" err="1" smtClean="0">
                <a:solidFill>
                  <a:srgbClr val="FFC000"/>
                </a:solidFill>
                <a:effectLst>
                  <a:reflection blurRad="101600" stA="40000" endPos="33000" dist="127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Lựa</a:t>
            </a:r>
            <a:r>
              <a:rPr lang="en-US" sz="5400" b="1" dirty="0" smtClean="0">
                <a:solidFill>
                  <a:srgbClr val="FFC000"/>
                </a:solidFill>
                <a:effectLst>
                  <a:reflection blurRad="101600" stA="40000" endPos="33000" dist="127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5400" b="1" dirty="0" err="1" smtClean="0">
                <a:solidFill>
                  <a:srgbClr val="FFC000"/>
                </a:solidFill>
                <a:effectLst>
                  <a:reflection blurRad="101600" stA="40000" endPos="33000" dist="127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chọn</a:t>
            </a:r>
            <a:r>
              <a:rPr lang="en-US" sz="5400" b="1" dirty="0" smtClean="0">
                <a:solidFill>
                  <a:srgbClr val="FFC000"/>
                </a:solidFill>
                <a:effectLst>
                  <a:reflection blurRad="101600" stA="40000" endPos="33000" dist="127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2</a:t>
            </a:r>
          </a:p>
          <a:p>
            <a:pPr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en-US" b="1" dirty="0" err="1" smtClean="0">
                <a:solidFill>
                  <a:schemeClr val="bg1"/>
                </a:solidFill>
                <a:effectLst>
                  <a:reflection blurRad="101600" stA="40000" endPos="33000" dist="127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Bài</a:t>
            </a:r>
            <a:r>
              <a:rPr lang="en-US" b="1" dirty="0" smtClean="0">
                <a:solidFill>
                  <a:schemeClr val="bg1"/>
                </a:solidFill>
                <a:effectLst>
                  <a:reflection blurRad="101600" stA="40000" endPos="33000" dist="127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1: </a:t>
            </a:r>
            <a:r>
              <a:rPr lang="en-US" b="1" dirty="0" err="1" smtClean="0">
                <a:solidFill>
                  <a:schemeClr val="bg1"/>
                </a:solidFill>
                <a:effectLst>
                  <a:reflection blurRad="101600" stA="40000" endPos="33000" dist="127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Em</a:t>
            </a:r>
            <a:r>
              <a:rPr lang="en-US" b="1" dirty="0" smtClean="0">
                <a:solidFill>
                  <a:schemeClr val="bg1"/>
                </a:solidFill>
                <a:effectLst>
                  <a:reflection blurRad="101600" stA="40000" endPos="33000" dist="127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effectLst>
                  <a:reflection blurRad="101600" stA="40000" endPos="33000" dist="127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tìm</a:t>
            </a:r>
            <a:r>
              <a:rPr lang="en-US" b="1" dirty="0" smtClean="0">
                <a:solidFill>
                  <a:schemeClr val="bg1"/>
                </a:solidFill>
                <a:effectLst>
                  <a:reflection blurRad="101600" stA="40000" endPos="33000" dist="127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effectLst>
                  <a:reflection blurRad="101600" stA="40000" endPos="33000" dist="127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hiểu</a:t>
            </a:r>
            <a:r>
              <a:rPr lang="en-US" b="1" dirty="0" smtClean="0">
                <a:solidFill>
                  <a:schemeClr val="bg1"/>
                </a:solidFill>
                <a:effectLst>
                  <a:reflection blurRad="101600" stA="40000" endPos="33000" dist="127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effectLst>
                  <a:reflection blurRad="101600" stA="40000" endPos="33000" dist="127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phần</a:t>
            </a:r>
            <a:r>
              <a:rPr lang="en-US" b="1" dirty="0" smtClean="0">
                <a:solidFill>
                  <a:schemeClr val="bg1"/>
                </a:solidFill>
                <a:effectLst>
                  <a:reflection blurRad="101600" stA="40000" endPos="33000" dist="127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effectLst>
                  <a:reflection blurRad="101600" stA="40000" endPos="33000" dist="127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mềm</a:t>
            </a:r>
            <a:r>
              <a:rPr lang="en-US" b="1" dirty="0" smtClean="0">
                <a:solidFill>
                  <a:schemeClr val="bg1"/>
                </a:solidFill>
                <a:effectLst>
                  <a:reflection blurRad="101600" stA="40000" endPos="33000" dist="127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effectLst>
                  <a:reflection blurRad="101600" stA="40000" endPos="33000" dist="127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luyện</a:t>
            </a:r>
            <a:r>
              <a:rPr lang="en-US" b="1" dirty="0" smtClean="0">
                <a:solidFill>
                  <a:schemeClr val="bg1"/>
                </a:solidFill>
                <a:effectLst>
                  <a:reflection blurRad="101600" stA="40000" endPos="33000" dist="127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effectLst>
                  <a:reflection blurRad="101600" stA="40000" endPos="33000" dist="127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gõ</a:t>
            </a:r>
            <a:r>
              <a:rPr lang="en-US" b="1" dirty="0" smtClean="0">
                <a:solidFill>
                  <a:schemeClr val="bg1"/>
                </a:solidFill>
                <a:effectLst>
                  <a:reflection blurRad="101600" stA="40000" endPos="33000" dist="127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effectLst>
                  <a:reflection blurRad="101600" stA="40000" endPos="33000" dist="127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bàn</a:t>
            </a:r>
            <a:r>
              <a:rPr lang="en-US" b="1" dirty="0" smtClean="0">
                <a:solidFill>
                  <a:schemeClr val="bg1"/>
                </a:solidFill>
                <a:effectLst>
                  <a:reflection blurRad="101600" stA="40000" endPos="33000" dist="127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effectLst>
                  <a:reflection blurRad="101600" stA="40000" endPos="33000" dist="127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phím</a:t>
            </a:r>
            <a:endParaRPr lang="en-US" b="1" dirty="0">
              <a:solidFill>
                <a:schemeClr val="bg1"/>
              </a:solidFill>
              <a:effectLst>
                <a:reflection blurRad="101600" stA="40000" endPos="33000" dist="12700" dir="5400000" sy="-100000" algn="bl" rotWithShape="0"/>
              </a:effectLst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45036354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33"/>
            <a:ext cx="12192000" cy="6862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380153" y="399203"/>
            <a:ext cx="11425767" cy="6096000"/>
          </a:xfrm>
          <a:prstGeom prst="round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sp>
        <p:nvSpPr>
          <p:cNvPr id="24" name="Title 1"/>
          <p:cNvSpPr txBox="1">
            <a:spLocks/>
          </p:cNvSpPr>
          <p:nvPr/>
        </p:nvSpPr>
        <p:spPr bwMode="auto">
          <a:xfrm>
            <a:off x="2315879" y="1403927"/>
            <a:ext cx="9303467" cy="665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189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378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566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754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fontAlgn="auto" hangingPunct="1">
              <a:spcAft>
                <a:spcPts val="0"/>
              </a:spcAft>
              <a:defRPr/>
            </a:pPr>
            <a:r>
              <a:rPr lang="en-US" sz="3600" dirty="0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   </a:t>
            </a:r>
            <a:r>
              <a:rPr lang="en-US" sz="3600" dirty="0" err="1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Trong</a:t>
            </a:r>
            <a:r>
              <a:rPr lang="en-US" sz="3600" dirty="0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dirty="0" err="1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lúc</a:t>
            </a:r>
            <a:r>
              <a:rPr lang="en-US" sz="3600" dirty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dirty="0" err="1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luyện</a:t>
            </a:r>
            <a:r>
              <a:rPr lang="en-US" sz="3600" dirty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dirty="0" err="1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gõ</a:t>
            </a:r>
            <a:r>
              <a:rPr lang="en-US" sz="3600" dirty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, </a:t>
            </a:r>
            <a:r>
              <a:rPr lang="en-US" sz="3600" dirty="0" err="1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trên</a:t>
            </a:r>
            <a:r>
              <a:rPr lang="en-US" sz="3600" dirty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dirty="0" err="1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màn</a:t>
            </a:r>
            <a:r>
              <a:rPr lang="en-US" sz="3600" dirty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dirty="0" err="1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hình</a:t>
            </a:r>
            <a:r>
              <a:rPr lang="en-US" sz="3600" dirty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dirty="0" err="1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hiển</a:t>
            </a:r>
            <a:r>
              <a:rPr lang="en-US" sz="3600" dirty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dirty="0" err="1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thị</a:t>
            </a:r>
            <a:r>
              <a:rPr lang="en-US" sz="3600" dirty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dirty="0" err="1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thông</a:t>
            </a:r>
            <a:r>
              <a:rPr lang="en-US" sz="3600" dirty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dirty="0" err="1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báo</a:t>
            </a:r>
            <a:r>
              <a:rPr lang="en-US" sz="3600" dirty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dirty="0" err="1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các</a:t>
            </a:r>
            <a:r>
              <a:rPr lang="en-US" sz="3600" dirty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dirty="0" err="1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phím</a:t>
            </a:r>
            <a:r>
              <a:rPr lang="en-US" sz="3600" dirty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dirty="0" err="1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em</a:t>
            </a:r>
            <a:r>
              <a:rPr lang="en-US" sz="3600" dirty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dirty="0" err="1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đã</a:t>
            </a:r>
            <a:r>
              <a:rPr lang="en-US" sz="3600" dirty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dirty="0" err="1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gõ</a:t>
            </a:r>
            <a:r>
              <a:rPr lang="en-US" sz="3600" dirty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dirty="0" err="1">
                <a:solidFill>
                  <a:srgbClr val="00B0F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đúng</a:t>
            </a:r>
            <a:r>
              <a:rPr lang="en-US" sz="3600" dirty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dirty="0" err="1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hoặc</a:t>
            </a:r>
            <a:r>
              <a:rPr lang="en-US" sz="3600" dirty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dirty="0" err="1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gõ</a:t>
            </a:r>
            <a:r>
              <a:rPr lang="en-US" sz="3600" dirty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dirty="0" err="1">
                <a:solidFill>
                  <a:srgbClr val="00B0F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sai</a:t>
            </a:r>
            <a:r>
              <a:rPr lang="en-US" sz="3600" dirty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dirty="0" err="1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bằng</a:t>
            </a:r>
            <a:r>
              <a:rPr lang="en-US" sz="3600" dirty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dirty="0" err="1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màu</a:t>
            </a:r>
            <a:r>
              <a:rPr lang="en-US" sz="3600" dirty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dirty="0" err="1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gì</a:t>
            </a:r>
            <a:r>
              <a:rPr lang="en-US" sz="3600" dirty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?</a:t>
            </a:r>
            <a:endParaRPr lang="en-US" sz="2000" b="1" dirty="0" smtClean="0">
              <a:solidFill>
                <a:srgbClr val="FFFF00"/>
              </a:solidFill>
              <a:effectLst/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476250"/>
            <a:ext cx="2590857" cy="21006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15879" y="2752222"/>
            <a:ext cx="7644889" cy="335749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62946" y="2737247"/>
            <a:ext cx="7324725" cy="34194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71468748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33"/>
            <a:ext cx="12192000" cy="6862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380153" y="399203"/>
            <a:ext cx="11425767" cy="6096000"/>
          </a:xfrm>
          <a:prstGeom prst="round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1728662" y="3081375"/>
            <a:ext cx="8994756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189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378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566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754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en-US" sz="3600" b="1" dirty="0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2. Theo </a:t>
            </a:r>
            <a:r>
              <a:rPr lang="en-US" sz="3600" b="1" dirty="0" err="1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dõi</a:t>
            </a:r>
            <a:r>
              <a:rPr lang="en-US" sz="3600" b="1" dirty="0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b="1" dirty="0" err="1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kết</a:t>
            </a:r>
            <a:r>
              <a:rPr lang="en-US" sz="3600" b="1" dirty="0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b="1" dirty="0" err="1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quả</a:t>
            </a:r>
            <a:r>
              <a:rPr lang="en-US" sz="3600" b="1" dirty="0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b="1" dirty="0" err="1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học</a:t>
            </a:r>
            <a:r>
              <a:rPr lang="en-US" sz="3600" b="1" dirty="0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b="1" dirty="0" err="1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tập</a:t>
            </a:r>
            <a:endParaRPr lang="en-US" sz="3600" b="1" dirty="0">
              <a:solidFill>
                <a:srgbClr val="FFC000"/>
              </a:solidFill>
              <a:effectLst>
                <a:reflection blurRad="6350" stA="55000" endA="300" endPos="45500" dir="5400000" sy="-100000" algn="bl" rotWithShape="0"/>
              </a:effectLst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770061" y="605660"/>
            <a:ext cx="3639379" cy="1040260"/>
            <a:chOff x="710677" y="1295945"/>
            <a:chExt cx="4417800" cy="1672549"/>
          </a:xfrm>
        </p:grpSpPr>
        <p:pic>
          <p:nvPicPr>
            <p:cNvPr id="7" name="图片 14" descr="E:\素材\卡通\6970e793bb7ce116de58ea93653c0e2b.png6970e793bb7ce116de58ea93653c0e2b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>
            <a:xfrm flipH="1">
              <a:off x="710677" y="1295945"/>
              <a:ext cx="1727721" cy="1672549"/>
            </a:xfrm>
            <a:prstGeom prst="rect">
              <a:avLst/>
            </a:prstGeom>
          </p:spPr>
        </p:pic>
        <p:grpSp>
          <p:nvGrpSpPr>
            <p:cNvPr id="8" name="Group 7"/>
            <p:cNvGrpSpPr/>
            <p:nvPr/>
          </p:nvGrpSpPr>
          <p:grpSpPr>
            <a:xfrm>
              <a:off x="2105884" y="1329547"/>
              <a:ext cx="3022593" cy="1500747"/>
              <a:chOff x="1768341" y="1454275"/>
              <a:chExt cx="3301955" cy="1741509"/>
            </a:xfrm>
          </p:grpSpPr>
          <p:pic>
            <p:nvPicPr>
              <p:cNvPr id="9" name="图片 6" descr="E:\素材\卡通\6c15d9f7fcf645b55bbd0c997ed8f306.png6c15d9f7fcf645b55bbd0c997ed8f306"/>
              <p:cNvPicPr>
                <a:picLocks noChangeAspect="1"/>
              </p:cNvPicPr>
              <p:nvPr/>
            </p:nvPicPr>
            <p:blipFill rotWithShape="1">
              <a:blip r:embed="rId6" cstate="print"/>
              <a:srcRect t="5566"/>
              <a:stretch/>
            </p:blipFill>
            <p:spPr>
              <a:xfrm>
                <a:off x="1768341" y="1454275"/>
                <a:ext cx="3301955" cy="1741509"/>
              </a:xfrm>
              <a:prstGeom prst="rect">
                <a:avLst/>
              </a:prstGeom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1994139" y="2104980"/>
                <a:ext cx="2953389" cy="6779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 smtClean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KHÁM PHÁ</a:t>
                </a:r>
                <a:endParaRPr lang="en-US" sz="20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221841211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33"/>
            <a:ext cx="12192000" cy="6862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380153" y="399203"/>
            <a:ext cx="11425767" cy="6096000"/>
          </a:xfrm>
          <a:prstGeom prst="round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sp>
        <p:nvSpPr>
          <p:cNvPr id="25" name="Title 1"/>
          <p:cNvSpPr txBox="1">
            <a:spLocks/>
          </p:cNvSpPr>
          <p:nvPr/>
        </p:nvSpPr>
        <p:spPr bwMode="auto">
          <a:xfrm>
            <a:off x="1391304" y="1674390"/>
            <a:ext cx="9067223" cy="1137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189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378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566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754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fontAlgn="auto" hangingPunct="1">
              <a:spcAft>
                <a:spcPts val="0"/>
              </a:spcAft>
              <a:defRPr/>
            </a:pPr>
            <a:r>
              <a:rPr lang="en-US" sz="2800" dirty="0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 </a:t>
            </a:r>
            <a:r>
              <a:rPr lang="en-US" sz="2800" dirty="0" err="1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Để</a:t>
            </a:r>
            <a:r>
              <a:rPr lang="en-US" sz="2800" dirty="0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xem</a:t>
            </a:r>
            <a:r>
              <a:rPr lang="en-US" sz="2800" dirty="0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lại</a:t>
            </a:r>
            <a:r>
              <a:rPr lang="en-US" sz="2800" dirty="0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kết</a:t>
            </a:r>
            <a:r>
              <a:rPr lang="en-US" sz="2800" dirty="0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quả</a:t>
            </a:r>
            <a:r>
              <a:rPr lang="en-US" sz="2800" dirty="0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các</a:t>
            </a:r>
            <a:r>
              <a:rPr lang="en-US" sz="2800" dirty="0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lần</a:t>
            </a:r>
            <a:r>
              <a:rPr lang="en-US" sz="2800" dirty="0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luyện</a:t>
            </a:r>
            <a:r>
              <a:rPr lang="en-US" sz="2800" dirty="0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tập</a:t>
            </a:r>
            <a:r>
              <a:rPr lang="en-US" sz="2800" dirty="0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, </a:t>
            </a:r>
            <a:r>
              <a:rPr lang="en-US" sz="2800" dirty="0" err="1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em</a:t>
            </a:r>
            <a:r>
              <a:rPr lang="en-US" sz="2800" dirty="0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nháy</a:t>
            </a:r>
            <a:r>
              <a:rPr lang="en-US" sz="2800" dirty="0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 </a:t>
            </a:r>
            <a:r>
              <a:rPr lang="en-US" sz="2800" dirty="0" err="1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chuột</a:t>
            </a:r>
            <a:r>
              <a:rPr lang="en-US" sz="2800" dirty="0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chọn</a:t>
            </a:r>
            <a:r>
              <a:rPr lang="en-US" sz="2800" dirty="0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biểu</a:t>
            </a:r>
            <a:r>
              <a:rPr lang="en-US" sz="2800" dirty="0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tượng</a:t>
            </a:r>
            <a:r>
              <a:rPr lang="en-US" sz="2800" dirty="0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thống</a:t>
            </a:r>
            <a:r>
              <a:rPr lang="en-US" sz="2800" dirty="0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kê</a:t>
            </a:r>
            <a:r>
              <a:rPr lang="en-US" sz="2800" dirty="0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kết</a:t>
            </a:r>
            <a:r>
              <a:rPr lang="en-US" sz="2800" dirty="0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quả</a:t>
            </a:r>
            <a:r>
              <a:rPr lang="en-US" sz="2800" dirty="0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: </a:t>
            </a:r>
          </a:p>
          <a:p>
            <a:pPr algn="just" eaLnBrk="1" fontAlgn="auto" hangingPunct="1">
              <a:spcAft>
                <a:spcPts val="0"/>
              </a:spcAft>
              <a:defRPr/>
            </a:pPr>
            <a:r>
              <a:rPr lang="en-US" sz="2800" dirty="0">
                <a:solidFill>
                  <a:srgbClr val="FFFF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dirty="0" smtClean="0">
                <a:solidFill>
                  <a:srgbClr val="FFFF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Biểu</a:t>
            </a:r>
            <a:r>
              <a:rPr lang="en-US" sz="2800" dirty="0" smtClean="0">
                <a:solidFill>
                  <a:srgbClr val="FFFF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đồ</a:t>
            </a:r>
            <a:r>
              <a:rPr lang="en-US" sz="2800" dirty="0" smtClean="0">
                <a:solidFill>
                  <a:srgbClr val="FFFF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cho</a:t>
            </a:r>
            <a:r>
              <a:rPr lang="en-US" sz="2800" dirty="0" smtClean="0">
                <a:solidFill>
                  <a:srgbClr val="FFFF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em</a:t>
            </a:r>
            <a:r>
              <a:rPr lang="en-US" sz="2800" dirty="0" smtClean="0">
                <a:solidFill>
                  <a:srgbClr val="FFFF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thấy</a:t>
            </a:r>
            <a:r>
              <a:rPr lang="en-US" sz="2800" dirty="0" smtClean="0">
                <a:solidFill>
                  <a:srgbClr val="FFFF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kết</a:t>
            </a:r>
            <a:r>
              <a:rPr lang="en-US" sz="2800" dirty="0" smtClean="0">
                <a:solidFill>
                  <a:srgbClr val="FFFF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quả</a:t>
            </a:r>
            <a:r>
              <a:rPr lang="en-US" sz="2800" dirty="0" smtClean="0">
                <a:solidFill>
                  <a:srgbClr val="FFFF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của</a:t>
            </a:r>
            <a:r>
              <a:rPr lang="en-US" sz="2800" dirty="0" smtClean="0">
                <a:solidFill>
                  <a:srgbClr val="FFFF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mình</a:t>
            </a:r>
            <a:r>
              <a:rPr lang="en-US" sz="2800" dirty="0" smtClean="0">
                <a:solidFill>
                  <a:srgbClr val="FFFF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sau</a:t>
            </a:r>
            <a:r>
              <a:rPr lang="en-US" sz="2800" dirty="0" smtClean="0">
                <a:solidFill>
                  <a:srgbClr val="FFFF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mỗi</a:t>
            </a:r>
            <a:r>
              <a:rPr lang="en-US" sz="2800" dirty="0" smtClean="0">
                <a:solidFill>
                  <a:srgbClr val="FFFF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lần</a:t>
            </a:r>
            <a:r>
              <a:rPr lang="en-US" sz="2800" dirty="0" smtClean="0">
                <a:solidFill>
                  <a:srgbClr val="FFFF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luyện</a:t>
            </a:r>
            <a:r>
              <a:rPr lang="en-US" sz="2800" dirty="0" smtClean="0">
                <a:solidFill>
                  <a:srgbClr val="FFFF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tập</a:t>
            </a:r>
            <a:r>
              <a:rPr lang="en-US" sz="2800" dirty="0" smtClean="0">
                <a:solidFill>
                  <a:srgbClr val="FFFF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</a:t>
            </a:r>
          </a:p>
          <a:p>
            <a:pPr algn="just" eaLnBrk="1" fontAlgn="auto" hangingPunct="1">
              <a:spcAft>
                <a:spcPts val="0"/>
              </a:spcAft>
              <a:defRPr/>
            </a:pPr>
            <a:endParaRPr lang="en-US" sz="2800" dirty="0" smtClean="0">
              <a:solidFill>
                <a:srgbClr val="FFFF00"/>
              </a:solidFill>
              <a:effectLst/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4915" y="1612765"/>
            <a:ext cx="695325" cy="457200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18" name="Right Arrow 17"/>
          <p:cNvSpPr/>
          <p:nvPr/>
        </p:nvSpPr>
        <p:spPr>
          <a:xfrm>
            <a:off x="1003262" y="1297593"/>
            <a:ext cx="530975" cy="245053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ight Arrow 18"/>
          <p:cNvSpPr/>
          <p:nvPr/>
        </p:nvSpPr>
        <p:spPr>
          <a:xfrm>
            <a:off x="1003262" y="2120437"/>
            <a:ext cx="530975" cy="245053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62224" y="2811538"/>
            <a:ext cx="6042768" cy="35511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40595757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33"/>
            <a:ext cx="12192000" cy="6862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380153" y="399203"/>
            <a:ext cx="11425767" cy="6096000"/>
          </a:xfrm>
          <a:prstGeom prst="round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029" y="1"/>
            <a:ext cx="12132971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1461895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33"/>
            <a:ext cx="12192000" cy="6862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380153" y="399203"/>
            <a:ext cx="11425767" cy="6096000"/>
          </a:xfrm>
          <a:prstGeom prst="round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2044279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33"/>
            <a:ext cx="12192000" cy="6862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380153" y="399203"/>
            <a:ext cx="11425767" cy="6096000"/>
          </a:xfrm>
          <a:prstGeom prst="round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770061" y="2868939"/>
            <a:ext cx="11035859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189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378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566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754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en-US" sz="3600" b="1" dirty="0" err="1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Luyện</a:t>
            </a:r>
            <a:r>
              <a:rPr lang="en-US" sz="3600" b="1" dirty="0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b="1" dirty="0" err="1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tập</a:t>
            </a:r>
            <a:r>
              <a:rPr lang="en-US" sz="3600" b="1" dirty="0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b="1" dirty="0" err="1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theo</a:t>
            </a:r>
            <a:r>
              <a:rPr lang="en-US" sz="3600" b="1" dirty="0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b="1" dirty="0" err="1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nhóm</a:t>
            </a:r>
            <a:r>
              <a:rPr lang="en-US" sz="3600" b="1" dirty="0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b="1" dirty="0" err="1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đôi</a:t>
            </a:r>
            <a:r>
              <a:rPr lang="en-US" sz="3600" b="1" dirty="0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:</a:t>
            </a:r>
          </a:p>
          <a:p>
            <a:pPr algn="l"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en-US" sz="3600" b="1" dirty="0" err="1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Em</a:t>
            </a:r>
            <a:r>
              <a:rPr lang="en-US" sz="36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hãy</a:t>
            </a:r>
            <a:r>
              <a:rPr lang="en-US" sz="36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chọn</a:t>
            </a:r>
            <a:r>
              <a:rPr lang="en-US" sz="36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khóa</a:t>
            </a:r>
            <a:r>
              <a:rPr lang="en-US" sz="36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học</a:t>
            </a:r>
            <a:r>
              <a:rPr lang="en-US" sz="36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EN 2. Beginner </a:t>
            </a:r>
            <a:r>
              <a:rPr lang="en-US" sz="3600" b="1" dirty="0" err="1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để</a:t>
            </a:r>
            <a:r>
              <a:rPr lang="en-US" sz="36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luyện</a:t>
            </a:r>
            <a:r>
              <a:rPr lang="en-US" sz="36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gõ</a:t>
            </a:r>
            <a:endParaRPr lang="en-US" sz="36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770061" y="605660"/>
            <a:ext cx="3639379" cy="1040260"/>
            <a:chOff x="710677" y="1295945"/>
            <a:chExt cx="4417800" cy="1672549"/>
          </a:xfrm>
        </p:grpSpPr>
        <p:pic>
          <p:nvPicPr>
            <p:cNvPr id="7" name="图片 14" descr="E:\素材\卡通\6970e793bb7ce116de58ea93653c0e2b.png6970e793bb7ce116de58ea93653c0e2b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>
            <a:xfrm flipH="1">
              <a:off x="710677" y="1295945"/>
              <a:ext cx="1727721" cy="1672549"/>
            </a:xfrm>
            <a:prstGeom prst="rect">
              <a:avLst/>
            </a:prstGeom>
          </p:spPr>
        </p:pic>
        <p:grpSp>
          <p:nvGrpSpPr>
            <p:cNvPr id="8" name="Group 7"/>
            <p:cNvGrpSpPr/>
            <p:nvPr/>
          </p:nvGrpSpPr>
          <p:grpSpPr>
            <a:xfrm>
              <a:off x="2105884" y="1329547"/>
              <a:ext cx="3022593" cy="1500747"/>
              <a:chOff x="1768341" y="1454275"/>
              <a:chExt cx="3301955" cy="1741509"/>
            </a:xfrm>
          </p:grpSpPr>
          <p:pic>
            <p:nvPicPr>
              <p:cNvPr id="9" name="图片 6" descr="E:\素材\卡通\6c15d9f7fcf645b55bbd0c997ed8f306.png6c15d9f7fcf645b55bbd0c997ed8f306"/>
              <p:cNvPicPr>
                <a:picLocks noChangeAspect="1"/>
              </p:cNvPicPr>
              <p:nvPr/>
            </p:nvPicPr>
            <p:blipFill rotWithShape="1">
              <a:blip r:embed="rId6" cstate="print"/>
              <a:srcRect t="5566"/>
              <a:stretch/>
            </p:blipFill>
            <p:spPr>
              <a:xfrm>
                <a:off x="1768341" y="1454275"/>
                <a:ext cx="3301955" cy="1741509"/>
              </a:xfrm>
              <a:prstGeom prst="rect">
                <a:avLst/>
              </a:prstGeom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1994140" y="2104980"/>
                <a:ext cx="2953389" cy="7465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 smtClean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LUYỆN TẬP</a:t>
                </a:r>
                <a:endParaRPr lang="en-US" sz="20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721915153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33"/>
            <a:ext cx="12192000" cy="6862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380153" y="399203"/>
            <a:ext cx="11425767" cy="6096000"/>
          </a:xfrm>
          <a:prstGeom prst="round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770061" y="2868939"/>
            <a:ext cx="10903779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prstTxWarp prst="textChevronInverted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189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378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566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754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en-US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dobe Garamond Pro Bold" panose="02020702060506020403" pitchFamily="18" charset="0"/>
                <a:cs typeface="Segoe UI Light" panose="020B0502040204020203" pitchFamily="34" charset="0"/>
              </a:rPr>
              <a:t>AI GÕ TỐT HƠN?</a:t>
            </a:r>
            <a:endParaRPr lang="en-US" sz="36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dobe Garamond Pro Bold" panose="02020702060506020403" pitchFamily="18" charset="0"/>
              <a:cs typeface="Segoe UI Light" panose="020B0502040204020203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770061" y="605660"/>
            <a:ext cx="3639379" cy="1040260"/>
            <a:chOff x="710677" y="1295945"/>
            <a:chExt cx="4417800" cy="1672549"/>
          </a:xfrm>
        </p:grpSpPr>
        <p:pic>
          <p:nvPicPr>
            <p:cNvPr id="7" name="图片 14" descr="E:\素材\卡通\6970e793bb7ce116de58ea93653c0e2b.png6970e793bb7ce116de58ea93653c0e2b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>
            <a:xfrm flipH="1">
              <a:off x="710677" y="1295945"/>
              <a:ext cx="1727721" cy="1672549"/>
            </a:xfrm>
            <a:prstGeom prst="rect">
              <a:avLst/>
            </a:prstGeom>
          </p:spPr>
        </p:pic>
        <p:grpSp>
          <p:nvGrpSpPr>
            <p:cNvPr id="8" name="Group 7"/>
            <p:cNvGrpSpPr/>
            <p:nvPr/>
          </p:nvGrpSpPr>
          <p:grpSpPr>
            <a:xfrm>
              <a:off x="2105884" y="1329547"/>
              <a:ext cx="3022593" cy="1500747"/>
              <a:chOff x="1768341" y="1454275"/>
              <a:chExt cx="3301955" cy="1741509"/>
            </a:xfrm>
          </p:grpSpPr>
          <p:pic>
            <p:nvPicPr>
              <p:cNvPr id="9" name="图片 6" descr="E:\素材\卡通\6c15d9f7fcf645b55bbd0c997ed8f306.png6c15d9f7fcf645b55bbd0c997ed8f306"/>
              <p:cNvPicPr>
                <a:picLocks noChangeAspect="1"/>
              </p:cNvPicPr>
              <p:nvPr/>
            </p:nvPicPr>
            <p:blipFill rotWithShape="1">
              <a:blip r:embed="rId6" cstate="print"/>
              <a:srcRect t="5566"/>
              <a:stretch/>
            </p:blipFill>
            <p:spPr>
              <a:xfrm>
                <a:off x="1768341" y="1454275"/>
                <a:ext cx="3301955" cy="1741509"/>
              </a:xfrm>
              <a:prstGeom prst="rect">
                <a:avLst/>
              </a:prstGeom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1994140" y="2104980"/>
                <a:ext cx="2953389" cy="7465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 smtClean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LUYỆN TẬP</a:t>
                </a:r>
                <a:endParaRPr lang="en-US" sz="20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" name="Rectangle 1"/>
          <p:cNvSpPr/>
          <p:nvPr/>
        </p:nvSpPr>
        <p:spPr>
          <a:xfrm>
            <a:off x="4409440" y="1967642"/>
            <a:ext cx="32239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9525">
                  <a:solidFill>
                    <a:srgbClr val="FFFF00"/>
                  </a:solidFill>
                  <a:prstDash val="solid"/>
                </a:ln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TRÒ CHƠI</a:t>
            </a:r>
            <a:endParaRPr lang="en-US" sz="5400" b="1" dirty="0">
              <a:ln w="9525">
                <a:solidFill>
                  <a:srgbClr val="FFFF00"/>
                </a:solidFill>
                <a:prstDash val="solid"/>
              </a:ln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56447067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33"/>
            <a:ext cx="12192000" cy="6862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380153" y="399203"/>
            <a:ext cx="11425767" cy="6096000"/>
          </a:xfrm>
          <a:prstGeom prst="round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770061" y="2868939"/>
            <a:ext cx="11035859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189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378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566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754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en-US" sz="3600" b="1" dirty="0" err="1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Luyện</a:t>
            </a:r>
            <a:r>
              <a:rPr lang="en-US" sz="3600" b="1" dirty="0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b="1" dirty="0" err="1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tập</a:t>
            </a:r>
            <a:r>
              <a:rPr lang="en-US" sz="3600" b="1" dirty="0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b="1" dirty="0" err="1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theo</a:t>
            </a:r>
            <a:r>
              <a:rPr lang="en-US" sz="3600" b="1" dirty="0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b="1" dirty="0" err="1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nhóm</a:t>
            </a:r>
            <a:r>
              <a:rPr lang="en-US" sz="3600" b="1" dirty="0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b="1" dirty="0" err="1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đôi</a:t>
            </a:r>
            <a:r>
              <a:rPr lang="en-US" sz="3600" b="1" dirty="0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:</a:t>
            </a:r>
          </a:p>
          <a:p>
            <a:pPr algn="l"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en-US" sz="3600" b="1" dirty="0" err="1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Em</a:t>
            </a:r>
            <a:r>
              <a:rPr lang="en-US" sz="36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hãy</a:t>
            </a:r>
            <a:r>
              <a:rPr lang="en-US" sz="36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chọn</a:t>
            </a:r>
            <a:r>
              <a:rPr lang="en-US" sz="36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khóa</a:t>
            </a:r>
            <a:r>
              <a:rPr lang="en-US" sz="36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học</a:t>
            </a:r>
            <a:r>
              <a:rPr lang="en-US" sz="36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EN 2. Beginner </a:t>
            </a:r>
            <a:r>
              <a:rPr lang="en-US" sz="3600" b="1" dirty="0" err="1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để</a:t>
            </a:r>
            <a:r>
              <a:rPr lang="en-US" sz="36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luyện</a:t>
            </a:r>
            <a:r>
              <a:rPr lang="en-US" sz="36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gõ</a:t>
            </a:r>
            <a:endParaRPr lang="en-US" sz="36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770061" y="605660"/>
            <a:ext cx="3639379" cy="1040260"/>
            <a:chOff x="710677" y="1295945"/>
            <a:chExt cx="4417800" cy="1672549"/>
          </a:xfrm>
        </p:grpSpPr>
        <p:pic>
          <p:nvPicPr>
            <p:cNvPr id="7" name="图片 14" descr="E:\素材\卡通\6970e793bb7ce116de58ea93653c0e2b.png6970e793bb7ce116de58ea93653c0e2b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>
            <a:xfrm flipH="1">
              <a:off x="710677" y="1295945"/>
              <a:ext cx="1727721" cy="1672549"/>
            </a:xfrm>
            <a:prstGeom prst="rect">
              <a:avLst/>
            </a:prstGeom>
          </p:spPr>
        </p:pic>
        <p:grpSp>
          <p:nvGrpSpPr>
            <p:cNvPr id="8" name="Group 7"/>
            <p:cNvGrpSpPr/>
            <p:nvPr/>
          </p:nvGrpSpPr>
          <p:grpSpPr>
            <a:xfrm>
              <a:off x="2105884" y="1329547"/>
              <a:ext cx="3022593" cy="1500747"/>
              <a:chOff x="1768341" y="1454275"/>
              <a:chExt cx="3301955" cy="1741509"/>
            </a:xfrm>
          </p:grpSpPr>
          <p:pic>
            <p:nvPicPr>
              <p:cNvPr id="9" name="图片 6" descr="E:\素材\卡通\6c15d9f7fcf645b55bbd0c997ed8f306.png6c15d9f7fcf645b55bbd0c997ed8f306"/>
              <p:cNvPicPr>
                <a:picLocks noChangeAspect="1"/>
              </p:cNvPicPr>
              <p:nvPr/>
            </p:nvPicPr>
            <p:blipFill rotWithShape="1">
              <a:blip r:embed="rId6" cstate="print"/>
              <a:srcRect t="5566"/>
              <a:stretch/>
            </p:blipFill>
            <p:spPr>
              <a:xfrm>
                <a:off x="1768341" y="1454275"/>
                <a:ext cx="3301955" cy="1741509"/>
              </a:xfrm>
              <a:prstGeom prst="rect">
                <a:avLst/>
              </a:prstGeom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1994140" y="2104980"/>
                <a:ext cx="2953389" cy="7465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 smtClean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VẬN DỤNG</a:t>
                </a:r>
                <a:endParaRPr lang="en-US" sz="20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2766539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33"/>
            <a:ext cx="12192000" cy="6862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380153" y="399203"/>
            <a:ext cx="11425767" cy="6096000"/>
          </a:xfrm>
          <a:prstGeom prst="round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145" y="498764"/>
            <a:ext cx="685800" cy="685800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257610" y="563416"/>
            <a:ext cx="2159847" cy="436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189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378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566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754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en-US" sz="2800" b="1" dirty="0" err="1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Xem</a:t>
            </a:r>
            <a:r>
              <a:rPr lang="en-US" sz="2800" b="1" dirty="0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video:</a:t>
            </a:r>
            <a:endParaRPr lang="en-US" sz="2800" b="1" dirty="0">
              <a:solidFill>
                <a:srgbClr val="FFC000"/>
              </a:solidFill>
              <a:effectLst>
                <a:reflection blurRad="6350" stA="55000" endA="300" endPos="45500" dir="5400000" sy="-100000" algn="bl" rotWithShape="0"/>
              </a:effectLst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513" y="1588000"/>
            <a:ext cx="785265" cy="600669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 bwMode="auto">
          <a:xfrm>
            <a:off x="588590" y="1557923"/>
            <a:ext cx="3482120" cy="284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189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378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566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754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FFC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      </a:t>
            </a:r>
            <a:r>
              <a:rPr lang="en-US" sz="2800" b="1" dirty="0" err="1" smtClean="0">
                <a:solidFill>
                  <a:srgbClr val="FFC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Em</a:t>
            </a:r>
            <a:r>
              <a:rPr lang="en-US" sz="2800" b="1" dirty="0" smtClean="0">
                <a:solidFill>
                  <a:srgbClr val="FFC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rgbClr val="FFC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hãy</a:t>
            </a:r>
            <a:r>
              <a:rPr lang="en-US" sz="2800" b="1" dirty="0" smtClean="0">
                <a:solidFill>
                  <a:srgbClr val="FFC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rgbClr val="FFC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chọn</a:t>
            </a:r>
            <a:r>
              <a:rPr lang="en-US" sz="2800" b="1" dirty="0" smtClean="0">
                <a:solidFill>
                  <a:srgbClr val="FFC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rgbClr val="FFC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khóa</a:t>
            </a:r>
            <a:r>
              <a:rPr lang="en-US" sz="2800" b="1" dirty="0" smtClean="0">
                <a:solidFill>
                  <a:srgbClr val="FFC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rgbClr val="FFC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học</a:t>
            </a:r>
            <a:r>
              <a:rPr lang="en-US" sz="2800" b="1" dirty="0" smtClean="0">
                <a:solidFill>
                  <a:srgbClr val="FFC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rgbClr val="FFC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phù</a:t>
            </a:r>
            <a:r>
              <a:rPr lang="en-US" sz="2800" b="1" dirty="0" smtClean="0">
                <a:solidFill>
                  <a:srgbClr val="FFC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rgbClr val="FFC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hợp</a:t>
            </a:r>
            <a:r>
              <a:rPr lang="en-US" sz="2800" b="1" dirty="0" smtClean="0">
                <a:solidFill>
                  <a:srgbClr val="FFC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rgbClr val="FFC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cho</a:t>
            </a:r>
            <a:r>
              <a:rPr lang="en-US" sz="2800" b="1" dirty="0" smtClean="0">
                <a:solidFill>
                  <a:srgbClr val="FFC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rgbClr val="FFC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bạn</a:t>
            </a:r>
            <a:r>
              <a:rPr lang="en-US" sz="2800" b="1" dirty="0" smtClean="0">
                <a:solidFill>
                  <a:srgbClr val="FFC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rgbClr val="FFC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học</a:t>
            </a:r>
            <a:r>
              <a:rPr lang="en-US" sz="2800" b="1" dirty="0" smtClean="0">
                <a:solidFill>
                  <a:srgbClr val="FFC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rgbClr val="FFC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sinh</a:t>
            </a:r>
            <a:r>
              <a:rPr lang="en-US" sz="2800" b="1" dirty="0" smtClean="0">
                <a:solidFill>
                  <a:srgbClr val="FFC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rgbClr val="FFC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này</a:t>
            </a:r>
            <a:r>
              <a:rPr lang="en-US" sz="2800" b="1" dirty="0" smtClean="0">
                <a:solidFill>
                  <a:srgbClr val="FFC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  <a:r>
              <a:rPr lang="en-US" sz="2800" b="1" dirty="0" err="1" smtClean="0">
                <a:solidFill>
                  <a:srgbClr val="FFC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Vì</a:t>
            </a:r>
            <a:r>
              <a:rPr lang="en-US" sz="2800" b="1" dirty="0" smtClean="0">
                <a:solidFill>
                  <a:srgbClr val="FFC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rgbClr val="FFC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sao</a:t>
            </a:r>
            <a:r>
              <a:rPr lang="en-US" sz="2800" b="1" dirty="0" smtClean="0">
                <a:solidFill>
                  <a:srgbClr val="FFC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rgbClr val="FFC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em</a:t>
            </a:r>
            <a:r>
              <a:rPr lang="en-US" sz="2800" b="1" dirty="0" smtClean="0">
                <a:solidFill>
                  <a:srgbClr val="FFC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rgbClr val="FFC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chọn</a:t>
            </a:r>
            <a:r>
              <a:rPr lang="en-US" sz="2800" b="1" dirty="0" smtClean="0">
                <a:solidFill>
                  <a:srgbClr val="FFC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rgbClr val="FFC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khóa</a:t>
            </a:r>
            <a:r>
              <a:rPr lang="en-US" sz="2800" b="1" dirty="0" smtClean="0">
                <a:solidFill>
                  <a:srgbClr val="FFC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rgbClr val="FFC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học</a:t>
            </a:r>
            <a:r>
              <a:rPr lang="en-US" sz="2800" b="1" dirty="0" smtClean="0">
                <a:solidFill>
                  <a:srgbClr val="FFC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rgbClr val="FFC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đó</a:t>
            </a:r>
            <a:r>
              <a:rPr lang="en-US" sz="2800" b="1" dirty="0" smtClean="0">
                <a:solidFill>
                  <a:srgbClr val="FFC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  <a:endParaRPr lang="en-US" sz="2800" b="1" dirty="0" smtClean="0">
              <a:solidFill>
                <a:srgbClr val="FFC000"/>
              </a:solidFill>
              <a:effectLst/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565702" y="1386840"/>
            <a:ext cx="7044409" cy="2984290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vid van dung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626662" y="1432560"/>
            <a:ext cx="6983449" cy="293857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41362429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33"/>
            <a:ext cx="12192000" cy="6862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lowchart: Alternate Process 5"/>
          <p:cNvSpPr/>
          <p:nvPr/>
        </p:nvSpPr>
        <p:spPr>
          <a:xfrm>
            <a:off x="960699" y="1201838"/>
            <a:ext cx="10486663" cy="4620228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4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4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4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4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4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sz="4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4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gõ</a:t>
            </a:r>
            <a:r>
              <a:rPr lang="en-US" sz="4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4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4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4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gõ</a:t>
            </a:r>
            <a:r>
              <a:rPr lang="en-US" sz="4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sz="4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phím</a:t>
            </a:r>
            <a:r>
              <a:rPr lang="en-US" sz="4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4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4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4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dõi</a:t>
            </a:r>
            <a:r>
              <a:rPr lang="en-US" sz="4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4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4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4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4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4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4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4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4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solidFill>
                <a:srgbClr val="FFFF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04770" y="909450"/>
            <a:ext cx="3398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EM CẦN GHI NHỚ</a:t>
            </a:r>
            <a:endParaRPr lang="en-US" sz="3200" b="1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58744572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33"/>
            <a:ext cx="12192000" cy="6862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380153" y="399203"/>
            <a:ext cx="11425767" cy="6096000"/>
          </a:xfrm>
          <a:prstGeom prst="round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1371226" y="1062999"/>
            <a:ext cx="7969520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189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378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566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754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en-US" sz="3600" b="1" dirty="0" err="1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Đây</a:t>
            </a:r>
            <a:r>
              <a:rPr lang="en-US" sz="3600" b="1" dirty="0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b="1" dirty="0" err="1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là</a:t>
            </a:r>
            <a:r>
              <a:rPr lang="en-US" sz="3600" b="1" dirty="0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b="1" dirty="0" err="1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biểu</a:t>
            </a:r>
            <a:r>
              <a:rPr lang="en-US" sz="3600" b="1" dirty="0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b="1" dirty="0" err="1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tượng</a:t>
            </a:r>
            <a:r>
              <a:rPr lang="en-US" sz="3600" b="1" dirty="0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b="1" dirty="0" err="1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của</a:t>
            </a:r>
            <a:r>
              <a:rPr lang="en-US" sz="3600" b="1" dirty="0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b="1" dirty="0" err="1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phần</a:t>
            </a:r>
            <a:r>
              <a:rPr lang="en-US" sz="3600" b="1" dirty="0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b="1" dirty="0" err="1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mềm</a:t>
            </a:r>
            <a:r>
              <a:rPr lang="en-US" sz="3600" b="1" dirty="0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b="1" dirty="0" err="1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nào</a:t>
            </a:r>
            <a:r>
              <a:rPr lang="en-US" sz="3600" b="1" dirty="0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?</a:t>
            </a:r>
            <a:endParaRPr lang="en-US" sz="3600" b="1" dirty="0">
              <a:solidFill>
                <a:srgbClr val="FFC000"/>
              </a:solidFill>
              <a:effectLst>
                <a:reflection blurRad="6350" stA="55000" endA="300" endPos="45500" dir="5400000" sy="-100000" algn="bl" rotWithShape="0"/>
              </a:effectLst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753959" y="472988"/>
            <a:ext cx="3156717" cy="808875"/>
            <a:chOff x="710677" y="1295945"/>
            <a:chExt cx="4417800" cy="1672549"/>
          </a:xfrm>
        </p:grpSpPr>
        <p:pic>
          <p:nvPicPr>
            <p:cNvPr id="12" name="图片 14" descr="E:\素材\卡通\6970e793bb7ce116de58ea93653c0e2b.png6970e793bb7ce116de58ea93653c0e2b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>
            <a:xfrm flipH="1">
              <a:off x="710677" y="1295945"/>
              <a:ext cx="1727721" cy="1672549"/>
            </a:xfrm>
            <a:prstGeom prst="rect">
              <a:avLst/>
            </a:prstGeom>
          </p:spPr>
        </p:pic>
        <p:grpSp>
          <p:nvGrpSpPr>
            <p:cNvPr id="13" name="Group 12"/>
            <p:cNvGrpSpPr/>
            <p:nvPr/>
          </p:nvGrpSpPr>
          <p:grpSpPr>
            <a:xfrm>
              <a:off x="2105884" y="1329547"/>
              <a:ext cx="3022593" cy="1500747"/>
              <a:chOff x="1768341" y="1454275"/>
              <a:chExt cx="3301955" cy="1741509"/>
            </a:xfrm>
          </p:grpSpPr>
          <p:pic>
            <p:nvPicPr>
              <p:cNvPr id="14" name="图片 6" descr="E:\素材\卡通\6c15d9f7fcf645b55bbd0c997ed8f306.png6c15d9f7fcf645b55bbd0c997ed8f306"/>
              <p:cNvPicPr>
                <a:picLocks noChangeAspect="1"/>
              </p:cNvPicPr>
              <p:nvPr/>
            </p:nvPicPr>
            <p:blipFill rotWithShape="1">
              <a:blip r:embed="rId6" cstate="print"/>
              <a:srcRect t="5566"/>
              <a:stretch/>
            </p:blipFill>
            <p:spPr>
              <a:xfrm>
                <a:off x="1768341" y="1454275"/>
                <a:ext cx="3301955" cy="1741509"/>
              </a:xfrm>
              <a:prstGeom prst="rect">
                <a:avLst/>
              </a:prstGeom>
            </p:spPr>
          </p:pic>
          <p:sp>
            <p:nvSpPr>
              <p:cNvPr id="15" name="TextBox 14"/>
              <p:cNvSpPr txBox="1"/>
              <p:nvPr/>
            </p:nvSpPr>
            <p:spPr>
              <a:xfrm>
                <a:off x="1994139" y="2104980"/>
                <a:ext cx="2953389" cy="6779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 smtClean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KHỞI ĐỘNG</a:t>
                </a:r>
                <a:endParaRPr lang="en-US" sz="20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3109" y="2327652"/>
            <a:ext cx="2778529" cy="2778529"/>
          </a:xfrm>
          <a:prstGeom prst="rect">
            <a:avLst/>
          </a:prstGeom>
        </p:spPr>
      </p:pic>
      <p:sp>
        <p:nvSpPr>
          <p:cNvPr id="17" name="文本框 1"/>
          <p:cNvSpPr txBox="1"/>
          <p:nvPr/>
        </p:nvSpPr>
        <p:spPr>
          <a:xfrm>
            <a:off x="6662651" y="3474155"/>
            <a:ext cx="30526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000" b="1" spc="-300" dirty="0" err="1" smtClean="0">
                <a:solidFill>
                  <a:schemeClr val="bg1"/>
                </a:solidFill>
                <a:latin typeface="Arial" panose="020B0604020202020204" pitchFamily="34" charset="0"/>
                <a:ea typeface="字魂27号-布丁体" pitchFamily="2" charset="-122"/>
                <a:cs typeface="Arial" panose="020B0604020202020204" pitchFamily="34" charset="0"/>
              </a:rPr>
              <a:t>RapidTyping</a:t>
            </a:r>
            <a:endParaRPr kumimoji="1" lang="zh-CN" altLang="en-US" sz="4000" b="1" spc="-300" dirty="0">
              <a:solidFill>
                <a:schemeClr val="bg1"/>
              </a:solidFill>
              <a:latin typeface="Arial" panose="020B0604020202020204" pitchFamily="34" charset="0"/>
              <a:ea typeface="字魂27号-布丁体" pitchFamily="2" charset="-122"/>
              <a:cs typeface="Arial" panose="020B0604020202020204" pitchFamily="34" charset="0"/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4858904" y="3594418"/>
            <a:ext cx="1046480" cy="539592"/>
          </a:xfrm>
          <a:prstGeom prst="rightArrow">
            <a:avLst/>
          </a:prstGeom>
          <a:solidFill>
            <a:srgbClr val="52ACD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04816096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33"/>
            <a:ext cx="12192000" cy="6862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380153" y="399203"/>
            <a:ext cx="11425767" cy="6096000"/>
          </a:xfrm>
          <a:prstGeom prst="round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sp>
        <p:nvSpPr>
          <p:cNvPr id="11" name="Right Arrow 10"/>
          <p:cNvSpPr/>
          <p:nvPr/>
        </p:nvSpPr>
        <p:spPr>
          <a:xfrm>
            <a:off x="988255" y="3657319"/>
            <a:ext cx="733559" cy="371789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380" y="100998"/>
            <a:ext cx="6858000" cy="6858000"/>
          </a:xfrm>
          <a:prstGeom prst="rect">
            <a:avLst/>
          </a:prstGeom>
        </p:spPr>
      </p:pic>
      <p:sp>
        <p:nvSpPr>
          <p:cNvPr id="14" name="Title 1"/>
          <p:cNvSpPr txBox="1">
            <a:spLocks/>
          </p:cNvSpPr>
          <p:nvPr/>
        </p:nvSpPr>
        <p:spPr bwMode="auto">
          <a:xfrm>
            <a:off x="3780158" y="3692461"/>
            <a:ext cx="4284444" cy="684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189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378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566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754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en-US" sz="3600" b="1" dirty="0" err="1" smtClean="0">
                <a:effectLst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Bài</a:t>
            </a:r>
            <a:r>
              <a:rPr lang="en-US" sz="3600" b="1" dirty="0" smtClean="0">
                <a:effectLst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3600" b="1" dirty="0" err="1" smtClean="0">
                <a:effectLst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học</a:t>
            </a:r>
            <a:r>
              <a:rPr lang="en-US" sz="3600" b="1" dirty="0" smtClean="0">
                <a:effectLst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3600" b="1" dirty="0" err="1" smtClean="0">
                <a:effectLst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kết</a:t>
            </a:r>
            <a:r>
              <a:rPr lang="en-US" sz="3600" b="1" dirty="0" smtClean="0">
                <a:effectLst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3600" b="1" dirty="0" err="1" smtClean="0">
                <a:effectLst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thúc</a:t>
            </a:r>
            <a:r>
              <a:rPr lang="en-US" sz="3600" b="1" dirty="0" smtClean="0">
                <a:effectLst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!</a:t>
            </a:r>
          </a:p>
          <a:p>
            <a:pPr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endParaRPr lang="en-US" sz="3600" b="1" dirty="0">
              <a:effectLst/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8285623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33"/>
            <a:ext cx="12192000" cy="6862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380153" y="399203"/>
            <a:ext cx="11425767" cy="6096000"/>
          </a:xfrm>
          <a:prstGeom prst="round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1371226" y="1062999"/>
            <a:ext cx="7969520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189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378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566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754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en-US" sz="3600" b="1" dirty="0" err="1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Phần</a:t>
            </a:r>
            <a:r>
              <a:rPr lang="en-US" sz="3600" b="1" dirty="0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b="1" dirty="0" err="1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mềm</a:t>
            </a:r>
            <a:r>
              <a:rPr lang="en-US" sz="3600" b="1" dirty="0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b="1" dirty="0" err="1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này</a:t>
            </a:r>
            <a:r>
              <a:rPr lang="en-US" sz="3600" b="1" dirty="0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b="1" dirty="0" err="1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dùng</a:t>
            </a:r>
            <a:r>
              <a:rPr lang="en-US" sz="3600" b="1" dirty="0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b="1" dirty="0" err="1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để</a:t>
            </a:r>
            <a:r>
              <a:rPr lang="en-US" sz="3600" b="1" dirty="0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b="1" dirty="0" err="1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làm</a:t>
            </a:r>
            <a:r>
              <a:rPr lang="en-US" sz="3600" b="1" dirty="0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b="1" dirty="0" err="1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gì</a:t>
            </a:r>
            <a:r>
              <a:rPr lang="en-US" sz="3600" b="1" dirty="0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?</a:t>
            </a:r>
            <a:endParaRPr lang="en-US" sz="3600" b="1" dirty="0">
              <a:solidFill>
                <a:srgbClr val="FFC000"/>
              </a:solidFill>
              <a:effectLst>
                <a:reflection blurRad="6350" stA="55000" endA="300" endPos="45500" dir="5400000" sy="-100000" algn="bl" rotWithShape="0"/>
              </a:effectLst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753959" y="472988"/>
            <a:ext cx="3156717" cy="808875"/>
            <a:chOff x="710677" y="1295945"/>
            <a:chExt cx="4417800" cy="1672549"/>
          </a:xfrm>
        </p:grpSpPr>
        <p:pic>
          <p:nvPicPr>
            <p:cNvPr id="12" name="图片 14" descr="E:\素材\卡通\6970e793bb7ce116de58ea93653c0e2b.png6970e793bb7ce116de58ea93653c0e2b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>
            <a:xfrm flipH="1">
              <a:off x="710677" y="1295945"/>
              <a:ext cx="1727721" cy="1672549"/>
            </a:xfrm>
            <a:prstGeom prst="rect">
              <a:avLst/>
            </a:prstGeom>
          </p:spPr>
        </p:pic>
        <p:grpSp>
          <p:nvGrpSpPr>
            <p:cNvPr id="13" name="Group 12"/>
            <p:cNvGrpSpPr/>
            <p:nvPr/>
          </p:nvGrpSpPr>
          <p:grpSpPr>
            <a:xfrm>
              <a:off x="2105884" y="1329547"/>
              <a:ext cx="3022593" cy="1500747"/>
              <a:chOff x="1768341" y="1454275"/>
              <a:chExt cx="3301955" cy="1741509"/>
            </a:xfrm>
          </p:grpSpPr>
          <p:pic>
            <p:nvPicPr>
              <p:cNvPr id="14" name="图片 6" descr="E:\素材\卡通\6c15d9f7fcf645b55bbd0c997ed8f306.png6c15d9f7fcf645b55bbd0c997ed8f306"/>
              <p:cNvPicPr>
                <a:picLocks noChangeAspect="1"/>
              </p:cNvPicPr>
              <p:nvPr/>
            </p:nvPicPr>
            <p:blipFill rotWithShape="1">
              <a:blip r:embed="rId6" cstate="print"/>
              <a:srcRect t="5566"/>
              <a:stretch/>
            </p:blipFill>
            <p:spPr>
              <a:xfrm>
                <a:off x="1768341" y="1454275"/>
                <a:ext cx="3301955" cy="1741509"/>
              </a:xfrm>
              <a:prstGeom prst="rect">
                <a:avLst/>
              </a:prstGeom>
            </p:spPr>
          </p:pic>
          <p:sp>
            <p:nvSpPr>
              <p:cNvPr id="15" name="TextBox 14"/>
              <p:cNvSpPr txBox="1"/>
              <p:nvPr/>
            </p:nvSpPr>
            <p:spPr>
              <a:xfrm>
                <a:off x="1994139" y="2104980"/>
                <a:ext cx="2953389" cy="6779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 smtClean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KHỞI ĐỘNG</a:t>
                </a:r>
                <a:endParaRPr lang="en-US" sz="20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9" name="Group 18"/>
          <p:cNvGrpSpPr/>
          <p:nvPr/>
        </p:nvGrpSpPr>
        <p:grpSpPr>
          <a:xfrm>
            <a:off x="380153" y="2405893"/>
            <a:ext cx="3017634" cy="2466014"/>
            <a:chOff x="690880" y="1059681"/>
            <a:chExt cx="1473200" cy="1203641"/>
          </a:xfrm>
        </p:grpSpPr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9479" y="1059681"/>
              <a:ext cx="972171" cy="972171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690880" y="2068032"/>
              <a:ext cx="1473200" cy="195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/>
                <a:t>            </a:t>
              </a:r>
              <a:r>
                <a:rPr lang="en-US" sz="2000" dirty="0" err="1" smtClean="0"/>
                <a:t>RapidTyping</a:t>
              </a:r>
              <a:endParaRPr lang="en-US" sz="2000" dirty="0"/>
            </a:p>
          </p:txBody>
        </p:sp>
      </p:grpSp>
      <p:sp>
        <p:nvSpPr>
          <p:cNvPr id="22" name="文本框 1"/>
          <p:cNvSpPr txBox="1"/>
          <p:nvPr/>
        </p:nvSpPr>
        <p:spPr>
          <a:xfrm>
            <a:off x="2830786" y="2881359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4000" b="0" i="0" u="none" strike="noStrike" kern="1200" cap="none" spc="-300" normalizeH="0" noProof="0" dirty="0" err="1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Segoe UI" panose="020B0502040204020203" pitchFamily="34" charset="0"/>
                <a:ea typeface="字魂27号-布丁体" pitchFamily="2" charset="-122"/>
                <a:cs typeface="Segoe UI" panose="020B0502040204020203" pitchFamily="34" charset="0"/>
              </a:rPr>
              <a:t>RapidTyping</a:t>
            </a:r>
            <a:r>
              <a:rPr kumimoji="1" lang="en-US" altLang="zh-CN" sz="4000" b="0" i="0" u="none" strike="noStrike" kern="1200" cap="none" spc="-30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字魂27号-布丁体" pitchFamily="2" charset="-122"/>
                <a:cs typeface="Segoe UI" panose="020B0502040204020203" pitchFamily="34" charset="0"/>
              </a:rPr>
              <a:t> </a:t>
            </a:r>
            <a:r>
              <a:rPr kumimoji="1" lang="en-US" altLang="zh-CN" sz="4000" b="0" i="0" u="none" strike="noStrike" kern="1200" cap="none" spc="-300" normalizeH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字魂27号-布丁体" pitchFamily="2" charset="-122"/>
                <a:cs typeface="Segoe UI" panose="020B0502040204020203" pitchFamily="34" charset="0"/>
              </a:rPr>
              <a:t>là</a:t>
            </a:r>
            <a:r>
              <a:rPr kumimoji="1" lang="en-US" altLang="zh-CN" sz="4000" b="0" i="0" u="none" strike="noStrike" kern="1200" cap="none" spc="-30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字魂27号-布丁体" pitchFamily="2" charset="-122"/>
                <a:cs typeface="Segoe UI" panose="020B0502040204020203" pitchFamily="34" charset="0"/>
              </a:rPr>
              <a:t> </a:t>
            </a:r>
            <a:r>
              <a:rPr kumimoji="1" lang="en-US" altLang="zh-CN" sz="4000" b="0" i="0" u="none" strike="noStrike" kern="1200" cap="none" spc="-300" normalizeH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字魂27号-布丁体" pitchFamily="2" charset="-122"/>
                <a:cs typeface="Segoe UI" panose="020B0502040204020203" pitchFamily="34" charset="0"/>
              </a:rPr>
              <a:t>phần</a:t>
            </a:r>
            <a:r>
              <a:rPr kumimoji="1" lang="en-US" altLang="zh-CN" sz="4000" b="0" i="0" u="none" strike="noStrike" kern="1200" cap="none" spc="-30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字魂27号-布丁体" pitchFamily="2" charset="-122"/>
                <a:cs typeface="Segoe UI" panose="020B0502040204020203" pitchFamily="34" charset="0"/>
              </a:rPr>
              <a:t> </a:t>
            </a:r>
            <a:r>
              <a:rPr kumimoji="1" lang="en-US" altLang="zh-CN" sz="4000" b="0" i="0" u="none" strike="noStrike" kern="1200" cap="none" spc="-300" normalizeH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字魂27号-布丁体" pitchFamily="2" charset="-122"/>
                <a:cs typeface="Segoe UI" panose="020B0502040204020203" pitchFamily="34" charset="0"/>
              </a:rPr>
              <a:t>mềm</a:t>
            </a:r>
            <a:r>
              <a:rPr kumimoji="1" lang="en-US" altLang="zh-CN" sz="4000" b="0" i="0" u="none" strike="noStrike" kern="1200" cap="none" spc="-30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字魂27号-布丁体" pitchFamily="2" charset="-122"/>
                <a:cs typeface="Segoe UI" panose="020B0502040204020203" pitchFamily="34" charset="0"/>
              </a:rPr>
              <a:t> </a:t>
            </a:r>
            <a:r>
              <a:rPr kumimoji="1" lang="en-US" altLang="zh-CN" sz="4000" b="0" i="0" u="none" strike="noStrike" kern="1200" cap="none" spc="-300" normalizeH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字魂27号-布丁体" pitchFamily="2" charset="-122"/>
                <a:cs typeface="Segoe UI" panose="020B0502040204020203" pitchFamily="34" charset="0"/>
              </a:rPr>
              <a:t>giúp</a:t>
            </a:r>
            <a:r>
              <a:rPr kumimoji="1" lang="en-US" altLang="zh-CN" sz="4000" b="0" i="0" u="none" strike="noStrike" kern="1200" cap="none" spc="-30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字魂27号-布丁体" pitchFamily="2" charset="-122"/>
                <a:cs typeface="Segoe UI" panose="020B0502040204020203" pitchFamily="34" charset="0"/>
              </a:rPr>
              <a:t> </a:t>
            </a:r>
            <a:r>
              <a:rPr kumimoji="1" lang="en-US" altLang="zh-CN" sz="4000" b="0" i="0" u="none" strike="noStrike" kern="1200" cap="none" spc="-300" normalizeH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字魂27号-布丁体" pitchFamily="2" charset="-122"/>
                <a:cs typeface="Segoe UI" panose="020B0502040204020203" pitchFamily="34" charset="0"/>
              </a:rPr>
              <a:t>em</a:t>
            </a:r>
            <a:r>
              <a:rPr kumimoji="1" lang="en-US" altLang="zh-CN" sz="4000" b="0" i="0" u="none" strike="noStrike" kern="1200" cap="none" spc="-30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字魂27号-布丁体" pitchFamily="2" charset="-122"/>
                <a:cs typeface="Segoe UI" panose="020B0502040204020203" pitchFamily="34" charset="0"/>
              </a:rPr>
              <a:t> </a:t>
            </a:r>
            <a:r>
              <a:rPr kumimoji="1" lang="en-US" altLang="zh-CN" sz="4000" spc="-300" dirty="0" err="1" smtClean="0">
                <a:solidFill>
                  <a:schemeClr val="bg1"/>
                </a:solidFill>
                <a:latin typeface="Segoe UI" panose="020B0502040204020203" pitchFamily="34" charset="0"/>
                <a:ea typeface="字魂27号-布丁体" pitchFamily="2" charset="-122"/>
                <a:cs typeface="Segoe UI" panose="020B0502040204020203" pitchFamily="34" charset="0"/>
              </a:rPr>
              <a:t>tập</a:t>
            </a:r>
            <a:r>
              <a:rPr kumimoji="1" lang="en-US" altLang="zh-CN" sz="4000" spc="-300" dirty="0" smtClean="0">
                <a:solidFill>
                  <a:schemeClr val="bg1"/>
                </a:solidFill>
                <a:latin typeface="Segoe UI" panose="020B0502040204020203" pitchFamily="34" charset="0"/>
                <a:ea typeface="字魂27号-布丁体" pitchFamily="2" charset="-122"/>
                <a:cs typeface="Segoe UI" panose="020B0502040204020203" pitchFamily="34" charset="0"/>
              </a:rPr>
              <a:t> </a:t>
            </a:r>
            <a:r>
              <a:rPr kumimoji="1" lang="en-US" altLang="zh-CN" sz="4000" spc="-300" dirty="0" err="1" smtClean="0">
                <a:solidFill>
                  <a:schemeClr val="bg1"/>
                </a:solidFill>
                <a:latin typeface="Segoe UI" panose="020B0502040204020203" pitchFamily="34" charset="0"/>
                <a:ea typeface="字魂27号-布丁体" pitchFamily="2" charset="-122"/>
                <a:cs typeface="Segoe UI" panose="020B0502040204020203" pitchFamily="34" charset="0"/>
              </a:rPr>
              <a:t>gõ</a:t>
            </a:r>
            <a:r>
              <a:rPr kumimoji="1" lang="en-US" altLang="zh-CN" sz="4000" spc="-300" dirty="0" smtClean="0">
                <a:solidFill>
                  <a:schemeClr val="bg1"/>
                </a:solidFill>
                <a:latin typeface="Segoe UI" panose="020B0502040204020203" pitchFamily="34" charset="0"/>
                <a:ea typeface="字魂27号-布丁体" pitchFamily="2" charset="-122"/>
                <a:cs typeface="Segoe UI" panose="020B0502040204020203" pitchFamily="34" charset="0"/>
              </a:rPr>
              <a:t> 10 </a:t>
            </a:r>
            <a:r>
              <a:rPr kumimoji="1" lang="en-US" altLang="zh-CN" sz="4000" spc="-300" dirty="0" err="1" smtClean="0">
                <a:solidFill>
                  <a:schemeClr val="bg1"/>
                </a:solidFill>
                <a:latin typeface="Segoe UI" panose="020B0502040204020203" pitchFamily="34" charset="0"/>
                <a:ea typeface="字魂27号-布丁体" pitchFamily="2" charset="-122"/>
                <a:cs typeface="Segoe UI" panose="020B0502040204020203" pitchFamily="34" charset="0"/>
              </a:rPr>
              <a:t>ngón</a:t>
            </a:r>
            <a:r>
              <a:rPr kumimoji="1" lang="en-US" altLang="zh-CN" sz="4000" spc="-300" dirty="0" smtClean="0">
                <a:solidFill>
                  <a:schemeClr val="bg1"/>
                </a:solidFill>
                <a:latin typeface="Segoe UI" panose="020B0502040204020203" pitchFamily="34" charset="0"/>
                <a:ea typeface="字魂27号-布丁体" pitchFamily="2" charset="-122"/>
                <a:cs typeface="Segoe UI" panose="020B0502040204020203" pitchFamily="34" charset="0"/>
              </a:rPr>
              <a:t> </a:t>
            </a:r>
            <a:r>
              <a:rPr kumimoji="1" lang="en-US" altLang="zh-CN" sz="4000" spc="-300" dirty="0" err="1" smtClean="0">
                <a:solidFill>
                  <a:schemeClr val="bg1"/>
                </a:solidFill>
                <a:latin typeface="Segoe UI" panose="020B0502040204020203" pitchFamily="34" charset="0"/>
                <a:ea typeface="字魂27号-布丁体" pitchFamily="2" charset="-122"/>
                <a:cs typeface="Segoe UI" panose="020B0502040204020203" pitchFamily="34" charset="0"/>
              </a:rPr>
              <a:t>trên</a:t>
            </a:r>
            <a:r>
              <a:rPr kumimoji="1" lang="en-US" altLang="zh-CN" sz="4000" spc="-300" dirty="0" smtClean="0">
                <a:solidFill>
                  <a:schemeClr val="bg1"/>
                </a:solidFill>
                <a:latin typeface="Segoe UI" panose="020B0502040204020203" pitchFamily="34" charset="0"/>
                <a:ea typeface="字魂27号-布丁体" pitchFamily="2" charset="-122"/>
                <a:cs typeface="Segoe UI" panose="020B0502040204020203" pitchFamily="34" charset="0"/>
              </a:rPr>
              <a:t> </a:t>
            </a:r>
            <a:r>
              <a:rPr kumimoji="1" lang="en-US" altLang="zh-CN" sz="4000" spc="-300" dirty="0" err="1" smtClean="0">
                <a:solidFill>
                  <a:schemeClr val="bg1"/>
                </a:solidFill>
                <a:latin typeface="Segoe UI" panose="020B0502040204020203" pitchFamily="34" charset="0"/>
                <a:ea typeface="字魂27号-布丁体" pitchFamily="2" charset="-122"/>
                <a:cs typeface="Segoe UI" panose="020B0502040204020203" pitchFamily="34" charset="0"/>
              </a:rPr>
              <a:t>bàn</a:t>
            </a:r>
            <a:r>
              <a:rPr kumimoji="1" lang="en-US" altLang="zh-CN" sz="4000" spc="-300" dirty="0" smtClean="0">
                <a:solidFill>
                  <a:schemeClr val="bg1"/>
                </a:solidFill>
                <a:latin typeface="Segoe UI" panose="020B0502040204020203" pitchFamily="34" charset="0"/>
                <a:ea typeface="字魂27号-布丁体" pitchFamily="2" charset="-122"/>
                <a:cs typeface="Segoe UI" panose="020B0502040204020203" pitchFamily="34" charset="0"/>
              </a:rPr>
              <a:t> </a:t>
            </a:r>
            <a:r>
              <a:rPr kumimoji="1" lang="en-US" altLang="zh-CN" sz="4000" spc="-300" dirty="0" err="1" smtClean="0">
                <a:solidFill>
                  <a:schemeClr val="bg1"/>
                </a:solidFill>
                <a:latin typeface="Segoe UI" panose="020B0502040204020203" pitchFamily="34" charset="0"/>
                <a:ea typeface="字魂27号-布丁体" pitchFamily="2" charset="-122"/>
                <a:cs typeface="Segoe UI" panose="020B0502040204020203" pitchFamily="34" charset="0"/>
              </a:rPr>
              <a:t>phím</a:t>
            </a:r>
            <a:r>
              <a:rPr kumimoji="1" lang="en-US" altLang="zh-CN" sz="4000" spc="-300" dirty="0" smtClean="0">
                <a:solidFill>
                  <a:schemeClr val="bg1"/>
                </a:solidFill>
                <a:latin typeface="Segoe UI" panose="020B0502040204020203" pitchFamily="34" charset="0"/>
                <a:ea typeface="字魂27号-布丁体" pitchFamily="2" charset="-122"/>
                <a:cs typeface="Segoe UI" panose="020B0502040204020203" pitchFamily="34" charset="0"/>
              </a:rPr>
              <a:t> </a:t>
            </a:r>
            <a:r>
              <a:rPr kumimoji="1" lang="en-US" altLang="zh-CN" sz="4000" spc="-300" dirty="0" err="1" smtClean="0">
                <a:solidFill>
                  <a:schemeClr val="bg1"/>
                </a:solidFill>
                <a:latin typeface="Segoe UI" panose="020B0502040204020203" pitchFamily="34" charset="0"/>
                <a:ea typeface="字魂27号-布丁体" pitchFamily="2" charset="-122"/>
                <a:cs typeface="Segoe UI" panose="020B0502040204020203" pitchFamily="34" charset="0"/>
              </a:rPr>
              <a:t>chính</a:t>
            </a:r>
            <a:r>
              <a:rPr kumimoji="1" lang="en-US" altLang="zh-CN" sz="4000" spc="-300" dirty="0" smtClean="0">
                <a:solidFill>
                  <a:schemeClr val="bg1"/>
                </a:solidFill>
                <a:latin typeface="Segoe UI" panose="020B0502040204020203" pitchFamily="34" charset="0"/>
                <a:ea typeface="字魂27号-布丁体" pitchFamily="2" charset="-122"/>
                <a:cs typeface="Segoe UI" panose="020B0502040204020203" pitchFamily="34" charset="0"/>
              </a:rPr>
              <a:t> </a:t>
            </a:r>
            <a:r>
              <a:rPr kumimoji="1" lang="en-US" altLang="zh-CN" sz="4000" spc="-300" dirty="0" err="1" smtClean="0">
                <a:solidFill>
                  <a:schemeClr val="bg1"/>
                </a:solidFill>
                <a:latin typeface="Segoe UI" panose="020B0502040204020203" pitchFamily="34" charset="0"/>
                <a:ea typeface="字魂27号-布丁体" pitchFamily="2" charset="-122"/>
                <a:cs typeface="Segoe UI" panose="020B0502040204020203" pitchFamily="34" charset="0"/>
              </a:rPr>
              <a:t>xác</a:t>
            </a:r>
            <a:r>
              <a:rPr kumimoji="1" lang="en-US" altLang="zh-CN" sz="4000" spc="-300" dirty="0" smtClean="0">
                <a:solidFill>
                  <a:schemeClr val="bg1"/>
                </a:solidFill>
                <a:latin typeface="Segoe UI" panose="020B0502040204020203" pitchFamily="34" charset="0"/>
                <a:ea typeface="字魂27号-布丁体" pitchFamily="2" charset="-122"/>
                <a:cs typeface="Segoe UI" panose="020B0502040204020203" pitchFamily="34" charset="0"/>
              </a:rPr>
              <a:t> </a:t>
            </a:r>
            <a:r>
              <a:rPr kumimoji="1" lang="en-US" altLang="zh-CN" sz="4000" spc="-300" dirty="0" err="1" smtClean="0">
                <a:solidFill>
                  <a:schemeClr val="bg1"/>
                </a:solidFill>
                <a:latin typeface="Segoe UI" panose="020B0502040204020203" pitchFamily="34" charset="0"/>
                <a:ea typeface="字魂27号-布丁体" pitchFamily="2" charset="-122"/>
                <a:cs typeface="Segoe UI" panose="020B0502040204020203" pitchFamily="34" charset="0"/>
              </a:rPr>
              <a:t>và</a:t>
            </a:r>
            <a:r>
              <a:rPr kumimoji="1" lang="en-US" altLang="zh-CN" sz="4000" spc="-300" dirty="0" smtClean="0">
                <a:solidFill>
                  <a:schemeClr val="bg1"/>
                </a:solidFill>
                <a:latin typeface="Segoe UI" panose="020B0502040204020203" pitchFamily="34" charset="0"/>
                <a:ea typeface="字魂27号-布丁体" pitchFamily="2" charset="-122"/>
                <a:cs typeface="Segoe UI" panose="020B0502040204020203" pitchFamily="34" charset="0"/>
              </a:rPr>
              <a:t> </a:t>
            </a:r>
            <a:r>
              <a:rPr kumimoji="1" lang="en-US" altLang="zh-CN" sz="4000" spc="-300" dirty="0" err="1" smtClean="0">
                <a:solidFill>
                  <a:schemeClr val="bg1"/>
                </a:solidFill>
                <a:latin typeface="Segoe UI" panose="020B0502040204020203" pitchFamily="34" charset="0"/>
                <a:ea typeface="字魂27号-布丁体" pitchFamily="2" charset="-122"/>
                <a:cs typeface="Segoe UI" panose="020B0502040204020203" pitchFamily="34" charset="0"/>
              </a:rPr>
              <a:t>nhanh</a:t>
            </a:r>
            <a:r>
              <a:rPr kumimoji="1" lang="en-US" altLang="zh-CN" sz="4000" spc="-300" dirty="0" smtClean="0">
                <a:solidFill>
                  <a:schemeClr val="bg1"/>
                </a:solidFill>
                <a:latin typeface="Segoe UI" panose="020B0502040204020203" pitchFamily="34" charset="0"/>
                <a:ea typeface="字魂27号-布丁体" pitchFamily="2" charset="-122"/>
                <a:cs typeface="Segoe UI" panose="020B0502040204020203" pitchFamily="34" charset="0"/>
              </a:rPr>
              <a:t> </a:t>
            </a:r>
            <a:r>
              <a:rPr kumimoji="1" lang="en-US" altLang="zh-CN" sz="4000" spc="-300" dirty="0" err="1" smtClean="0">
                <a:solidFill>
                  <a:schemeClr val="bg1"/>
                </a:solidFill>
                <a:latin typeface="Segoe UI" panose="020B0502040204020203" pitchFamily="34" charset="0"/>
                <a:ea typeface="字魂27号-布丁体" pitchFamily="2" charset="-122"/>
                <a:cs typeface="Segoe UI" panose="020B0502040204020203" pitchFamily="34" charset="0"/>
              </a:rPr>
              <a:t>hơn</a:t>
            </a:r>
            <a:r>
              <a:rPr kumimoji="1" lang="en-US" altLang="zh-CN" sz="4000" spc="-300" dirty="0" smtClean="0">
                <a:solidFill>
                  <a:schemeClr val="bg1"/>
                </a:solidFill>
                <a:latin typeface="Segoe UI" panose="020B0502040204020203" pitchFamily="34" charset="0"/>
                <a:ea typeface="字魂27号-布丁体" pitchFamily="2" charset="-122"/>
                <a:cs typeface="Segoe UI" panose="020B0502040204020203" pitchFamily="34" charset="0"/>
              </a:rPr>
              <a:t>. </a:t>
            </a:r>
            <a:endParaRPr kumimoji="1" lang="zh-CN" altLang="en-US" sz="4000" b="0" i="0" u="none" strike="noStrike" kern="1200" cap="none" spc="-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egoe UI" panose="020B0502040204020203" pitchFamily="34" charset="0"/>
              <a:ea typeface="字魂27号-布丁体" pitchFamily="2" charset="-122"/>
              <a:cs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23953701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33"/>
            <a:ext cx="12192000" cy="6862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380153" y="399203"/>
            <a:ext cx="11425767" cy="6096000"/>
          </a:xfrm>
          <a:prstGeom prst="round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sp>
        <p:nvSpPr>
          <p:cNvPr id="16" name="文本框 1"/>
          <p:cNvSpPr txBox="1"/>
          <p:nvPr/>
        </p:nvSpPr>
        <p:spPr>
          <a:xfrm>
            <a:off x="1546193" y="3026258"/>
            <a:ext cx="106458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kumimoji="1" lang="en-US" altLang="zh-CN" sz="4000" b="0" i="0" u="none" strike="noStrike" kern="1200" cap="none" spc="-30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字魂27号-布丁体" pitchFamily="2" charset="-122"/>
                <a:cs typeface="Segoe UI" panose="020B0502040204020203" pitchFamily="34" charset="0"/>
              </a:rPr>
              <a:t>Em</a:t>
            </a:r>
            <a:r>
              <a:rPr kumimoji="1" lang="en-US" altLang="zh-CN" sz="4000" b="0" i="0" u="none" strike="noStrike" kern="1200" cap="none" spc="-3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字魂27号-布丁体" pitchFamily="2" charset="-122"/>
                <a:cs typeface="Segoe UI" panose="020B0502040204020203" pitchFamily="34" charset="0"/>
              </a:rPr>
              <a:t> </a:t>
            </a:r>
            <a:r>
              <a:rPr kumimoji="1" lang="en-US" altLang="zh-CN" sz="4000" b="0" i="0" u="none" strike="noStrike" kern="1200" cap="none" spc="-30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字魂27号-布丁体" pitchFamily="2" charset="-122"/>
                <a:cs typeface="Segoe UI" panose="020B0502040204020203" pitchFamily="34" charset="0"/>
              </a:rPr>
              <a:t>hãy</a:t>
            </a:r>
            <a:r>
              <a:rPr kumimoji="1" lang="en-US" altLang="zh-CN" sz="4000" b="0" i="0" u="none" strike="noStrike" kern="1200" cap="none" spc="-30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字魂27号-布丁体" pitchFamily="2" charset="-122"/>
                <a:cs typeface="Segoe UI" panose="020B0502040204020203" pitchFamily="34" charset="0"/>
              </a:rPr>
              <a:t> </a:t>
            </a:r>
            <a:r>
              <a:rPr kumimoji="1" lang="en-US" altLang="zh-CN" sz="4000" b="0" i="0" u="none" strike="noStrike" kern="1200" cap="none" spc="-300" normalizeH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字魂27号-布丁体" pitchFamily="2" charset="-122"/>
                <a:cs typeface="Segoe UI" panose="020B0502040204020203" pitchFamily="34" charset="0"/>
              </a:rPr>
              <a:t>khởi</a:t>
            </a:r>
            <a:r>
              <a:rPr kumimoji="1" lang="en-US" altLang="zh-CN" sz="4000" b="0" i="0" u="none" strike="noStrike" kern="1200" cap="none" spc="-30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字魂27号-布丁体" pitchFamily="2" charset="-122"/>
                <a:cs typeface="Segoe UI" panose="020B0502040204020203" pitchFamily="34" charset="0"/>
              </a:rPr>
              <a:t> </a:t>
            </a:r>
            <a:r>
              <a:rPr kumimoji="1" lang="en-US" altLang="zh-CN" sz="4000" b="0" i="0" u="none" strike="noStrike" kern="1200" cap="none" spc="-300" normalizeH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字魂27号-布丁体" pitchFamily="2" charset="-122"/>
                <a:cs typeface="Segoe UI" panose="020B0502040204020203" pitchFamily="34" charset="0"/>
              </a:rPr>
              <a:t>động</a:t>
            </a:r>
            <a:r>
              <a:rPr kumimoji="1" lang="en-US" altLang="zh-CN" sz="4000" b="0" i="0" u="none" strike="noStrike" kern="1200" cap="none" spc="-30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字魂27号-布丁体" pitchFamily="2" charset="-122"/>
                <a:cs typeface="Segoe UI" panose="020B0502040204020203" pitchFamily="34" charset="0"/>
              </a:rPr>
              <a:t> </a:t>
            </a:r>
            <a:r>
              <a:rPr kumimoji="1" lang="en-US" altLang="zh-CN" sz="4000" b="0" i="0" u="none" strike="noStrike" kern="1200" cap="none" spc="-300" normalizeH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字魂27号-布丁体" pitchFamily="2" charset="-122"/>
                <a:cs typeface="Segoe UI" panose="020B0502040204020203" pitchFamily="34" charset="0"/>
              </a:rPr>
              <a:t>phần</a:t>
            </a:r>
            <a:r>
              <a:rPr kumimoji="1" lang="en-US" altLang="zh-CN" sz="4000" b="0" i="0" u="none" strike="noStrike" kern="1200" cap="none" spc="-30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字魂27号-布丁体" pitchFamily="2" charset="-122"/>
                <a:cs typeface="Segoe UI" panose="020B0502040204020203" pitchFamily="34" charset="0"/>
              </a:rPr>
              <a:t> </a:t>
            </a:r>
            <a:r>
              <a:rPr kumimoji="1" lang="en-US" altLang="zh-CN" sz="4000" b="0" i="0" u="none" strike="noStrike" kern="1200" cap="none" spc="-300" normalizeH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字魂27号-布丁体" pitchFamily="2" charset="-122"/>
                <a:cs typeface="Segoe UI" panose="020B0502040204020203" pitchFamily="34" charset="0"/>
              </a:rPr>
              <a:t>mềm</a:t>
            </a:r>
            <a:r>
              <a:rPr kumimoji="1" lang="en-US" altLang="zh-CN" sz="4000" b="0" i="0" u="none" strike="noStrike" kern="1200" cap="none" spc="-30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字魂27号-布丁体" pitchFamily="2" charset="-122"/>
                <a:cs typeface="Segoe UI" panose="020B0502040204020203" pitchFamily="34" charset="0"/>
              </a:rPr>
              <a:t> </a:t>
            </a:r>
            <a:r>
              <a:rPr kumimoji="1" lang="en-US" altLang="zh-CN" sz="4000" b="0" i="0" u="none" strike="noStrike" kern="1200" cap="none" spc="-300" normalizeH="0" noProof="0" dirty="0" err="1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Segoe UI" panose="020B0502040204020203" pitchFamily="34" charset="0"/>
                <a:ea typeface="字魂27号-布丁体" pitchFamily="2" charset="-122"/>
                <a:cs typeface="Segoe UI" panose="020B0502040204020203" pitchFamily="34" charset="0"/>
              </a:rPr>
              <a:t>RapidTyping</a:t>
            </a:r>
            <a:r>
              <a:rPr kumimoji="1" lang="en-US" altLang="zh-CN" sz="4000" b="0" i="0" u="none" strike="noStrike" kern="1200" cap="none" spc="-30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字魂27号-布丁体" pitchFamily="2" charset="-122"/>
                <a:cs typeface="Segoe UI" panose="020B0502040204020203" pitchFamily="34" charset="0"/>
              </a:rPr>
              <a:t> </a:t>
            </a:r>
            <a:r>
              <a:rPr kumimoji="1" lang="en-US" altLang="zh-CN" sz="4000" b="0" i="0" u="none" strike="noStrike" kern="1200" cap="none" spc="-300" normalizeH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字魂27号-布丁体" pitchFamily="2" charset="-122"/>
                <a:cs typeface="Segoe UI" panose="020B0502040204020203" pitchFamily="34" charset="0"/>
              </a:rPr>
              <a:t>và</a:t>
            </a:r>
            <a:r>
              <a:rPr kumimoji="1" lang="en-US" altLang="zh-CN" sz="4000" b="0" i="0" u="none" strike="noStrike" kern="1200" cap="none" spc="-30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字魂27号-布丁体" pitchFamily="2" charset="-122"/>
                <a:cs typeface="Segoe UI" panose="020B0502040204020203" pitchFamily="34" charset="0"/>
              </a:rPr>
              <a:t> </a:t>
            </a:r>
            <a:r>
              <a:rPr lang="en-US" altLang="zh-CN" sz="40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chọn</a:t>
            </a:r>
            <a:r>
              <a:rPr lang="en-US" altLang="zh-CN" sz="4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40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bài</a:t>
            </a:r>
            <a:r>
              <a:rPr lang="en-US" altLang="zh-CN" sz="4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chọn</a:t>
            </a:r>
            <a:r>
              <a:rPr lang="en-US" sz="4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bài</a:t>
            </a:r>
            <a:r>
              <a:rPr lang="en-US" sz="4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học</a:t>
            </a:r>
            <a:r>
              <a:rPr lang="en-US" sz="4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luyện</a:t>
            </a:r>
            <a:r>
              <a:rPr lang="en-US" sz="4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gõ</a:t>
            </a:r>
            <a:r>
              <a:rPr lang="en-US" sz="4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hàng</a:t>
            </a:r>
            <a:r>
              <a:rPr lang="en-US" sz="4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phím</a:t>
            </a:r>
            <a:r>
              <a:rPr lang="en-US" sz="4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cơ</a:t>
            </a:r>
            <a:r>
              <a:rPr lang="en-US" sz="4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sở</a:t>
            </a:r>
            <a:endParaRPr lang="zh-CN" altLang="en-US" sz="4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756195" y="258977"/>
            <a:ext cx="3291051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63187153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33"/>
            <a:ext cx="12192000" cy="6862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380153" y="399203"/>
            <a:ext cx="11425767" cy="6096000"/>
          </a:xfrm>
          <a:prstGeom prst="round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380153" y="3081375"/>
            <a:ext cx="11496887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189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378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566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754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en-US" sz="3600" b="1" dirty="0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1. </a:t>
            </a:r>
            <a:r>
              <a:rPr lang="en-US" sz="3600" b="1" dirty="0" err="1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Hướng</a:t>
            </a:r>
            <a:r>
              <a:rPr lang="en-US" sz="3600" b="1" dirty="0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b="1" dirty="0" err="1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dẫn</a:t>
            </a:r>
            <a:r>
              <a:rPr lang="en-US" sz="3600" b="1" dirty="0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b="1" dirty="0" err="1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sử</a:t>
            </a:r>
            <a:r>
              <a:rPr lang="en-US" sz="3600" b="1" dirty="0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b="1" dirty="0" err="1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dụng</a:t>
            </a:r>
            <a:r>
              <a:rPr lang="en-US" sz="3600" b="1" dirty="0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b="1" dirty="0" err="1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phần</a:t>
            </a:r>
            <a:r>
              <a:rPr lang="en-US" sz="3600" b="1" dirty="0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b="1" dirty="0" err="1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mềm</a:t>
            </a:r>
            <a:r>
              <a:rPr lang="en-US" sz="3600" b="1" dirty="0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600" b="1" dirty="0" err="1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RapidTyping</a:t>
            </a:r>
            <a:endParaRPr lang="en-US" sz="3600" b="1" dirty="0">
              <a:solidFill>
                <a:srgbClr val="FFC000"/>
              </a:solidFill>
              <a:effectLst>
                <a:reflection blurRad="6350" stA="55000" endA="300" endPos="45500" dir="5400000" sy="-100000" algn="bl" rotWithShape="0"/>
              </a:effectLst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770061" y="605660"/>
            <a:ext cx="3639379" cy="1040260"/>
            <a:chOff x="710677" y="1295945"/>
            <a:chExt cx="4417800" cy="1672549"/>
          </a:xfrm>
        </p:grpSpPr>
        <p:pic>
          <p:nvPicPr>
            <p:cNvPr id="7" name="图片 14" descr="E:\素材\卡通\6970e793bb7ce116de58ea93653c0e2b.png6970e793bb7ce116de58ea93653c0e2b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>
            <a:xfrm flipH="1">
              <a:off x="710677" y="1295945"/>
              <a:ext cx="1727721" cy="1672549"/>
            </a:xfrm>
            <a:prstGeom prst="rect">
              <a:avLst/>
            </a:prstGeom>
          </p:spPr>
        </p:pic>
        <p:grpSp>
          <p:nvGrpSpPr>
            <p:cNvPr id="8" name="Group 7"/>
            <p:cNvGrpSpPr/>
            <p:nvPr/>
          </p:nvGrpSpPr>
          <p:grpSpPr>
            <a:xfrm>
              <a:off x="2105884" y="1329547"/>
              <a:ext cx="3022593" cy="1500747"/>
              <a:chOff x="1768341" y="1454275"/>
              <a:chExt cx="3301955" cy="1741509"/>
            </a:xfrm>
          </p:grpSpPr>
          <p:pic>
            <p:nvPicPr>
              <p:cNvPr id="9" name="图片 6" descr="E:\素材\卡通\6c15d9f7fcf645b55bbd0c997ed8f306.png6c15d9f7fcf645b55bbd0c997ed8f306"/>
              <p:cNvPicPr>
                <a:picLocks noChangeAspect="1"/>
              </p:cNvPicPr>
              <p:nvPr/>
            </p:nvPicPr>
            <p:blipFill rotWithShape="1">
              <a:blip r:embed="rId6" cstate="print"/>
              <a:srcRect t="5566"/>
              <a:stretch/>
            </p:blipFill>
            <p:spPr>
              <a:xfrm>
                <a:off x="1768341" y="1454275"/>
                <a:ext cx="3301955" cy="1741509"/>
              </a:xfrm>
              <a:prstGeom prst="rect">
                <a:avLst/>
              </a:prstGeom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1994139" y="2104980"/>
                <a:ext cx="2953389" cy="6779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 smtClean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KHÁM PHÁ</a:t>
                </a:r>
                <a:endParaRPr lang="en-US" sz="20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33469717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33"/>
            <a:ext cx="12192000" cy="6862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380153" y="399203"/>
            <a:ext cx="11425767" cy="6096000"/>
          </a:xfrm>
          <a:prstGeom prst="round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828" y="399203"/>
            <a:ext cx="1596816" cy="83775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123983" y="603928"/>
            <a:ext cx="845165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đôi</a:t>
            </a:r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8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Khám</a:t>
            </a:r>
            <a:r>
              <a:rPr lang="en-US" sz="28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</a:t>
            </a:r>
            <a:r>
              <a:rPr lang="en-US" sz="28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8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sz="28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8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sz="28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8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SGK (</a:t>
            </a:r>
            <a:r>
              <a:rPr lang="en-US" sz="28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28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– </a:t>
            </a:r>
            <a:r>
              <a:rPr lang="en-US" sz="28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8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52, 53) </a:t>
            </a:r>
            <a:r>
              <a:rPr lang="en-US" sz="28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28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28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1400" i="1" dirty="0">
              <a:solidFill>
                <a:schemeClr val="bg1"/>
              </a:solidFill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 bwMode="auto">
          <a:xfrm>
            <a:off x="3438814" y="2557866"/>
            <a:ext cx="8180531" cy="2323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189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378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566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754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fontAlgn="auto" hangingPunct="1">
              <a:spcAft>
                <a:spcPts val="0"/>
              </a:spcAft>
              <a:defRPr/>
            </a:pPr>
            <a:r>
              <a:rPr lang="en-US" sz="2800" b="1" dirty="0" err="1" smtClean="0">
                <a:solidFill>
                  <a:srgbClr val="FFC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Câu</a:t>
            </a:r>
            <a:r>
              <a:rPr lang="en-US" sz="2800" b="1" dirty="0" smtClean="0">
                <a:solidFill>
                  <a:srgbClr val="FFC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1: 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Theo </a:t>
            </a:r>
            <a:r>
              <a:rPr lang="en-US" sz="2800" b="1" dirty="0" err="1" smtClean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em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, </a:t>
            </a: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5 </a:t>
            </a:r>
            <a:r>
              <a:rPr lang="en-US" sz="2800" b="1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khóa</a:t>
            </a: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học</a:t>
            </a: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tương</a:t>
            </a: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ứng</a:t>
            </a: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với</a:t>
            </a: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5 </a:t>
            </a:r>
            <a:r>
              <a:rPr lang="en-US" sz="2800" b="1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mức</a:t>
            </a: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từ</a:t>
            </a: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dễ</a:t>
            </a: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đến</a:t>
            </a: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khó</a:t>
            </a: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là</a:t>
            </a: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gì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?</a:t>
            </a:r>
          </a:p>
          <a:p>
            <a:pPr algn="just" eaLnBrk="1" fontAlgn="auto" hangingPunct="1">
              <a:spcAft>
                <a:spcPts val="0"/>
              </a:spcAft>
              <a:defRPr/>
            </a:pPr>
            <a:r>
              <a:rPr lang="en-US" sz="2800" b="1" dirty="0" err="1" smtClean="0">
                <a:solidFill>
                  <a:srgbClr val="FFC0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Câu</a:t>
            </a:r>
            <a:r>
              <a:rPr lang="en-US" sz="2800" b="1" dirty="0" smtClean="0">
                <a:solidFill>
                  <a:srgbClr val="FFC0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2: </a:t>
            </a:r>
            <a:r>
              <a:rPr lang="en-US" sz="2800" b="1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Phần</a:t>
            </a: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mềm</a:t>
            </a: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cung</a:t>
            </a: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cấp</a:t>
            </a: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các</a:t>
            </a: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bài</a:t>
            </a: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học</a:t>
            </a: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nào</a:t>
            </a: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?</a:t>
            </a:r>
            <a:endParaRPr lang="en-US" sz="2800" b="1" dirty="0" smtClean="0">
              <a:solidFill>
                <a:schemeClr val="bg1"/>
              </a:solidFill>
              <a:effectLst/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15" name="pc_keyboard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487363" y="3889595"/>
            <a:ext cx="487363" cy="487363"/>
          </a:xfrm>
          <a:prstGeom prst="rect">
            <a:avLst/>
          </a:prstGeom>
        </p:spPr>
      </p:pic>
      <p:pic>
        <p:nvPicPr>
          <p:cNvPr id="16" name="Tiếng đồng hồ chạy tick tock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663575" y="5742224"/>
            <a:ext cx="487363" cy="487363"/>
          </a:xfrm>
          <a:prstGeom prst="rect">
            <a:avLst/>
          </a:prstGeom>
        </p:spPr>
      </p:pic>
      <p:pic>
        <p:nvPicPr>
          <p:cNvPr id="17" name="audio7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526940" y="4805000"/>
            <a:ext cx="487363" cy="487363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6467474" y="6048612"/>
            <a:ext cx="4306297" cy="152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6467475" y="6058137"/>
            <a:ext cx="4306297" cy="1524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Tiếng đồng hồ chạy tick tock (mp3cut.net)">
            <a:hlinkClick r:id=""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503671" y="3357373"/>
            <a:ext cx="487363" cy="487363"/>
          </a:xfrm>
          <a:prstGeom prst="rect">
            <a:avLst/>
          </a:prstGeom>
        </p:spPr>
      </p:pic>
      <p:pic>
        <p:nvPicPr>
          <p:cNvPr id="21" name="tieng dong ho 1p">
            <a:hlinkClick r:id="" action="ppaction://media"/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495517" y="2817608"/>
            <a:ext cx="487363" cy="48736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23928" y="2193648"/>
            <a:ext cx="2767803" cy="329529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82681737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499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60023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2" dur="60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600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100"/>
                            </p:stCondLst>
                            <p:childTnLst>
                              <p:par>
                                <p:cTn id="3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3552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38" repeatCount="20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11" grpId="0"/>
      <p:bldP spid="13" grpId="0"/>
      <p:bldP spid="18" grpId="0" animBg="1"/>
      <p:bldP spid="19" grpId="0" animBg="1"/>
      <p:bldP spid="1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33"/>
            <a:ext cx="12192000" cy="6862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380153" y="399203"/>
            <a:ext cx="11425767" cy="6096000"/>
          </a:xfrm>
          <a:prstGeom prst="round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1815" y="1236953"/>
            <a:ext cx="2401835" cy="372606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35709" y="3509818"/>
            <a:ext cx="1828800" cy="563418"/>
          </a:xfrm>
          <a:prstGeom prst="rect">
            <a:avLst/>
          </a:prstGeom>
          <a:solidFill>
            <a:srgbClr val="255D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CHIA SẺ KẾT QUẢ</a:t>
            </a:r>
            <a:endParaRPr lang="en-US" dirty="0"/>
          </a:p>
        </p:txBody>
      </p:sp>
      <p:sp>
        <p:nvSpPr>
          <p:cNvPr id="9" name="Title 1"/>
          <p:cNvSpPr txBox="1">
            <a:spLocks/>
          </p:cNvSpPr>
          <p:nvPr/>
        </p:nvSpPr>
        <p:spPr bwMode="auto">
          <a:xfrm>
            <a:off x="3438814" y="517236"/>
            <a:ext cx="8180531" cy="6049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189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378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566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754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fontAlgn="auto" hangingPunct="1"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  5 </a:t>
            </a:r>
            <a:r>
              <a:rPr lang="en-US" sz="2800" b="1" dirty="0" err="1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khóa</a:t>
            </a:r>
            <a:r>
              <a:rPr lang="en-US" sz="2800" b="1" dirty="0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học</a:t>
            </a:r>
            <a:r>
              <a:rPr lang="en-US" sz="2800" b="1" dirty="0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tương</a:t>
            </a:r>
            <a:r>
              <a:rPr lang="en-US" sz="2800" b="1" dirty="0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ứng</a:t>
            </a:r>
            <a:r>
              <a:rPr lang="en-US" sz="2800" b="1" dirty="0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với</a:t>
            </a:r>
            <a:r>
              <a:rPr lang="en-US" sz="2800" b="1" dirty="0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5 </a:t>
            </a:r>
            <a:r>
              <a:rPr lang="en-US" sz="2800" b="1" dirty="0" err="1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mức</a:t>
            </a:r>
            <a:r>
              <a:rPr lang="en-US" sz="2800" b="1" dirty="0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từ</a:t>
            </a:r>
            <a:r>
              <a:rPr lang="en-US" sz="2800" b="1" dirty="0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dễ</a:t>
            </a:r>
            <a:r>
              <a:rPr lang="en-US" sz="2800" b="1" dirty="0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đến</a:t>
            </a:r>
            <a:r>
              <a:rPr lang="en-US" sz="2800" b="1" dirty="0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khó</a:t>
            </a:r>
            <a:r>
              <a:rPr lang="en-US" sz="2800" b="1" dirty="0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là</a:t>
            </a:r>
            <a:r>
              <a:rPr lang="en-US" sz="2800" b="1" dirty="0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:</a:t>
            </a:r>
          </a:p>
          <a:p>
            <a:pPr marL="457200" indent="-457200" algn="just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EN 1. Introduction </a:t>
            </a:r>
          </a:p>
          <a:p>
            <a:pPr marL="457200" indent="-457200" algn="just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EN 2. Beginner</a:t>
            </a:r>
          </a:p>
          <a:p>
            <a:pPr marL="457200" indent="-457200" algn="just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EN 3. Experienced</a:t>
            </a:r>
          </a:p>
          <a:p>
            <a:pPr marL="457200" indent="-457200" algn="just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EN 4. Advanced</a:t>
            </a:r>
          </a:p>
          <a:p>
            <a:pPr marL="457200" indent="-457200" algn="just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EN 5. Testing</a:t>
            </a:r>
            <a:endParaRPr lang="en-US" sz="2800" b="1" dirty="0" smtClean="0">
              <a:solidFill>
                <a:schemeClr val="bg1"/>
              </a:solidFill>
              <a:effectLst/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3173326" y="2364509"/>
            <a:ext cx="530975" cy="295564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96422801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33"/>
            <a:ext cx="12192000" cy="6862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380153" y="399203"/>
            <a:ext cx="11425767" cy="6096000"/>
          </a:xfrm>
          <a:prstGeom prst="round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1815" y="1236953"/>
            <a:ext cx="2401835" cy="372606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35709" y="3509818"/>
            <a:ext cx="1828800" cy="563418"/>
          </a:xfrm>
          <a:prstGeom prst="rect">
            <a:avLst/>
          </a:prstGeom>
          <a:solidFill>
            <a:srgbClr val="255D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CHIA SẺ KẾT QUẢ</a:t>
            </a:r>
            <a:endParaRPr lang="en-US" dirty="0"/>
          </a:p>
        </p:txBody>
      </p:sp>
      <p:sp>
        <p:nvSpPr>
          <p:cNvPr id="9" name="Title 1"/>
          <p:cNvSpPr txBox="1">
            <a:spLocks/>
          </p:cNvSpPr>
          <p:nvPr/>
        </p:nvSpPr>
        <p:spPr bwMode="auto">
          <a:xfrm>
            <a:off x="3411105" y="1731818"/>
            <a:ext cx="8180531" cy="355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189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378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566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754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fontAlgn="auto" hangingPunct="1"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  </a:t>
            </a:r>
            <a:r>
              <a:rPr lang="en-US" sz="2800" b="1" dirty="0" err="1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Phần</a:t>
            </a:r>
            <a:r>
              <a:rPr lang="en-US" sz="2800" b="1" dirty="0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mềm</a:t>
            </a:r>
            <a:r>
              <a:rPr lang="en-US" sz="2800" b="1" dirty="0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cung</a:t>
            </a:r>
            <a:r>
              <a:rPr lang="en-US" sz="2800" b="1" dirty="0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cấp</a:t>
            </a:r>
            <a:r>
              <a:rPr lang="en-US" sz="2800" b="1" dirty="0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các</a:t>
            </a:r>
            <a:r>
              <a:rPr lang="en-US" sz="2800" b="1" dirty="0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bài</a:t>
            </a:r>
            <a:r>
              <a:rPr lang="en-US" sz="2800" b="1" dirty="0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học</a:t>
            </a:r>
            <a:r>
              <a:rPr lang="en-US" sz="2800" b="1" dirty="0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sau</a:t>
            </a:r>
            <a:r>
              <a:rPr lang="en-US" sz="2800" b="1" dirty="0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: </a:t>
            </a:r>
          </a:p>
          <a:p>
            <a:pPr marL="514350" indent="-514350" algn="just" eaLnBrk="1" fontAlgn="auto" hangingPunct="1">
              <a:spcAft>
                <a:spcPts val="0"/>
              </a:spcAft>
              <a:buAutoNum type="arabicPeriod"/>
              <a:defRPr/>
            </a:pPr>
            <a:r>
              <a:rPr lang="en-US" sz="2800" b="1" dirty="0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Basic: </a:t>
            </a:r>
            <a:r>
              <a:rPr lang="en-US" sz="2800" b="1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Luyện</a:t>
            </a: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gõ</a:t>
            </a: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các</a:t>
            </a: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phím</a:t>
            </a: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trên</a:t>
            </a: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hàng</a:t>
            </a: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phím</a:t>
            </a: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cơ</a:t>
            </a: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sở</a:t>
            </a: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, </a:t>
            </a:r>
            <a:r>
              <a:rPr lang="en-US" sz="2800" b="1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hàng</a:t>
            </a: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phím</a:t>
            </a: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trên</a:t>
            </a: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, hang </a:t>
            </a:r>
            <a:r>
              <a:rPr lang="en-US" sz="2800" b="1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phím</a:t>
            </a: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dưới</a:t>
            </a: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.</a:t>
            </a:r>
          </a:p>
          <a:p>
            <a:pPr marL="514350" indent="-514350" algn="just" eaLnBrk="1" fontAlgn="auto" hangingPunct="1">
              <a:spcAft>
                <a:spcPts val="0"/>
              </a:spcAft>
              <a:buAutoNum type="arabicPeriod"/>
              <a:defRPr/>
            </a:pPr>
            <a:r>
              <a:rPr lang="en-US" sz="2800" b="1" dirty="0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Shift keys: </a:t>
            </a:r>
            <a:r>
              <a:rPr lang="en-US" sz="2800" b="1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Luyện</a:t>
            </a: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gõ</a:t>
            </a: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chữ</a:t>
            </a: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hoa</a:t>
            </a: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, </a:t>
            </a:r>
            <a:r>
              <a:rPr lang="en-US" sz="2800" b="1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các</a:t>
            </a: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kí</a:t>
            </a: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tự</a:t>
            </a: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với</a:t>
            </a: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phím</a:t>
            </a: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Shift.</a:t>
            </a:r>
          </a:p>
          <a:p>
            <a:pPr marL="514350" indent="-514350" algn="just" eaLnBrk="1" fontAlgn="auto" hangingPunct="1">
              <a:spcAft>
                <a:spcPts val="0"/>
              </a:spcAft>
              <a:buAutoNum type="arabicPeriod"/>
              <a:defRPr/>
            </a:pPr>
            <a:r>
              <a:rPr lang="en-US" sz="2800" b="1" dirty="0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Digit keys: </a:t>
            </a:r>
            <a:r>
              <a:rPr lang="en-US" sz="2800" b="1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Luyện</a:t>
            </a: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gõ</a:t>
            </a: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các</a:t>
            </a: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phím</a:t>
            </a: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trên</a:t>
            </a: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hàng</a:t>
            </a: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phím</a:t>
            </a: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số</a:t>
            </a:r>
            <a:r>
              <a:rPr lang="en-US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  <a:endParaRPr lang="en-US" sz="2800" b="1" dirty="0" smtClean="0">
              <a:solidFill>
                <a:schemeClr val="bg1"/>
              </a:solidFill>
              <a:effectLst/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3145617" y="2290619"/>
            <a:ext cx="530975" cy="314036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8256934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33"/>
            <a:ext cx="12192000" cy="6862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380153" y="399203"/>
            <a:ext cx="11425767" cy="6096000"/>
          </a:xfrm>
          <a:prstGeom prst="round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sp>
        <p:nvSpPr>
          <p:cNvPr id="9" name="Title 1"/>
          <p:cNvSpPr txBox="1">
            <a:spLocks/>
          </p:cNvSpPr>
          <p:nvPr/>
        </p:nvSpPr>
        <p:spPr bwMode="auto">
          <a:xfrm>
            <a:off x="3248737" y="2350653"/>
            <a:ext cx="8180531" cy="1958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189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378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566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754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solidFill>
                  <a:srgbClr val="FFFF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QUAN SÁT THAO TÁC CỦA GIÁO VIÊN</a:t>
            </a:r>
            <a:endParaRPr lang="en-US" sz="3600" b="1" dirty="0" smtClean="0">
              <a:solidFill>
                <a:schemeClr val="bg1"/>
              </a:solidFill>
              <a:effectLst/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2717762" y="3117272"/>
            <a:ext cx="530975" cy="424873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05445588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LAYER_LAYOUT_TYPE" val="Full"/>
  <p:tag name="ISPRING_CUSTOM_TIMING_USED" val="1"/>
  <p:tag name="GENSWF_SLIDE_UID" val="{0781F3BC-5C31-4428-86A8-1385CF95E969}:488"/>
  <p:tag name="GENSWF_ADVANCE_TIME" val="9.729"/>
  <p:tag name="TIMING" val="|0.865|0.749"/>
  <p:tag name="ISPRING_SLIDE_ID_2" val="{2B1C5C0B-CD0A-47E7-B81D-1BE3BA5D6FD5}"/>
  <p:tag name="GENSWF_SLIDE_TITLE" val="Hoạt động mở đầu - Giới thiệu bài gảng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LAYER_LAYOUT_TYPE" val="Full"/>
  <p:tag name="ISPRING_CUSTOM_TIMING_USED" val="1"/>
  <p:tag name="GENSWF_SLIDE_UID" val="{0781F3BC-5C31-4428-86A8-1385CF95E969}:488"/>
  <p:tag name="GENSWF_ADVANCE_TIME" val="9.729"/>
  <p:tag name="TIMING" val="|0.865|0.749"/>
  <p:tag name="ISPRING_SLIDE_ID_2" val="{2B1C5C0B-CD0A-47E7-B81D-1BE3BA5D6FD5}"/>
  <p:tag name="GENSWF_SLIDE_TITLE" val="Hoạt động mở đầu - Giới thiệu bài gảng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LAYER_LAYOUT_TYPE" val="Full"/>
  <p:tag name="ISPRING_CUSTOM_TIMING_USED" val="1"/>
  <p:tag name="GENSWF_SLIDE_UID" val="{0781F3BC-5C31-4428-86A8-1385CF95E969}:488"/>
  <p:tag name="GENSWF_ADVANCE_TIME" val="9.729"/>
  <p:tag name="TIMING" val="|0.865|0.749"/>
  <p:tag name="ISPRING_SLIDE_ID_2" val="{2B1C5C0B-CD0A-47E7-B81D-1BE3BA5D6FD5}"/>
  <p:tag name="GENSWF_SLIDE_TITLE" val="Hoạt động mở đầu - Giới thiệu bài gảng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LAYER_LAYOUT_TYPE" val="Full"/>
  <p:tag name="ISPRING_CUSTOM_TIMING_USED" val="1"/>
  <p:tag name="GENSWF_SLIDE_UID" val="{0781F3BC-5C31-4428-86A8-1385CF95E969}:488"/>
  <p:tag name="GENSWF_ADVANCE_TIME" val="9.729"/>
  <p:tag name="TIMING" val="|0.865|0.749"/>
  <p:tag name="ISPRING_SLIDE_ID_2" val="{2B1C5C0B-CD0A-47E7-B81D-1BE3BA5D6FD5}"/>
  <p:tag name="GENSWF_SLIDE_TITLE" val="Hoạt động mở đầu - Giới thiệu bài gảng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LAYER_LAYOUT_TYPE" val="Full"/>
  <p:tag name="ISPRING_CUSTOM_TIMING_USED" val="1"/>
  <p:tag name="GENSWF_SLIDE_UID" val="{0781F3BC-5C31-4428-86A8-1385CF95E969}:488"/>
  <p:tag name="GENSWF_ADVANCE_TIME" val="9.729"/>
  <p:tag name="TIMING" val="|0.865|0.749"/>
  <p:tag name="ISPRING_SLIDE_ID_2" val="{2B1C5C0B-CD0A-47E7-B81D-1BE3BA5D6FD5}"/>
  <p:tag name="GENSWF_SLIDE_TITLE" val="Hoạt động mở đầu - Giới thiệu bài gảng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LAYER_LAYOUT_TYPE" val="Full"/>
  <p:tag name="ISPRING_CUSTOM_TIMING_USED" val="1"/>
  <p:tag name="GENSWF_SLIDE_UID" val="{0781F3BC-5C31-4428-86A8-1385CF95E969}:488"/>
  <p:tag name="GENSWF_ADVANCE_TIME" val="9.729"/>
  <p:tag name="TIMING" val="|0.865|0.749"/>
  <p:tag name="ISPRING_SLIDE_ID_2" val="{2B1C5C0B-CD0A-47E7-B81D-1BE3BA5D6FD5}"/>
  <p:tag name="GENSWF_SLIDE_TITLE" val="Hoạt động mở đầu - Giới thiệu bài gảng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LAYER_LAYOUT_TYPE" val="Full"/>
  <p:tag name="ISPRING_CUSTOM_TIMING_USED" val="1"/>
  <p:tag name="GENSWF_SLIDE_UID" val="{0781F3BC-5C31-4428-86A8-1385CF95E969}:488"/>
  <p:tag name="GENSWF_ADVANCE_TIME" val="9.729"/>
  <p:tag name="TIMING" val="|0.865|0.749"/>
  <p:tag name="ISPRING_SLIDE_ID_2" val="{2B1C5C0B-CD0A-47E7-B81D-1BE3BA5D6FD5}"/>
  <p:tag name="GENSWF_SLIDE_TITLE" val="Hoạt động mở đầu - Giới thiệu bài gảng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LAYER_LAYOUT_TYPE" val="Full"/>
  <p:tag name="ISPRING_CUSTOM_TIMING_USED" val="1"/>
  <p:tag name="GENSWF_SLIDE_UID" val="{0781F3BC-5C31-4428-86A8-1385CF95E969}:488"/>
  <p:tag name="GENSWF_ADVANCE_TIME" val="9.729"/>
  <p:tag name="TIMING" val="|0.865|0.749"/>
  <p:tag name="ISPRING_SLIDE_ID_2" val="{2B1C5C0B-CD0A-47E7-B81D-1BE3BA5D6FD5}"/>
  <p:tag name="GENSWF_SLIDE_TITLE" val="Hoạt động mở đầu - Giới thiệu bài gảng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LAYER_LAYOUT_TYPE" val="Full"/>
  <p:tag name="ISPRING_CUSTOM_TIMING_USED" val="1"/>
  <p:tag name="GENSWF_SLIDE_UID" val="{0781F3BC-5C31-4428-86A8-1385CF95E969}:488"/>
  <p:tag name="GENSWF_ADVANCE_TIME" val="9.729"/>
  <p:tag name="TIMING" val="|0.865|0.749"/>
  <p:tag name="ISPRING_SLIDE_ID_2" val="{2B1C5C0B-CD0A-47E7-B81D-1BE3BA5D6FD5}"/>
  <p:tag name="GENSWF_SLIDE_TITLE" val="Hoạt động mở đầu - Giới thiệu bài gảng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LAYER_LAYOUT_TYPE" val="Full"/>
  <p:tag name="ISPRING_CUSTOM_TIMING_USED" val="1"/>
  <p:tag name="GENSWF_SLIDE_UID" val="{0781F3BC-5C31-4428-86A8-1385CF95E969}:488"/>
  <p:tag name="GENSWF_ADVANCE_TIME" val="9.729"/>
  <p:tag name="TIMING" val="|0.865|0.749"/>
  <p:tag name="ISPRING_SLIDE_ID_2" val="{2B1C5C0B-CD0A-47E7-B81D-1BE3BA5D6FD5}"/>
  <p:tag name="GENSWF_SLIDE_TITLE" val="Hoạt động mở đầu - Giới thiệu bài gảng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LAYER_LAYOUT_TYPE" val="Full"/>
  <p:tag name="ISPRING_CUSTOM_TIMING_USED" val="1"/>
  <p:tag name="GENSWF_SLIDE_UID" val="{0781F3BC-5C31-4428-86A8-1385CF95E969}:488"/>
  <p:tag name="GENSWF_ADVANCE_TIME" val="9.729"/>
  <p:tag name="TIMING" val="|0.865|0.749"/>
  <p:tag name="ISPRING_SLIDE_ID_2" val="{2B1C5C0B-CD0A-47E7-B81D-1BE3BA5D6FD5}"/>
  <p:tag name="GENSWF_SLIDE_TITLE" val="Hoạt động mở đầu - Giới thiệu bài gản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LAYER_LAYOUT_TYPE" val="Full"/>
  <p:tag name="ISPRING_CUSTOM_TIMING_USED" val="1"/>
  <p:tag name="GENSWF_SLIDE_UID" val="{0781F3BC-5C31-4428-86A8-1385CF95E969}:488"/>
  <p:tag name="GENSWF_ADVANCE_TIME" val="9.729"/>
  <p:tag name="TIMING" val="|0.865|0.749"/>
  <p:tag name="ISPRING_SLIDE_ID_2" val="{2B1C5C0B-CD0A-47E7-B81D-1BE3BA5D6FD5}"/>
  <p:tag name="GENSWF_SLIDE_TITLE" val="Hoạt động mở đầu - Giới thiệu bài gảng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LAYER_LAYOUT_TYPE" val="Full"/>
  <p:tag name="ISPRING_CUSTOM_TIMING_USED" val="1"/>
  <p:tag name="GENSWF_SLIDE_UID" val="{0781F3BC-5C31-4428-86A8-1385CF95E969}:488"/>
  <p:tag name="GENSWF_ADVANCE_TIME" val="9.729"/>
  <p:tag name="TIMING" val="|0.865|0.749"/>
  <p:tag name="ISPRING_SLIDE_ID_2" val="{2B1C5C0B-CD0A-47E7-B81D-1BE3BA5D6FD5}"/>
  <p:tag name="GENSWF_SLIDE_TITLE" val="Hoạt động mở đầu - Giới thiệu bài gản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LAYER_LAYOUT_TYPE" val="Full"/>
  <p:tag name="ISPRING_CUSTOM_TIMING_USED" val="1"/>
  <p:tag name="GENSWF_SLIDE_UID" val="{0781F3BC-5C31-4428-86A8-1385CF95E969}:488"/>
  <p:tag name="GENSWF_ADVANCE_TIME" val="9.729"/>
  <p:tag name="TIMING" val="|0.865|0.749"/>
  <p:tag name="ISPRING_SLIDE_ID_2" val="{2B1C5C0B-CD0A-47E7-B81D-1BE3BA5D6FD5}"/>
  <p:tag name="GENSWF_SLIDE_TITLE" val="Hoạt động mở đầu - Giới thiệu bài gản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LAYER_LAYOUT_TYPE" val="Full"/>
  <p:tag name="ISPRING_CUSTOM_TIMING_USED" val="1"/>
  <p:tag name="GENSWF_SLIDE_UID" val="{0781F3BC-5C31-4428-86A8-1385CF95E969}:488"/>
  <p:tag name="GENSWF_ADVANCE_TIME" val="9.729"/>
  <p:tag name="TIMING" val="|0.865|0.749"/>
  <p:tag name="ISPRING_SLIDE_ID_2" val="{2B1C5C0B-CD0A-47E7-B81D-1BE3BA5D6FD5}"/>
  <p:tag name="GENSWF_SLIDE_TITLE" val="Hoạt động mở đầu - Giới thiệu bài gảng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LAYER_LAYOUT_TYPE" val="Full"/>
  <p:tag name="ISPRING_CUSTOM_TIMING_USED" val="1"/>
  <p:tag name="GENSWF_SLIDE_UID" val="{0781F3BC-5C31-4428-86A8-1385CF95E969}:488"/>
  <p:tag name="GENSWF_ADVANCE_TIME" val="9.729"/>
  <p:tag name="TIMING" val="|0.865|0.749"/>
  <p:tag name="ISPRING_SLIDE_ID_2" val="{2B1C5C0B-CD0A-47E7-B81D-1BE3BA5D6FD5}"/>
  <p:tag name="GENSWF_SLIDE_TITLE" val="Hoạt động mở đầu - Giới thiệu bài gản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LAYER_LAYOUT_TYPE" val="Full"/>
  <p:tag name="ISPRING_CUSTOM_TIMING_USED" val="1"/>
  <p:tag name="GENSWF_SLIDE_UID" val="{0781F3BC-5C31-4428-86A8-1385CF95E969}:488"/>
  <p:tag name="GENSWF_ADVANCE_TIME" val="9.729"/>
  <p:tag name="TIMING" val="|0.865|0.749"/>
  <p:tag name="ISPRING_SLIDE_ID_2" val="{2B1C5C0B-CD0A-47E7-B81D-1BE3BA5D6FD5}"/>
  <p:tag name="GENSWF_SLIDE_TITLE" val="Hoạt động mở đầu - Giới thiệu bài gảng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LAYER_LAYOUT_TYPE" val="Full"/>
  <p:tag name="ISPRING_CUSTOM_TIMING_USED" val="1"/>
  <p:tag name="GENSWF_SLIDE_UID" val="{0781F3BC-5C31-4428-86A8-1385CF95E969}:488"/>
  <p:tag name="GENSWF_ADVANCE_TIME" val="9.729"/>
  <p:tag name="TIMING" val="|0.865|0.749"/>
  <p:tag name="ISPRING_SLIDE_ID_2" val="{2B1C5C0B-CD0A-47E7-B81D-1BE3BA5D6FD5}"/>
  <p:tag name="GENSWF_SLIDE_TITLE" val="Hoạt động mở đầu - Giới thiệu bài gản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LAYER_LAYOUT_TYPE" val="Full"/>
  <p:tag name="ISPRING_CUSTOM_TIMING_USED" val="1"/>
  <p:tag name="GENSWF_SLIDE_UID" val="{0781F3BC-5C31-4428-86A8-1385CF95E969}:488"/>
  <p:tag name="GENSWF_ADVANCE_TIME" val="9.729"/>
  <p:tag name="TIMING" val="|0.865|0.749"/>
  <p:tag name="ISPRING_SLIDE_ID_2" val="{2B1C5C0B-CD0A-47E7-B81D-1BE3BA5D6FD5}"/>
  <p:tag name="GENSWF_SLIDE_TITLE" val="Hoạt động mở đầu - Giới thiệu bài gản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LAYER_LAYOUT_TYPE" val="Full"/>
  <p:tag name="ISPRING_CUSTOM_TIMING_USED" val="1"/>
  <p:tag name="GENSWF_SLIDE_UID" val="{0781F3BC-5C31-4428-86A8-1385CF95E969}:488"/>
  <p:tag name="GENSWF_ADVANCE_TIME" val="9.729"/>
  <p:tag name="TIMING" val="|0.865|0.749"/>
  <p:tag name="ISPRING_SLIDE_ID_2" val="{2B1C5C0B-CD0A-47E7-B81D-1BE3BA5D6FD5}"/>
  <p:tag name="GENSWF_SLIDE_TITLE" val="Hoạt động mở đầu - Giới thiệu bài gảng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8_Thiết kế Tùy chỉnh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469</Words>
  <Application>Microsoft Office PowerPoint</Application>
  <PresentationFormat>Widescreen</PresentationFormat>
  <Paragraphs>67</Paragraphs>
  <Slides>20</Slides>
  <Notes>20</Notes>
  <HiddenSlides>0</HiddenSlides>
  <MMClips>6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20</vt:i4>
      </vt:variant>
    </vt:vector>
  </HeadingPairs>
  <TitlesOfParts>
    <vt:vector size="35" baseType="lpstr">
      <vt:lpstr>Calibri Light</vt:lpstr>
      <vt:lpstr>Calibri</vt:lpstr>
      <vt:lpstr>Segoe UI Light</vt:lpstr>
      <vt:lpstr>Segoe UI</vt:lpstr>
      <vt:lpstr>等线</vt:lpstr>
      <vt:lpstr>Open Sans ExtraBold</vt:lpstr>
      <vt:lpstr>Times New Roman</vt:lpstr>
      <vt:lpstr>VNI-Times</vt:lpstr>
      <vt:lpstr>Adobe Garamond Pro Bold</vt:lpstr>
      <vt:lpstr>Arial</vt:lpstr>
      <vt:lpstr>字魂27号-布丁体</vt:lpstr>
      <vt:lpstr>Custom Design</vt:lpstr>
      <vt:lpstr>8_Thiết kế Tùy chỉnh</vt:lpstr>
      <vt:lpstr>2_Office Theme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2021-08-01T15:29:39Z</dcterms:created>
  <dcterms:modified xsi:type="dcterms:W3CDTF">2023-07-19T15:29:27Z</dcterms:modified>
</cp:coreProperties>
</file>