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>
        <p:scale>
          <a:sx n="50" d="100"/>
          <a:sy n="50" d="100"/>
        </p:scale>
        <p:origin x="-828" y="-246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767969" y="3870960"/>
            <a:ext cx="660835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Giang</a:t>
            </a:r>
            <a:r>
              <a:rPr lang="nl-NL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nl-NL" sz="4000" dirty="0"/>
              <a:t> </a:t>
            </a:r>
            <a:r>
              <a:rPr lang="nl-NL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 loại cây tre</a:t>
            </a:r>
            <a:r>
              <a:rPr lang="nl-NL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nl-NL" sz="3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nứa</a:t>
            </a:r>
            <a:r>
              <a:rPr lang="nl-NL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thân dẻo, dùng để đan lát hoặc làm lạt buộc.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3756819" y="42893"/>
            <a:ext cx="8763000" cy="1599885"/>
            <a:chOff x="3748826" y="42893"/>
            <a:chExt cx="8763000" cy="1599885"/>
          </a:xfrm>
        </p:grpSpPr>
        <p:grpSp>
          <p:nvGrpSpPr>
            <p:cNvPr id="15" name="Group 14"/>
            <p:cNvGrpSpPr/>
            <p:nvPr/>
          </p:nvGrpSpPr>
          <p:grpSpPr>
            <a:xfrm>
              <a:off x="5002707" y="42893"/>
              <a:ext cx="6255239" cy="1013727"/>
              <a:chOff x="4918295" y="103852"/>
              <a:chExt cx="6149694" cy="1013727"/>
            </a:xfrm>
          </p:grpSpPr>
          <p:grpSp>
            <p:nvGrpSpPr>
              <p:cNvPr id="17" name="Group 16"/>
              <p:cNvGrpSpPr/>
              <p:nvPr/>
            </p:nvGrpSpPr>
            <p:grpSpPr>
              <a:xfrm>
                <a:off x="4918295" y="103852"/>
                <a:ext cx="6149694" cy="1013727"/>
                <a:chOff x="4918295" y="103852"/>
                <a:chExt cx="6149694" cy="1013727"/>
              </a:xfrm>
            </p:grpSpPr>
            <p:sp>
              <p:nvSpPr>
                <p:cNvPr id="19" name="TextBox 18"/>
                <p:cNvSpPr txBox="1"/>
                <p:nvPr/>
              </p:nvSpPr>
              <p:spPr>
                <a:xfrm>
                  <a:off x="4918295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……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ngày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…..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tháng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…..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năm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…….</a:t>
                  </a:r>
                  <a:endParaRPr lang="en-US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3" name="TextBox 22"/>
                <p:cNvSpPr txBox="1"/>
                <p:nvPr/>
              </p:nvSpPr>
              <p:spPr>
                <a:xfrm>
                  <a:off x="6862268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dirty="0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  <a:endParaRPr lang="en-US" sz="2800" b="1" dirty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18" name="Straight Connector 17"/>
              <p:cNvCxnSpPr/>
              <p:nvPr/>
            </p:nvCxnSpPr>
            <p:spPr>
              <a:xfrm>
                <a:off x="7049222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3748826" y="1066800"/>
              <a:ext cx="8763000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4: NHỚ VIỆT BẮC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9672</TotalTime>
  <Words>37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User</cp:lastModifiedBy>
  <cp:revision>1044</cp:revision>
  <dcterms:created xsi:type="dcterms:W3CDTF">2008-09-09T22:52:10Z</dcterms:created>
  <dcterms:modified xsi:type="dcterms:W3CDTF">2022-08-22T08:53:27Z</dcterms:modified>
</cp:coreProperties>
</file>