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2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DE7F-F4EF-4ADE-AAFC-057FA4F48C7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B493-619D-4CC2-BBF5-933EC5C3A7B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42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66F98-EFBC-493B-B1EF-785E8C997E9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AE4D-B5E7-47C6-980C-7E74E04C611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96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72D8-AE21-4DD2-8A1F-7ED86CB5875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9659-ADB1-47CC-996A-287336DC22B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942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FC60-C4C6-4CFE-B506-188BA038A58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3D9B-23D2-4949-BB9C-681726171B1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30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94A0-4C94-4F09-BBB4-D9B1CE822FB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D973-C166-4B62-9AC0-F256D4D903D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315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2C23-1AE7-4C23-A621-7CF34C2E8AF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9CDC-CD14-4A2E-944A-F6D549A229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8245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D3DB-C2EE-4455-937F-EA8ACA90419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2F14-4FEA-45B7-AD3B-3BA0E34E33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228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AF69-F697-40BB-9A74-D56C2B8DE1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29AE-0F22-43E8-933F-DC4A32586D9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60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33FA-099B-4556-B518-4F531DBA7BE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D9ED-A088-44DC-8395-E53F36BD737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2181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B00F-9BC0-4BFA-AA5B-56DD972C606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5398-CE1C-49D1-ACDE-AD8462DCA30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695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E982-CF35-4AE7-99A7-3C048DF5E51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C299-AC52-4B58-B118-93C6AA6FBD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765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AFB22-5BAE-484C-B129-E400EEEA541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263C3-17E9-45F8-8C94-2585EB18F20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1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f067b.medialib.glogster.com/media/05/05cb9c25220bcd335027ce2fa3df1c7175e5f403ad6657fd839b3b79e761c768/open-book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42" y="1034379"/>
            <a:ext cx="66675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755576" y="2204864"/>
            <a:ext cx="7251426" cy="410445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95984"/>
              </a:avLst>
            </a:prstTxWarp>
            <a:spAutoFit/>
          </a:bodyPr>
          <a:lstStyle/>
          <a:p>
            <a:pPr algn="ctr"/>
            <a:r>
              <a:rPr lang="es-ES_tradnl" sz="320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DAILY </a:t>
            </a:r>
            <a:r>
              <a:rPr lang="es-ES_tradnl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ROUTINES</a:t>
            </a:r>
            <a:endParaRPr lang="es-ES" sz="32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5056" y="658465"/>
            <a:ext cx="6713889" cy="5778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292155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HỌC TIẾNG ANH QUA “TIMELINE DAILY”</a:t>
            </a:r>
            <a:endParaRPr 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98322">
            <a:off x="2664853" y="2916313"/>
            <a:ext cx="1453421" cy="1151032"/>
          </a:xfrm>
          <a:prstGeom prst="roundRect">
            <a:avLst>
              <a:gd name="adj" fmla="val 50000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26690">
            <a:off x="4504439" y="1598595"/>
            <a:ext cx="988062" cy="14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618262" y="4869160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alf-past 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179513" y="4491117"/>
            <a:ext cx="4392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sometimes 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550546" y="692696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 up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584404" y="2587099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to bed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584404" y="1628800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ake up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1936161" y="4638327"/>
            <a:ext cx="155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to bed</a:t>
            </a:r>
            <a:endParaRPr lang="es-ES" altLang="es-E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539552" y="5420122"/>
            <a:ext cx="3165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half-past </a:t>
            </a:r>
            <a:r>
              <a:rPr lang="en-US" altLang="es-E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endParaRPr lang="es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618262" y="5686350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ix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618262" y="4030166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alf-past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82558" y="6309320"/>
            <a:ext cx="609922" cy="360040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149"/>
          <a:stretch/>
        </p:blipFill>
        <p:spPr>
          <a:xfrm>
            <a:off x="286276" y="620688"/>
            <a:ext cx="4105848" cy="3635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7864" y="617084"/>
            <a:ext cx="1044260" cy="626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99792" y="783449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76167" y="881230"/>
            <a:ext cx="1231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:30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15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Free png Just Woke Up The Boy Vector, Boy Vector, Blue Quilt,  Cartoon Boy ... - DLP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9" y="260648"/>
            <a:ext cx="3273772" cy="32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73132" y="3284984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618262" y="5733256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Six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87203" y="4065323"/>
            <a:ext cx="42119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usually 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550546" y="692696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have breakfast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584404" y="1624573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wake up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584404" y="2560677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to bed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1305508" y="4581128"/>
            <a:ext cx="210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ake up</a:t>
            </a:r>
            <a:endParaRPr lang="es-ES" altLang="es-E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555699" y="5327765"/>
            <a:ext cx="2871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E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ix o’clock</a:t>
            </a:r>
            <a:endParaRPr lang="es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618262" y="4869160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wenty to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618262" y="4030166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alf-past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63319" y="3382765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6:00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74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19" y="87782"/>
            <a:ext cx="3464716" cy="342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364088" y="4869160"/>
            <a:ext cx="2952328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six past five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360040" y="4347101"/>
            <a:ext cx="4211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296372" y="692696"/>
            <a:ext cx="2952328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wake up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330230" y="2587099"/>
            <a:ext cx="2952328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up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330230" y="1650995"/>
            <a:ext cx="2952328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to bed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360040" y="4534359"/>
            <a:ext cx="210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 up</a:t>
            </a:r>
            <a:endParaRPr lang="es-ES" altLang="es-E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539552" y="5296693"/>
            <a:ext cx="2871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E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ix past five</a:t>
            </a:r>
            <a:endParaRPr lang="es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364088" y="5758358"/>
            <a:ext cx="2952328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wenty to nine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364088" y="4030166"/>
            <a:ext cx="2952328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uarter past eight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578018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173132" y="3284984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63319" y="3382765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:05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orning Clipart PNG Images | Vector and PSD Files | Free Download on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056" l="6667" r="93056">
                        <a14:foregroundMark x1="11667" y1="59444" x2="11389" y2="75833"/>
                        <a14:foregroundMark x1="31111" y1="78056" x2="45833" y2="78889"/>
                        <a14:foregroundMark x1="79722" y1="74444" x2="81389" y2="80556"/>
                        <a14:foregroundMark x1="65000" y1="83056" x2="64167" y2="83889"/>
                        <a14:foregroundMark x1="50000" y1="77500" x2="58889" y2="82778"/>
                        <a14:foregroundMark x1="66111" y1="76111" x2="65278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9" y="85145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9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148064" y="4030166"/>
            <a:ext cx="316835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ix past ten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437588" y="4005064"/>
            <a:ext cx="4211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080348" y="2659107"/>
            <a:ext cx="316835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omb my hair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114206" y="692696"/>
            <a:ext cx="316835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rush my teeth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114206" y="1650995"/>
            <a:ext cx="316835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ash my face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622714" y="4250701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brush my teeth</a:t>
            </a:r>
            <a:endParaRPr lang="es-ES" altLang="es-E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590902" y="4938910"/>
            <a:ext cx="2871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E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ix past ten</a:t>
            </a:r>
            <a:endParaRPr lang="es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148064" y="5758358"/>
            <a:ext cx="316835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uarter to eight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148064" y="4894262"/>
            <a:ext cx="316835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nine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82" y="360225"/>
            <a:ext cx="3276273" cy="30687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670750" y="2060848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60937" y="2158629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:10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4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618262" y="5733256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uarter past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88032" y="4347101"/>
            <a:ext cx="4211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usually 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550546" y="692696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ake my bed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584404" y="1624573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 dressed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584404" y="2560677"/>
            <a:ext cx="2698154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to bed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1362678" y="4505697"/>
            <a:ext cx="2898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dressed</a:t>
            </a:r>
            <a:endParaRPr lang="es-ES" altLang="es-ES" sz="28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612020" y="5224539"/>
            <a:ext cx="2871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s-E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uarter past six</a:t>
            </a:r>
            <a:endParaRPr lang="es-ES" alt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618262" y="4869160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 to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618262" y="4030166"/>
            <a:ext cx="2698154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alf-past nine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Get Dress Vector Art, Icons, and Graphic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80" y="384914"/>
            <a:ext cx="1931264" cy="376656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16117" y="1928581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6304" y="2026362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:15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148064" y="4797152"/>
            <a:ext cx="352839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wenty 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past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16024" y="3937038"/>
            <a:ext cx="44644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usually 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bread and milk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114206" y="692696"/>
            <a:ext cx="352839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 dinner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148064" y="2587099"/>
            <a:ext cx="352839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 breakfast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148064" y="1628800"/>
            <a:ext cx="352839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 lunch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1598935" y="4104658"/>
            <a:ext cx="2898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 breakfast</a:t>
            </a:r>
            <a:endParaRPr lang="es-ES" altLang="es-ES" sz="28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606388" y="5517232"/>
            <a:ext cx="2871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s-E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wenty </a:t>
            </a:r>
            <a:r>
              <a:rPr lang="en-US" altLang="es-E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 six</a:t>
            </a:r>
            <a:endParaRPr lang="es-ES" alt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148064" y="5661248"/>
            <a:ext cx="352839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 to nine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148064" y="3933056"/>
            <a:ext cx="352839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uarter to eight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867"/>
          <a:stretch/>
        </p:blipFill>
        <p:spPr>
          <a:xfrm>
            <a:off x="752002" y="908719"/>
            <a:ext cx="2711281" cy="266429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403648" y="44570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93835" y="142351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:20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08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148064" y="5661248"/>
            <a:ext cx="352839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alf past six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467544" y="4347101"/>
            <a:ext cx="36724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____________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148064" y="692696"/>
            <a:ext cx="352839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to school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148064" y="1628800"/>
            <a:ext cx="352839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home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497435" y="4484018"/>
            <a:ext cx="2898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s-ES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to school</a:t>
            </a:r>
            <a:endParaRPr lang="es-ES" altLang="es-ES" sz="28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497435" y="5208801"/>
            <a:ext cx="2871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alf past six</a:t>
            </a:r>
            <a:endParaRPr lang="es-ES" alt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148064" y="4797152"/>
            <a:ext cx="352839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 to nine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148064" y="3933056"/>
            <a:ext cx="352839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 to eight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114206" y="2587099"/>
            <a:ext cx="352839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ake a walk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77" y="440474"/>
            <a:ext cx="2619741" cy="372479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5497" y="1654351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5684" y="1752132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6:30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72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109914" y="5661248"/>
            <a:ext cx="3274218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ine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395536" y="4491117"/>
            <a:ext cx="439248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sometimes </a:t>
            </a:r>
          </a:p>
          <a:p>
            <a:pPr eaLnBrk="1" hangingPunct="1"/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endParaRPr lang="en-US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_______________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042198" y="620688"/>
            <a:ext cx="3274218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rush my teeth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076056" y="1552565"/>
            <a:ext cx="3274218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ash my face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076056" y="2488669"/>
            <a:ext cx="3274218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ash my hands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300123" y="4795991"/>
            <a:ext cx="2533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ash my face</a:t>
            </a:r>
            <a:endParaRPr lang="es-ES" altLang="es-ES" sz="28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585084" y="5185066"/>
            <a:ext cx="3829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nineteen o’clock</a:t>
            </a:r>
            <a:endParaRPr lang="es-ES" alt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109914" y="4797152"/>
            <a:ext cx="3274218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ix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109914" y="3958158"/>
            <a:ext cx="3274218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hree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55" y="337979"/>
            <a:ext cx="3394564" cy="31017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547664" y="3177819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24038" y="3275600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2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5148064" y="4894262"/>
            <a:ext cx="316835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nineteen</a:t>
            </a:r>
            <a:r>
              <a:rPr lang="en-U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 eight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360040" y="4347101"/>
            <a:ext cx="42119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 _____________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5080348" y="692696"/>
            <a:ext cx="316835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ash my face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114206" y="2708920"/>
            <a:ext cx="316835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 a shower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114206" y="1650995"/>
            <a:ext cx="3168352" cy="550962"/>
          </a:xfrm>
          <a:prstGeom prst="foldedCorner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 a bath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360040" y="4645945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s-E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 a shower</a:t>
            </a:r>
            <a:endParaRPr lang="es-ES" altLang="es-E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763960" y="5480401"/>
            <a:ext cx="2871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nineteen </a:t>
            </a:r>
            <a:r>
              <a:rPr lang="en-US" alt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 eight</a:t>
            </a:r>
            <a:endParaRPr lang="es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148064" y="5758358"/>
            <a:ext cx="316835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ive to eight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5148064" y="4030166"/>
            <a:ext cx="3168352" cy="550962"/>
          </a:xfrm>
          <a:prstGeom prst="foldedCorner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ight o’clock</a:t>
            </a: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644008" y="617084"/>
            <a:ext cx="0" cy="58722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544" y="617084"/>
            <a:ext cx="2629267" cy="375337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16117" y="1928581"/>
            <a:ext cx="1584176" cy="7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2491" y="2026362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2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:05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0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256</Words>
  <PresentationFormat>On-screen Show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Calibri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2015-03-30T17:12:47Z</dcterms:created>
  <dcterms:modified xsi:type="dcterms:W3CDTF">2021-06-23T11:19:45Z</dcterms:modified>
</cp:coreProperties>
</file>