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5AE4B-0DF6-46D3-BC6E-8270F5078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C12F5A-00A1-4530-88BF-3D12EB4FF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00023-EA23-4150-BDA7-5930DBA1E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9FD34-C048-4535-9CF0-FD7DD0A4C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57D8B-C23E-448C-AB43-C039A0ADD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295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7761A-B14D-460F-AF84-DC76A82B2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E6F5D3-5382-489B-B8D9-CE095DE59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AAC2B-C9FD-49C0-AC89-07A4BAACF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40642-62CA-40EC-B32B-5979B0E6D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2F8FF-3EE1-4783-B41F-C6D7BB9EC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07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6F2F65-CC17-47AC-8A04-02904D509E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8061F7-2A6E-44C3-BE1B-D59F8FAB9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BB6DE-3B32-4F80-B381-DF11B9444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020C1-6EEB-48CA-AC98-2810D7E7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224F-D13B-4142-8C32-6582B63B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802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39011-BEF2-4C2B-A151-F351C011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8F1ED-6BBF-4EE8-A3A3-1280568AE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D56C1-5905-427B-986E-CFF28BD33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38C5C-7837-4464-A3F0-3314CC582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2E109-6D5A-4508-A52F-1C8320C9E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52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C3273-4AE5-4D02-A83C-F3703F1B5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28772C-6B2B-4ED1-8DEC-DBF840050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C8EA2-04C2-48D8-A1F1-02E32C81D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24B33-7BF4-4A6D-96B5-E26004325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7002F-0ECA-4562-8499-5B7A3928D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376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0706C-9D42-457E-86DE-FCD069DA5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8128-DE8E-4E24-B6D1-BBDFE89978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11B982-460E-4D33-B8F3-35B66AE61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0B35AF-8294-4938-BBE8-4E0BCBB0C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C32CD8-F9E3-4134-9BAB-E7ABBCF93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48DCC-20EE-44CE-92B0-40F086D8B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5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41BD7-E33A-4C1A-A014-5030CD46F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98780-3693-4414-8114-4E94684AC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000B0F-EABC-410C-A63A-963E722C9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67EFB0-FB52-4019-9EA1-F208F0A97F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B35137-8A92-4D17-8139-63E8770D8B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835BC8-909D-4347-8346-60A7BAA1D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52C2CD-8991-450D-A847-B2A84ABCC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F19866-06B0-4D39-8DD7-52B2CD5FA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7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E8966-B1FB-4A75-87AC-2FB2EFBE6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6E3AEE-2DED-4F17-A876-BE3156045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74C4AF-435B-4680-B78F-23872ADEB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FBD371-46EC-40A4-AF0C-B46CFA435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5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C73FB4-BEF1-4E3B-806E-98F452D51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57E3B9-822E-48AC-9272-ABC8061B0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5E9F7-63D1-4316-928F-0A248F378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63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B1F9A-37FC-4F00-A241-820BFF96A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E19A2-50F9-44D3-AFD1-AF8F1AC2A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C0A7CC-C9BB-4D95-B700-64F2AA4AFA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015189-55BD-4A0A-87E9-CEB150CFB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EC2BF-8B7E-423F-AE89-BB68B0669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6BE590-98EE-4453-A92C-3A1B8F069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4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FBB46-FE4B-4B0F-A61E-16F72B3E6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94954D-0040-44BF-8921-556CEC7892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D0A224-7CA0-4AF9-B1B3-932F9D3DD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BA6F8-057F-4CEF-8B60-87F628D2B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5A787F-71B5-4D22-9771-0E9EAB58A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D694F4-F2F9-4C0B-851F-FD36286C0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8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33FEDD-3A9F-42E4-B6D2-6AA253187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A1E4B-7935-4894-9FC8-FFF20F105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3A06C-4EE1-4576-9ED7-0E584D0C9A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5F212-BE27-41CF-91FF-3010F33DF90B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E8210-F932-47B6-ADA6-8CBEF15AA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C6E98-9735-4868-8FDE-A3A05EA9ED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9A44B-6356-4324-BACA-C1B2DE536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8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F4FB7E5-7325-4BBF-8946-7B58AA4044D3}"/>
              </a:ext>
            </a:extLst>
          </p:cNvPr>
          <p:cNvSpPr txBox="1"/>
          <p:nvPr/>
        </p:nvSpPr>
        <p:spPr>
          <a:xfrm>
            <a:off x="486888" y="1122910"/>
            <a:ext cx="11542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TÍNH TRỌNG SỐ THỜI GIAN TRONG MA TRẬN ĐỀ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ADBBE0-A4F5-49BF-9F6D-DFDF153B2C69}"/>
              </a:ext>
            </a:extLst>
          </p:cNvPr>
          <p:cNvSpPr txBox="1"/>
          <p:nvPr/>
        </p:nvSpPr>
        <p:spPr>
          <a:xfrm>
            <a:off x="1788913" y="2253663"/>
            <a:ext cx="106521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KT: 90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TN : TL = 40% : 60%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1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F4FB7E5-7325-4BBF-8946-7B58AA4044D3}"/>
              </a:ext>
            </a:extLst>
          </p:cNvPr>
          <p:cNvSpPr txBox="1"/>
          <p:nvPr/>
        </p:nvSpPr>
        <p:spPr>
          <a:xfrm>
            <a:off x="486888" y="144021"/>
            <a:ext cx="11542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TÍNH TRỌNG SỐ THỜI GIAN TRONG MA TRẬN ĐỀ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CDFF87-A567-4210-B5BF-661695101F9A}"/>
              </a:ext>
            </a:extLst>
          </p:cNvPr>
          <p:cNvSpPr txBox="1"/>
          <p:nvPr/>
        </p:nvSpPr>
        <p:spPr>
          <a:xfrm>
            <a:off x="486887" y="681415"/>
            <a:ext cx="1154281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TN/ ý TL: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TN/ ý TL: 40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- 90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40 = 2,25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TN: 2,25 .16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36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TL: 2,25. 24 ý = 54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-=&gt;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TN. </a:t>
            </a:r>
          </a:p>
          <a:p>
            <a:pPr algn="just"/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ý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2,25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.4 = 9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ý. </a:t>
            </a:r>
          </a:p>
          <a:p>
            <a:pPr marL="285750" indent="-285750" algn="just">
              <a:buFont typeface="Symbol" panose="05050102010706020507" pitchFamily="18" charset="2"/>
              <a:buChar char="Þ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rải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KT.    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+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trận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TL.</a:t>
            </a:r>
          </a:p>
        </p:txBody>
      </p:sp>
    </p:spTree>
    <p:extLst>
      <p:ext uri="{BB962C8B-B14F-4D97-AF65-F5344CB8AC3E}">
        <p14:creationId xmlns:p14="http://schemas.microsoft.com/office/powerpoint/2010/main" val="2158096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242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Hải Lê</dc:creator>
  <cp:lastModifiedBy>Hải Lê</cp:lastModifiedBy>
  <cp:revision>6</cp:revision>
  <dcterms:created xsi:type="dcterms:W3CDTF">2022-10-23T00:58:51Z</dcterms:created>
  <dcterms:modified xsi:type="dcterms:W3CDTF">2022-10-23T01:27:28Z</dcterms:modified>
</cp:coreProperties>
</file>