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A0E4B5E-917B-A230-7EE0-C9CE903E73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B270B39-9173-F8BA-F722-BE182AA931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10866D1-999B-6E49-0117-B6D252235F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0.png"/><Relationship Id="rId5" Type="http://schemas.microsoft.com/office/2007/relationships/media" Target="../media/media4.wma"/><Relationship Id="rId1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19" Type="http://schemas.openxmlformats.org/officeDocument/2006/relationships/image" Target="../media/image34.gif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4.gif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1.gif"/><Relationship Id="rId17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19" Type="http://schemas.openxmlformats.org/officeDocument/2006/relationships/image" Target="../media/image34.gif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</TotalTime>
  <Words>682</Words>
  <PresentationFormat>Widescreen</PresentationFormat>
  <Paragraphs>88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2023-09-11T08:43:27Z</dcterms:created>
  <dcterms:modified xsi:type="dcterms:W3CDTF">2023-10-15T08:38:48Z</dcterms:modified>
</cp:coreProperties>
</file>