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30" y="-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7AFFD-2AB2-4EED-86B6-A6FD39DA0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D89C7-4ACA-4615-8B8C-126EFAD8E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DB675-861A-4CF8-B1C7-5F190420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0F28-C7B6-4BC7-B321-452790BDBED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B9E32-A46F-4FA0-BFC3-891D7FFB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6CC09-CE87-4569-9D17-985838B8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096-40FD-41A2-A4E6-84F66DD7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5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5F20-F1AD-40F4-A928-B4BFF392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B5C86-BDAB-4F28-ACFB-A13541271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032CB-BEF8-44C8-89BF-66367F78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0F28-C7B6-4BC7-B321-452790BDBED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B8CC5-5809-4988-8621-97E2CF5E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360E-1708-4BBD-A5D2-4C37AA27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096-40FD-41A2-A4E6-84F66DD7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5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C7D062-93B8-409F-8447-FCF4D60EC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92598-095B-4DD2-B21E-C3BB3A4B2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1E856-0BDB-451A-A870-A5379114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0F28-C7B6-4BC7-B321-452790BDBED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345C1-EF0B-45F8-83C9-A208D407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CB7E5-98CE-4A49-810A-9765DBB9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096-40FD-41A2-A4E6-84F66DD7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9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3891-6101-467F-8C64-D0C4EB3B5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55995-BC32-4573-96C6-2A6B43DEC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F138D-718E-47AA-8CB6-4E8C0F385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0F28-C7B6-4BC7-B321-452790BDBED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2800C-9184-4CFA-B646-40FEC795B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8D4E6-32EF-4E37-8558-D57206B83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096-40FD-41A2-A4E6-84F66DD7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5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1A77-5FA3-426A-B259-C5792F44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39089-CCCE-4276-B43D-98210DF5D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83893-13C0-4429-AE69-D349EDEDF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0F28-C7B6-4BC7-B321-452790BDBED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E956E-EFC7-4267-9CCA-0CEB2711D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C7703-1F8B-4DDD-B01F-D97F3692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096-40FD-41A2-A4E6-84F66DD7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2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66BB-BD72-419C-8036-0A585DF47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23A5B-F8A1-4085-ADC2-7B63F298F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FD5B7-2905-45E3-ACFE-5FDE6571E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7BA46-CDE3-4DD0-9B93-3509078A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0F28-C7B6-4BC7-B321-452790BDBED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DEA86-B932-4B8F-91CB-72C812F4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7B3E9-7AB0-4E42-902E-9B9FF73C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096-40FD-41A2-A4E6-84F66DD7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2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CC7EC-66D2-4212-9BC6-09893F30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FEF4E-9816-4526-8888-F92189A4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AF951-B8EF-4FAA-9982-F5D176BEF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F28A6-ED05-49A9-9F1B-F600EC03F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222CE1-6377-445A-B9B5-C6B771957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A365FA-BE9A-4181-B51B-87A4964B4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0F28-C7B6-4BC7-B321-452790BDBED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463D00-CFE7-4D4F-9094-7994DAC7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90FC0-DEFC-4CC1-8555-0D771EE34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096-40FD-41A2-A4E6-84F66DD7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9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49C9-CC24-4092-9372-8C19382B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C91655-6E72-4F7E-B645-BD7822BF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0F28-C7B6-4BC7-B321-452790BDBED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8BB9A-48F2-46C1-AFDF-876F855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7263A-3B00-4424-8B2B-EAFBB033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096-40FD-41A2-A4E6-84F66DD7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6BE841-01A6-4595-8D2C-D6E4A5F43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0F28-C7B6-4BC7-B321-452790BDBED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AE8B1-6CD3-4895-8A6C-33B59325E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D12EE-4CC1-4F66-8E1F-B21DFF47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096-40FD-41A2-A4E6-84F66DD7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1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EE554-D821-4959-AE52-C86D1A72B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CCC6-95A7-4E2E-827D-E4B920D4C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D9FE0-652F-45AD-B3D8-BF1E54A7D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85192-DDC7-4A23-869A-7605525B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0F28-C7B6-4BC7-B321-452790BDBED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B9EDC-1C23-450C-88EB-FE5217B4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185F4-54A0-4663-BD13-386BD244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096-40FD-41A2-A4E6-84F66DD7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7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19557-4927-4C00-A13E-68710118F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55F12-20DE-4C6E-9393-0E54EF42E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AFF61-FB54-4171-80FE-19F439BD7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73A9D-9730-44E8-B63E-7617075D2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0F28-C7B6-4BC7-B321-452790BDBED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C8466-5682-488C-9E0C-01567786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F50E1-919E-42DE-A45F-0673C0CF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096-40FD-41A2-A4E6-84F66DD7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0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C6B476-D07C-4EDF-80B2-A41B16F7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28D26-0C14-4858-A331-F38692D75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879D6-0B39-40D7-80B7-C2C737C07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F0F28-C7B6-4BC7-B321-452790BDBED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A54B1-B2D6-4EB8-84DB-AFBA3A74A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A5FDD-A1C4-4D21-BC68-24F23BE17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20096-40FD-41A2-A4E6-84F66DD7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FC65C6-C15F-4618-8511-2F1CA8EC4E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54637" r="17371" b="14484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DC33FD-96E3-44F1-8044-0AB1D9D04463}"/>
              </a:ext>
            </a:extLst>
          </p:cNvPr>
          <p:cNvSpPr txBox="1"/>
          <p:nvPr/>
        </p:nvSpPr>
        <p:spPr>
          <a:xfrm>
            <a:off x="726831" y="3317631"/>
            <a:ext cx="10339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Sŉ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vẻ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vì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điều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ác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E07158-B582-444F-8F53-BC90238C4797}"/>
              </a:ext>
            </a:extLst>
          </p:cNvPr>
          <p:cNvSpPr txBox="1"/>
          <p:nvPr/>
        </p:nvSpPr>
        <p:spPr>
          <a:xfrm>
            <a:off x="726831" y="5392615"/>
            <a:ext cx="10339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Sŉ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vẻ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vì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nhiều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bè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104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5C9396-1AFF-4D55-99F2-7F9A069C51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11453" r="10361" b="65287"/>
          <a:stretch/>
        </p:blipFill>
        <p:spPr>
          <a:xfrm>
            <a:off x="-1" y="-1"/>
            <a:ext cx="12332677" cy="6717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7657FA-B5A3-4CFD-A4E6-F46BD28BE817}"/>
              </a:ext>
            </a:extLst>
          </p:cNvPr>
          <p:cNvSpPr txBox="1"/>
          <p:nvPr/>
        </p:nvSpPr>
        <p:spPr>
          <a:xfrm>
            <a:off x="3481754" y="3083171"/>
            <a:ext cx="1652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ươu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0AF02-2D72-4108-81BE-542C2F2097C6}"/>
              </a:ext>
            </a:extLst>
          </p:cNvPr>
          <p:cNvSpPr txBox="1"/>
          <p:nvPr/>
        </p:nvSpPr>
        <p:spPr>
          <a:xfrm>
            <a:off x="2754924" y="5205047"/>
            <a:ext cx="1652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ngh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DD4A74-B424-406A-A886-A527F7435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6" t="35385" r="28487" b="50000"/>
          <a:stretch/>
        </p:blipFill>
        <p:spPr>
          <a:xfrm>
            <a:off x="222738" y="0"/>
            <a:ext cx="11969262" cy="6611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EDAFB7-5D83-4696-A7DA-52C71E4C3913}"/>
              </a:ext>
            </a:extLst>
          </p:cNvPr>
          <p:cNvSpPr txBox="1"/>
          <p:nvPr/>
        </p:nvSpPr>
        <p:spPr>
          <a:xfrm>
            <a:off x="726830" y="5005753"/>
            <a:ext cx="5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2699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AA824F-41D8-44BD-89DB-622FD0274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50859" r="10845" b="34566"/>
          <a:stretch/>
        </p:blipFill>
        <p:spPr>
          <a:xfrm>
            <a:off x="539262" y="117231"/>
            <a:ext cx="11418276" cy="6518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B74BA0-F603-495D-9DBE-2EA79CC383E2}"/>
              </a:ext>
            </a:extLst>
          </p:cNvPr>
          <p:cNvSpPr txBox="1"/>
          <p:nvPr/>
        </p:nvSpPr>
        <p:spPr>
          <a:xfrm>
            <a:off x="4911969" y="1758462"/>
            <a:ext cx="2063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vườn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24A6D-DB1B-4796-B1F7-B9B6320FEEA5}"/>
              </a:ext>
            </a:extLst>
          </p:cNvPr>
          <p:cNvSpPr txBox="1"/>
          <p:nvPr/>
        </p:nvSpPr>
        <p:spPr>
          <a:xfrm>
            <a:off x="5427785" y="4489938"/>
            <a:ext cx="3880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ǟộn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ǟàng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209D3D-BCF2-4D7D-9170-376FCDED1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3" t="65912" r="10845" b="11966"/>
          <a:stretch/>
        </p:blipFill>
        <p:spPr>
          <a:xfrm>
            <a:off x="-1" y="82062"/>
            <a:ext cx="12098215" cy="66469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BB5C86-1093-4BB8-8D27-85B9E466BDB3}"/>
              </a:ext>
            </a:extLst>
          </p:cNvPr>
          <p:cNvSpPr txBox="1"/>
          <p:nvPr/>
        </p:nvSpPr>
        <p:spPr>
          <a:xfrm>
            <a:off x="1043354" y="2239107"/>
            <a:ext cx="8053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nhảy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tót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B2DE0C-9D0D-44CE-AF15-C9A1D9DF8419}"/>
              </a:ext>
            </a:extLst>
          </p:cNvPr>
          <p:cNvSpPr txBox="1"/>
          <p:nvPr/>
        </p:nvSpPr>
        <p:spPr>
          <a:xfrm>
            <a:off x="1219200" y="4396152"/>
            <a:ext cx="8053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bỏ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chạy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087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4C45A3-2E97-4A89-B76C-101119856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t="5812" r="4077" b="53675"/>
          <a:stretch/>
        </p:blipFill>
        <p:spPr>
          <a:xfrm>
            <a:off x="93784" y="-257908"/>
            <a:ext cx="12461631" cy="7186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08874A-EB0F-4182-BC8C-A76769295780}"/>
              </a:ext>
            </a:extLst>
          </p:cNvPr>
          <p:cNvSpPr txBox="1"/>
          <p:nvPr/>
        </p:nvSpPr>
        <p:spPr>
          <a:xfrm>
            <a:off x="3352800" y="5650523"/>
            <a:ext cx="6775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Chơi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nhảy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lò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cò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7372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33</Words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2021-04-02T05:40:51Z</dcterms:created>
  <dcterms:modified xsi:type="dcterms:W3CDTF">2021-04-02T07:25:37Z</dcterms:modified>
</cp:coreProperties>
</file>