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4551D-3DFE-4AF5-8B50-D578F68C1A0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C0B76-BDA5-4A34-934D-A74BA24B1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91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542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452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1521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1338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7163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82506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77711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26281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41482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0357267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8527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793999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5007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7820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671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33242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16092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865723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9012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15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Chào mừng các con đến với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tư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đọc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UTM Avo" panose="02040603050506020204"/>
              </a:rPr>
              <a:t>truyện</a:t>
            </a:r>
            <a:r>
              <a:rPr lang="en-US" sz="7200" b="1" dirty="0" smtClean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UTM Avo" panose="02040603050506020204"/>
              </a:rPr>
              <a:t>tranh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192844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293" y="497763"/>
            <a:ext cx="6962775" cy="515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72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535183" y="2533864"/>
            <a:ext cx="7397115" cy="3170095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571500" marR="0" lvl="0" indent="-57150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Nói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cho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các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bạn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đó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là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truyện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gì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?</a:t>
            </a:r>
          </a:p>
          <a:p>
            <a:pPr marL="571500" marR="0" lvl="0" indent="-57150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4400" baseline="0" dirty="0" err="1" smtClean="0">
                <a:solidFill>
                  <a:prstClr val="black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Truyện</a:t>
            </a:r>
            <a:r>
              <a:rPr lang="en-US" altLang="en-US" sz="4400" dirty="0" smtClean="0">
                <a:solidFill>
                  <a:prstClr val="black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4400" dirty="0" err="1" smtClean="0">
                <a:solidFill>
                  <a:prstClr val="black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đó</a:t>
            </a:r>
            <a:r>
              <a:rPr lang="en-US" altLang="en-US" sz="4400" dirty="0" smtClean="0">
                <a:solidFill>
                  <a:prstClr val="black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4400" dirty="0" err="1" smtClean="0">
                <a:solidFill>
                  <a:prstClr val="black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có</a:t>
            </a:r>
            <a:r>
              <a:rPr lang="en-US" altLang="en-US" sz="4400" dirty="0" smtClean="0">
                <a:solidFill>
                  <a:prstClr val="black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4400" dirty="0" err="1" smtClean="0">
                <a:solidFill>
                  <a:prstClr val="black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gì</a:t>
            </a:r>
            <a:r>
              <a:rPr lang="en-US" altLang="en-US" sz="4400" dirty="0" smtClean="0">
                <a:solidFill>
                  <a:prstClr val="black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4400" dirty="0" err="1" smtClean="0">
                <a:solidFill>
                  <a:prstClr val="black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làm</a:t>
            </a:r>
            <a:r>
              <a:rPr lang="en-US" altLang="en-US" sz="4400" dirty="0" smtClean="0">
                <a:solidFill>
                  <a:prstClr val="black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4400" dirty="0" err="1" smtClean="0">
                <a:solidFill>
                  <a:prstClr val="black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em</a:t>
            </a:r>
            <a:r>
              <a:rPr lang="en-US" altLang="en-US" sz="4400" dirty="0" smtClean="0">
                <a:solidFill>
                  <a:prstClr val="black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4400" dirty="0" err="1" smtClean="0">
                <a:solidFill>
                  <a:prstClr val="black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thích</a:t>
            </a:r>
            <a:r>
              <a:rPr lang="en-US" altLang="en-US" sz="4400" dirty="0" smtClean="0">
                <a:solidFill>
                  <a:prstClr val="black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?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82762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1434" y="126124"/>
            <a:ext cx="2364828" cy="840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UTM Avo" panose="02040603050506020204" pitchFamily="18" charset="0"/>
              </a:rPr>
              <a:t>Tự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đọc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sách</a:t>
            </a:r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34151" y="546538"/>
            <a:ext cx="2364828" cy="840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UTM Avo" panose="02040603050506020204" pitchFamily="18" charset="0"/>
              </a:rPr>
              <a:t>Mưu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chú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sẻ</a:t>
            </a:r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427" y="1691509"/>
            <a:ext cx="70104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31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5" y="788276"/>
            <a:ext cx="7208454" cy="451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96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962147476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</Words>
  <Application>Microsoft Office PowerPoint</Application>
  <PresentationFormat>Widescreen</PresentationFormat>
  <Paragraphs>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SimSun</vt:lpstr>
      <vt:lpstr>Arial</vt:lpstr>
      <vt:lpstr>Calibri</vt:lpstr>
      <vt:lpstr>Calibri Light</vt:lpstr>
      <vt:lpstr>UTM Avo</vt:lpstr>
      <vt:lpstr>1_Office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2021-01-19T05:22:16Z</dcterms:created>
  <dcterms:modified xsi:type="dcterms:W3CDTF">2021-01-19T05:23:43Z</dcterms:modified>
</cp:coreProperties>
</file>