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BE36-601B-4DB6-8CBE-82702EC9344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D22A-F96B-4A04-9EDB-ECEDE47C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4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8.sv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0.sv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92.sv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32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4682"/>
          <a:stretch>
            <a:fillRect/>
          </a:stretch>
        </p:blipFill>
        <p:spPr>
          <a:xfrm>
            <a:off x="10596859" y="4153641"/>
            <a:ext cx="1595141" cy="23135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28716"/>
          <a:stretch>
            <a:fillRect/>
          </a:stretch>
        </p:blipFill>
        <p:spPr>
          <a:xfrm>
            <a:off x="0" y="3589603"/>
            <a:ext cx="1959593" cy="32775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58008" y="6030754"/>
            <a:ext cx="877701" cy="71258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25D8BD60-13F7-E617-2B16-F3B9C101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0542" y="350427"/>
            <a:ext cx="9756517" cy="528071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80542" y="2965384"/>
            <a:ext cx="9513605" cy="17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3334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334" b="1">
                <a:latin typeface="Arial" panose="020B0604020202020204" pitchFamily="34" charset="0"/>
                <a:cs typeface="Arial" panose="020B0604020202020204" pitchFamily="34" charset="0"/>
              </a:rPr>
              <a:t>NHẬN VÀ NGHE 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401805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46F3AB-8268-58DC-7B10-AB3FE149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1884006"/>
            <a:ext cx="4836896" cy="30837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52800" y="417107"/>
            <a:ext cx="62738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67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3FFBF8-B1FD-2D15-2EAB-44CE8DEFABC1}"/>
              </a:ext>
            </a:extLst>
          </p:cNvPr>
          <p:cNvSpPr txBox="1"/>
          <p:nvPr/>
        </p:nvSpPr>
        <p:spPr>
          <a:xfrm>
            <a:off x="711201" y="2109126"/>
            <a:ext cx="5665683" cy="240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xmlns="" id="{772FDCA4-FB16-3B13-012D-4B250BF658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925185" y="4501017"/>
            <a:ext cx="2559563" cy="22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3FFBF8-B1FD-2D15-2EAB-44CE8DEFABC1}"/>
              </a:ext>
            </a:extLst>
          </p:cNvPr>
          <p:cNvSpPr txBox="1"/>
          <p:nvPr/>
        </p:nvSpPr>
        <p:spPr>
          <a:xfrm>
            <a:off x="1270000" y="544382"/>
            <a:ext cx="10116785" cy="1631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334">
                <a:latin typeface="Arial" panose="020B0604020202020204" pitchFamily="34" charset="0"/>
                <a:cs typeface="Arial" panose="020B0604020202020204" pitchFamily="34" charset="0"/>
              </a:rPr>
              <a:t>Vì sao Tuấn phải xưng tên khi nhấc ống nghe lên? Chọn ý đúng: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70000" y="2413860"/>
            <a:ext cx="8685327" cy="752882"/>
            <a:chOff x="1270000" y="2413860"/>
            <a:chExt cx="8685327" cy="75288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5360521-B70F-73CE-A575-7BFF7EFB76B0}"/>
                </a:ext>
              </a:extLst>
            </p:cNvPr>
            <p:cNvSpPr txBox="1"/>
            <p:nvPr/>
          </p:nvSpPr>
          <p:spPr>
            <a:xfrm>
              <a:off x="2277379" y="2612014"/>
              <a:ext cx="76779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 Tuấn chưa biết ai gọi điện cho mình.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3A6A3B7A-CB29-1E42-D64D-FB510C79975C}"/>
                </a:ext>
              </a:extLst>
            </p:cNvPr>
            <p:cNvSpPr/>
            <p:nvPr/>
          </p:nvSpPr>
          <p:spPr>
            <a:xfrm>
              <a:off x="1270000" y="2413860"/>
              <a:ext cx="812800" cy="75288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3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69365" y="3508589"/>
            <a:ext cx="10117420" cy="1463040"/>
            <a:chOff x="1269365" y="3508589"/>
            <a:chExt cx="10117420" cy="14630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AD1B18F-497F-B273-09F1-0B1DD9D82BC9}"/>
                </a:ext>
              </a:extLst>
            </p:cNvPr>
            <p:cNvSpPr txBox="1"/>
            <p:nvPr/>
          </p:nvSpPr>
          <p:spPr>
            <a:xfrm>
              <a:off x="2324774" y="3508589"/>
              <a:ext cx="9062011" cy="1463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 Tuấn chưa biết người gọi điện thoại muốn nói chuyện gì.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DAC1C214-C02F-75C3-3703-6B5395CE0CBE}"/>
                </a:ext>
              </a:extLst>
            </p:cNvPr>
            <p:cNvSpPr/>
            <p:nvPr/>
          </p:nvSpPr>
          <p:spPr>
            <a:xfrm>
              <a:off x="1269365" y="3931253"/>
              <a:ext cx="812800" cy="75288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34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53620" y="4952647"/>
            <a:ext cx="8735247" cy="1477328"/>
            <a:chOff x="1253620" y="4952647"/>
            <a:chExt cx="8735247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C6BB2FB-A8FE-79AA-1733-400429441D01}"/>
                </a:ext>
              </a:extLst>
            </p:cNvPr>
            <p:cNvSpPr txBox="1"/>
            <p:nvPr/>
          </p:nvSpPr>
          <p:spPr>
            <a:xfrm>
              <a:off x="2310919" y="4952647"/>
              <a:ext cx="76779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 Tuấn dùng điện thoại chung, cần cho người gọi biết mình là ai.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ED3849D-174E-1711-0900-73715A76970A}"/>
                </a:ext>
              </a:extLst>
            </p:cNvPr>
            <p:cNvSpPr/>
            <p:nvPr/>
          </p:nvSpPr>
          <p:spPr>
            <a:xfrm>
              <a:off x="1253620" y="5298192"/>
              <a:ext cx="812800" cy="75288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3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2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xmlns="" id="{C7DB320F-9852-AAB0-712E-1A98C8C7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6100618" y="2261098"/>
            <a:ext cx="3842692" cy="41947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3FFBF8-B1FD-2D15-2EAB-44CE8DEFABC1}"/>
              </a:ext>
            </a:extLst>
          </p:cNvPr>
          <p:cNvSpPr txBox="1"/>
          <p:nvPr/>
        </p:nvSpPr>
        <p:spPr>
          <a:xfrm>
            <a:off x="1270000" y="544382"/>
            <a:ext cx="10116785" cy="16316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334">
                <a:latin typeface="Arial" panose="020B0604020202020204" pitchFamily="34" charset="0"/>
                <a:cs typeface="Arial" panose="020B0604020202020204" pitchFamily="34" charset="0"/>
              </a:rPr>
              <a:t>Cách nói chuyện điện thoại có điểm gì khác nói chuyện bình thường?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69365" y="2544214"/>
            <a:ext cx="5575198" cy="752882"/>
            <a:chOff x="1269365" y="2544214"/>
            <a:chExt cx="5575198" cy="75288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5360521-B70F-73CE-A575-7BFF7EFB76B0}"/>
                </a:ext>
              </a:extLst>
            </p:cNvPr>
            <p:cNvSpPr txBox="1"/>
            <p:nvPr/>
          </p:nvSpPr>
          <p:spPr>
            <a:xfrm>
              <a:off x="2574574" y="2714994"/>
              <a:ext cx="42699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 năng lễ phép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3A6A3B7A-CB29-1E42-D64D-FB510C79975C}"/>
                </a:ext>
              </a:extLst>
            </p:cNvPr>
            <p:cNvSpPr/>
            <p:nvPr/>
          </p:nvSpPr>
          <p:spPr>
            <a:xfrm>
              <a:off x="1269365" y="2544214"/>
              <a:ext cx="812800" cy="75288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34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1061" y="3857974"/>
            <a:ext cx="4786467" cy="798511"/>
            <a:chOff x="1291061" y="3857974"/>
            <a:chExt cx="4786467" cy="7985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AD1B18F-497F-B273-09F1-0B1DD9D82BC9}"/>
                </a:ext>
              </a:extLst>
            </p:cNvPr>
            <p:cNvSpPr txBox="1"/>
            <p:nvPr/>
          </p:nvSpPr>
          <p:spPr>
            <a:xfrm>
              <a:off x="2560302" y="3871655"/>
              <a:ext cx="35172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 ngắn gọn</a:t>
              </a:r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DAC1C214-C02F-75C3-3703-6B5395CE0CBE}"/>
                </a:ext>
              </a:extLst>
            </p:cNvPr>
            <p:cNvSpPr/>
            <p:nvPr/>
          </p:nvSpPr>
          <p:spPr>
            <a:xfrm>
              <a:off x="1291061" y="3857974"/>
              <a:ext cx="812800" cy="75288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3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91061" y="5066153"/>
            <a:ext cx="4701950" cy="792047"/>
            <a:chOff x="1291061" y="5066153"/>
            <a:chExt cx="4701950" cy="7920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C6BB2FB-A8FE-79AA-1733-400429441D01}"/>
                </a:ext>
              </a:extLst>
            </p:cNvPr>
            <p:cNvSpPr txBox="1"/>
            <p:nvPr/>
          </p:nvSpPr>
          <p:spPr>
            <a:xfrm>
              <a:off x="2614330" y="5066153"/>
              <a:ext cx="337868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to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ED3849D-174E-1711-0900-73715A76970A}"/>
                </a:ext>
              </a:extLst>
            </p:cNvPr>
            <p:cNvSpPr/>
            <p:nvPr/>
          </p:nvSpPr>
          <p:spPr>
            <a:xfrm>
              <a:off x="1291061" y="5105318"/>
              <a:ext cx="812800" cy="75288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34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5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185E62C5-AB87-E7F4-2D76-7EB0C316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38901" y="1849846"/>
            <a:ext cx="3307207" cy="4617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E24390-0B5B-ED03-27EE-004A6950C20B}"/>
              </a:ext>
            </a:extLst>
          </p:cNvPr>
          <p:cNvSpPr txBox="1"/>
          <p:nvPr/>
        </p:nvSpPr>
        <p:spPr>
          <a:xfrm>
            <a:off x="3657600" y="641713"/>
            <a:ext cx="523240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GỌI ĐIỆN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E1A67-8322-9B50-8F55-F2DE1B809BC3}"/>
              </a:ext>
            </a:extLst>
          </p:cNvPr>
          <p:cNvSpPr txBox="1"/>
          <p:nvPr/>
        </p:nvSpPr>
        <p:spPr>
          <a:xfrm>
            <a:off x="734893" y="1498726"/>
            <a:ext cx="6198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§"/>
            </a:pPr>
            <a:r>
              <a:rPr lang="nl-NL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 số để gọi cho người thân.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§"/>
            </a:pPr>
            <a:r>
              <a:rPr lang="nl-NL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lời hỏi thăm hoặc chúc mừng người thân.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ct val="150000"/>
              </a:lnSpc>
              <a:spcBef>
                <a:spcPts val="67"/>
              </a:spcBef>
              <a:spcAft>
                <a:spcPts val="67"/>
              </a:spcAft>
              <a:buFont typeface="Wingdings" panose="05000000000000000000" pitchFamily="2" charset="2"/>
              <a:buChar char="§"/>
            </a:pPr>
            <a:r>
              <a:rPr lang="nl-NL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lời đáp của người thân. Tiếp tục duy trì cuộc trò chuyện. </a:t>
            </a:r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81C7CD34-EE3A-6C76-95E5-5308DA96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08500" y="4759753"/>
            <a:ext cx="5782790" cy="16697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r="12727" b="9408"/>
          <a:stretch>
            <a:fillRect/>
          </a:stretch>
        </p:blipFill>
        <p:spPr>
          <a:xfrm>
            <a:off x="0" y="5888958"/>
            <a:ext cx="1675765" cy="9690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r="22064" b="7281"/>
          <a:stretch>
            <a:fillRect/>
          </a:stretch>
        </p:blipFill>
        <p:spPr>
          <a:xfrm>
            <a:off x="10827985" y="4445000"/>
            <a:ext cx="1364015" cy="2413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53849" y="180275"/>
            <a:ext cx="1238151" cy="10872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 b="9941"/>
          <a:stretch>
            <a:fillRect/>
          </a:stretch>
        </p:blipFill>
        <p:spPr>
          <a:xfrm>
            <a:off x="10570128" y="5888958"/>
            <a:ext cx="562220" cy="969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EE1A67-8322-9B50-8F55-F2DE1B809BC3}"/>
              </a:ext>
            </a:extLst>
          </p:cNvPr>
          <p:cNvSpPr txBox="1"/>
          <p:nvPr/>
        </p:nvSpPr>
        <p:spPr>
          <a:xfrm>
            <a:off x="3200400" y="531598"/>
            <a:ext cx="6198990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4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334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727BFF14-2BCD-F7FB-B3C6-50689B62D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1200" y="1757724"/>
            <a:ext cx="4978400" cy="334255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256328A2-73C2-0220-7559-1679BA38F8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84580">
            <a:off x="6460062" y="1757724"/>
            <a:ext cx="4978400" cy="3342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7DC677-F925-3AD2-104A-BC0F718B7A2F}"/>
              </a:ext>
            </a:extLst>
          </p:cNvPr>
          <p:cNvSpPr txBox="1"/>
          <p:nvPr/>
        </p:nvSpPr>
        <p:spPr>
          <a:xfrm>
            <a:off x="1371600" y="2382984"/>
            <a:ext cx="3901551" cy="240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4AC9CE-AC3F-0508-DB3B-947BA1FB72C5}"/>
              </a:ext>
            </a:extLst>
          </p:cNvPr>
          <p:cNvSpPr txBox="1"/>
          <p:nvPr/>
        </p:nvSpPr>
        <p:spPr>
          <a:xfrm>
            <a:off x="7141729" y="2372479"/>
            <a:ext cx="3901551" cy="240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cho bài mới Bài đọc 2: Cha sẽ luôn ở bên con</a:t>
            </a:r>
            <a:endParaRPr lang="en-US" sz="333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5857" y="330200"/>
            <a:ext cx="10500287" cy="5486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3786" r="5189" b="67699"/>
          <a:stretch>
            <a:fillRect/>
          </a:stretch>
        </p:blipFill>
        <p:spPr>
          <a:xfrm>
            <a:off x="5993010" y="6076474"/>
            <a:ext cx="6198990" cy="781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3786" r="6535" b="67699"/>
          <a:stretch>
            <a:fillRect/>
          </a:stretch>
        </p:blipFill>
        <p:spPr>
          <a:xfrm>
            <a:off x="0" y="6076474"/>
            <a:ext cx="6096000" cy="781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74" y="233717"/>
            <a:ext cx="2504259" cy="12803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2017" flipH="1">
            <a:off x="8433210" y="1398467"/>
            <a:ext cx="2213396" cy="771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l="1159" b="7450"/>
          <a:stretch>
            <a:fillRect/>
          </a:stretch>
        </p:blipFill>
        <p:spPr>
          <a:xfrm>
            <a:off x="0" y="4265260"/>
            <a:ext cx="2322473" cy="25927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22473" y="5253203"/>
            <a:ext cx="1069196" cy="16047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61217" y="5050740"/>
            <a:ext cx="3764083" cy="170952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63836" y="2218626"/>
            <a:ext cx="8058349" cy="2310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334" b="1" dirty="0">
                <a:ln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692233" y="1514020"/>
            <a:ext cx="807535" cy="6556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278572" y="330200"/>
            <a:ext cx="1646728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2022-09-08T16:44:16Z</dcterms:created>
  <dcterms:modified xsi:type="dcterms:W3CDTF">2022-09-10T10:55:53Z</dcterms:modified>
</cp:coreProperties>
</file>