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5"/>
  </p:notesMasterIdLst>
  <p:sldIdLst>
    <p:sldId id="266" r:id="rId2"/>
    <p:sldId id="272" r:id="rId3"/>
    <p:sldId id="273" r:id="rId4"/>
    <p:sldId id="274" r:id="rId5"/>
    <p:sldId id="275" r:id="rId6"/>
    <p:sldId id="276" r:id="rId7"/>
    <p:sldId id="288" r:id="rId8"/>
    <p:sldId id="298" r:id="rId9"/>
    <p:sldId id="280" r:id="rId10"/>
    <p:sldId id="297" r:id="rId11"/>
    <p:sldId id="546" r:id="rId12"/>
    <p:sldId id="547" r:id="rId13"/>
    <p:sldId id="2634" r:id="rId14"/>
    <p:sldId id="2635" r:id="rId15"/>
    <p:sldId id="2636" r:id="rId16"/>
    <p:sldId id="2637" r:id="rId17"/>
    <p:sldId id="2638" r:id="rId18"/>
    <p:sldId id="2639" r:id="rId19"/>
    <p:sldId id="2640" r:id="rId20"/>
    <p:sldId id="2641" r:id="rId21"/>
    <p:sldId id="545" r:id="rId22"/>
    <p:sldId id="261"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varScale="1">
        <p:scale>
          <a:sx n="51" d="100"/>
          <a:sy n="51"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96511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22184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FFB3186-50E3-0181-80A2-EEB7601DF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4" r:id="rId12"/>
    <p:sldLayoutId id="2147483755" r:id="rId13"/>
    <p:sldLayoutId id="2147483719" r:id="rId14"/>
    <p:sldLayoutId id="21474836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2.jpg"/><Relationship Id="rId12" Type="http://schemas.openxmlformats.org/officeDocument/2006/relationships/slide" Target="slide6.xml"/><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12.xml"/><Relationship Id="rId1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8"/>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710</Words>
  <PresentationFormat>Widescreen</PresentationFormat>
  <Paragraphs>139</Paragraphs>
  <Slides>23</Slides>
  <Notes>12</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等线</vt:lpstr>
      <vt:lpstr>#9Slide07 SVNNexa Rust Slab Bla</vt:lpstr>
      <vt:lpstr>Arial</vt:lpstr>
      <vt:lpstr>Calibri</vt:lpstr>
      <vt:lpstr>Calibri Light</vt:lpstr>
      <vt:lpstr>Cambria</vt:lpstr>
      <vt:lpstr>SVN-Whimsy</vt:lpstr>
      <vt:lpstr>UTM Avo</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2023-10-16T13:22:33Z</dcterms:created>
  <dcterms:modified xsi:type="dcterms:W3CDTF">2023-12-10T10:33:23Z</dcterms:modified>
</cp:coreProperties>
</file>