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07" r:id="rId3"/>
    <p:sldId id="408" r:id="rId4"/>
    <p:sldId id="444" r:id="rId5"/>
    <p:sldId id="441" r:id="rId6"/>
    <p:sldId id="442" r:id="rId7"/>
    <p:sldId id="445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6" d="100"/>
          <a:sy n="56" d="100"/>
        </p:scale>
        <p:origin x="324" y="5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284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6096000"/>
            <a:ext cx="1532049" cy="19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80319" y="3886200"/>
            <a:ext cx="136398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KỂ CHUYỆN: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CHIẾC GƯƠNG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19050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3771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176" y="557058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36385" y="6183135"/>
            <a:ext cx="1086631" cy="7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1183" y="5670136"/>
            <a:ext cx="3552194" cy="253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4107913" y="1267466"/>
            <a:ext cx="813831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5270621" y="999589"/>
            <a:ext cx="5206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CHUYỆN: </a:t>
            </a:r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 GƯƠNG</a:t>
            </a:r>
            <a:endParaRPr lang="en-GB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3602" t="35415" r="33602" b="10417"/>
          <a:stretch/>
        </p:blipFill>
        <p:spPr>
          <a:xfrm>
            <a:off x="0" y="1531797"/>
            <a:ext cx="16139319" cy="7612203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645920"/>
            <a:ext cx="11430000" cy="677108"/>
            <a:chOff x="1508919" y="1888664"/>
            <a:chExt cx="1018309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Tìm hiểu những việc cần làm trước khi kể chuyện.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940779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688577" y="2480846"/>
            <a:ext cx="611897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 sát sơ đồ kể chuyện: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5270621" y="999589"/>
            <a:ext cx="5206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CHUYỆN: </a:t>
            </a:r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 GƯƠNG</a:t>
            </a:r>
            <a:endParaRPr lang="en-GB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56519" y="3361492"/>
            <a:ext cx="1446291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đi-xơn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742950" indent="-742950" algn="just">
              <a:buAutoNum type="arabicPeriod"/>
            </a:pP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mổ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 algn="just">
              <a:buAutoNum type="arabicPeriod"/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mổ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 algn="just">
              <a:buAutoNum type="arabicPeriod"/>
            </a:pP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 algn="just">
              <a:buAutoNum type="arabicPeriod"/>
            </a:pP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Ê-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>
              <a:buAutoNum type="arabicPeriod"/>
            </a:pP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2645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645920"/>
            <a:ext cx="11430000" cy="677108"/>
            <a:chOff x="1508919" y="1888664"/>
            <a:chExt cx="1018309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1673234" y="2452544"/>
              <a:ext cx="3501598" cy="67211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5270621" y="999589"/>
            <a:ext cx="52068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CHUYỆN: </a:t>
            </a:r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 GƯƠNG</a:t>
            </a:r>
            <a:endParaRPr lang="en-GB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10395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645920"/>
            <a:ext cx="11430000" cy="677108"/>
            <a:chOff x="1508919" y="1888664"/>
            <a:chExt cx="1018309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Kể chuyện trong nhóm.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467730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356519" y="2610182"/>
            <a:ext cx="138684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5270621" y="999589"/>
            <a:ext cx="5206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CHUYỆN: </a:t>
            </a:r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 GƯƠNG</a:t>
            </a:r>
            <a:endParaRPr lang="en-GB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508919" y="4826938"/>
            <a:ext cx="11430000" cy="677108"/>
            <a:chOff x="1508919" y="1888664"/>
            <a:chExt cx="10183091" cy="677108"/>
          </a:xfrm>
        </p:grpSpPr>
        <p:sp>
          <p:nvSpPr>
            <p:cNvPr id="22" name="Rectangle 21"/>
            <p:cNvSpPr/>
            <p:nvPr/>
          </p:nvSpPr>
          <p:spPr>
            <a:xfrm>
              <a:off x="1508919" y="1888664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Kể chuyện trước lớp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673234" y="2519755"/>
              <a:ext cx="41804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1356519" y="5977116"/>
            <a:ext cx="13868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Các nhóm cử đại diện kể trước lớp. Cả lớp cùng nghe và góp ý cho bạn điều chỉnh.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9188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5270621" y="999589"/>
            <a:ext cx="5206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CHUYỆN: </a:t>
            </a:r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 GƯƠNG</a:t>
            </a:r>
            <a:endParaRPr lang="en-GB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85719" y="1875005"/>
            <a:ext cx="1143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TRAO ĐỔI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042319" y="24384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702" t="34561" r="26374" b="35392"/>
          <a:stretch/>
        </p:blipFill>
        <p:spPr>
          <a:xfrm>
            <a:off x="2042319" y="3288416"/>
            <a:ext cx="13335000" cy="486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819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718719" y="4114800"/>
            <a:ext cx="90678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9830</TotalTime>
  <Words>304</Words>
  <Application>Microsoft Office PowerPoint</Application>
  <PresentationFormat>Custom</PresentationFormat>
  <Paragraphs>42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AutoBVT</cp:lastModifiedBy>
  <cp:revision>1092</cp:revision>
  <dcterms:created xsi:type="dcterms:W3CDTF">2008-09-09T22:52:10Z</dcterms:created>
  <dcterms:modified xsi:type="dcterms:W3CDTF">2022-08-20T08:08:00Z</dcterms:modified>
</cp:coreProperties>
</file>