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.gif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9" name="5-Point Star 68">
            <a:hlinkClick r:id="rId11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2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9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10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2952" y="3013502"/>
            <a:ext cx="6106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9 candies</a:t>
            </a:r>
          </a:p>
        </p:txBody>
      </p:sp>
    </p:spTree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709" y="3901340"/>
            <a:ext cx="9866583" cy="1325563"/>
          </a:xfrm>
        </p:spPr>
        <p:txBody>
          <a:bodyPr>
            <a:normAutofit/>
          </a:bodyPr>
          <a:lstStyle/>
          <a:p>
            <a:r>
              <a:rPr lang="en-US" sz="6600" b="1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Subscribe my channel, please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662151"/>
            <a:ext cx="304800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Star 1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Right answer. click “gift”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2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002060"/>
                </a:solidFill>
              </a:rPr>
              <a:t>Wrong answer. click “GO HOME”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3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4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5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86660" y="3013502"/>
            <a:ext cx="641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6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7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4 candies</a:t>
            </a: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8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7 candies</a:t>
            </a: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151</Words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Subscribe my channel, please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2018-04-11T05:48:28Z</dcterms:created>
  <dcterms:modified xsi:type="dcterms:W3CDTF">2019-04-01T14:46:03Z</dcterms:modified>
</cp:coreProperties>
</file>