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5" r:id="rId1"/>
  </p:sldMasterIdLst>
  <p:handoutMasterIdLst>
    <p:handoutMasterId r:id="rId32"/>
  </p:handoutMasterIdLst>
  <p:sldIdLst>
    <p:sldId id="256" r:id="rId2"/>
    <p:sldId id="442" r:id="rId3"/>
    <p:sldId id="416" r:id="rId4"/>
    <p:sldId id="417" r:id="rId5"/>
    <p:sldId id="415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27" r:id="rId16"/>
    <p:sldId id="428" r:id="rId17"/>
    <p:sldId id="429" r:id="rId18"/>
    <p:sldId id="430" r:id="rId19"/>
    <p:sldId id="431" r:id="rId20"/>
    <p:sldId id="432" r:id="rId21"/>
    <p:sldId id="433" r:id="rId22"/>
    <p:sldId id="434" r:id="rId23"/>
    <p:sldId id="435" r:id="rId24"/>
    <p:sldId id="436" r:id="rId25"/>
    <p:sldId id="437" r:id="rId26"/>
    <p:sldId id="438" r:id="rId27"/>
    <p:sldId id="439" r:id="rId28"/>
    <p:sldId id="440" r:id="rId29"/>
    <p:sldId id="441" r:id="rId30"/>
    <p:sldId id="44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B8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1445" autoAdjust="0"/>
    <p:restoredTop sz="94656"/>
  </p:normalViewPr>
  <p:slideViewPr>
    <p:cSldViewPr snapToObjects="1" showGuides="1">
      <p:cViewPr>
        <p:scale>
          <a:sx n="66" d="100"/>
          <a:sy n="66" d="100"/>
        </p:scale>
        <p:origin x="750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172" d="100"/>
          <a:sy n="172" d="100"/>
        </p:scale>
        <p:origin x="65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4-4527-860F-878C65D61AD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E44-4527-860F-878C65D61AD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2018</c:v>
                </c:pt>
                <c:pt idx="2">
                  <c:v>2020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E44-4527-860F-878C65D61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317-48DE-9255-A1086CF8DDCC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317-48DE-9255-A1086CF8DDCC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317-48DE-9255-A1086CF8DDC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8.1999999999999993</c:v>
                </c:pt>
                <c:pt idx="1">
                  <c:v>3.2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317-48DE-9255-A1086CF8DD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4E-4619-9ED3-4C4E1D8D90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4E-4619-9ED3-4C4E1D8D902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4E-4619-9ED3-4C4E1D8D9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38536183"/>
        <c:axId val="738536839"/>
      </c:barChart>
      <c:catAx>
        <c:axId val="7385361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839"/>
        <c:crosses val="autoZero"/>
        <c:auto val="1"/>
        <c:lblAlgn val="ctr"/>
        <c:lblOffset val="100"/>
        <c:noMultiLvlLbl val="0"/>
      </c:catAx>
      <c:valAx>
        <c:axId val="7385368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85361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B2AB4F-A192-3545-8EF9-E325F13462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809840-61EB-0342-AA68-9448E55B2F4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98F3BB-F397-8343-A68E-A42E99E4429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64B22-6B1C-C845-B23F-15789EB2C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59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21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5">
            <a:extLst>
              <a:ext uri="{FF2B5EF4-FFF2-40B4-BE49-F238E27FC236}">
                <a16:creationId xmlns:a16="http://schemas.microsoft.com/office/drawing/2014/main" id="{3EFA28BF-1EA7-45CB-A11A-C5C43545A6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5">
            <a:extLst>
              <a:ext uri="{FF2B5EF4-FFF2-40B4-BE49-F238E27FC236}">
                <a16:creationId xmlns:a16="http://schemas.microsoft.com/office/drawing/2014/main" id="{4A04D88D-54B3-4B35-ABB7-A84BA5778DD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14909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6">
            <a:extLst>
              <a:ext uri="{FF2B5EF4-FFF2-40B4-BE49-F238E27FC236}">
                <a16:creationId xmlns:a16="http://schemas.microsoft.com/office/drawing/2014/main" id="{7649224F-7B61-4CC2-BD71-CD3AFB6F52F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7">
            <a:extLst>
              <a:ext uri="{FF2B5EF4-FFF2-40B4-BE49-F238E27FC236}">
                <a16:creationId xmlns:a16="http://schemas.microsoft.com/office/drawing/2014/main" id="{CA1BF94B-5B78-4DDF-8879-82663D9342B0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14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9F15C6F9-3C29-4638-B7BD-20DA6304F53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2">
            <a:extLst>
              <a:ext uri="{FF2B5EF4-FFF2-40B4-BE49-F238E27FC236}">
                <a16:creationId xmlns:a16="http://schemas.microsoft.com/office/drawing/2014/main" id="{A1972057-2B99-4C5F-B1F8-C794092944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5577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C0CE76FE-DADE-4237-82FB-2156DE9D6ADD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9112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43507B8C-6E0B-4A82-A7EE-0F1D356028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4">
            <a:extLst>
              <a:ext uri="{FF2B5EF4-FFF2-40B4-BE49-F238E27FC236}">
                <a16:creationId xmlns:a16="http://schemas.microsoft.com/office/drawing/2014/main" id="{D458216C-F5FD-44B0-91D5-6800575043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800" y="381000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BDBE2EE-3027-4738-977F-B1222A015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40280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3814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AC8E263-DF69-4C2A-8821-FE7B6739ED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0">
            <a:extLst>
              <a:ext uri="{FF2B5EF4-FFF2-40B4-BE49-F238E27FC236}">
                <a16:creationId xmlns:a16="http://schemas.microsoft.com/office/drawing/2014/main" id="{0803BFD8-C7DD-4127-8DB3-06C19744A7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573589" cy="6858000"/>
          </a:xfrm>
          <a:custGeom>
            <a:avLst/>
            <a:gdLst>
              <a:gd name="connsiteX0" fmla="*/ 0 w 4573589"/>
              <a:gd name="connsiteY0" fmla="*/ 0 h 6858000"/>
              <a:gd name="connsiteX1" fmla="*/ 4573589 w 4573589"/>
              <a:gd name="connsiteY1" fmla="*/ 0 h 6858000"/>
              <a:gd name="connsiteX2" fmla="*/ 4573589 w 4573589"/>
              <a:gd name="connsiteY2" fmla="*/ 6858000 h 6858000"/>
              <a:gd name="connsiteX3" fmla="*/ 0 w 457358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9" h="6858000">
                <a:moveTo>
                  <a:pt x="0" y="0"/>
                </a:moveTo>
                <a:lnTo>
                  <a:pt x="4573589" y="0"/>
                </a:lnTo>
                <a:lnTo>
                  <a:pt x="4573589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D6A3194-02BA-4BDE-BEFA-B358D115E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863" y="66454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657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2421AD3-A823-4AEA-947C-7C8774062B6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33044416-0FAE-4056-99EC-AB20053AACF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795" y="-363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98141A8-4068-44D6-87E2-DEE31FB42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028" y="6821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7198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5D2EE66A-58ED-44CA-8541-665EA08A7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14">
            <a:extLst>
              <a:ext uri="{FF2B5EF4-FFF2-40B4-BE49-F238E27FC236}">
                <a16:creationId xmlns:a16="http://schemas.microsoft.com/office/drawing/2014/main" id="{B7BA7112-0365-4787-9A03-4C45ABA9DCA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15">
            <a:extLst>
              <a:ext uri="{FF2B5EF4-FFF2-40B4-BE49-F238E27FC236}">
                <a16:creationId xmlns:a16="http://schemas.microsoft.com/office/drawing/2014/main" id="{C87E8137-9B29-49FF-8833-9D33E9BF5B0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95788" y="2824050"/>
            <a:ext cx="2416066" cy="2128950"/>
          </a:xfrm>
          <a:custGeom>
            <a:avLst/>
            <a:gdLst>
              <a:gd name="connsiteX0" fmla="*/ 0 w 2416066"/>
              <a:gd name="connsiteY0" fmla="*/ 0 h 2128950"/>
              <a:gd name="connsiteX1" fmla="*/ 2416066 w 2416066"/>
              <a:gd name="connsiteY1" fmla="*/ 0 h 2128950"/>
              <a:gd name="connsiteX2" fmla="*/ 2416066 w 2416066"/>
              <a:gd name="connsiteY2" fmla="*/ 2128950 h 2128950"/>
              <a:gd name="connsiteX3" fmla="*/ 0 w 2416066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6" h="2128950">
                <a:moveTo>
                  <a:pt x="0" y="0"/>
                </a:moveTo>
                <a:lnTo>
                  <a:pt x="2416066" y="0"/>
                </a:lnTo>
                <a:lnTo>
                  <a:pt x="2416066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16">
            <a:extLst>
              <a:ext uri="{FF2B5EF4-FFF2-40B4-BE49-F238E27FC236}">
                <a16:creationId xmlns:a16="http://schemas.microsoft.com/office/drawing/2014/main" id="{D130FA9C-4A53-46E0-942A-576A7BAD9A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48129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946236BC-D496-48EC-B8A5-90DD32F36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7298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44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5">
            <a:extLst>
              <a:ext uri="{FF2B5EF4-FFF2-40B4-BE49-F238E27FC236}">
                <a16:creationId xmlns:a16="http://schemas.microsoft.com/office/drawing/2014/main" id="{CCBCA7DB-3B39-4EF6-88AB-C554C61535C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pHolder5">
            <a:extLst>
              <a:ext uri="{FF2B5EF4-FFF2-40B4-BE49-F238E27FC236}">
                <a16:creationId xmlns:a16="http://schemas.microsoft.com/office/drawing/2014/main" id="{08D185B1-18BE-4080-A7BD-0C6633AE270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84814" y="685800"/>
            <a:ext cx="2744786" cy="3371330"/>
          </a:xfrm>
          <a:custGeom>
            <a:avLst/>
            <a:gdLst>
              <a:gd name="connsiteX0" fmla="*/ 0 w 2744786"/>
              <a:gd name="connsiteY0" fmla="*/ 0 h 3371330"/>
              <a:gd name="connsiteX1" fmla="*/ 2744786 w 2744786"/>
              <a:gd name="connsiteY1" fmla="*/ 0 h 3371330"/>
              <a:gd name="connsiteX2" fmla="*/ 2744786 w 2744786"/>
              <a:gd name="connsiteY2" fmla="*/ 3371330 h 3371330"/>
              <a:gd name="connsiteX3" fmla="*/ 0 w 2744786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6" h="3371330">
                <a:moveTo>
                  <a:pt x="0" y="0"/>
                </a:moveTo>
                <a:lnTo>
                  <a:pt x="2744786" y="0"/>
                </a:lnTo>
                <a:lnTo>
                  <a:pt x="2744786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0" name="PpHolder6">
            <a:extLst>
              <a:ext uri="{FF2B5EF4-FFF2-40B4-BE49-F238E27FC236}">
                <a16:creationId xmlns:a16="http://schemas.microsoft.com/office/drawing/2014/main" id="{46828DDC-6B2B-4BBD-9ACE-4B424FADC79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858361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PpHolder7">
            <a:extLst>
              <a:ext uri="{FF2B5EF4-FFF2-40B4-BE49-F238E27FC236}">
                <a16:creationId xmlns:a16="http://schemas.microsoft.com/office/drawing/2014/main" id="{FCE6FF55-967E-44F4-A9BD-9C8CBE7FC9EE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3E6125FE-E5B5-4213-B790-A4710821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346" y="638629"/>
            <a:ext cx="10515600" cy="1587286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31023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427AF11-7272-4FC0-AB07-2006681C2D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3">
            <a:extLst>
              <a:ext uri="{FF2B5EF4-FFF2-40B4-BE49-F238E27FC236}">
                <a16:creationId xmlns:a16="http://schemas.microsoft.com/office/drawing/2014/main" id="{59D9246C-1B37-4D17-88F1-BBCE5F0898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26CB1DF1-A1FD-4518-8ECB-9048574BB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8897" y="982234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14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A3CCFB1B-336E-4D45-9F3A-374F8596303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CEC28771-1B9C-4124-9E85-08D5D328A5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A84CCE-692D-4DB7-AEC8-83E2538A9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037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552559FC-0CF4-4B99-9DC3-A84348FA87C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5">
            <a:extLst>
              <a:ext uri="{FF2B5EF4-FFF2-40B4-BE49-F238E27FC236}">
                <a16:creationId xmlns:a16="http://schemas.microsoft.com/office/drawing/2014/main" id="{B4E62439-AFA2-4BBC-84CF-C41549B0C7A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92F8E01-5EE9-4726-BE19-00890512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3810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406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A06360CA-AD6D-4DA4-8CA9-092AA725274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7">
            <a:extLst>
              <a:ext uri="{FF2B5EF4-FFF2-40B4-BE49-F238E27FC236}">
                <a16:creationId xmlns:a16="http://schemas.microsoft.com/office/drawing/2014/main" id="{ADE1FA67-D029-4132-A24A-9AD75BFEEED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CF8A3A-9985-4C23-B1F4-387DE7D68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3315834"/>
            <a:ext cx="10515600" cy="2091418"/>
          </a:xfrm>
          <a:prstGeom prst="rect">
            <a:avLst/>
          </a:prstGeom>
        </p:spPr>
        <p:txBody>
          <a:bodyPr anchor="ctr"/>
          <a:lstStyle>
            <a:lvl1pPr>
              <a:defRPr sz="9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53596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8436463B-97DB-4B67-98E6-9EC967647254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29301DBC-2BAF-4C26-8AB4-B0AA4987945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10401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5BF67C9-50B6-465B-BB1C-A748F3C2B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783645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06023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F64E6B13-1390-4DF6-851B-672DE4FDB5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2">
            <a:extLst>
              <a:ext uri="{FF2B5EF4-FFF2-40B4-BE49-F238E27FC236}">
                <a16:creationId xmlns:a16="http://schemas.microsoft.com/office/drawing/2014/main" id="{6B817C18-DA35-48C0-A681-FDA510C86E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2957" y="468931"/>
            <a:ext cx="2144625" cy="4636469"/>
          </a:xfrm>
          <a:custGeom>
            <a:avLst/>
            <a:gdLst>
              <a:gd name="connsiteX0" fmla="*/ 293942 w 2144625"/>
              <a:gd name="connsiteY0" fmla="*/ 0 h 4636469"/>
              <a:gd name="connsiteX1" fmla="*/ 1850683 w 2144625"/>
              <a:gd name="connsiteY1" fmla="*/ 0 h 4636469"/>
              <a:gd name="connsiteX2" fmla="*/ 2144625 w 2144625"/>
              <a:gd name="connsiteY2" fmla="*/ 293942 h 4636469"/>
              <a:gd name="connsiteX3" fmla="*/ 2144625 w 2144625"/>
              <a:gd name="connsiteY3" fmla="*/ 4342527 h 4636469"/>
              <a:gd name="connsiteX4" fmla="*/ 1850683 w 2144625"/>
              <a:gd name="connsiteY4" fmla="*/ 4636469 h 4636469"/>
              <a:gd name="connsiteX5" fmla="*/ 293942 w 2144625"/>
              <a:gd name="connsiteY5" fmla="*/ 4636469 h 4636469"/>
              <a:gd name="connsiteX6" fmla="*/ 0 w 2144625"/>
              <a:gd name="connsiteY6" fmla="*/ 4342527 h 4636469"/>
              <a:gd name="connsiteX7" fmla="*/ 0 w 2144625"/>
              <a:gd name="connsiteY7" fmla="*/ 293942 h 4636469"/>
              <a:gd name="connsiteX8" fmla="*/ 293942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93942" y="0"/>
                </a:moveTo>
                <a:lnTo>
                  <a:pt x="1850683" y="0"/>
                </a:lnTo>
                <a:cubicBezTo>
                  <a:pt x="2013023" y="0"/>
                  <a:pt x="2144625" y="131602"/>
                  <a:pt x="2144625" y="293942"/>
                </a:cubicBezTo>
                <a:lnTo>
                  <a:pt x="2144625" y="4342527"/>
                </a:lnTo>
                <a:cubicBezTo>
                  <a:pt x="2144625" y="4504867"/>
                  <a:pt x="2013023" y="4636469"/>
                  <a:pt x="1850683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3">
            <a:extLst>
              <a:ext uri="{FF2B5EF4-FFF2-40B4-BE49-F238E27FC236}">
                <a16:creationId xmlns:a16="http://schemas.microsoft.com/office/drawing/2014/main" id="{B8625F26-4B95-4C7B-9967-B2DCA13F2B4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3804490" y="1764332"/>
            <a:ext cx="2144625" cy="4636469"/>
          </a:xfrm>
          <a:custGeom>
            <a:avLst/>
            <a:gdLst>
              <a:gd name="connsiteX0" fmla="*/ 255853 w 2144625"/>
              <a:gd name="connsiteY0" fmla="*/ 0 h 4636469"/>
              <a:gd name="connsiteX1" fmla="*/ 1888771 w 2144625"/>
              <a:gd name="connsiteY1" fmla="*/ 0 h 4636469"/>
              <a:gd name="connsiteX2" fmla="*/ 2144625 w 2144625"/>
              <a:gd name="connsiteY2" fmla="*/ 255854 h 4636469"/>
              <a:gd name="connsiteX3" fmla="*/ 2144625 w 2144625"/>
              <a:gd name="connsiteY3" fmla="*/ 4380615 h 4636469"/>
              <a:gd name="connsiteX4" fmla="*/ 1888771 w 2144625"/>
              <a:gd name="connsiteY4" fmla="*/ 4636469 h 4636469"/>
              <a:gd name="connsiteX5" fmla="*/ 255853 w 2144625"/>
              <a:gd name="connsiteY5" fmla="*/ 4636469 h 4636469"/>
              <a:gd name="connsiteX6" fmla="*/ 0 w 2144625"/>
              <a:gd name="connsiteY6" fmla="*/ 4380615 h 4636469"/>
              <a:gd name="connsiteX7" fmla="*/ 0 w 2144625"/>
              <a:gd name="connsiteY7" fmla="*/ 255854 h 4636469"/>
              <a:gd name="connsiteX8" fmla="*/ 255853 w 2144625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5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5" y="114550"/>
                  <a:pt x="2144625" y="255854"/>
                </a:cubicBezTo>
                <a:lnTo>
                  <a:pt x="2144625" y="4380615"/>
                </a:lnTo>
                <a:cubicBezTo>
                  <a:pt x="2144625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9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9" y="0"/>
                  <a:pt x="255853" y="0"/>
                </a:cubicBez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F6F58CDF-08AC-4860-BB05-0F908A49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742" y="2147884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7429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D3868CA0-67BA-49A0-9500-41ED8E42806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2">
            <a:extLst>
              <a:ext uri="{FF2B5EF4-FFF2-40B4-BE49-F238E27FC236}">
                <a16:creationId xmlns:a16="http://schemas.microsoft.com/office/drawing/2014/main" id="{D0512936-A3BB-4A0B-8A96-09A3B2BE05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52601" y="1066800"/>
            <a:ext cx="6806200" cy="4343400"/>
          </a:xfrm>
          <a:custGeom>
            <a:avLst/>
            <a:gdLst>
              <a:gd name="connsiteX0" fmla="*/ 0 w 6806200"/>
              <a:gd name="connsiteY0" fmla="*/ 0 h 4343400"/>
              <a:gd name="connsiteX1" fmla="*/ 6806200 w 6806200"/>
              <a:gd name="connsiteY1" fmla="*/ 0 h 4343400"/>
              <a:gd name="connsiteX2" fmla="*/ 6806200 w 6806200"/>
              <a:gd name="connsiteY2" fmla="*/ 4343400 h 4343400"/>
              <a:gd name="connsiteX3" fmla="*/ 0 w 6806200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6200" h="4343400">
                <a:moveTo>
                  <a:pt x="0" y="0"/>
                </a:moveTo>
                <a:lnTo>
                  <a:pt x="6806200" y="0"/>
                </a:lnTo>
                <a:lnTo>
                  <a:pt x="6806200" y="4343400"/>
                </a:lnTo>
                <a:lnTo>
                  <a:pt x="0" y="4343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4A94241-4AF1-4B18-8F94-66DCE0480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2" y="683769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614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C6ADC4DC-8349-4AF4-BD11-FC3F7B04B0B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62CDBFCA-A8E0-4486-82FC-80393A9984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25413" y="0"/>
            <a:ext cx="4574382" cy="5867400"/>
          </a:xfrm>
          <a:custGeom>
            <a:avLst/>
            <a:gdLst>
              <a:gd name="connsiteX0" fmla="*/ 0 w 4574382"/>
              <a:gd name="connsiteY0" fmla="*/ 0 h 5867400"/>
              <a:gd name="connsiteX1" fmla="*/ 4574382 w 4574382"/>
              <a:gd name="connsiteY1" fmla="*/ 0 h 5867400"/>
              <a:gd name="connsiteX2" fmla="*/ 4574382 w 4574382"/>
              <a:gd name="connsiteY2" fmla="*/ 5867400 h 5867400"/>
              <a:gd name="connsiteX3" fmla="*/ 0 w 4574382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2" h="5867400">
                <a:moveTo>
                  <a:pt x="0" y="0"/>
                </a:moveTo>
                <a:lnTo>
                  <a:pt x="4574382" y="0"/>
                </a:lnTo>
                <a:lnTo>
                  <a:pt x="4574382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D1B140E5-2A74-42D1-A219-7D9F4C41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07" y="2286000"/>
            <a:ext cx="10515600" cy="250733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46737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D174A742-FD70-4131-9C1C-210F327C10E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94023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D8FC185-EAAF-4670-A1EE-2A490F1A3FD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58419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742A33FC-9CE7-4057-9106-3059A7C296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83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48BD77EA-E28C-48F3-8FD8-0748B69EAAC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4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Add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3B6557CE-8D6B-4B40-9B6F-DA80809ED4A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4DFE997-4884-4FB3-9E7E-B59A676D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505"/>
            <a:ext cx="10515600" cy="1828800"/>
          </a:xfrm>
          <a:prstGeom prst="rect">
            <a:avLst/>
          </a:prstGeom>
        </p:spPr>
        <p:txBody>
          <a:bodyPr anchor="ctr"/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4829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5">
            <a:extLst>
              <a:ext uri="{FF2B5EF4-FFF2-40B4-BE49-F238E27FC236}">
                <a16:creationId xmlns:a16="http://schemas.microsoft.com/office/drawing/2014/main" id="{98AB3A99-BD6B-4B27-B8AB-D6E83C75A3D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3">
            <a:extLst>
              <a:ext uri="{FF2B5EF4-FFF2-40B4-BE49-F238E27FC236}">
                <a16:creationId xmlns:a16="http://schemas.microsoft.com/office/drawing/2014/main" id="{AD7D8FD5-3471-4BAA-9687-A7999C50D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12814" y="3723162"/>
            <a:ext cx="1216823" cy="1229839"/>
          </a:xfrm>
          <a:custGeom>
            <a:avLst/>
            <a:gdLst>
              <a:gd name="connsiteX0" fmla="*/ 0 w 1216823"/>
              <a:gd name="connsiteY0" fmla="*/ 0 h 1229839"/>
              <a:gd name="connsiteX1" fmla="*/ 1216823 w 1216823"/>
              <a:gd name="connsiteY1" fmla="*/ 0 h 1229839"/>
              <a:gd name="connsiteX2" fmla="*/ 1216823 w 1216823"/>
              <a:gd name="connsiteY2" fmla="*/ 1229839 h 1229839"/>
              <a:gd name="connsiteX3" fmla="*/ 0 w 1216823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3" h="1229839">
                <a:moveTo>
                  <a:pt x="0" y="0"/>
                </a:moveTo>
                <a:lnTo>
                  <a:pt x="1216823" y="0"/>
                </a:lnTo>
                <a:lnTo>
                  <a:pt x="1216823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3">
            <a:extLst>
              <a:ext uri="{FF2B5EF4-FFF2-40B4-BE49-F238E27FC236}">
                <a16:creationId xmlns:a16="http://schemas.microsoft.com/office/drawing/2014/main" id="{2B829905-C556-46A3-9D62-F9D258B69331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705602" y="972287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B29B93A-D035-494E-B4A4-5EF892F8C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426" y="990600"/>
            <a:ext cx="10515600" cy="182880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799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F365F66E-D7D8-4FAD-9AFF-858CAF778B7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6">
            <a:extLst>
              <a:ext uri="{FF2B5EF4-FFF2-40B4-BE49-F238E27FC236}">
                <a16:creationId xmlns:a16="http://schemas.microsoft.com/office/drawing/2014/main" id="{93BA5355-1C15-4853-B0D0-65FF5AA98D8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EC41E68-5677-48AF-8007-8BA85A1E4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1277258"/>
            <a:ext cx="10515600" cy="1870930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87042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075B7285-67CF-4E45-B4E2-A979B16C1EA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2">
            <a:extLst>
              <a:ext uri="{FF2B5EF4-FFF2-40B4-BE49-F238E27FC236}">
                <a16:creationId xmlns:a16="http://schemas.microsoft.com/office/drawing/2014/main" id="{131FDA92-7F01-458E-A592-C092CCB02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28122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E213DC81-45C3-4603-A68A-0B6B43A9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307" y="682171"/>
            <a:ext cx="10515600" cy="1515148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377145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5">
            <a:extLst>
              <a:ext uri="{FF2B5EF4-FFF2-40B4-BE49-F238E27FC236}">
                <a16:creationId xmlns:a16="http://schemas.microsoft.com/office/drawing/2014/main" id="{6347499E-948A-49B2-97AB-C549C2D343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7D4ADBF-BB94-4CEC-96DC-DB69A94DE2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5310444D-6C2E-4CE9-8C26-5F8132A4D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70" y="1277257"/>
            <a:ext cx="10515600" cy="4303486"/>
          </a:xfrm>
          <a:prstGeom prst="rect">
            <a:avLst/>
          </a:prstGeom>
        </p:spPr>
        <p:txBody>
          <a:bodyPr anchor="ctr"/>
          <a:lstStyle>
            <a:lvl1pPr>
              <a:defRPr sz="6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6609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2D21F639-FA41-4CC0-8500-846DF626998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3">
            <a:extLst>
              <a:ext uri="{FF2B5EF4-FFF2-40B4-BE49-F238E27FC236}">
                <a16:creationId xmlns:a16="http://schemas.microsoft.com/office/drawing/2014/main" id="{0164687A-0C4A-4C94-8106-44BAC091BE5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2814" y="1"/>
            <a:ext cx="4268789" cy="5867400"/>
          </a:xfrm>
          <a:custGeom>
            <a:avLst/>
            <a:gdLst>
              <a:gd name="connsiteX0" fmla="*/ 0 w 4268789"/>
              <a:gd name="connsiteY0" fmla="*/ 0 h 5867400"/>
              <a:gd name="connsiteX1" fmla="*/ 4268789 w 4268789"/>
              <a:gd name="connsiteY1" fmla="*/ 0 h 5867400"/>
              <a:gd name="connsiteX2" fmla="*/ 4268789 w 4268789"/>
              <a:gd name="connsiteY2" fmla="*/ 5867400 h 5867400"/>
              <a:gd name="connsiteX3" fmla="*/ 0 w 426878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9" h="5867400">
                <a:moveTo>
                  <a:pt x="0" y="0"/>
                </a:moveTo>
                <a:lnTo>
                  <a:pt x="4268789" y="0"/>
                </a:lnTo>
                <a:lnTo>
                  <a:pt x="4268789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AD63E9F-188D-4CEA-8802-72A03D3EB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8700" y="1274335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838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686FCA43-974A-4E71-99B7-465C515F88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4">
            <a:extLst>
              <a:ext uri="{FF2B5EF4-FFF2-40B4-BE49-F238E27FC236}">
                <a16:creationId xmlns:a16="http://schemas.microsoft.com/office/drawing/2014/main" id="{D9B70EA5-C689-4C9B-86CE-CA0F032556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522414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FE42472-5EFA-426B-9DDA-3E5C41CF7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5234" y="986971"/>
            <a:ext cx="10515600" cy="2140858"/>
          </a:xfrm>
          <a:prstGeom prst="rect">
            <a:avLst/>
          </a:prstGeom>
        </p:spPr>
        <p:txBody>
          <a:bodyPr anchor="ctr"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055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D58D1818-F90A-40CA-99FD-EFE821C7E48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7">
            <a:extLst>
              <a:ext uri="{FF2B5EF4-FFF2-40B4-BE49-F238E27FC236}">
                <a16:creationId xmlns:a16="http://schemas.microsoft.com/office/drawing/2014/main" id="{2FB1F17D-C0F9-4D61-B9BF-CA8388EDE6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04808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0">
            <a:extLst>
              <a:ext uri="{FF2B5EF4-FFF2-40B4-BE49-F238E27FC236}">
                <a16:creationId xmlns:a16="http://schemas.microsoft.com/office/drawing/2014/main" id="{8E5DBBA3-C1B3-4319-9ED9-769AD1B3646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5" name="Title 7">
            <a:extLst>
              <a:ext uri="{FF2B5EF4-FFF2-40B4-BE49-F238E27FC236}">
                <a16:creationId xmlns:a16="http://schemas.microsoft.com/office/drawing/2014/main" id="{E1F04EAD-7BD5-4831-90D0-A7A253258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13" y="9767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617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583A4B16-B5B9-41F8-9715-0814CC8678B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18C60236-2F83-420B-A7DB-748823E5986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0566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6FF58BF-FE37-49EA-AB13-E078C773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3488491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3430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5">
            <a:extLst>
              <a:ext uri="{FF2B5EF4-FFF2-40B4-BE49-F238E27FC236}">
                <a16:creationId xmlns:a16="http://schemas.microsoft.com/office/drawing/2014/main" id="{16DEB0F6-D221-471E-B38E-E6AE2FDA693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pHolder11">
            <a:extLst>
              <a:ext uri="{FF2B5EF4-FFF2-40B4-BE49-F238E27FC236}">
                <a16:creationId xmlns:a16="http://schemas.microsoft.com/office/drawing/2014/main" id="{4422F563-AB83-4347-8250-6D05D33C49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DA2931CE-D274-490F-8B85-8169D315F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14" y="511737"/>
            <a:ext cx="10515600" cy="1261332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7090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Add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5">
            <a:extLst>
              <a:ext uri="{FF2B5EF4-FFF2-40B4-BE49-F238E27FC236}">
                <a16:creationId xmlns:a16="http://schemas.microsoft.com/office/drawing/2014/main" id="{A982CAC5-73C8-4CF3-9828-C6E03B1691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" name="PpHolder16">
            <a:extLst>
              <a:ext uri="{FF2B5EF4-FFF2-40B4-BE49-F238E27FC236}">
                <a16:creationId xmlns:a16="http://schemas.microsoft.com/office/drawing/2014/main" id="{F4CFD366-7043-42C7-AF0B-EE1A45893C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90792" y="2209800"/>
            <a:ext cx="2736305" cy="2133600"/>
          </a:xfrm>
          <a:custGeom>
            <a:avLst/>
            <a:gdLst>
              <a:gd name="connsiteX0" fmla="*/ 0 w 2736305"/>
              <a:gd name="connsiteY0" fmla="*/ 0 h 2133600"/>
              <a:gd name="connsiteX1" fmla="*/ 2736305 w 2736305"/>
              <a:gd name="connsiteY1" fmla="*/ 0 h 2133600"/>
              <a:gd name="connsiteX2" fmla="*/ 2736305 w 2736305"/>
              <a:gd name="connsiteY2" fmla="*/ 2133600 h 2133600"/>
              <a:gd name="connsiteX3" fmla="*/ 0 w 2736305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5" h="2133600">
                <a:moveTo>
                  <a:pt x="0" y="0"/>
                </a:moveTo>
                <a:lnTo>
                  <a:pt x="2736305" y="0"/>
                </a:lnTo>
                <a:lnTo>
                  <a:pt x="2736305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7" name="PpHolder17">
            <a:extLst>
              <a:ext uri="{FF2B5EF4-FFF2-40B4-BE49-F238E27FC236}">
                <a16:creationId xmlns:a16="http://schemas.microsoft.com/office/drawing/2014/main" id="{A2E4F896-D810-44E7-8F4C-0EC81ACBD8F9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1"/>
          <a:lstStyle>
            <a:lvl1pPr>
              <a:defRPr lang="en-US" sz="600">
                <a:solidFill>
                  <a:schemeClr val="lt1">
                    <a:alpha val="0"/>
                  </a:schemeClr>
                </a:solidFill>
              </a:defRPr>
            </a:lvl1pPr>
          </a:lstStyle>
          <a:p>
            <a:pPr marL="0" lvl="0" algn="ctr" defTabSz="457200"/>
            <a:endParaRPr lang="en-US"/>
          </a:p>
        </p:txBody>
      </p:sp>
      <p:sp>
        <p:nvSpPr>
          <p:cNvPr id="13" name="Title 7">
            <a:extLst>
              <a:ext uri="{FF2B5EF4-FFF2-40B4-BE49-F238E27FC236}">
                <a16:creationId xmlns:a16="http://schemas.microsoft.com/office/drawing/2014/main" id="{DA7F5926-6FB8-4431-B88C-5C2671F3C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494" y="1262743"/>
            <a:ext cx="10515600" cy="2021114"/>
          </a:xfrm>
          <a:prstGeom prst="rect">
            <a:avLst/>
          </a:prstGeom>
        </p:spPr>
        <p:txBody>
          <a:bodyPr anchor="ctr"/>
          <a:lstStyle>
            <a:lvl1pPr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906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778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4" r:id="rId25"/>
    <p:sldLayoutId id="2147483785" r:id="rId26"/>
    <p:sldLayoutId id="2147483786" r:id="rId27"/>
    <p:sldLayoutId id="2147483787" r:id="rId28"/>
    <p:sldLayoutId id="2147483781" r:id="rId29"/>
    <p:sldLayoutId id="2147483782" r:id="rId30"/>
    <p:sldLayoutId id="2147483783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4608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pos="4224" userDrawn="1">
          <p15:clr>
            <a:srgbClr val="F26B43"/>
          </p15:clr>
        </p15:guide>
        <p15:guide id="5" pos="4992" userDrawn="1">
          <p15:clr>
            <a:srgbClr val="F26B43"/>
          </p15:clr>
        </p15:guide>
        <p15:guide id="6" pos="5376" userDrawn="1">
          <p15:clr>
            <a:srgbClr val="F26B43"/>
          </p15:clr>
        </p15:guide>
        <p15:guide id="7" orient="horz" pos="2160" userDrawn="1">
          <p15:clr>
            <a:srgbClr val="F26B43"/>
          </p15:clr>
        </p15:guide>
        <p15:guide id="8" pos="5761" userDrawn="1">
          <p15:clr>
            <a:srgbClr val="F26B43"/>
          </p15:clr>
        </p15:guide>
        <p15:guide id="9" orient="horz" pos="4320" userDrawn="1">
          <p15:clr>
            <a:srgbClr val="F26B43"/>
          </p15:clr>
        </p15:guide>
        <p15:guide id="10" pos="6145" userDrawn="1">
          <p15:clr>
            <a:srgbClr val="F26B43"/>
          </p15:clr>
        </p15:guide>
        <p15:guide id="11" pos="6529" userDrawn="1">
          <p15:clr>
            <a:srgbClr val="F26B43"/>
          </p15:clr>
        </p15:guide>
        <p15:guide id="12" pos="6913" userDrawn="1">
          <p15:clr>
            <a:srgbClr val="F26B43"/>
          </p15:clr>
        </p15:guide>
        <p15:guide id="13" pos="7297" userDrawn="1">
          <p15:clr>
            <a:srgbClr val="F26B43"/>
          </p15:clr>
        </p15:guide>
        <p15:guide id="14" pos="3456" userDrawn="1">
          <p15:clr>
            <a:srgbClr val="F26B43"/>
          </p15:clr>
        </p15:guide>
        <p15:guide id="15" pos="3072" userDrawn="1">
          <p15:clr>
            <a:srgbClr val="F26B43"/>
          </p15:clr>
        </p15:guide>
        <p15:guide id="16" pos="2688" userDrawn="1">
          <p15:clr>
            <a:srgbClr val="F26B43"/>
          </p15:clr>
        </p15:guide>
        <p15:guide id="17" pos="2304" userDrawn="1">
          <p15:clr>
            <a:srgbClr val="F26B43"/>
          </p15:clr>
        </p15:guide>
        <p15:guide id="18" pos="1919" userDrawn="1">
          <p15:clr>
            <a:srgbClr val="F26B43"/>
          </p15:clr>
        </p15:guide>
        <p15:guide id="19" pos="1535" userDrawn="1">
          <p15:clr>
            <a:srgbClr val="F26B43"/>
          </p15:clr>
        </p15:guide>
        <p15:guide id="20" pos="1151" userDrawn="1">
          <p15:clr>
            <a:srgbClr val="F26B43"/>
          </p15:clr>
        </p15:guide>
        <p15:guide id="21" pos="767" userDrawn="1">
          <p15:clr>
            <a:srgbClr val="F26B43"/>
          </p15:clr>
        </p15:guide>
        <p15:guide id="22" pos="383" userDrawn="1">
          <p15:clr>
            <a:srgbClr val="F26B43"/>
          </p15:clr>
        </p15:guide>
        <p15:guide id="23" userDrawn="1">
          <p15:clr>
            <a:srgbClr val="F26B43"/>
          </p15:clr>
        </p15:guide>
        <p15:guide id="24" pos="4032" userDrawn="1">
          <p15:clr>
            <a:srgbClr val="F26B43"/>
          </p15:clr>
        </p15:guide>
        <p15:guide id="25" pos="4416" userDrawn="1">
          <p15:clr>
            <a:srgbClr val="F26B43"/>
          </p15:clr>
        </p15:guide>
        <p15:guide id="26" pos="4800" userDrawn="1">
          <p15:clr>
            <a:srgbClr val="F26B43"/>
          </p15:clr>
        </p15:guide>
        <p15:guide id="27" pos="5184" userDrawn="1">
          <p15:clr>
            <a:srgbClr val="F26B43"/>
          </p15:clr>
        </p15:guide>
        <p15:guide id="28" pos="5568" userDrawn="1">
          <p15:clr>
            <a:srgbClr val="F26B43"/>
          </p15:clr>
        </p15:guide>
        <p15:guide id="29" pos="5953" userDrawn="1">
          <p15:clr>
            <a:srgbClr val="F26B43"/>
          </p15:clr>
        </p15:guide>
        <p15:guide id="30" orient="horz" pos="2352" userDrawn="1">
          <p15:clr>
            <a:srgbClr val="F26B43"/>
          </p15:clr>
        </p15:guide>
        <p15:guide id="31" pos="7489" userDrawn="1">
          <p15:clr>
            <a:srgbClr val="F26B43"/>
          </p15:clr>
        </p15:guide>
        <p15:guide id="32" orient="horz" pos="2928" userDrawn="1">
          <p15:clr>
            <a:srgbClr val="F26B43"/>
          </p15:clr>
        </p15:guide>
        <p15:guide id="33" orient="horz" pos="3312" userDrawn="1">
          <p15:clr>
            <a:srgbClr val="F26B43"/>
          </p15:clr>
        </p15:guide>
        <p15:guide id="34" orient="horz" pos="3696" userDrawn="1">
          <p15:clr>
            <a:srgbClr val="F26B43"/>
          </p15:clr>
        </p15:guide>
        <p15:guide id="35" orient="horz" pos="4080" userDrawn="1">
          <p15:clr>
            <a:srgbClr val="F26B43"/>
          </p15:clr>
        </p15:guide>
        <p15:guide id="36" orient="horz" pos="2544" userDrawn="1">
          <p15:clr>
            <a:srgbClr val="F26B43"/>
          </p15:clr>
        </p15:guide>
        <p15:guide id="37" orient="horz" pos="2736" userDrawn="1">
          <p15:clr>
            <a:srgbClr val="F26B43"/>
          </p15:clr>
        </p15:guide>
        <p15:guide id="38" orient="horz" pos="3120" userDrawn="1">
          <p15:clr>
            <a:srgbClr val="F26B43"/>
          </p15:clr>
        </p15:guide>
        <p15:guide id="39" orient="horz" pos="3504" userDrawn="1">
          <p15:clr>
            <a:srgbClr val="F26B43"/>
          </p15:clr>
        </p15:guide>
        <p15:guide id="40" orient="horz" pos="3888" userDrawn="1">
          <p15:clr>
            <a:srgbClr val="F26B43"/>
          </p15:clr>
        </p15:guide>
        <p15:guide id="41" pos="3648" userDrawn="1">
          <p15:clr>
            <a:srgbClr val="F26B43"/>
          </p15:clr>
        </p15:guide>
        <p15:guide id="42" pos="3264" userDrawn="1">
          <p15:clr>
            <a:srgbClr val="F26B43"/>
          </p15:clr>
        </p15:guide>
        <p15:guide id="43" pos="2880" userDrawn="1">
          <p15:clr>
            <a:srgbClr val="F26B43"/>
          </p15:clr>
        </p15:guide>
        <p15:guide id="44" pos="2496" userDrawn="1">
          <p15:clr>
            <a:srgbClr val="F26B43"/>
          </p15:clr>
        </p15:guide>
        <p15:guide id="45" pos="2112" userDrawn="1">
          <p15:clr>
            <a:srgbClr val="F26B43"/>
          </p15:clr>
        </p15:guide>
        <p15:guide id="46" pos="1727" userDrawn="1">
          <p15:clr>
            <a:srgbClr val="F26B43"/>
          </p15:clr>
        </p15:guide>
        <p15:guide id="47" pos="1343" userDrawn="1">
          <p15:clr>
            <a:srgbClr val="F26B43"/>
          </p15:clr>
        </p15:guide>
        <p15:guide id="48" pos="959" userDrawn="1">
          <p15:clr>
            <a:srgbClr val="F26B43"/>
          </p15:clr>
        </p15:guide>
        <p15:guide id="49" pos="575" userDrawn="1">
          <p15:clr>
            <a:srgbClr val="F26B43"/>
          </p15:clr>
        </p15:guide>
        <p15:guide id="50" pos="191" userDrawn="1">
          <p15:clr>
            <a:srgbClr val="F26B43"/>
          </p15:clr>
        </p15:guide>
        <p15:guide id="51" orient="horz" pos="1776" userDrawn="1">
          <p15:clr>
            <a:srgbClr val="F26B43"/>
          </p15:clr>
        </p15:guide>
        <p15:guide id="52" orient="horz" pos="1392" userDrawn="1">
          <p15:clr>
            <a:srgbClr val="F26B43"/>
          </p15:clr>
        </p15:guide>
        <p15:guide id="53" orient="horz" pos="1008" userDrawn="1">
          <p15:clr>
            <a:srgbClr val="F26B43"/>
          </p15:clr>
        </p15:guide>
        <p15:guide id="54" orient="horz" pos="624" userDrawn="1">
          <p15:clr>
            <a:srgbClr val="F26B43"/>
          </p15:clr>
        </p15:guide>
        <p15:guide id="55" orient="horz" pos="240" userDrawn="1">
          <p15:clr>
            <a:srgbClr val="F26B43"/>
          </p15:clr>
        </p15:guide>
        <p15:guide id="56" orient="horz" pos="1584" userDrawn="1">
          <p15:clr>
            <a:srgbClr val="F26B43"/>
          </p15:clr>
        </p15:guide>
        <p15:guide id="57" orient="horz" pos="1968" userDrawn="1">
          <p15:clr>
            <a:srgbClr val="F26B43"/>
          </p15:clr>
        </p15:guide>
        <p15:guide id="58" orient="horz" pos="1200" userDrawn="1">
          <p15:clr>
            <a:srgbClr val="F26B43"/>
          </p15:clr>
        </p15:guide>
        <p15:guide id="59" orient="horz" pos="816" userDrawn="1">
          <p15:clr>
            <a:srgbClr val="F26B43"/>
          </p15:clr>
        </p15:guide>
        <p15:guide id="60" orient="horz" pos="432" userDrawn="1">
          <p15:clr>
            <a:srgbClr val="F26B43"/>
          </p15:clr>
        </p15:guide>
        <p15:guide id="61" pos="6721" userDrawn="1">
          <p15:clr>
            <a:srgbClr val="F26B43"/>
          </p15:clr>
        </p15:guide>
        <p15:guide id="62" pos="6337" userDrawn="1">
          <p15:clr>
            <a:srgbClr val="F26B43"/>
          </p15:clr>
        </p15:guide>
        <p15:guide id="63" pos="710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3E5C6D-C369-4B24-9EAC-3402D559B010}"/>
              </a:ext>
            </a:extLst>
          </p:cNvPr>
          <p:cNvSpPr txBox="1"/>
          <p:nvPr/>
        </p:nvSpPr>
        <p:spPr>
          <a:xfrm>
            <a:off x="623870" y="4930876"/>
            <a:ext cx="455773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+mj-lt"/>
              </a:rPr>
              <a:t>Persentation</a:t>
            </a:r>
            <a:r>
              <a:rPr lang="en-US" sz="2800" dirty="0">
                <a:solidFill>
                  <a:schemeClr val="bg1"/>
                </a:solidFill>
                <a:latin typeface="+mj-lt"/>
              </a:rPr>
              <a:t> Template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504E2-93FA-4730-B7A9-2A1CE45DDA2B}"/>
              </a:ext>
            </a:extLst>
          </p:cNvPr>
          <p:cNvSpPr txBox="1"/>
          <p:nvPr/>
        </p:nvSpPr>
        <p:spPr>
          <a:xfrm>
            <a:off x="623870" y="2245120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3FB610-8340-4A99-B2DA-4413D82C1C74}"/>
              </a:ext>
            </a:extLst>
          </p:cNvPr>
          <p:cNvSpPr txBox="1"/>
          <p:nvPr/>
        </p:nvSpPr>
        <p:spPr>
          <a:xfrm>
            <a:off x="623870" y="1043098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4AE481-6FB9-40F7-9892-40F2637B6A1D}"/>
              </a:ext>
            </a:extLst>
          </p:cNvPr>
          <p:cNvSpPr txBox="1"/>
          <p:nvPr/>
        </p:nvSpPr>
        <p:spPr>
          <a:xfrm>
            <a:off x="623870" y="-158924"/>
            <a:ext cx="455773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9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Anaka</a:t>
            </a:r>
            <a:endParaRPr lang="en-US" sz="9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  <p:pic>
        <p:nvPicPr>
          <p:cNvPr id="16" name="PpHolder5">
            <a:extLst>
              <a:ext uri="{FF2B5EF4-FFF2-40B4-BE49-F238E27FC236}">
                <a16:creationId xmlns:a16="http://schemas.microsoft.com/office/drawing/2014/main" id="{0B56AAE1-32ED-457F-BC94-CA13D0BF8D51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B7D405DA-E576-4F67-8940-65EEF444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Anaka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AF41A7D-F204-4BF2-A591-B5AF4CBEC244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79BA89-7E6A-40D4-8E2F-02A21C4B3BB6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53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2" grpId="0"/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190A159-FE13-48E5-8DBE-75517E662AE6}"/>
              </a:ext>
            </a:extLst>
          </p:cNvPr>
          <p:cNvCxnSpPr>
            <a:cxnSpLocks/>
          </p:cNvCxnSpPr>
          <p:nvPr/>
        </p:nvCxnSpPr>
        <p:spPr>
          <a:xfrm>
            <a:off x="-1032333" y="3276600"/>
            <a:ext cx="228100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EA693630-6BD3-441D-9475-E189901AD8B9}"/>
              </a:ext>
            </a:extLst>
          </p:cNvPr>
          <p:cNvSpPr/>
          <p:nvPr/>
        </p:nvSpPr>
        <p:spPr>
          <a:xfrm>
            <a:off x="1333149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FCC46B-AAD2-4471-88B5-214E7185D066}"/>
              </a:ext>
            </a:extLst>
          </p:cNvPr>
          <p:cNvSpPr txBox="1"/>
          <p:nvPr/>
        </p:nvSpPr>
        <p:spPr>
          <a:xfrm>
            <a:off x="1424653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6666BF-CDEA-47B9-9FA0-24F20B16FE57}"/>
              </a:ext>
            </a:extLst>
          </p:cNvPr>
          <p:cNvSpPr txBox="1"/>
          <p:nvPr/>
        </p:nvSpPr>
        <p:spPr>
          <a:xfrm>
            <a:off x="1747898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2018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3303AA1-6BE9-4DCA-9525-219C221A9F54}"/>
              </a:ext>
            </a:extLst>
          </p:cNvPr>
          <p:cNvCxnSpPr>
            <a:cxnSpLocks/>
          </p:cNvCxnSpPr>
          <p:nvPr/>
        </p:nvCxnSpPr>
        <p:spPr>
          <a:xfrm>
            <a:off x="3723141" y="3276600"/>
            <a:ext cx="170564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327E8F5-EA78-4872-A19A-7D9B26117C80}"/>
              </a:ext>
            </a:extLst>
          </p:cNvPr>
          <p:cNvSpPr/>
          <p:nvPr/>
        </p:nvSpPr>
        <p:spPr>
          <a:xfrm>
            <a:off x="5513263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47F56AB-0C98-4ACC-AE66-E204B522153F}"/>
              </a:ext>
            </a:extLst>
          </p:cNvPr>
          <p:cNvSpPr txBox="1"/>
          <p:nvPr/>
        </p:nvSpPr>
        <p:spPr>
          <a:xfrm>
            <a:off x="5604767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EDCD45-C84C-44C6-9990-6891C0B5BC6B}"/>
              </a:ext>
            </a:extLst>
          </p:cNvPr>
          <p:cNvSpPr txBox="1"/>
          <p:nvPr/>
        </p:nvSpPr>
        <p:spPr>
          <a:xfrm>
            <a:off x="5928012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2021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F9232A-1577-4565-8817-0353AB232859}"/>
              </a:ext>
            </a:extLst>
          </p:cNvPr>
          <p:cNvSpPr txBox="1"/>
          <p:nvPr/>
        </p:nvSpPr>
        <p:spPr>
          <a:xfrm>
            <a:off x="8534400" y="2696485"/>
            <a:ext cx="3049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B04930-073A-4EEC-AD3F-449A07E180E7}"/>
              </a:ext>
            </a:extLst>
          </p:cNvPr>
          <p:cNvSpPr txBox="1"/>
          <p:nvPr/>
        </p:nvSpPr>
        <p:spPr>
          <a:xfrm>
            <a:off x="8534400" y="1987616"/>
            <a:ext cx="333987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We Focus On </a:t>
            </a:r>
          </a:p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New Project Now</a:t>
            </a:r>
          </a:p>
        </p:txBody>
      </p:sp>
      <p:pic>
        <p:nvPicPr>
          <p:cNvPr id="29" name="PpHolder11">
            <a:extLst>
              <a:ext uri="{FF2B5EF4-FFF2-40B4-BE49-F238E27FC236}">
                <a16:creationId xmlns:a16="http://schemas.microsoft.com/office/drawing/2014/main" id="{B62256A5-207B-462F-A0FE-E5D6A2BEA8E7}"/>
              </a:ext>
            </a:extLst>
          </p:cNvPr>
          <p:cNvPicPr>
            <a:picLocks/>
          </p:cNvPicPr>
          <p:nvPr/>
        </p:nvPicPr>
        <p:blipFill>
          <a:blip r:embed="rId2"/>
          <a:srcRect l="9232" t="32222" r="68324" b="36667"/>
          <a:stretch>
            <a:fillRect/>
          </a:stretch>
        </p:blipFill>
        <p:spPr>
          <a:xfrm>
            <a:off x="1125577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6" name="PpHolder12">
            <a:extLst>
              <a:ext uri="{FF2B5EF4-FFF2-40B4-BE49-F238E27FC236}">
                <a16:creationId xmlns:a16="http://schemas.microsoft.com/office/drawing/2014/main" id="{1CBD0174-B9FC-4121-8266-1DEBECA371E4}"/>
              </a:ext>
            </a:extLst>
          </p:cNvPr>
          <p:cNvPicPr>
            <a:picLocks/>
          </p:cNvPicPr>
          <p:nvPr/>
        </p:nvPicPr>
        <p:blipFill>
          <a:blip r:embed="rId2"/>
          <a:srcRect l="43518" t="32222" r="34039" b="36667"/>
          <a:stretch>
            <a:fillRect/>
          </a:stretch>
        </p:blipFill>
        <p:spPr>
          <a:xfrm>
            <a:off x="5305689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BAA31B72-A6D9-488F-B2C5-94D61728251C}"/>
              </a:ext>
            </a:extLst>
          </p:cNvPr>
          <p:cNvSpPr/>
          <p:nvPr/>
        </p:nvSpPr>
        <p:spPr>
          <a:xfrm rot="5400000">
            <a:off x="-29997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8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AA9A83E-9A30-4A83-9CF5-C36B5645EEC1}"/>
              </a:ext>
            </a:extLst>
          </p:cNvPr>
          <p:cNvSpPr txBox="1"/>
          <p:nvPr/>
        </p:nvSpPr>
        <p:spPr>
          <a:xfrm>
            <a:off x="608013" y="1862026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4D41AD2-CF56-42A9-A82C-4F2283F12B84}"/>
              </a:ext>
            </a:extLst>
          </p:cNvPr>
          <p:cNvSpPr txBox="1"/>
          <p:nvPr/>
        </p:nvSpPr>
        <p:spPr>
          <a:xfrm>
            <a:off x="608012" y="146163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Service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1A9298-1123-4A5A-98C3-56C49205B0F5}"/>
              </a:ext>
            </a:extLst>
          </p:cNvPr>
          <p:cNvSpPr txBox="1"/>
          <p:nvPr/>
        </p:nvSpPr>
        <p:spPr>
          <a:xfrm>
            <a:off x="629204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D89161-B157-406A-884B-3E8C8EBE7110}"/>
              </a:ext>
            </a:extLst>
          </p:cNvPr>
          <p:cNvSpPr/>
          <p:nvPr/>
        </p:nvSpPr>
        <p:spPr>
          <a:xfrm>
            <a:off x="629205" y="5161430"/>
            <a:ext cx="211240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650E25-A486-412A-8BA6-58DF262EBD2C}"/>
              </a:ext>
            </a:extLst>
          </p:cNvPr>
          <p:cNvSpPr txBox="1"/>
          <p:nvPr/>
        </p:nvSpPr>
        <p:spPr>
          <a:xfrm>
            <a:off x="629205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E7005-AB45-43C4-8B8B-C97AC9019986}"/>
              </a:ext>
            </a:extLst>
          </p:cNvPr>
          <p:cNvSpPr txBox="1"/>
          <p:nvPr/>
        </p:nvSpPr>
        <p:spPr>
          <a:xfrm>
            <a:off x="3058540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6D03EB-A86B-427B-AB16-3C4116B0BD96}"/>
              </a:ext>
            </a:extLst>
          </p:cNvPr>
          <p:cNvSpPr/>
          <p:nvPr/>
        </p:nvSpPr>
        <p:spPr>
          <a:xfrm>
            <a:off x="3058541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09DCBB-35B9-4E39-8342-54E229C4F42F}"/>
              </a:ext>
            </a:extLst>
          </p:cNvPr>
          <p:cNvSpPr txBox="1"/>
          <p:nvPr/>
        </p:nvSpPr>
        <p:spPr>
          <a:xfrm>
            <a:off x="3058541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9454F-01D2-4D8F-9EFD-E392E1A3865C}"/>
              </a:ext>
            </a:extLst>
          </p:cNvPr>
          <p:cNvSpPr txBox="1"/>
          <p:nvPr/>
        </p:nvSpPr>
        <p:spPr>
          <a:xfrm>
            <a:off x="5494881" y="4063947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42905F-6F0C-4CDB-8016-C582083D7449}"/>
              </a:ext>
            </a:extLst>
          </p:cNvPr>
          <p:cNvSpPr/>
          <p:nvPr/>
        </p:nvSpPr>
        <p:spPr>
          <a:xfrm>
            <a:off x="5494882" y="5161430"/>
            <a:ext cx="211240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205C20-03C0-4B62-948E-20726C939F00}"/>
              </a:ext>
            </a:extLst>
          </p:cNvPr>
          <p:cNvSpPr txBox="1"/>
          <p:nvPr/>
        </p:nvSpPr>
        <p:spPr>
          <a:xfrm>
            <a:off x="5494882" y="4839723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pic>
        <p:nvPicPr>
          <p:cNvPr id="24" name="PpHolder12">
            <a:extLst>
              <a:ext uri="{FF2B5EF4-FFF2-40B4-BE49-F238E27FC236}">
                <a16:creationId xmlns:a16="http://schemas.microsoft.com/office/drawing/2014/main" id="{4C76AAC6-40B3-4759-81CE-74897D8B5DCD}"/>
              </a:ext>
            </a:extLst>
          </p:cNvPr>
          <p:cNvPicPr>
            <a:picLocks/>
          </p:cNvPicPr>
          <p:nvPr/>
        </p:nvPicPr>
        <p:blipFill>
          <a:blip r:embed="rId2"/>
          <a:srcRect l="52500" t="5556" b="50000"/>
          <a:stretch>
            <a:fillRect/>
          </a:stretch>
        </p:blipFill>
        <p:spPr>
          <a:xfrm>
            <a:off x="6400800" y="381002"/>
            <a:ext cx="5791200" cy="3048001"/>
          </a:xfrm>
          <a:custGeom>
            <a:avLst/>
            <a:gdLst>
              <a:gd name="connsiteX0" fmla="*/ 0 w 5791200"/>
              <a:gd name="connsiteY0" fmla="*/ 0 h 3048001"/>
              <a:gd name="connsiteX1" fmla="*/ 5791200 w 5791200"/>
              <a:gd name="connsiteY1" fmla="*/ 0 h 3048001"/>
              <a:gd name="connsiteX2" fmla="*/ 5791200 w 5791200"/>
              <a:gd name="connsiteY2" fmla="*/ 3048001 h 3048001"/>
              <a:gd name="connsiteX3" fmla="*/ 0 w 5791200"/>
              <a:gd name="connsiteY3" fmla="*/ 3048001 h 304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1200" h="3048001">
                <a:moveTo>
                  <a:pt x="0" y="0"/>
                </a:moveTo>
                <a:lnTo>
                  <a:pt x="5791200" y="0"/>
                </a:lnTo>
                <a:lnTo>
                  <a:pt x="5791200" y="3048001"/>
                </a:lnTo>
                <a:lnTo>
                  <a:pt x="0" y="3048001"/>
                </a:lnTo>
                <a:close/>
              </a:path>
            </a:pathLst>
          </a:cu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EF3A61B2-5822-46F6-82C3-6FDAD21FC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Service</a:t>
            </a:r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B17D791F-CE9F-4595-A093-9F5DCDDDA201}"/>
              </a:ext>
            </a:extLst>
          </p:cNvPr>
          <p:cNvSpPr/>
          <p:nvPr/>
        </p:nvSpPr>
        <p:spPr>
          <a:xfrm>
            <a:off x="10054606" y="252221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BCA958-B146-4418-B363-35B58BFAAAC2}"/>
              </a:ext>
            </a:extLst>
          </p:cNvPr>
          <p:cNvSpPr/>
          <p:nvPr/>
        </p:nvSpPr>
        <p:spPr>
          <a:xfrm rot="5400000">
            <a:off x="6412519" y="-231837"/>
            <a:ext cx="306388" cy="2141662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925AFA-5C2A-4558-8B7C-D6496F74689A}"/>
              </a:ext>
            </a:extLst>
          </p:cNvPr>
          <p:cNvSpPr txBox="1"/>
          <p:nvPr/>
        </p:nvSpPr>
        <p:spPr>
          <a:xfrm>
            <a:off x="7123967" y="622333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Our Service</a:t>
            </a:r>
          </a:p>
        </p:txBody>
      </p:sp>
    </p:spTree>
    <p:extLst>
      <p:ext uri="{BB962C8B-B14F-4D97-AF65-F5344CB8AC3E}">
        <p14:creationId xmlns:p14="http://schemas.microsoft.com/office/powerpoint/2010/main" val="19529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0" grpId="0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0A26865-C8D4-4B90-B85B-E55F97B83AAE}"/>
              </a:ext>
            </a:extLst>
          </p:cNvPr>
          <p:cNvSpPr txBox="1"/>
          <p:nvPr/>
        </p:nvSpPr>
        <p:spPr>
          <a:xfrm>
            <a:off x="5503864" y="2305015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785E33-9D85-40EB-819F-B199C3BC3A06}"/>
              </a:ext>
            </a:extLst>
          </p:cNvPr>
          <p:cNvSpPr txBox="1"/>
          <p:nvPr/>
        </p:nvSpPr>
        <p:spPr>
          <a:xfrm>
            <a:off x="5503863" y="190462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Achievement All Time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0CA1949-AFE0-4D04-9BCE-A5838EB0ACC2}"/>
              </a:ext>
            </a:extLst>
          </p:cNvPr>
          <p:cNvSpPr txBox="1"/>
          <p:nvPr/>
        </p:nvSpPr>
        <p:spPr>
          <a:xfrm>
            <a:off x="5503864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Details 1">
            <a:extLst>
              <a:ext uri="{FF2B5EF4-FFF2-40B4-BE49-F238E27FC236}">
                <a16:creationId xmlns:a16="http://schemas.microsoft.com/office/drawing/2014/main" id="{45CCC4CA-BAE9-48FD-BABE-95101C5C6665}"/>
              </a:ext>
            </a:extLst>
          </p:cNvPr>
          <p:cNvSpPr txBox="1"/>
          <p:nvPr/>
        </p:nvSpPr>
        <p:spPr>
          <a:xfrm>
            <a:off x="5503865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5C5DB-AF8D-4AF6-8BBE-1E982C4D003F}"/>
              </a:ext>
            </a:extLst>
          </p:cNvPr>
          <p:cNvSpPr txBox="1"/>
          <p:nvPr/>
        </p:nvSpPr>
        <p:spPr>
          <a:xfrm>
            <a:off x="5503864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3346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119D8D5-6C19-4BD5-9949-13C06878A477}"/>
              </a:ext>
            </a:extLst>
          </p:cNvPr>
          <p:cNvSpPr txBox="1"/>
          <p:nvPr/>
        </p:nvSpPr>
        <p:spPr>
          <a:xfrm>
            <a:off x="8844811" y="3808311"/>
            <a:ext cx="2625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Details 1">
            <a:extLst>
              <a:ext uri="{FF2B5EF4-FFF2-40B4-BE49-F238E27FC236}">
                <a16:creationId xmlns:a16="http://schemas.microsoft.com/office/drawing/2014/main" id="{87B3AE44-C80C-43CD-9434-D99923F803AB}"/>
              </a:ext>
            </a:extLst>
          </p:cNvPr>
          <p:cNvSpPr txBox="1"/>
          <p:nvPr/>
        </p:nvSpPr>
        <p:spPr>
          <a:xfrm>
            <a:off x="8844812" y="4651228"/>
            <a:ext cx="2725735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tellus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lacinia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003D68-BCD0-486F-9B81-99C6FB29F8F5}"/>
              </a:ext>
            </a:extLst>
          </p:cNvPr>
          <p:cNvSpPr txBox="1"/>
          <p:nvPr/>
        </p:nvSpPr>
        <p:spPr>
          <a:xfrm>
            <a:off x="8844811" y="4152660"/>
            <a:ext cx="152009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>
                <a:solidFill>
                  <a:schemeClr val="bg2"/>
                </a:solidFill>
                <a:latin typeface="+mj-lt"/>
              </a:rPr>
              <a:t>2682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3041ED80-E1ED-4937-A07E-1977DA5CE963}"/>
              </a:ext>
            </a:extLst>
          </p:cNvPr>
          <p:cNvPicPr>
            <a:picLocks/>
          </p:cNvPicPr>
          <p:nvPr/>
        </p:nvPicPr>
        <p:blipFill>
          <a:blip r:embed="rId2"/>
          <a:srcRect r="62487"/>
          <a:stretch>
            <a:fillRect/>
          </a:stretch>
        </p:blipFill>
        <p:spPr>
          <a:xfrm>
            <a:off x="1" y="0"/>
            <a:ext cx="4573590" cy="6858000"/>
          </a:xfrm>
          <a:custGeom>
            <a:avLst/>
            <a:gdLst>
              <a:gd name="connsiteX0" fmla="*/ 0 w 4573590"/>
              <a:gd name="connsiteY0" fmla="*/ 0 h 6858000"/>
              <a:gd name="connsiteX1" fmla="*/ 4573590 w 4573590"/>
              <a:gd name="connsiteY1" fmla="*/ 0 h 6858000"/>
              <a:gd name="connsiteX2" fmla="*/ 4573590 w 4573590"/>
              <a:gd name="connsiteY2" fmla="*/ 6858000 h 6858000"/>
              <a:gd name="connsiteX3" fmla="*/ 0 w 457359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90" h="6858000">
                <a:moveTo>
                  <a:pt x="0" y="0"/>
                </a:moveTo>
                <a:lnTo>
                  <a:pt x="4573590" y="0"/>
                </a:lnTo>
                <a:lnTo>
                  <a:pt x="457359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708ADED4-60B2-44BE-8194-E98F9B794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Achievement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0C9E3C79-911C-43F2-8687-1527262EE447}"/>
              </a:ext>
            </a:extLst>
          </p:cNvPr>
          <p:cNvSpPr/>
          <p:nvPr/>
        </p:nvSpPr>
        <p:spPr>
          <a:xfrm>
            <a:off x="-609599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77152C9-C403-4005-BC9A-429F73773091}"/>
              </a:ext>
            </a:extLst>
          </p:cNvPr>
          <p:cNvSpPr/>
          <p:nvPr/>
        </p:nvSpPr>
        <p:spPr>
          <a:xfrm rot="5400000">
            <a:off x="4192463" y="5252975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12C443-EE6E-49BE-80C8-C843DF9924B1}"/>
              </a:ext>
            </a:extLst>
          </p:cNvPr>
          <p:cNvSpPr txBox="1"/>
          <p:nvPr/>
        </p:nvSpPr>
        <p:spPr>
          <a:xfrm>
            <a:off x="5217886" y="616644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Achievement</a:t>
            </a:r>
          </a:p>
        </p:txBody>
      </p:sp>
    </p:spTree>
    <p:extLst>
      <p:ext uri="{BB962C8B-B14F-4D97-AF65-F5344CB8AC3E}">
        <p14:creationId xmlns:p14="http://schemas.microsoft.com/office/powerpoint/2010/main" val="1818460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93BEFACD-6D7E-4576-9868-45D72AB23382}"/>
              </a:ext>
            </a:extLst>
          </p:cNvPr>
          <p:cNvSpPr txBox="1"/>
          <p:nvPr/>
        </p:nvSpPr>
        <p:spPr>
          <a:xfrm rot="5400000">
            <a:off x="8468029" y="2377248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EC36D2-1131-4BDC-A6E8-E5CD8E074CE5}"/>
              </a:ext>
            </a:extLst>
          </p:cNvPr>
          <p:cNvSpPr txBox="1"/>
          <p:nvPr/>
        </p:nvSpPr>
        <p:spPr>
          <a:xfrm>
            <a:off x="620503" y="25146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7F05DCC0-9D3A-4FE7-869E-7F1579A7FDD5}"/>
              </a:ext>
            </a:extLst>
          </p:cNvPr>
          <p:cNvPicPr>
            <a:picLocks/>
          </p:cNvPicPr>
          <p:nvPr/>
        </p:nvPicPr>
        <p:blipFill>
          <a:blip r:embed="rId2"/>
          <a:srcRect l="50007" r="12474" b="14497"/>
          <a:stretch>
            <a:fillRect/>
          </a:stretch>
        </p:blipFill>
        <p:spPr>
          <a:xfrm>
            <a:off x="6096797" y="0"/>
            <a:ext cx="4574381" cy="5863770"/>
          </a:xfrm>
          <a:custGeom>
            <a:avLst/>
            <a:gdLst>
              <a:gd name="connsiteX0" fmla="*/ 0 w 4574381"/>
              <a:gd name="connsiteY0" fmla="*/ 0 h 5863770"/>
              <a:gd name="connsiteX1" fmla="*/ 4574381 w 4574381"/>
              <a:gd name="connsiteY1" fmla="*/ 0 h 5863770"/>
              <a:gd name="connsiteX2" fmla="*/ 4574381 w 4574381"/>
              <a:gd name="connsiteY2" fmla="*/ 5863770 h 5863770"/>
              <a:gd name="connsiteX3" fmla="*/ 0 w 4574381"/>
              <a:gd name="connsiteY3" fmla="*/ 5863770 h 5863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3770">
                <a:moveTo>
                  <a:pt x="0" y="0"/>
                </a:moveTo>
                <a:lnTo>
                  <a:pt x="4574381" y="0"/>
                </a:lnTo>
                <a:lnTo>
                  <a:pt x="4574381" y="5863770"/>
                </a:lnTo>
                <a:lnTo>
                  <a:pt x="0" y="586377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58AC516-4665-4A10-B9BA-891766E3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CE91687-3AF4-4119-80A2-4B043A87B5FE}"/>
              </a:ext>
            </a:extLst>
          </p:cNvPr>
          <p:cNvSpPr/>
          <p:nvPr/>
        </p:nvSpPr>
        <p:spPr>
          <a:xfrm>
            <a:off x="5149091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0FC1F8-5E17-4A30-BE16-E17563836299}"/>
              </a:ext>
            </a:extLst>
          </p:cNvPr>
          <p:cNvSpPr/>
          <p:nvPr/>
        </p:nvSpPr>
        <p:spPr>
          <a:xfrm rot="5400000">
            <a:off x="10337947" y="-23342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14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3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C8A0C29-2D98-4BBC-8083-ACF7502BDBF1}"/>
              </a:ext>
            </a:extLst>
          </p:cNvPr>
          <p:cNvSpPr/>
          <p:nvPr/>
        </p:nvSpPr>
        <p:spPr>
          <a:xfrm>
            <a:off x="494324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90D0BF-B2B0-4BBB-9354-E77D226C76BC}"/>
              </a:ext>
            </a:extLst>
          </p:cNvPr>
          <p:cNvSpPr txBox="1"/>
          <p:nvPr/>
        </p:nvSpPr>
        <p:spPr>
          <a:xfrm>
            <a:off x="503474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F1DD45-0757-48DF-A1AE-7CC871CCEC4F}"/>
              </a:ext>
            </a:extLst>
          </p:cNvPr>
          <p:cNvSpPr txBox="1"/>
          <p:nvPr/>
        </p:nvSpPr>
        <p:spPr>
          <a:xfrm>
            <a:off x="512280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Theressa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096AB-644D-436C-827A-28A2CDD6DA39}"/>
              </a:ext>
            </a:extLst>
          </p:cNvPr>
          <p:cNvSpPr/>
          <p:nvPr/>
        </p:nvSpPr>
        <p:spPr>
          <a:xfrm>
            <a:off x="9195582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4E1E7E-7C8C-400F-B213-F9F9330ED3E8}"/>
              </a:ext>
            </a:extLst>
          </p:cNvPr>
          <p:cNvSpPr txBox="1"/>
          <p:nvPr/>
        </p:nvSpPr>
        <p:spPr>
          <a:xfrm>
            <a:off x="9287086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91D4AC-E01C-48F5-AE08-9352EE507664}"/>
              </a:ext>
            </a:extLst>
          </p:cNvPr>
          <p:cNvSpPr txBox="1"/>
          <p:nvPr/>
        </p:nvSpPr>
        <p:spPr>
          <a:xfrm>
            <a:off x="9375148" y="2216351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 err="1">
                <a:solidFill>
                  <a:schemeClr val="bg2"/>
                </a:solidFill>
                <a:latin typeface="+mj-lt"/>
              </a:rPr>
              <a:t>Larria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A87F3-3EB7-4DD8-A9C9-198F93B9A319}"/>
              </a:ext>
            </a:extLst>
          </p:cNvPr>
          <p:cNvSpPr/>
          <p:nvPr/>
        </p:nvSpPr>
        <p:spPr>
          <a:xfrm>
            <a:off x="703208" y="5335516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B48C97-0631-403A-AACB-C83316F8A9C3}"/>
              </a:ext>
            </a:extLst>
          </p:cNvPr>
          <p:cNvSpPr txBox="1"/>
          <p:nvPr/>
        </p:nvSpPr>
        <p:spPr>
          <a:xfrm>
            <a:off x="794713" y="5061248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3300EE-0DB6-4B86-AF63-35D2F4D371F9}"/>
              </a:ext>
            </a:extLst>
          </p:cNvPr>
          <p:cNvSpPr txBox="1"/>
          <p:nvPr/>
        </p:nvSpPr>
        <p:spPr>
          <a:xfrm>
            <a:off x="882774" y="2216352"/>
            <a:ext cx="196202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bg2"/>
                </a:solidFill>
                <a:latin typeface="+mj-lt"/>
              </a:rPr>
              <a:t>Maria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42" name="PpHolder10">
            <a:extLst>
              <a:ext uri="{FF2B5EF4-FFF2-40B4-BE49-F238E27FC236}">
                <a16:creationId xmlns:a16="http://schemas.microsoft.com/office/drawing/2014/main" id="{B709C0EF-1A92-454A-B297-34D7E9CC14F6}"/>
              </a:ext>
            </a:extLst>
          </p:cNvPr>
          <p:cNvPicPr>
            <a:picLocks/>
          </p:cNvPicPr>
          <p:nvPr/>
        </p:nvPicPr>
        <p:blipFill>
          <a:blip r:embed="rId2"/>
          <a:srcRect l="5379" t="41179" r="74805" b="27778"/>
          <a:stretch>
            <a:fillRect/>
          </a:stretch>
        </p:blipFill>
        <p:spPr>
          <a:xfrm>
            <a:off x="655753" y="2824050"/>
            <a:ext cx="2416068" cy="2128950"/>
          </a:xfrm>
          <a:custGeom>
            <a:avLst/>
            <a:gdLst>
              <a:gd name="connsiteX0" fmla="*/ 0 w 2416068"/>
              <a:gd name="connsiteY0" fmla="*/ 0 h 2128950"/>
              <a:gd name="connsiteX1" fmla="*/ 2416068 w 2416068"/>
              <a:gd name="connsiteY1" fmla="*/ 0 h 2128950"/>
              <a:gd name="connsiteX2" fmla="*/ 2416068 w 2416068"/>
              <a:gd name="connsiteY2" fmla="*/ 2128950 h 2128950"/>
              <a:gd name="connsiteX3" fmla="*/ 0 w 2416068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8" h="2128950">
                <a:moveTo>
                  <a:pt x="0" y="0"/>
                </a:moveTo>
                <a:lnTo>
                  <a:pt x="2416068" y="0"/>
                </a:lnTo>
                <a:lnTo>
                  <a:pt x="2416068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9" name="PpHolder11">
            <a:extLst>
              <a:ext uri="{FF2B5EF4-FFF2-40B4-BE49-F238E27FC236}">
                <a16:creationId xmlns:a16="http://schemas.microsoft.com/office/drawing/2014/main" id="{C87454D3-7E7E-4AFC-A766-7687820342BF}"/>
              </a:ext>
            </a:extLst>
          </p:cNvPr>
          <p:cNvPicPr>
            <a:picLocks/>
          </p:cNvPicPr>
          <p:nvPr/>
        </p:nvPicPr>
        <p:blipFill>
          <a:blip r:embed="rId2"/>
          <a:srcRect l="40156" t="41179" r="40027" b="27778"/>
          <a:stretch>
            <a:fillRect/>
          </a:stretch>
        </p:blipFill>
        <p:spPr>
          <a:xfrm>
            <a:off x="4895791" y="2824050"/>
            <a:ext cx="2416065" cy="2128950"/>
          </a:xfrm>
          <a:custGeom>
            <a:avLst/>
            <a:gdLst>
              <a:gd name="connsiteX0" fmla="*/ 0 w 2416065"/>
              <a:gd name="connsiteY0" fmla="*/ 0 h 2128950"/>
              <a:gd name="connsiteX1" fmla="*/ 2416065 w 2416065"/>
              <a:gd name="connsiteY1" fmla="*/ 0 h 2128950"/>
              <a:gd name="connsiteX2" fmla="*/ 2416065 w 2416065"/>
              <a:gd name="connsiteY2" fmla="*/ 2128950 h 2128950"/>
              <a:gd name="connsiteX3" fmla="*/ 0 w 2416065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5" h="2128950">
                <a:moveTo>
                  <a:pt x="0" y="0"/>
                </a:moveTo>
                <a:lnTo>
                  <a:pt x="2416065" y="0"/>
                </a:lnTo>
                <a:lnTo>
                  <a:pt x="2416065" y="2128950"/>
                </a:lnTo>
                <a:lnTo>
                  <a:pt x="0" y="2128950"/>
                </a:lnTo>
                <a:close/>
              </a:path>
            </a:pathLst>
          </a:custGeom>
        </p:spPr>
      </p:pic>
      <p:pic>
        <p:nvPicPr>
          <p:cNvPr id="36" name="PpHolder12">
            <a:extLst>
              <a:ext uri="{FF2B5EF4-FFF2-40B4-BE49-F238E27FC236}">
                <a16:creationId xmlns:a16="http://schemas.microsoft.com/office/drawing/2014/main" id="{93297678-C4BE-4077-978F-AE9DD1537E00}"/>
              </a:ext>
            </a:extLst>
          </p:cNvPr>
          <p:cNvPicPr>
            <a:picLocks/>
          </p:cNvPicPr>
          <p:nvPr/>
        </p:nvPicPr>
        <p:blipFill>
          <a:blip r:embed="rId2"/>
          <a:srcRect l="75034" t="41179" r="5149" b="27778"/>
          <a:stretch>
            <a:fillRect/>
          </a:stretch>
        </p:blipFill>
        <p:spPr>
          <a:xfrm>
            <a:off x="9148131" y="2824050"/>
            <a:ext cx="2416067" cy="2128950"/>
          </a:xfrm>
          <a:custGeom>
            <a:avLst/>
            <a:gdLst>
              <a:gd name="connsiteX0" fmla="*/ 0 w 2416067"/>
              <a:gd name="connsiteY0" fmla="*/ 0 h 2128950"/>
              <a:gd name="connsiteX1" fmla="*/ 2416067 w 2416067"/>
              <a:gd name="connsiteY1" fmla="*/ 0 h 2128950"/>
              <a:gd name="connsiteX2" fmla="*/ 2416067 w 2416067"/>
              <a:gd name="connsiteY2" fmla="*/ 2128950 h 2128950"/>
              <a:gd name="connsiteX3" fmla="*/ 0 w 2416067"/>
              <a:gd name="connsiteY3" fmla="*/ 2128950 h 2128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16067" h="2128950">
                <a:moveTo>
                  <a:pt x="0" y="0"/>
                </a:moveTo>
                <a:lnTo>
                  <a:pt x="2416067" y="0"/>
                </a:lnTo>
                <a:lnTo>
                  <a:pt x="2416067" y="2128950"/>
                </a:lnTo>
                <a:lnTo>
                  <a:pt x="0" y="212895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387C9-ED3B-4568-83F6-F8C1A5128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 The Team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55B197-85BB-4D9D-A1CB-F32B719ED715}"/>
              </a:ext>
            </a:extLst>
          </p:cNvPr>
          <p:cNvSpPr txBox="1"/>
          <p:nvPr/>
        </p:nvSpPr>
        <p:spPr>
          <a:xfrm>
            <a:off x="-1237345" y="6148506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The Team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060B4EF-1CEE-4B2C-BD98-1B132FC20F5E}"/>
              </a:ext>
            </a:extLst>
          </p:cNvPr>
          <p:cNvSpPr/>
          <p:nvPr/>
        </p:nvSpPr>
        <p:spPr>
          <a:xfrm>
            <a:off x="10367168" y="-173132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E5BB6-B3D6-4403-ABE1-9552AB6EFDB4}"/>
              </a:ext>
            </a:extLst>
          </p:cNvPr>
          <p:cNvSpPr/>
          <p:nvPr/>
        </p:nvSpPr>
        <p:spPr>
          <a:xfrm rot="5400000">
            <a:off x="9000808" y="38862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93CC532-B088-43DD-9EF1-C7D39A1F01A7}"/>
              </a:ext>
            </a:extLst>
          </p:cNvPr>
          <p:cNvSpPr/>
          <p:nvPr/>
        </p:nvSpPr>
        <p:spPr>
          <a:xfrm rot="5400000">
            <a:off x="4722812" y="3259735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5F66A5A-B0E0-406C-889E-C274BF059E64}"/>
              </a:ext>
            </a:extLst>
          </p:cNvPr>
          <p:cNvSpPr/>
          <p:nvPr/>
        </p:nvSpPr>
        <p:spPr>
          <a:xfrm rot="5400000">
            <a:off x="2926492" y="2667000"/>
            <a:ext cx="306388" cy="121761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FD58BE-79B0-4CF9-AD58-A2FAFE09053D}"/>
              </a:ext>
            </a:extLst>
          </p:cNvPr>
          <p:cNvSpPr txBox="1"/>
          <p:nvPr/>
        </p:nvSpPr>
        <p:spPr>
          <a:xfrm>
            <a:off x="6096001" y="1098887"/>
            <a:ext cx="5489573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9D7D2A8-DDD2-4A4E-8744-F70C68DA1F63}"/>
              </a:ext>
            </a:extLst>
          </p:cNvPr>
          <p:cNvSpPr txBox="1"/>
          <p:nvPr/>
        </p:nvSpPr>
        <p:spPr>
          <a:xfrm>
            <a:off x="6096000" y="6985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944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" grpId="0"/>
      <p:bldP spid="19" grpId="0"/>
      <p:bldP spid="20" grpId="0" animBg="1"/>
      <p:bldP spid="21" grpId="0" animBg="1"/>
      <p:bldP spid="23" grpId="0" animBg="1"/>
      <p:bldP spid="24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pHolder1">
            <a:extLst>
              <a:ext uri="{FF2B5EF4-FFF2-40B4-BE49-F238E27FC236}">
                <a16:creationId xmlns:a16="http://schemas.microsoft.com/office/drawing/2014/main" id="{6E130C6B-3F7A-4B26-893B-F79EFA33084B}"/>
              </a:ext>
            </a:extLst>
          </p:cNvPr>
          <p:cNvPicPr>
            <a:picLocks/>
          </p:cNvPicPr>
          <p:nvPr/>
        </p:nvPicPr>
        <p:blipFill>
          <a:blip r:embed="rId2"/>
          <a:srcRect l="4987" t="36667" r="65000" b="14444"/>
          <a:stretch>
            <a:fillRect/>
          </a:stretch>
        </p:blipFill>
        <p:spPr>
          <a:xfrm>
            <a:off x="608013" y="2514601"/>
            <a:ext cx="3659188" cy="3352800"/>
          </a:xfrm>
          <a:custGeom>
            <a:avLst/>
            <a:gdLst>
              <a:gd name="connsiteX0" fmla="*/ 0 w 3659188"/>
              <a:gd name="connsiteY0" fmla="*/ 0 h 3352800"/>
              <a:gd name="connsiteX1" fmla="*/ 3659188 w 3659188"/>
              <a:gd name="connsiteY1" fmla="*/ 0 h 3352800"/>
              <a:gd name="connsiteX2" fmla="*/ 3659188 w 3659188"/>
              <a:gd name="connsiteY2" fmla="*/ 3352800 h 3352800"/>
              <a:gd name="connsiteX3" fmla="*/ 0 w 3659188"/>
              <a:gd name="connsiteY3" fmla="*/ 335280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9188" h="3352800">
                <a:moveTo>
                  <a:pt x="0" y="0"/>
                </a:moveTo>
                <a:lnTo>
                  <a:pt x="3659188" y="0"/>
                </a:lnTo>
                <a:lnTo>
                  <a:pt x="3659188" y="3352800"/>
                </a:lnTo>
                <a:lnTo>
                  <a:pt x="0" y="3352800"/>
                </a:lnTo>
                <a:close/>
              </a:path>
            </a:pathLst>
          </a:cu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4B32BA-A69E-46F7-B0CE-666FB1AEAAA8}"/>
              </a:ext>
            </a:extLst>
          </p:cNvPr>
          <p:cNvSpPr txBox="1"/>
          <p:nvPr/>
        </p:nvSpPr>
        <p:spPr>
          <a:xfrm>
            <a:off x="5504657" y="5010487"/>
            <a:ext cx="6079331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A11544-CF6A-4BA8-89B6-86D55882C967}"/>
              </a:ext>
            </a:extLst>
          </p:cNvPr>
          <p:cNvSpPr txBox="1"/>
          <p:nvPr/>
        </p:nvSpPr>
        <p:spPr>
          <a:xfrm>
            <a:off x="5504656" y="4610100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Team Member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8" name="PpHolder4">
            <a:extLst>
              <a:ext uri="{FF2B5EF4-FFF2-40B4-BE49-F238E27FC236}">
                <a16:creationId xmlns:a16="http://schemas.microsoft.com/office/drawing/2014/main" id="{9D8869C4-E294-4BEF-BEF1-78BE4C8B1E29}"/>
              </a:ext>
            </a:extLst>
          </p:cNvPr>
          <p:cNvPicPr>
            <a:picLocks/>
          </p:cNvPicPr>
          <p:nvPr/>
        </p:nvPicPr>
        <p:blipFill>
          <a:blip r:embed="rId2"/>
          <a:srcRect l="44987" t="10000" r="32500" b="40841"/>
          <a:stretch>
            <a:fillRect/>
          </a:stretch>
        </p:blipFill>
        <p:spPr>
          <a:xfrm>
            <a:off x="5484817" y="685800"/>
            <a:ext cx="2744785" cy="3371330"/>
          </a:xfrm>
          <a:custGeom>
            <a:avLst/>
            <a:gdLst>
              <a:gd name="connsiteX0" fmla="*/ 0 w 2744785"/>
              <a:gd name="connsiteY0" fmla="*/ 0 h 3371330"/>
              <a:gd name="connsiteX1" fmla="*/ 2744785 w 2744785"/>
              <a:gd name="connsiteY1" fmla="*/ 0 h 3371330"/>
              <a:gd name="connsiteX2" fmla="*/ 2744785 w 2744785"/>
              <a:gd name="connsiteY2" fmla="*/ 3371330 h 3371330"/>
              <a:gd name="connsiteX3" fmla="*/ 0 w 2744785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5" h="3371330">
                <a:moveTo>
                  <a:pt x="0" y="0"/>
                </a:moveTo>
                <a:lnTo>
                  <a:pt x="2744785" y="0"/>
                </a:lnTo>
                <a:lnTo>
                  <a:pt x="2744785" y="3371330"/>
                </a:lnTo>
                <a:lnTo>
                  <a:pt x="0" y="3371330"/>
                </a:lnTo>
                <a:close/>
              </a:path>
            </a:pathLst>
          </a:custGeom>
        </p:spPr>
      </p:pic>
      <p:pic>
        <p:nvPicPr>
          <p:cNvPr id="25" name="PpHolder5">
            <a:extLst>
              <a:ext uri="{FF2B5EF4-FFF2-40B4-BE49-F238E27FC236}">
                <a16:creationId xmlns:a16="http://schemas.microsoft.com/office/drawing/2014/main" id="{015EE9AE-AA01-4991-A4D0-CC0DA307E8FE}"/>
              </a:ext>
            </a:extLst>
          </p:cNvPr>
          <p:cNvPicPr>
            <a:picLocks/>
          </p:cNvPicPr>
          <p:nvPr/>
        </p:nvPicPr>
        <p:blipFill>
          <a:blip r:embed="rId2"/>
          <a:srcRect l="72657" t="10000" r="4830" b="40841"/>
          <a:stretch>
            <a:fillRect/>
          </a:stretch>
        </p:blipFill>
        <p:spPr>
          <a:xfrm>
            <a:off x="8858363" y="685800"/>
            <a:ext cx="2744787" cy="3371330"/>
          </a:xfrm>
          <a:custGeom>
            <a:avLst/>
            <a:gdLst>
              <a:gd name="connsiteX0" fmla="*/ 0 w 2744787"/>
              <a:gd name="connsiteY0" fmla="*/ 0 h 3371330"/>
              <a:gd name="connsiteX1" fmla="*/ 2744787 w 2744787"/>
              <a:gd name="connsiteY1" fmla="*/ 0 h 3371330"/>
              <a:gd name="connsiteX2" fmla="*/ 2744787 w 2744787"/>
              <a:gd name="connsiteY2" fmla="*/ 3371330 h 3371330"/>
              <a:gd name="connsiteX3" fmla="*/ 0 w 2744787"/>
              <a:gd name="connsiteY3" fmla="*/ 3371330 h 3371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44787" h="3371330">
                <a:moveTo>
                  <a:pt x="0" y="0"/>
                </a:moveTo>
                <a:lnTo>
                  <a:pt x="2744787" y="0"/>
                </a:lnTo>
                <a:lnTo>
                  <a:pt x="2744787" y="3371330"/>
                </a:lnTo>
                <a:lnTo>
                  <a:pt x="0" y="337133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01A168-E47D-4C4D-9E74-4D88879E6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Meet</a:t>
            </a:r>
            <a:br>
              <a:rPr lang="en-ID" dirty="0"/>
            </a:br>
            <a:r>
              <a:rPr lang="en-ID" dirty="0"/>
              <a:t>The Team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B8C508-A396-4710-85EB-B815CCD52AA8}"/>
              </a:ext>
            </a:extLst>
          </p:cNvPr>
          <p:cNvSpPr/>
          <p:nvPr/>
        </p:nvSpPr>
        <p:spPr>
          <a:xfrm>
            <a:off x="245722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EC8F17D-2AB3-4F1B-90B2-0A1E822B01EF}"/>
              </a:ext>
            </a:extLst>
          </p:cNvPr>
          <p:cNvSpPr/>
          <p:nvPr/>
        </p:nvSpPr>
        <p:spPr>
          <a:xfrm rot="5400000">
            <a:off x="5779239" y="2190695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BDFE66-6D18-4A97-9404-F65935D3733D}"/>
              </a:ext>
            </a:extLst>
          </p:cNvPr>
          <p:cNvSpPr/>
          <p:nvPr/>
        </p:nvSpPr>
        <p:spPr>
          <a:xfrm rot="5400000">
            <a:off x="9486900" y="25026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92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" grpId="0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43AC96C-8F6D-4CC1-A5A4-4F781077A350}"/>
              </a:ext>
            </a:extLst>
          </p:cNvPr>
          <p:cNvSpPr/>
          <p:nvPr/>
        </p:nvSpPr>
        <p:spPr>
          <a:xfrm>
            <a:off x="6534058" y="436709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3521DE7-8CA5-4262-B23F-96C09BC9A0F1}"/>
              </a:ext>
            </a:extLst>
          </p:cNvPr>
          <p:cNvSpPr/>
          <p:nvPr/>
        </p:nvSpPr>
        <p:spPr>
          <a:xfrm>
            <a:off x="6534058" y="4367098"/>
            <a:ext cx="3344819" cy="2076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10A762-6FE6-4BD3-B2B6-3BE1D54A0F7F}"/>
              </a:ext>
            </a:extLst>
          </p:cNvPr>
          <p:cNvSpPr txBox="1"/>
          <p:nvPr/>
        </p:nvSpPr>
        <p:spPr>
          <a:xfrm>
            <a:off x="9940790" y="401957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70%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FB3844-F8D0-463E-ADE1-CBB4FBDBABAA}"/>
              </a:ext>
            </a:extLst>
          </p:cNvPr>
          <p:cNvSpPr txBox="1"/>
          <p:nvPr/>
        </p:nvSpPr>
        <p:spPr>
          <a:xfrm>
            <a:off x="6434999" y="398880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D746D8-AC02-4282-8D69-A8E0AC0CB12C}"/>
              </a:ext>
            </a:extLst>
          </p:cNvPr>
          <p:cNvSpPr/>
          <p:nvPr/>
        </p:nvSpPr>
        <p:spPr>
          <a:xfrm>
            <a:off x="6534058" y="5210188"/>
            <a:ext cx="4006593" cy="207605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83C792-0E15-49D2-B938-4B3D5C735E21}"/>
              </a:ext>
            </a:extLst>
          </p:cNvPr>
          <p:cNvSpPr/>
          <p:nvPr/>
        </p:nvSpPr>
        <p:spPr>
          <a:xfrm>
            <a:off x="6534058" y="5210188"/>
            <a:ext cx="3602509" cy="2076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E45F32-95A8-4DB0-8C71-AC7C9DF76A07}"/>
              </a:ext>
            </a:extLst>
          </p:cNvPr>
          <p:cNvSpPr txBox="1"/>
          <p:nvPr/>
        </p:nvSpPr>
        <p:spPr>
          <a:xfrm>
            <a:off x="9940790" y="4862668"/>
            <a:ext cx="5998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>
                <a:solidFill>
                  <a:schemeClr val="bg2"/>
                </a:solidFill>
                <a:latin typeface="+mj-lt"/>
              </a:rPr>
              <a:t>80</a:t>
            </a:r>
            <a:r>
              <a:rPr lang="en-US" sz="1400" dirty="0">
                <a:solidFill>
                  <a:schemeClr val="bg2"/>
                </a:solidFill>
                <a:latin typeface="+mj-lt"/>
              </a:rPr>
              <a:t>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8D74F3-E62C-4AF0-AF75-D1B35C6CCC5C}"/>
              </a:ext>
            </a:extLst>
          </p:cNvPr>
          <p:cNvSpPr txBox="1"/>
          <p:nvPr/>
        </p:nvSpPr>
        <p:spPr>
          <a:xfrm>
            <a:off x="6434999" y="4831891"/>
            <a:ext cx="203716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B44C09-AB8C-4337-BD6C-092763DD9839}"/>
              </a:ext>
            </a:extLst>
          </p:cNvPr>
          <p:cNvSpPr txBox="1"/>
          <p:nvPr/>
        </p:nvSpPr>
        <p:spPr>
          <a:xfrm>
            <a:off x="6418899" y="2454159"/>
            <a:ext cx="426964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4FD119-22DB-4674-A078-4CD2340545DD}"/>
              </a:ext>
            </a:extLst>
          </p:cNvPr>
          <p:cNvSpPr txBox="1"/>
          <p:nvPr/>
        </p:nvSpPr>
        <p:spPr>
          <a:xfrm>
            <a:off x="6418897" y="2053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Person In This Company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4" name="PpHolder11">
            <a:extLst>
              <a:ext uri="{FF2B5EF4-FFF2-40B4-BE49-F238E27FC236}">
                <a16:creationId xmlns:a16="http://schemas.microsoft.com/office/drawing/2014/main" id="{6B35B2D0-E317-4B1B-8154-A48FF9635880}"/>
              </a:ext>
            </a:extLst>
          </p:cNvPr>
          <p:cNvPicPr>
            <a:picLocks/>
          </p:cNvPicPr>
          <p:nvPr/>
        </p:nvPicPr>
        <p:blipFill>
          <a:blip r:embed="rId2"/>
          <a:srcRect l="7487" t="14418" r="52540" b="14656"/>
          <a:stretch>
            <a:fillRect/>
          </a:stretch>
        </p:blipFill>
        <p:spPr>
          <a:xfrm>
            <a:off x="912817" y="988781"/>
            <a:ext cx="4873503" cy="4864100"/>
          </a:xfrm>
          <a:custGeom>
            <a:avLst/>
            <a:gdLst>
              <a:gd name="connsiteX0" fmla="*/ 0 w 4873503"/>
              <a:gd name="connsiteY0" fmla="*/ 0 h 4864100"/>
              <a:gd name="connsiteX1" fmla="*/ 4873503 w 4873503"/>
              <a:gd name="connsiteY1" fmla="*/ 0 h 4864100"/>
              <a:gd name="connsiteX2" fmla="*/ 4873503 w 4873503"/>
              <a:gd name="connsiteY2" fmla="*/ 4864100 h 4864100"/>
              <a:gd name="connsiteX3" fmla="*/ 0 w 4873503"/>
              <a:gd name="connsiteY3" fmla="*/ 4864100 h 486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3503" h="4864100">
                <a:moveTo>
                  <a:pt x="0" y="0"/>
                </a:moveTo>
                <a:lnTo>
                  <a:pt x="4873503" y="0"/>
                </a:lnTo>
                <a:lnTo>
                  <a:pt x="4873503" y="4864100"/>
                </a:lnTo>
                <a:lnTo>
                  <a:pt x="0" y="4864100"/>
                </a:lnTo>
                <a:close/>
              </a:path>
            </a:pathLst>
          </a:cu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F2AE6BBE-9430-4C21-AC5E-44132AA30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</a:t>
            </a:r>
            <a:r>
              <a:rPr lang="en-US" dirty="0" err="1"/>
              <a:t>Loes</a:t>
            </a:r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9603396-BE48-4183-9C43-CA984CF616AF}"/>
              </a:ext>
            </a:extLst>
          </p:cNvPr>
          <p:cNvSpPr/>
          <p:nvPr/>
        </p:nvSpPr>
        <p:spPr>
          <a:xfrm>
            <a:off x="324486" y="402408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1B99F3A-C2E4-42BD-AF0F-704A89E8AC76}"/>
              </a:ext>
            </a:extLst>
          </p:cNvPr>
          <p:cNvSpPr/>
          <p:nvPr/>
        </p:nvSpPr>
        <p:spPr>
          <a:xfrm>
            <a:off x="5180012" y="381000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EA785C-30E7-40E4-A549-43F185F03AFF}"/>
              </a:ext>
            </a:extLst>
          </p:cNvPr>
          <p:cNvSpPr txBox="1"/>
          <p:nvPr/>
        </p:nvSpPr>
        <p:spPr>
          <a:xfrm>
            <a:off x="2334712" y="6057267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Mark </a:t>
            </a:r>
            <a:r>
              <a:rPr lang="en-US" sz="6600" dirty="0" err="1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Loes</a:t>
            </a:r>
            <a:endParaRPr lang="en-US" sz="6600" dirty="0">
              <a:ln w="41275">
                <a:solidFill>
                  <a:schemeClr val="bg2"/>
                </a:solidFill>
              </a:ln>
              <a:noFill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338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1" grpId="0"/>
      <p:bldP spid="12" grpId="0"/>
      <p:bldP spid="15" grpId="0"/>
      <p:bldP spid="16" grpId="0" animBg="1"/>
      <p:bldP spid="17" grpId="0" animBg="1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097399-5733-4577-B4B2-2E546A236351}"/>
              </a:ext>
            </a:extLst>
          </p:cNvPr>
          <p:cNvSpPr txBox="1"/>
          <p:nvPr/>
        </p:nvSpPr>
        <p:spPr>
          <a:xfrm>
            <a:off x="585998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B7242-F69D-410A-A8E5-E95CBC82D13D}"/>
              </a:ext>
            </a:extLst>
          </p:cNvPr>
          <p:cNvSpPr txBox="1"/>
          <p:nvPr/>
        </p:nvSpPr>
        <p:spPr>
          <a:xfrm rot="5400000">
            <a:off x="8468029" y="1992617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3">
            <a:extLst>
              <a:ext uri="{FF2B5EF4-FFF2-40B4-BE49-F238E27FC236}">
                <a16:creationId xmlns:a16="http://schemas.microsoft.com/office/drawing/2014/main" id="{83059014-4BFF-4EB6-9008-EC566AC4BCFE}"/>
              </a:ext>
            </a:extLst>
          </p:cNvPr>
          <p:cNvPicPr>
            <a:picLocks/>
          </p:cNvPicPr>
          <p:nvPr/>
        </p:nvPicPr>
        <p:blipFill>
          <a:blip r:embed="rId2"/>
          <a:srcRect l="47500" r="14980" b="14444"/>
          <a:stretch>
            <a:fillRect/>
          </a:stretch>
        </p:blipFill>
        <p:spPr>
          <a:xfrm>
            <a:off x="5791201" y="0"/>
            <a:ext cx="4574380" cy="5867400"/>
          </a:xfrm>
          <a:custGeom>
            <a:avLst/>
            <a:gdLst>
              <a:gd name="connsiteX0" fmla="*/ 0 w 4574380"/>
              <a:gd name="connsiteY0" fmla="*/ 0 h 5867400"/>
              <a:gd name="connsiteX1" fmla="*/ 4574380 w 4574380"/>
              <a:gd name="connsiteY1" fmla="*/ 0 h 5867400"/>
              <a:gd name="connsiteX2" fmla="*/ 4574380 w 4574380"/>
              <a:gd name="connsiteY2" fmla="*/ 5867400 h 5867400"/>
              <a:gd name="connsiteX3" fmla="*/ 0 w 4574380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0" h="5867400">
                <a:moveTo>
                  <a:pt x="0" y="0"/>
                </a:moveTo>
                <a:lnTo>
                  <a:pt x="4574380" y="0"/>
                </a:lnTo>
                <a:lnTo>
                  <a:pt x="4574380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6BDA683A-9171-431C-B00A-7836C05C0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44435424-02F1-46FD-BFD9-56662ED2812B}"/>
              </a:ext>
            </a:extLst>
          </p:cNvPr>
          <p:cNvSpPr/>
          <p:nvPr/>
        </p:nvSpPr>
        <p:spPr>
          <a:xfrm>
            <a:off x="8534400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0394EB9-88BE-470E-ACDD-ABE27CEFF949}"/>
              </a:ext>
            </a:extLst>
          </p:cNvPr>
          <p:cNvSpPr/>
          <p:nvPr/>
        </p:nvSpPr>
        <p:spPr>
          <a:xfrm rot="5400000">
            <a:off x="5479194" y="-233425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27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E99051B-CB06-4026-9A52-ED8848C331DA}"/>
              </a:ext>
            </a:extLst>
          </p:cNvPr>
          <p:cNvSpPr txBox="1"/>
          <p:nvPr/>
        </p:nvSpPr>
        <p:spPr>
          <a:xfrm>
            <a:off x="5803901" y="1032643"/>
            <a:ext cx="5781673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DE3C87-6742-496A-ABC0-2658C2CDEC2B}"/>
              </a:ext>
            </a:extLst>
          </p:cNvPr>
          <p:cNvSpPr txBox="1"/>
          <p:nvPr/>
        </p:nvSpPr>
        <p:spPr>
          <a:xfrm>
            <a:off x="5803900" y="670411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Best Portfolio</a:t>
            </a:r>
          </a:p>
        </p:txBody>
      </p:sp>
      <p:pic>
        <p:nvPicPr>
          <p:cNvPr id="15" name="PpHolder3">
            <a:extLst>
              <a:ext uri="{FF2B5EF4-FFF2-40B4-BE49-F238E27FC236}">
                <a16:creationId xmlns:a16="http://schemas.microsoft.com/office/drawing/2014/main" id="{1A93B1AB-1A12-4D18-9B52-41F08DC65B02}"/>
              </a:ext>
            </a:extLst>
          </p:cNvPr>
          <p:cNvPicPr>
            <a:picLocks/>
          </p:cNvPicPr>
          <p:nvPr/>
        </p:nvPicPr>
        <p:blipFill>
          <a:blip r:embed="rId2"/>
          <a:srcRect l="4974" t="36442" r="4987" b="9776"/>
          <a:stretch>
            <a:fillRect/>
          </a:stretch>
        </p:blipFill>
        <p:spPr>
          <a:xfrm>
            <a:off x="606426" y="2499212"/>
            <a:ext cx="10977562" cy="3688378"/>
          </a:xfrm>
          <a:custGeom>
            <a:avLst/>
            <a:gdLst>
              <a:gd name="connsiteX0" fmla="*/ 0 w 10977562"/>
              <a:gd name="connsiteY0" fmla="*/ 0 h 3688378"/>
              <a:gd name="connsiteX1" fmla="*/ 10977562 w 10977562"/>
              <a:gd name="connsiteY1" fmla="*/ 0 h 3688378"/>
              <a:gd name="connsiteX2" fmla="*/ 10977562 w 10977562"/>
              <a:gd name="connsiteY2" fmla="*/ 3688378 h 3688378"/>
              <a:gd name="connsiteX3" fmla="*/ 0 w 10977562"/>
              <a:gd name="connsiteY3" fmla="*/ 3688378 h 368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77562" h="3688378">
                <a:moveTo>
                  <a:pt x="0" y="0"/>
                </a:moveTo>
                <a:lnTo>
                  <a:pt x="10977562" y="0"/>
                </a:lnTo>
                <a:lnTo>
                  <a:pt x="10977562" y="3688378"/>
                </a:lnTo>
                <a:lnTo>
                  <a:pt x="0" y="3688378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A00BAAA-1E4A-4347-AF0C-E89232BA9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portfolio</a:t>
            </a:r>
            <a:br>
              <a:rPr lang="en-US" dirty="0"/>
            </a:br>
            <a:r>
              <a:rPr lang="en-US" dirty="0"/>
              <a:t>we have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8C57A6F-E705-4F60-8175-692925803480}"/>
              </a:ext>
            </a:extLst>
          </p:cNvPr>
          <p:cNvSpPr/>
          <p:nvPr/>
        </p:nvSpPr>
        <p:spPr>
          <a:xfrm>
            <a:off x="10361614" y="46609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5443A2-974A-4D26-8F99-BA4D033F52F1}"/>
              </a:ext>
            </a:extLst>
          </p:cNvPr>
          <p:cNvSpPr/>
          <p:nvPr/>
        </p:nvSpPr>
        <p:spPr>
          <a:xfrm rot="16200000">
            <a:off x="1220850" y="1927163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4F0F47-72F1-4D11-AB20-166DDA23547E}"/>
              </a:ext>
            </a:extLst>
          </p:cNvPr>
          <p:cNvSpPr txBox="1"/>
          <p:nvPr/>
        </p:nvSpPr>
        <p:spPr>
          <a:xfrm>
            <a:off x="-683760" y="630400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422735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 animBg="1"/>
      <p:bldP spid="9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pHolder1">
            <a:extLst>
              <a:ext uri="{FF2B5EF4-FFF2-40B4-BE49-F238E27FC236}">
                <a16:creationId xmlns:a16="http://schemas.microsoft.com/office/drawing/2014/main" id="{E127BDAC-258B-44DD-83BA-A60223C45FDB}"/>
              </a:ext>
            </a:extLst>
          </p:cNvPr>
          <p:cNvPicPr>
            <a:picLocks/>
          </p:cNvPicPr>
          <p:nvPr/>
        </p:nvPicPr>
        <p:blipFill>
          <a:blip r:embed="rId2"/>
          <a:srcRect l="57500" r="4980" b="14444"/>
          <a:stretch>
            <a:fillRect/>
          </a:stretch>
        </p:blipFill>
        <p:spPr>
          <a:xfrm>
            <a:off x="7010403" y="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27" name="Title 26">
            <a:extLst>
              <a:ext uri="{FF2B5EF4-FFF2-40B4-BE49-F238E27FC236}">
                <a16:creationId xmlns:a16="http://schemas.microsoft.com/office/drawing/2014/main" id="{C77A9F6E-9D45-4755-9250-B9BD3E0FE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Works</a:t>
            </a:r>
            <a:br>
              <a:rPr lang="en-US" dirty="0"/>
            </a:br>
            <a:r>
              <a:rPr lang="en-US" dirty="0"/>
              <a:t>Has Done</a:t>
            </a: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003AF3A-DA00-45A8-8ACD-43496BFC44E6}"/>
              </a:ext>
            </a:extLst>
          </p:cNvPr>
          <p:cNvSpPr/>
          <p:nvPr/>
        </p:nvSpPr>
        <p:spPr>
          <a:xfrm>
            <a:off x="1065738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6174E03-B303-4844-A8EC-20FF97305541}"/>
              </a:ext>
            </a:extLst>
          </p:cNvPr>
          <p:cNvSpPr/>
          <p:nvPr/>
        </p:nvSpPr>
        <p:spPr>
          <a:xfrm rot="5400000">
            <a:off x="7342034" y="434795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4FCFBC-3062-4121-B2AE-EF420804AC2B}"/>
              </a:ext>
            </a:extLst>
          </p:cNvPr>
          <p:cNvSpPr/>
          <p:nvPr/>
        </p:nvSpPr>
        <p:spPr>
          <a:xfrm>
            <a:off x="6094413" y="685800"/>
            <a:ext cx="3354388" cy="304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8521AA-BED3-467F-A8D7-648CEFD84DAF}"/>
              </a:ext>
            </a:extLst>
          </p:cNvPr>
          <p:cNvSpPr/>
          <p:nvPr/>
        </p:nvSpPr>
        <p:spPr>
          <a:xfrm>
            <a:off x="6570213" y="2364310"/>
            <a:ext cx="2402790" cy="894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ultrices</a:t>
            </a:r>
            <a:r>
              <a:rPr lang="en-US" sz="1200" dirty="0">
                <a:solidFill>
                  <a:schemeClr val="tx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</a:t>
            </a:r>
            <a:endParaRPr lang="en-US" altLang="en-US" sz="1200" dirty="0">
              <a:solidFill>
                <a:schemeClr val="tx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7BDD18-CD22-4B6D-B9D3-DEEDF4DE3769}"/>
              </a:ext>
            </a:extLst>
          </p:cNvPr>
          <p:cNvSpPr txBox="1"/>
          <p:nvPr/>
        </p:nvSpPr>
        <p:spPr>
          <a:xfrm>
            <a:off x="6754287" y="1133203"/>
            <a:ext cx="203464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800" b="1">
                <a:solidFill>
                  <a:schemeClr val="tx2"/>
                </a:solidFill>
                <a:latin typeface="+mj-lt"/>
              </a:rPr>
              <a:t>223K+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B187A-A55B-463B-A697-ACFDCE010619}"/>
              </a:ext>
            </a:extLst>
          </p:cNvPr>
          <p:cNvSpPr txBox="1"/>
          <p:nvPr/>
        </p:nvSpPr>
        <p:spPr>
          <a:xfrm>
            <a:off x="6754287" y="1964200"/>
            <a:ext cx="2034641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049E96-3273-43C0-B071-421032EDFCEF}"/>
              </a:ext>
            </a:extLst>
          </p:cNvPr>
          <p:cNvSpPr txBox="1"/>
          <p:nvPr/>
        </p:nvSpPr>
        <p:spPr>
          <a:xfrm>
            <a:off x="608013" y="2983804"/>
            <a:ext cx="48783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778986-530B-4732-92F1-753800D3ABC1}"/>
              </a:ext>
            </a:extLst>
          </p:cNvPr>
          <p:cNvSpPr txBox="1"/>
          <p:nvPr/>
        </p:nvSpPr>
        <p:spPr>
          <a:xfrm>
            <a:off x="608012" y="258341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Best Work We has Done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274069-4E71-47A3-8A05-9C9E6344C012}"/>
              </a:ext>
            </a:extLst>
          </p:cNvPr>
          <p:cNvSpPr txBox="1"/>
          <p:nvPr/>
        </p:nvSpPr>
        <p:spPr>
          <a:xfrm>
            <a:off x="1534616" y="4389870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109F13-1911-4876-BE17-3D7B07761F80}"/>
              </a:ext>
            </a:extLst>
          </p:cNvPr>
          <p:cNvSpPr txBox="1"/>
          <p:nvPr/>
        </p:nvSpPr>
        <p:spPr>
          <a:xfrm>
            <a:off x="1534616" y="4974645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F4F059-1BBA-471E-8686-1B7C6D37984F}"/>
              </a:ext>
            </a:extLst>
          </p:cNvPr>
          <p:cNvGrpSpPr/>
          <p:nvPr/>
        </p:nvGrpSpPr>
        <p:grpSpPr>
          <a:xfrm>
            <a:off x="770987" y="4579233"/>
            <a:ext cx="601656" cy="599600"/>
            <a:chOff x="8588375" y="100013"/>
            <a:chExt cx="930276" cy="927101"/>
          </a:xfrm>
          <a:solidFill>
            <a:schemeClr val="bg2"/>
          </a:solidFill>
        </p:grpSpPr>
        <p:sp>
          <p:nvSpPr>
            <p:cNvPr id="12" name="Freeform 16">
              <a:extLst>
                <a:ext uri="{FF2B5EF4-FFF2-40B4-BE49-F238E27FC236}">
                  <a16:creationId xmlns:a16="http://schemas.microsoft.com/office/drawing/2014/main" id="{8EE2F7E1-96E2-4F23-A26C-DA7C47D09AB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750" y="187326"/>
              <a:ext cx="509588" cy="504825"/>
            </a:xfrm>
            <a:custGeom>
              <a:avLst/>
              <a:gdLst>
                <a:gd name="T0" fmla="*/ 7 w 134"/>
                <a:gd name="T1" fmla="*/ 133 h 133"/>
                <a:gd name="T2" fmla="*/ 3 w 134"/>
                <a:gd name="T3" fmla="*/ 131 h 133"/>
                <a:gd name="T4" fmla="*/ 3 w 134"/>
                <a:gd name="T5" fmla="*/ 123 h 133"/>
                <a:gd name="T6" fmla="*/ 123 w 134"/>
                <a:gd name="T7" fmla="*/ 3 h 133"/>
                <a:gd name="T8" fmla="*/ 131 w 134"/>
                <a:gd name="T9" fmla="*/ 3 h 133"/>
                <a:gd name="T10" fmla="*/ 131 w 134"/>
                <a:gd name="T11" fmla="*/ 11 h 133"/>
                <a:gd name="T12" fmla="*/ 11 w 134"/>
                <a:gd name="T13" fmla="*/ 131 h 133"/>
                <a:gd name="T14" fmla="*/ 7 w 134"/>
                <a:gd name="T15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4" h="133">
                  <a:moveTo>
                    <a:pt x="7" y="133"/>
                  </a:moveTo>
                  <a:cubicBezTo>
                    <a:pt x="5" y="133"/>
                    <a:pt x="4" y="132"/>
                    <a:pt x="3" y="131"/>
                  </a:cubicBezTo>
                  <a:cubicBezTo>
                    <a:pt x="0" y="129"/>
                    <a:pt x="0" y="125"/>
                    <a:pt x="3" y="123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5" y="0"/>
                    <a:pt x="129" y="0"/>
                    <a:pt x="131" y="3"/>
                  </a:cubicBezTo>
                  <a:cubicBezTo>
                    <a:pt x="134" y="5"/>
                    <a:pt x="134" y="9"/>
                    <a:pt x="131" y="11"/>
                  </a:cubicBezTo>
                  <a:cubicBezTo>
                    <a:pt x="11" y="131"/>
                    <a:pt x="11" y="131"/>
                    <a:pt x="11" y="131"/>
                  </a:cubicBezTo>
                  <a:cubicBezTo>
                    <a:pt x="10" y="132"/>
                    <a:pt x="9" y="133"/>
                    <a:pt x="7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FE3F6079-1522-4A1F-890B-4650B74277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64638" y="100013"/>
              <a:ext cx="354013" cy="346075"/>
            </a:xfrm>
            <a:custGeom>
              <a:avLst/>
              <a:gdLst>
                <a:gd name="T0" fmla="*/ 41 w 93"/>
                <a:gd name="T1" fmla="*/ 91 h 91"/>
                <a:gd name="T2" fmla="*/ 15 w 93"/>
                <a:gd name="T3" fmla="*/ 78 h 91"/>
                <a:gd name="T4" fmla="*/ 3 w 93"/>
                <a:gd name="T5" fmla="*/ 46 h 91"/>
                <a:gd name="T6" fmla="*/ 61 w 93"/>
                <a:gd name="T7" fmla="*/ 0 h 91"/>
                <a:gd name="T8" fmla="*/ 67 w 93"/>
                <a:gd name="T9" fmla="*/ 1 h 91"/>
                <a:gd name="T10" fmla="*/ 69 w 93"/>
                <a:gd name="T11" fmla="*/ 6 h 91"/>
                <a:gd name="T12" fmla="*/ 69 w 93"/>
                <a:gd name="T13" fmla="*/ 24 h 91"/>
                <a:gd name="T14" fmla="*/ 87 w 93"/>
                <a:gd name="T15" fmla="*/ 24 h 91"/>
                <a:gd name="T16" fmla="*/ 92 w 93"/>
                <a:gd name="T17" fmla="*/ 26 h 91"/>
                <a:gd name="T18" fmla="*/ 93 w 93"/>
                <a:gd name="T19" fmla="*/ 32 h 91"/>
                <a:gd name="T20" fmla="*/ 41 w 93"/>
                <a:gd name="T21" fmla="*/ 91 h 91"/>
                <a:gd name="T22" fmla="*/ 57 w 93"/>
                <a:gd name="T23" fmla="*/ 15 h 91"/>
                <a:gd name="T24" fmla="*/ 15 w 93"/>
                <a:gd name="T25" fmla="*/ 48 h 91"/>
                <a:gd name="T26" fmla="*/ 23 w 93"/>
                <a:gd name="T27" fmla="*/ 70 h 91"/>
                <a:gd name="T28" fmla="*/ 41 w 93"/>
                <a:gd name="T29" fmla="*/ 79 h 91"/>
                <a:gd name="T30" fmla="*/ 78 w 93"/>
                <a:gd name="T31" fmla="*/ 36 h 91"/>
                <a:gd name="T32" fmla="*/ 63 w 93"/>
                <a:gd name="T33" fmla="*/ 36 h 91"/>
                <a:gd name="T34" fmla="*/ 57 w 93"/>
                <a:gd name="T35" fmla="*/ 30 h 91"/>
                <a:gd name="T36" fmla="*/ 57 w 93"/>
                <a:gd name="T37" fmla="*/ 1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3" h="91">
                  <a:moveTo>
                    <a:pt x="41" y="91"/>
                  </a:moveTo>
                  <a:cubicBezTo>
                    <a:pt x="32" y="91"/>
                    <a:pt x="23" y="87"/>
                    <a:pt x="15" y="78"/>
                  </a:cubicBezTo>
                  <a:cubicBezTo>
                    <a:pt x="4" y="68"/>
                    <a:pt x="0" y="57"/>
                    <a:pt x="3" y="46"/>
                  </a:cubicBezTo>
                  <a:cubicBezTo>
                    <a:pt x="9" y="18"/>
                    <a:pt x="56" y="2"/>
                    <a:pt x="61" y="0"/>
                  </a:cubicBezTo>
                  <a:cubicBezTo>
                    <a:pt x="63" y="0"/>
                    <a:pt x="65" y="0"/>
                    <a:pt x="67" y="1"/>
                  </a:cubicBezTo>
                  <a:cubicBezTo>
                    <a:pt x="68" y="2"/>
                    <a:pt x="69" y="4"/>
                    <a:pt x="69" y="6"/>
                  </a:cubicBezTo>
                  <a:cubicBezTo>
                    <a:pt x="69" y="24"/>
                    <a:pt x="69" y="24"/>
                    <a:pt x="69" y="2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24"/>
                    <a:pt x="91" y="25"/>
                    <a:pt x="92" y="26"/>
                  </a:cubicBezTo>
                  <a:cubicBezTo>
                    <a:pt x="93" y="28"/>
                    <a:pt x="93" y="30"/>
                    <a:pt x="93" y="32"/>
                  </a:cubicBezTo>
                  <a:cubicBezTo>
                    <a:pt x="91" y="38"/>
                    <a:pt x="72" y="91"/>
                    <a:pt x="41" y="91"/>
                  </a:cubicBezTo>
                  <a:close/>
                  <a:moveTo>
                    <a:pt x="57" y="15"/>
                  </a:moveTo>
                  <a:cubicBezTo>
                    <a:pt x="42" y="21"/>
                    <a:pt x="18" y="33"/>
                    <a:pt x="15" y="48"/>
                  </a:cubicBezTo>
                  <a:cubicBezTo>
                    <a:pt x="13" y="55"/>
                    <a:pt x="16" y="62"/>
                    <a:pt x="23" y="70"/>
                  </a:cubicBezTo>
                  <a:cubicBezTo>
                    <a:pt x="29" y="76"/>
                    <a:pt x="35" y="79"/>
                    <a:pt x="41" y="79"/>
                  </a:cubicBezTo>
                  <a:cubicBezTo>
                    <a:pt x="57" y="79"/>
                    <a:pt x="72" y="53"/>
                    <a:pt x="78" y="36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60" y="36"/>
                    <a:pt x="57" y="33"/>
                    <a:pt x="57" y="30"/>
                  </a:cubicBezTo>
                  <a:lnTo>
                    <a:pt x="57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365F43F7-EB6D-4AD3-B59C-5668579E1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050" y="142876"/>
              <a:ext cx="46038" cy="185738"/>
            </a:xfrm>
            <a:custGeom>
              <a:avLst/>
              <a:gdLst>
                <a:gd name="T0" fmla="*/ 6 w 12"/>
                <a:gd name="T1" fmla="*/ 49 h 49"/>
                <a:gd name="T2" fmla="*/ 0 w 12"/>
                <a:gd name="T3" fmla="*/ 43 h 49"/>
                <a:gd name="T4" fmla="*/ 0 w 12"/>
                <a:gd name="T5" fmla="*/ 6 h 49"/>
                <a:gd name="T6" fmla="*/ 6 w 12"/>
                <a:gd name="T7" fmla="*/ 0 h 49"/>
                <a:gd name="T8" fmla="*/ 12 w 12"/>
                <a:gd name="T9" fmla="*/ 6 h 49"/>
                <a:gd name="T10" fmla="*/ 12 w 12"/>
                <a:gd name="T11" fmla="*/ 43 h 49"/>
                <a:gd name="T12" fmla="*/ 6 w 12"/>
                <a:gd name="T13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9">
                  <a:moveTo>
                    <a:pt x="6" y="49"/>
                  </a:moveTo>
                  <a:cubicBezTo>
                    <a:pt x="3" y="49"/>
                    <a:pt x="0" y="46"/>
                    <a:pt x="0" y="43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9" y="0"/>
                    <a:pt x="12" y="2"/>
                    <a:pt x="12" y="6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46"/>
                    <a:pt x="9" y="49"/>
                    <a:pt x="6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4AFCF04A-14F8-432D-889F-C5A8BDBA3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375" y="882651"/>
              <a:ext cx="147638" cy="144463"/>
            </a:xfrm>
            <a:custGeom>
              <a:avLst/>
              <a:gdLst>
                <a:gd name="T0" fmla="*/ 7 w 39"/>
                <a:gd name="T1" fmla="*/ 38 h 38"/>
                <a:gd name="T2" fmla="*/ 3 w 39"/>
                <a:gd name="T3" fmla="*/ 36 h 38"/>
                <a:gd name="T4" fmla="*/ 3 w 39"/>
                <a:gd name="T5" fmla="*/ 28 h 38"/>
                <a:gd name="T6" fmla="*/ 29 w 39"/>
                <a:gd name="T7" fmla="*/ 2 h 38"/>
                <a:gd name="T8" fmla="*/ 37 w 39"/>
                <a:gd name="T9" fmla="*/ 2 h 38"/>
                <a:gd name="T10" fmla="*/ 37 w 39"/>
                <a:gd name="T11" fmla="*/ 10 h 38"/>
                <a:gd name="T12" fmla="*/ 11 w 39"/>
                <a:gd name="T13" fmla="*/ 36 h 38"/>
                <a:gd name="T14" fmla="*/ 7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7" y="38"/>
                  </a:moveTo>
                  <a:cubicBezTo>
                    <a:pt x="5" y="38"/>
                    <a:pt x="4" y="37"/>
                    <a:pt x="3" y="36"/>
                  </a:cubicBezTo>
                  <a:cubicBezTo>
                    <a:pt x="0" y="34"/>
                    <a:pt x="0" y="30"/>
                    <a:pt x="3" y="28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1" y="0"/>
                    <a:pt x="35" y="0"/>
                    <a:pt x="37" y="2"/>
                  </a:cubicBezTo>
                  <a:cubicBezTo>
                    <a:pt x="39" y="4"/>
                    <a:pt x="39" y="8"/>
                    <a:pt x="37" y="1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7"/>
                    <a:pt x="9" y="38"/>
                    <a:pt x="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6" name="Freeform 20">
              <a:extLst>
                <a:ext uri="{FF2B5EF4-FFF2-40B4-BE49-F238E27FC236}">
                  <a16:creationId xmlns:a16="http://schemas.microsoft.com/office/drawing/2014/main" id="{FD11D452-C6C0-4B18-A0F9-92F728FF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882651"/>
              <a:ext cx="147638" cy="144463"/>
            </a:xfrm>
            <a:custGeom>
              <a:avLst/>
              <a:gdLst>
                <a:gd name="T0" fmla="*/ 32 w 39"/>
                <a:gd name="T1" fmla="*/ 38 h 38"/>
                <a:gd name="T2" fmla="*/ 28 w 39"/>
                <a:gd name="T3" fmla="*/ 36 h 38"/>
                <a:gd name="T4" fmla="*/ 2 w 39"/>
                <a:gd name="T5" fmla="*/ 10 h 38"/>
                <a:gd name="T6" fmla="*/ 2 w 39"/>
                <a:gd name="T7" fmla="*/ 2 h 38"/>
                <a:gd name="T8" fmla="*/ 10 w 39"/>
                <a:gd name="T9" fmla="*/ 2 h 38"/>
                <a:gd name="T10" fmla="*/ 36 w 39"/>
                <a:gd name="T11" fmla="*/ 28 h 38"/>
                <a:gd name="T12" fmla="*/ 36 w 39"/>
                <a:gd name="T13" fmla="*/ 36 h 38"/>
                <a:gd name="T14" fmla="*/ 32 w 39"/>
                <a:gd name="T15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38">
                  <a:moveTo>
                    <a:pt x="32" y="38"/>
                  </a:moveTo>
                  <a:cubicBezTo>
                    <a:pt x="30" y="38"/>
                    <a:pt x="29" y="37"/>
                    <a:pt x="28" y="36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0" y="8"/>
                    <a:pt x="0" y="4"/>
                    <a:pt x="2" y="2"/>
                  </a:cubicBezTo>
                  <a:cubicBezTo>
                    <a:pt x="4" y="0"/>
                    <a:pt x="8" y="0"/>
                    <a:pt x="10" y="2"/>
                  </a:cubicBezTo>
                  <a:cubicBezTo>
                    <a:pt x="36" y="28"/>
                    <a:pt x="36" y="28"/>
                    <a:pt x="36" y="28"/>
                  </a:cubicBezTo>
                  <a:cubicBezTo>
                    <a:pt x="39" y="30"/>
                    <a:pt x="39" y="34"/>
                    <a:pt x="36" y="36"/>
                  </a:cubicBezTo>
                  <a:cubicBezTo>
                    <a:pt x="35" y="37"/>
                    <a:pt x="34" y="38"/>
                    <a:pt x="3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7" name="Freeform 21">
              <a:extLst>
                <a:ext uri="{FF2B5EF4-FFF2-40B4-BE49-F238E27FC236}">
                  <a16:creationId xmlns:a16="http://schemas.microsoft.com/office/drawing/2014/main" id="{4D412959-CCD5-4285-8A75-F6ED0A5E84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91550" y="312738"/>
              <a:ext cx="714375" cy="714375"/>
            </a:xfrm>
            <a:custGeom>
              <a:avLst/>
              <a:gdLst>
                <a:gd name="T0" fmla="*/ 94 w 188"/>
                <a:gd name="T1" fmla="*/ 188 h 188"/>
                <a:gd name="T2" fmla="*/ 0 w 188"/>
                <a:gd name="T3" fmla="*/ 94 h 188"/>
                <a:gd name="T4" fmla="*/ 94 w 188"/>
                <a:gd name="T5" fmla="*/ 0 h 188"/>
                <a:gd name="T6" fmla="*/ 188 w 188"/>
                <a:gd name="T7" fmla="*/ 94 h 188"/>
                <a:gd name="T8" fmla="*/ 94 w 188"/>
                <a:gd name="T9" fmla="*/ 188 h 188"/>
                <a:gd name="T10" fmla="*/ 94 w 188"/>
                <a:gd name="T11" fmla="*/ 12 h 188"/>
                <a:gd name="T12" fmla="*/ 12 w 188"/>
                <a:gd name="T13" fmla="*/ 94 h 188"/>
                <a:gd name="T14" fmla="*/ 94 w 188"/>
                <a:gd name="T15" fmla="*/ 176 h 188"/>
                <a:gd name="T16" fmla="*/ 176 w 188"/>
                <a:gd name="T17" fmla="*/ 94 h 188"/>
                <a:gd name="T18" fmla="*/ 94 w 188"/>
                <a:gd name="T19" fmla="*/ 12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" h="188">
                  <a:moveTo>
                    <a:pt x="94" y="188"/>
                  </a:moveTo>
                  <a:cubicBezTo>
                    <a:pt x="42" y="188"/>
                    <a:pt x="0" y="146"/>
                    <a:pt x="0" y="94"/>
                  </a:cubicBezTo>
                  <a:cubicBezTo>
                    <a:pt x="0" y="42"/>
                    <a:pt x="42" y="0"/>
                    <a:pt x="94" y="0"/>
                  </a:cubicBezTo>
                  <a:cubicBezTo>
                    <a:pt x="146" y="0"/>
                    <a:pt x="188" y="42"/>
                    <a:pt x="188" y="94"/>
                  </a:cubicBezTo>
                  <a:cubicBezTo>
                    <a:pt x="188" y="146"/>
                    <a:pt x="146" y="188"/>
                    <a:pt x="94" y="188"/>
                  </a:cubicBezTo>
                  <a:close/>
                  <a:moveTo>
                    <a:pt x="94" y="12"/>
                  </a:moveTo>
                  <a:cubicBezTo>
                    <a:pt x="49" y="12"/>
                    <a:pt x="12" y="49"/>
                    <a:pt x="12" y="94"/>
                  </a:cubicBezTo>
                  <a:cubicBezTo>
                    <a:pt x="12" y="139"/>
                    <a:pt x="49" y="176"/>
                    <a:pt x="94" y="176"/>
                  </a:cubicBezTo>
                  <a:cubicBezTo>
                    <a:pt x="139" y="176"/>
                    <a:pt x="176" y="139"/>
                    <a:pt x="176" y="94"/>
                  </a:cubicBezTo>
                  <a:cubicBezTo>
                    <a:pt x="176" y="49"/>
                    <a:pt x="139" y="12"/>
                    <a:pt x="94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8" name="Freeform 22">
              <a:extLst>
                <a:ext uri="{FF2B5EF4-FFF2-40B4-BE49-F238E27FC236}">
                  <a16:creationId xmlns:a16="http://schemas.microsoft.com/office/drawing/2014/main" id="{4DD5EFFE-FD5D-4718-B4B8-3A3854CB38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713788" y="434976"/>
              <a:ext cx="469900" cy="469900"/>
            </a:xfrm>
            <a:custGeom>
              <a:avLst/>
              <a:gdLst>
                <a:gd name="T0" fmla="*/ 62 w 124"/>
                <a:gd name="T1" fmla="*/ 124 h 124"/>
                <a:gd name="T2" fmla="*/ 0 w 124"/>
                <a:gd name="T3" fmla="*/ 62 h 124"/>
                <a:gd name="T4" fmla="*/ 62 w 124"/>
                <a:gd name="T5" fmla="*/ 0 h 124"/>
                <a:gd name="T6" fmla="*/ 124 w 124"/>
                <a:gd name="T7" fmla="*/ 62 h 124"/>
                <a:gd name="T8" fmla="*/ 62 w 124"/>
                <a:gd name="T9" fmla="*/ 124 h 124"/>
                <a:gd name="T10" fmla="*/ 62 w 124"/>
                <a:gd name="T11" fmla="*/ 12 h 124"/>
                <a:gd name="T12" fmla="*/ 12 w 124"/>
                <a:gd name="T13" fmla="*/ 62 h 124"/>
                <a:gd name="T14" fmla="*/ 62 w 124"/>
                <a:gd name="T15" fmla="*/ 112 h 124"/>
                <a:gd name="T16" fmla="*/ 112 w 124"/>
                <a:gd name="T17" fmla="*/ 62 h 124"/>
                <a:gd name="T18" fmla="*/ 62 w 124"/>
                <a:gd name="T19" fmla="*/ 1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4" h="124">
                  <a:moveTo>
                    <a:pt x="62" y="124"/>
                  </a:moveTo>
                  <a:cubicBezTo>
                    <a:pt x="28" y="124"/>
                    <a:pt x="0" y="96"/>
                    <a:pt x="0" y="62"/>
                  </a:cubicBezTo>
                  <a:cubicBezTo>
                    <a:pt x="0" y="28"/>
                    <a:pt x="28" y="0"/>
                    <a:pt x="62" y="0"/>
                  </a:cubicBezTo>
                  <a:cubicBezTo>
                    <a:pt x="96" y="0"/>
                    <a:pt x="124" y="28"/>
                    <a:pt x="124" y="62"/>
                  </a:cubicBezTo>
                  <a:cubicBezTo>
                    <a:pt x="124" y="96"/>
                    <a:pt x="96" y="124"/>
                    <a:pt x="62" y="124"/>
                  </a:cubicBezTo>
                  <a:close/>
                  <a:moveTo>
                    <a:pt x="62" y="12"/>
                  </a:moveTo>
                  <a:cubicBezTo>
                    <a:pt x="34" y="12"/>
                    <a:pt x="12" y="34"/>
                    <a:pt x="12" y="62"/>
                  </a:cubicBezTo>
                  <a:cubicBezTo>
                    <a:pt x="12" y="90"/>
                    <a:pt x="34" y="112"/>
                    <a:pt x="62" y="112"/>
                  </a:cubicBezTo>
                  <a:cubicBezTo>
                    <a:pt x="90" y="112"/>
                    <a:pt x="112" y="90"/>
                    <a:pt x="112" y="62"/>
                  </a:cubicBezTo>
                  <a:cubicBezTo>
                    <a:pt x="112" y="34"/>
                    <a:pt x="90" y="12"/>
                    <a:pt x="62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19" name="Freeform 23">
              <a:extLst>
                <a:ext uri="{FF2B5EF4-FFF2-40B4-BE49-F238E27FC236}">
                  <a16:creationId xmlns:a16="http://schemas.microsoft.com/office/drawing/2014/main" id="{7FE724B8-20B5-4686-81FF-782810302E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34438" y="555626"/>
              <a:ext cx="228600" cy="228600"/>
            </a:xfrm>
            <a:custGeom>
              <a:avLst/>
              <a:gdLst>
                <a:gd name="T0" fmla="*/ 30 w 60"/>
                <a:gd name="T1" fmla="*/ 60 h 60"/>
                <a:gd name="T2" fmla="*/ 0 w 60"/>
                <a:gd name="T3" fmla="*/ 30 h 60"/>
                <a:gd name="T4" fmla="*/ 30 w 60"/>
                <a:gd name="T5" fmla="*/ 0 h 60"/>
                <a:gd name="T6" fmla="*/ 60 w 60"/>
                <a:gd name="T7" fmla="*/ 30 h 60"/>
                <a:gd name="T8" fmla="*/ 30 w 60"/>
                <a:gd name="T9" fmla="*/ 60 h 60"/>
                <a:gd name="T10" fmla="*/ 30 w 60"/>
                <a:gd name="T11" fmla="*/ 12 h 60"/>
                <a:gd name="T12" fmla="*/ 12 w 60"/>
                <a:gd name="T13" fmla="*/ 30 h 60"/>
                <a:gd name="T14" fmla="*/ 30 w 60"/>
                <a:gd name="T15" fmla="*/ 48 h 60"/>
                <a:gd name="T16" fmla="*/ 48 w 60"/>
                <a:gd name="T17" fmla="*/ 30 h 60"/>
                <a:gd name="T18" fmla="*/ 30 w 60"/>
                <a:gd name="T19" fmla="*/ 12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0">
                  <a:moveTo>
                    <a:pt x="30" y="60"/>
                  </a:moveTo>
                  <a:cubicBezTo>
                    <a:pt x="13" y="60"/>
                    <a:pt x="0" y="47"/>
                    <a:pt x="0" y="30"/>
                  </a:cubicBezTo>
                  <a:cubicBezTo>
                    <a:pt x="0" y="13"/>
                    <a:pt x="13" y="0"/>
                    <a:pt x="30" y="0"/>
                  </a:cubicBezTo>
                  <a:cubicBezTo>
                    <a:pt x="47" y="0"/>
                    <a:pt x="60" y="13"/>
                    <a:pt x="60" y="30"/>
                  </a:cubicBezTo>
                  <a:cubicBezTo>
                    <a:pt x="60" y="47"/>
                    <a:pt x="47" y="60"/>
                    <a:pt x="30" y="60"/>
                  </a:cubicBezTo>
                  <a:close/>
                  <a:moveTo>
                    <a:pt x="30" y="12"/>
                  </a:moveTo>
                  <a:cubicBezTo>
                    <a:pt x="20" y="12"/>
                    <a:pt x="12" y="20"/>
                    <a:pt x="12" y="30"/>
                  </a:cubicBezTo>
                  <a:cubicBezTo>
                    <a:pt x="12" y="40"/>
                    <a:pt x="20" y="48"/>
                    <a:pt x="30" y="48"/>
                  </a:cubicBezTo>
                  <a:cubicBezTo>
                    <a:pt x="40" y="48"/>
                    <a:pt x="48" y="40"/>
                    <a:pt x="48" y="30"/>
                  </a:cubicBezTo>
                  <a:cubicBezTo>
                    <a:pt x="48" y="20"/>
                    <a:pt x="40" y="12"/>
                    <a:pt x="3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0" name="Freeform 24">
              <a:extLst>
                <a:ext uri="{FF2B5EF4-FFF2-40B4-BE49-F238E27FC236}">
                  <a16:creationId xmlns:a16="http://schemas.microsoft.com/office/drawing/2014/main" id="{2D06F91D-101F-43C2-8875-902E8A515B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10638" y="631826"/>
              <a:ext cx="76200" cy="76200"/>
            </a:xfrm>
            <a:custGeom>
              <a:avLst/>
              <a:gdLst>
                <a:gd name="T0" fmla="*/ 10 w 20"/>
                <a:gd name="T1" fmla="*/ 20 h 20"/>
                <a:gd name="T2" fmla="*/ 0 w 20"/>
                <a:gd name="T3" fmla="*/ 10 h 20"/>
                <a:gd name="T4" fmla="*/ 10 w 20"/>
                <a:gd name="T5" fmla="*/ 0 h 20"/>
                <a:gd name="T6" fmla="*/ 20 w 20"/>
                <a:gd name="T7" fmla="*/ 10 h 20"/>
                <a:gd name="T8" fmla="*/ 10 w 20"/>
                <a:gd name="T9" fmla="*/ 20 h 20"/>
                <a:gd name="T10" fmla="*/ 10 w 20"/>
                <a:gd name="T11" fmla="*/ 8 h 20"/>
                <a:gd name="T12" fmla="*/ 8 w 20"/>
                <a:gd name="T13" fmla="*/ 10 h 20"/>
                <a:gd name="T14" fmla="*/ 10 w 20"/>
                <a:gd name="T15" fmla="*/ 12 h 20"/>
                <a:gd name="T16" fmla="*/ 12 w 20"/>
                <a:gd name="T17" fmla="*/ 10 h 20"/>
                <a:gd name="T18" fmla="*/ 10 w 20"/>
                <a:gd name="T19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0">
                  <a:moveTo>
                    <a:pt x="10" y="20"/>
                  </a:moveTo>
                  <a:cubicBezTo>
                    <a:pt x="4" y="20"/>
                    <a:pt x="0" y="16"/>
                    <a:pt x="0" y="10"/>
                  </a:cubicBezTo>
                  <a:cubicBezTo>
                    <a:pt x="0" y="4"/>
                    <a:pt x="4" y="0"/>
                    <a:pt x="10" y="0"/>
                  </a:cubicBezTo>
                  <a:cubicBezTo>
                    <a:pt x="16" y="0"/>
                    <a:pt x="20" y="4"/>
                    <a:pt x="20" y="10"/>
                  </a:cubicBezTo>
                  <a:cubicBezTo>
                    <a:pt x="20" y="16"/>
                    <a:pt x="16" y="20"/>
                    <a:pt x="10" y="20"/>
                  </a:cubicBezTo>
                  <a:close/>
                  <a:moveTo>
                    <a:pt x="10" y="8"/>
                  </a:moveTo>
                  <a:cubicBezTo>
                    <a:pt x="9" y="8"/>
                    <a:pt x="8" y="9"/>
                    <a:pt x="8" y="10"/>
                  </a:cubicBezTo>
                  <a:cubicBezTo>
                    <a:pt x="8" y="11"/>
                    <a:pt x="9" y="12"/>
                    <a:pt x="10" y="12"/>
                  </a:cubicBezTo>
                  <a:cubicBezTo>
                    <a:pt x="11" y="12"/>
                    <a:pt x="12" y="11"/>
                    <a:pt x="12" y="10"/>
                  </a:cubicBezTo>
                  <a:cubicBezTo>
                    <a:pt x="12" y="9"/>
                    <a:pt x="11" y="8"/>
                    <a:pt x="10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2596E65-798E-4A86-AB35-C1581BAB612E}"/>
              </a:ext>
            </a:extLst>
          </p:cNvPr>
          <p:cNvGrpSpPr/>
          <p:nvPr/>
        </p:nvGrpSpPr>
        <p:grpSpPr>
          <a:xfrm>
            <a:off x="3215832" y="4610491"/>
            <a:ext cx="548496" cy="548496"/>
            <a:chOff x="4926013" y="3140075"/>
            <a:chExt cx="481013" cy="481013"/>
          </a:xfrm>
          <a:solidFill>
            <a:schemeClr val="bg2"/>
          </a:solidFill>
        </p:grpSpPr>
        <p:sp>
          <p:nvSpPr>
            <p:cNvPr id="22" name="Freeform 348">
              <a:extLst>
                <a:ext uri="{FF2B5EF4-FFF2-40B4-BE49-F238E27FC236}">
                  <a16:creationId xmlns:a16="http://schemas.microsoft.com/office/drawing/2014/main" id="{5271760B-03E4-4F93-9757-2CC11634B1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26013" y="3140075"/>
              <a:ext cx="481013" cy="481013"/>
            </a:xfrm>
            <a:custGeom>
              <a:avLst/>
              <a:gdLst>
                <a:gd name="T0" fmla="*/ 83 w 128"/>
                <a:gd name="T1" fmla="*/ 40 h 128"/>
                <a:gd name="T2" fmla="*/ 64 w 128"/>
                <a:gd name="T3" fmla="*/ 0 h 128"/>
                <a:gd name="T4" fmla="*/ 36 w 128"/>
                <a:gd name="T5" fmla="*/ 41 h 128"/>
                <a:gd name="T6" fmla="*/ 32 w 128"/>
                <a:gd name="T7" fmla="*/ 43 h 128"/>
                <a:gd name="T8" fmla="*/ 12 w 128"/>
                <a:gd name="T9" fmla="*/ 40 h 128"/>
                <a:gd name="T10" fmla="*/ 0 w 128"/>
                <a:gd name="T11" fmla="*/ 116 h 128"/>
                <a:gd name="T12" fmla="*/ 24 w 128"/>
                <a:gd name="T13" fmla="*/ 128 h 128"/>
                <a:gd name="T14" fmla="*/ 35 w 128"/>
                <a:gd name="T15" fmla="*/ 121 h 128"/>
                <a:gd name="T16" fmla="*/ 36 w 128"/>
                <a:gd name="T17" fmla="*/ 121 h 128"/>
                <a:gd name="T18" fmla="*/ 76 w 128"/>
                <a:gd name="T19" fmla="*/ 128 h 128"/>
                <a:gd name="T20" fmla="*/ 112 w 128"/>
                <a:gd name="T21" fmla="*/ 120 h 128"/>
                <a:gd name="T22" fmla="*/ 114 w 128"/>
                <a:gd name="T23" fmla="*/ 109 h 128"/>
                <a:gd name="T24" fmla="*/ 121 w 128"/>
                <a:gd name="T25" fmla="*/ 88 h 128"/>
                <a:gd name="T26" fmla="*/ 124 w 128"/>
                <a:gd name="T27" fmla="*/ 67 h 128"/>
                <a:gd name="T28" fmla="*/ 128 w 128"/>
                <a:gd name="T29" fmla="*/ 58 h 128"/>
                <a:gd name="T30" fmla="*/ 117 w 128"/>
                <a:gd name="T31" fmla="*/ 42 h 128"/>
                <a:gd name="T32" fmla="*/ 24 w 128"/>
                <a:gd name="T33" fmla="*/ 120 h 128"/>
                <a:gd name="T34" fmla="*/ 8 w 128"/>
                <a:gd name="T35" fmla="*/ 116 h 128"/>
                <a:gd name="T36" fmla="*/ 12 w 128"/>
                <a:gd name="T37" fmla="*/ 48 h 128"/>
                <a:gd name="T38" fmla="*/ 28 w 128"/>
                <a:gd name="T39" fmla="*/ 52 h 128"/>
                <a:gd name="T40" fmla="*/ 120 w 128"/>
                <a:gd name="T41" fmla="*/ 58 h 128"/>
                <a:gd name="T42" fmla="*/ 104 w 128"/>
                <a:gd name="T43" fmla="*/ 64 h 128"/>
                <a:gd name="T44" fmla="*/ 104 w 128"/>
                <a:gd name="T45" fmla="*/ 68 h 128"/>
                <a:gd name="T46" fmla="*/ 118 w 128"/>
                <a:gd name="T47" fmla="*/ 75 h 128"/>
                <a:gd name="T48" fmla="*/ 100 w 128"/>
                <a:gd name="T49" fmla="*/ 84 h 128"/>
                <a:gd name="T50" fmla="*/ 100 w 128"/>
                <a:gd name="T51" fmla="*/ 88 h 128"/>
                <a:gd name="T52" fmla="*/ 113 w 128"/>
                <a:gd name="T53" fmla="*/ 96 h 128"/>
                <a:gd name="T54" fmla="*/ 96 w 128"/>
                <a:gd name="T55" fmla="*/ 104 h 128"/>
                <a:gd name="T56" fmla="*/ 96 w 128"/>
                <a:gd name="T57" fmla="*/ 108 h 128"/>
                <a:gd name="T58" fmla="*/ 106 w 128"/>
                <a:gd name="T59" fmla="*/ 114 h 128"/>
                <a:gd name="T60" fmla="*/ 98 w 128"/>
                <a:gd name="T61" fmla="*/ 120 h 128"/>
                <a:gd name="T62" fmla="*/ 54 w 128"/>
                <a:gd name="T63" fmla="*/ 117 h 128"/>
                <a:gd name="T64" fmla="*/ 32 w 128"/>
                <a:gd name="T65" fmla="*/ 110 h 128"/>
                <a:gd name="T66" fmla="*/ 35 w 128"/>
                <a:gd name="T67" fmla="*/ 50 h 128"/>
                <a:gd name="T68" fmla="*/ 60 w 128"/>
                <a:gd name="T69" fmla="*/ 12 h 128"/>
                <a:gd name="T70" fmla="*/ 76 w 128"/>
                <a:gd name="T71" fmla="*/ 27 h 128"/>
                <a:gd name="T72" fmla="*/ 115 w 128"/>
                <a:gd name="T73" fmla="*/ 50 h 128"/>
                <a:gd name="T74" fmla="*/ 120 w 128"/>
                <a:gd name="T75" fmla="*/ 5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8" h="128">
                  <a:moveTo>
                    <a:pt x="117" y="42"/>
                  </a:moveTo>
                  <a:cubicBezTo>
                    <a:pt x="112" y="41"/>
                    <a:pt x="100" y="41"/>
                    <a:pt x="83" y="40"/>
                  </a:cubicBezTo>
                  <a:cubicBezTo>
                    <a:pt x="84" y="36"/>
                    <a:pt x="84" y="33"/>
                    <a:pt x="84" y="27"/>
                  </a:cubicBezTo>
                  <a:cubicBezTo>
                    <a:pt x="84" y="13"/>
                    <a:pt x="73" y="0"/>
                    <a:pt x="64" y="0"/>
                  </a:cubicBezTo>
                  <a:cubicBezTo>
                    <a:pt x="57" y="0"/>
                    <a:pt x="52" y="5"/>
                    <a:pt x="52" y="12"/>
                  </a:cubicBezTo>
                  <a:cubicBezTo>
                    <a:pt x="52" y="20"/>
                    <a:pt x="49" y="34"/>
                    <a:pt x="36" y="41"/>
                  </a:cubicBezTo>
                  <a:cubicBezTo>
                    <a:pt x="35" y="41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0" y="41"/>
                    <a:pt x="27" y="40"/>
                    <a:pt x="24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5" y="40"/>
                    <a:pt x="0" y="45"/>
                    <a:pt x="0" y="52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2" y="128"/>
                  </a:cubicBezTo>
                  <a:cubicBezTo>
                    <a:pt x="24" y="128"/>
                    <a:pt x="24" y="128"/>
                    <a:pt x="24" y="128"/>
                  </a:cubicBezTo>
                  <a:cubicBezTo>
                    <a:pt x="29" y="128"/>
                    <a:pt x="33" y="125"/>
                    <a:pt x="35" y="121"/>
                  </a:cubicBezTo>
                  <a:cubicBezTo>
                    <a:pt x="35" y="121"/>
                    <a:pt x="35" y="121"/>
                    <a:pt x="35" y="121"/>
                  </a:cubicBezTo>
                  <a:cubicBezTo>
                    <a:pt x="35" y="121"/>
                    <a:pt x="35" y="121"/>
                    <a:pt x="36" y="121"/>
                  </a:cubicBezTo>
                  <a:cubicBezTo>
                    <a:pt x="36" y="121"/>
                    <a:pt x="36" y="121"/>
                    <a:pt x="36" y="121"/>
                  </a:cubicBezTo>
                  <a:cubicBezTo>
                    <a:pt x="38" y="122"/>
                    <a:pt x="43" y="123"/>
                    <a:pt x="52" y="125"/>
                  </a:cubicBezTo>
                  <a:cubicBezTo>
                    <a:pt x="54" y="126"/>
                    <a:pt x="65" y="128"/>
                    <a:pt x="76" y="128"/>
                  </a:cubicBezTo>
                  <a:cubicBezTo>
                    <a:pt x="98" y="128"/>
                    <a:pt x="98" y="128"/>
                    <a:pt x="98" y="128"/>
                  </a:cubicBezTo>
                  <a:cubicBezTo>
                    <a:pt x="105" y="128"/>
                    <a:pt x="109" y="125"/>
                    <a:pt x="112" y="120"/>
                  </a:cubicBezTo>
                  <a:cubicBezTo>
                    <a:pt x="112" y="120"/>
                    <a:pt x="113" y="118"/>
                    <a:pt x="114" y="116"/>
                  </a:cubicBezTo>
                  <a:cubicBezTo>
                    <a:pt x="115" y="114"/>
                    <a:pt x="115" y="112"/>
                    <a:pt x="114" y="109"/>
                  </a:cubicBezTo>
                  <a:cubicBezTo>
                    <a:pt x="118" y="106"/>
                    <a:pt x="120" y="102"/>
                    <a:pt x="121" y="99"/>
                  </a:cubicBezTo>
                  <a:cubicBezTo>
                    <a:pt x="122" y="94"/>
                    <a:pt x="122" y="90"/>
                    <a:pt x="121" y="88"/>
                  </a:cubicBezTo>
                  <a:cubicBezTo>
                    <a:pt x="123" y="85"/>
                    <a:pt x="125" y="82"/>
                    <a:pt x="126" y="77"/>
                  </a:cubicBezTo>
                  <a:cubicBezTo>
                    <a:pt x="127" y="73"/>
                    <a:pt x="126" y="70"/>
                    <a:pt x="124" y="67"/>
                  </a:cubicBezTo>
                  <a:cubicBezTo>
                    <a:pt x="127" y="65"/>
                    <a:pt x="128" y="61"/>
                    <a:pt x="128" y="58"/>
                  </a:cubicBezTo>
                  <a:cubicBezTo>
                    <a:pt x="128" y="58"/>
                    <a:pt x="128" y="58"/>
                    <a:pt x="128" y="58"/>
                  </a:cubicBezTo>
                  <a:cubicBezTo>
                    <a:pt x="128" y="57"/>
                    <a:pt x="128" y="57"/>
                    <a:pt x="128" y="56"/>
                  </a:cubicBezTo>
                  <a:cubicBezTo>
                    <a:pt x="128" y="51"/>
                    <a:pt x="125" y="44"/>
                    <a:pt x="117" y="42"/>
                  </a:cubicBezTo>
                  <a:close/>
                  <a:moveTo>
                    <a:pt x="28" y="116"/>
                  </a:moveTo>
                  <a:cubicBezTo>
                    <a:pt x="28" y="118"/>
                    <a:pt x="26" y="120"/>
                    <a:pt x="24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0" y="120"/>
                    <a:pt x="8" y="118"/>
                    <a:pt x="8" y="116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0"/>
                    <a:pt x="10" y="48"/>
                    <a:pt x="12" y="48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6" y="48"/>
                    <a:pt x="28" y="50"/>
                    <a:pt x="28" y="52"/>
                  </a:cubicBezTo>
                  <a:lnTo>
                    <a:pt x="28" y="116"/>
                  </a:lnTo>
                  <a:close/>
                  <a:moveTo>
                    <a:pt x="120" y="58"/>
                  </a:moveTo>
                  <a:cubicBezTo>
                    <a:pt x="120" y="60"/>
                    <a:pt x="119" y="64"/>
                    <a:pt x="112" y="64"/>
                  </a:cubicBezTo>
                  <a:cubicBezTo>
                    <a:pt x="106" y="64"/>
                    <a:pt x="104" y="64"/>
                    <a:pt x="104" y="64"/>
                  </a:cubicBezTo>
                  <a:cubicBezTo>
                    <a:pt x="103" y="64"/>
                    <a:pt x="102" y="65"/>
                    <a:pt x="102" y="66"/>
                  </a:cubicBezTo>
                  <a:cubicBezTo>
                    <a:pt x="102" y="67"/>
                    <a:pt x="103" y="68"/>
                    <a:pt x="104" y="68"/>
                  </a:cubicBezTo>
                  <a:cubicBezTo>
                    <a:pt x="104" y="68"/>
                    <a:pt x="106" y="68"/>
                    <a:pt x="112" y="68"/>
                  </a:cubicBezTo>
                  <a:cubicBezTo>
                    <a:pt x="118" y="68"/>
                    <a:pt x="119" y="73"/>
                    <a:pt x="118" y="75"/>
                  </a:cubicBezTo>
                  <a:cubicBezTo>
                    <a:pt x="118" y="78"/>
                    <a:pt x="116" y="84"/>
                    <a:pt x="110" y="84"/>
                  </a:cubicBezTo>
                  <a:cubicBezTo>
                    <a:pt x="103" y="84"/>
                    <a:pt x="100" y="84"/>
                    <a:pt x="100" y="84"/>
                  </a:cubicBezTo>
                  <a:cubicBezTo>
                    <a:pt x="99" y="84"/>
                    <a:pt x="98" y="85"/>
                    <a:pt x="98" y="86"/>
                  </a:cubicBezTo>
                  <a:cubicBezTo>
                    <a:pt x="98" y="87"/>
                    <a:pt x="99" y="88"/>
                    <a:pt x="100" y="88"/>
                  </a:cubicBezTo>
                  <a:cubicBezTo>
                    <a:pt x="100" y="88"/>
                    <a:pt x="105" y="88"/>
                    <a:pt x="108" y="88"/>
                  </a:cubicBezTo>
                  <a:cubicBezTo>
                    <a:pt x="115" y="88"/>
                    <a:pt x="114" y="93"/>
                    <a:pt x="113" y="96"/>
                  </a:cubicBezTo>
                  <a:cubicBezTo>
                    <a:pt x="112" y="100"/>
                    <a:pt x="111" y="104"/>
                    <a:pt x="103" y="104"/>
                  </a:cubicBezTo>
                  <a:cubicBezTo>
                    <a:pt x="100" y="104"/>
                    <a:pt x="96" y="104"/>
                    <a:pt x="96" y="104"/>
                  </a:cubicBezTo>
                  <a:cubicBezTo>
                    <a:pt x="95" y="104"/>
                    <a:pt x="94" y="105"/>
                    <a:pt x="94" y="106"/>
                  </a:cubicBezTo>
                  <a:cubicBezTo>
                    <a:pt x="94" y="107"/>
                    <a:pt x="95" y="108"/>
                    <a:pt x="96" y="108"/>
                  </a:cubicBezTo>
                  <a:cubicBezTo>
                    <a:pt x="96" y="108"/>
                    <a:pt x="99" y="108"/>
                    <a:pt x="102" y="108"/>
                  </a:cubicBezTo>
                  <a:cubicBezTo>
                    <a:pt x="107" y="108"/>
                    <a:pt x="107" y="112"/>
                    <a:pt x="106" y="114"/>
                  </a:cubicBezTo>
                  <a:cubicBezTo>
                    <a:pt x="106" y="115"/>
                    <a:pt x="105" y="116"/>
                    <a:pt x="105" y="117"/>
                  </a:cubicBezTo>
                  <a:cubicBezTo>
                    <a:pt x="104" y="119"/>
                    <a:pt x="102" y="120"/>
                    <a:pt x="98" y="120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5" y="120"/>
                    <a:pt x="54" y="118"/>
                    <a:pt x="54" y="117"/>
                  </a:cubicBezTo>
                  <a:cubicBezTo>
                    <a:pt x="37" y="114"/>
                    <a:pt x="36" y="113"/>
                    <a:pt x="35" y="113"/>
                  </a:cubicBezTo>
                  <a:cubicBezTo>
                    <a:pt x="35" y="113"/>
                    <a:pt x="32" y="112"/>
                    <a:pt x="32" y="110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2"/>
                    <a:pt x="33" y="51"/>
                    <a:pt x="35" y="50"/>
                  </a:cubicBezTo>
                  <a:cubicBezTo>
                    <a:pt x="35" y="50"/>
                    <a:pt x="36" y="50"/>
                    <a:pt x="36" y="50"/>
                  </a:cubicBezTo>
                  <a:cubicBezTo>
                    <a:pt x="54" y="42"/>
                    <a:pt x="60" y="26"/>
                    <a:pt x="60" y="12"/>
                  </a:cubicBezTo>
                  <a:cubicBezTo>
                    <a:pt x="60" y="10"/>
                    <a:pt x="62" y="8"/>
                    <a:pt x="64" y="8"/>
                  </a:cubicBezTo>
                  <a:cubicBezTo>
                    <a:pt x="68" y="8"/>
                    <a:pt x="76" y="16"/>
                    <a:pt x="76" y="27"/>
                  </a:cubicBezTo>
                  <a:cubicBezTo>
                    <a:pt x="76" y="36"/>
                    <a:pt x="75" y="38"/>
                    <a:pt x="72" y="48"/>
                  </a:cubicBezTo>
                  <a:cubicBezTo>
                    <a:pt x="112" y="48"/>
                    <a:pt x="112" y="49"/>
                    <a:pt x="115" y="50"/>
                  </a:cubicBezTo>
                  <a:cubicBezTo>
                    <a:pt x="120" y="51"/>
                    <a:pt x="120" y="54"/>
                    <a:pt x="120" y="56"/>
                  </a:cubicBezTo>
                  <a:cubicBezTo>
                    <a:pt x="120" y="57"/>
                    <a:pt x="120" y="57"/>
                    <a:pt x="120" y="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  <p:sp>
          <p:nvSpPr>
            <p:cNvPr id="23" name="Freeform 349">
              <a:extLst>
                <a:ext uri="{FF2B5EF4-FFF2-40B4-BE49-F238E27FC236}">
                  <a16:creationId xmlns:a16="http://schemas.microsoft.com/office/drawing/2014/main" id="{2700BB35-B47B-404A-8069-D31078F2657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0463" y="3530600"/>
              <a:ext cx="44450" cy="44450"/>
            </a:xfrm>
            <a:custGeom>
              <a:avLst/>
              <a:gdLst>
                <a:gd name="T0" fmla="*/ 6 w 12"/>
                <a:gd name="T1" fmla="*/ 0 h 12"/>
                <a:gd name="T2" fmla="*/ 0 w 12"/>
                <a:gd name="T3" fmla="*/ 6 h 12"/>
                <a:gd name="T4" fmla="*/ 6 w 12"/>
                <a:gd name="T5" fmla="*/ 12 h 12"/>
                <a:gd name="T6" fmla="*/ 12 w 12"/>
                <a:gd name="T7" fmla="*/ 6 h 12"/>
                <a:gd name="T8" fmla="*/ 6 w 12"/>
                <a:gd name="T9" fmla="*/ 0 h 12"/>
                <a:gd name="T10" fmla="*/ 6 w 12"/>
                <a:gd name="T11" fmla="*/ 8 h 12"/>
                <a:gd name="T12" fmla="*/ 4 w 12"/>
                <a:gd name="T13" fmla="*/ 6 h 12"/>
                <a:gd name="T14" fmla="*/ 6 w 12"/>
                <a:gd name="T15" fmla="*/ 4 h 12"/>
                <a:gd name="T16" fmla="*/ 8 w 12"/>
                <a:gd name="T17" fmla="*/ 6 h 12"/>
                <a:gd name="T18" fmla="*/ 6 w 12"/>
                <a:gd name="T19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lose/>
                  <a:moveTo>
                    <a:pt x="6" y="8"/>
                  </a:moveTo>
                  <a:cubicBezTo>
                    <a:pt x="5" y="8"/>
                    <a:pt x="4" y="7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7" y="4"/>
                    <a:pt x="8" y="5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>
                <a:solidFill>
                  <a:schemeClr val="bg2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113B8E1-05B3-42E8-BC05-CB9278ED7EF0}"/>
              </a:ext>
            </a:extLst>
          </p:cNvPr>
          <p:cNvSpPr txBox="1"/>
          <p:nvPr/>
        </p:nvSpPr>
        <p:spPr>
          <a:xfrm>
            <a:off x="4023549" y="4395575"/>
            <a:ext cx="193547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364K+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C8984CF-D6A5-45EE-9F8F-468B32FF7A9B}"/>
              </a:ext>
            </a:extLst>
          </p:cNvPr>
          <p:cNvSpPr txBox="1"/>
          <p:nvPr/>
        </p:nvSpPr>
        <p:spPr>
          <a:xfrm>
            <a:off x="4023549" y="4980350"/>
            <a:ext cx="19354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534687-004F-474A-B25E-788BBE11DC53}"/>
              </a:ext>
            </a:extLst>
          </p:cNvPr>
          <p:cNvSpPr txBox="1"/>
          <p:nvPr/>
        </p:nvSpPr>
        <p:spPr>
          <a:xfrm>
            <a:off x="-1424082" y="5970625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Works</a:t>
            </a:r>
          </a:p>
        </p:txBody>
      </p:sp>
    </p:spTree>
    <p:extLst>
      <p:ext uri="{BB962C8B-B14F-4D97-AF65-F5344CB8AC3E}">
        <p14:creationId xmlns:p14="http://schemas.microsoft.com/office/powerpoint/2010/main" val="422780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 animBg="1"/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24" grpId="0"/>
      <p:bldP spid="25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783554-01E3-42CD-AFFC-7F62A448784C}"/>
              </a:ext>
            </a:extLst>
          </p:cNvPr>
          <p:cNvSpPr txBox="1"/>
          <p:nvPr/>
        </p:nvSpPr>
        <p:spPr>
          <a:xfrm>
            <a:off x="608013" y="3530432"/>
            <a:ext cx="4573587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iriure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hendrerit</a:t>
            </a:r>
            <a:r>
              <a:rPr lang="en-ID" sz="1200" dirty="0">
                <a:solidFill>
                  <a:schemeClr val="bg2"/>
                </a:solidFill>
              </a:rPr>
              <a:t> in </a:t>
            </a:r>
            <a:r>
              <a:rPr lang="en-ID" sz="1200" dirty="0" err="1">
                <a:solidFill>
                  <a:schemeClr val="bg2"/>
                </a:solidFill>
              </a:rPr>
              <a:t>vulputate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esse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molestie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illum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doloresit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180B9-1172-4DDF-AC31-9F4D93195D0D}"/>
              </a:ext>
            </a:extLst>
          </p:cNvPr>
          <p:cNvSpPr txBox="1"/>
          <p:nvPr/>
        </p:nvSpPr>
        <p:spPr>
          <a:xfrm>
            <a:off x="608012" y="3130045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0A1343-A718-4213-B4AF-A63B3934E497}"/>
              </a:ext>
            </a:extLst>
          </p:cNvPr>
          <p:cNvSpPr txBox="1"/>
          <p:nvPr/>
        </p:nvSpPr>
        <p:spPr>
          <a:xfrm>
            <a:off x="426720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Welcome Message</a:t>
            </a:r>
          </a:p>
        </p:txBody>
      </p:sp>
      <p:pic>
        <p:nvPicPr>
          <p:cNvPr id="15" name="PpHolder4">
            <a:extLst>
              <a:ext uri="{FF2B5EF4-FFF2-40B4-BE49-F238E27FC236}">
                <a16:creationId xmlns:a16="http://schemas.microsoft.com/office/drawing/2014/main" id="{49E05BF4-E7FC-49CE-BBD5-DEC573DBC088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A0602525-6D40-4250-AF6F-2FACCD9B6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Welcome </a:t>
            </a:r>
            <a:br>
              <a:rPr lang="en-ID" dirty="0"/>
            </a:br>
            <a:r>
              <a:rPr lang="en-ID" dirty="0"/>
              <a:t>Message</a:t>
            </a:r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7B7CECD-61A0-4E98-BA08-F72F9025AE10}"/>
              </a:ext>
            </a:extLst>
          </p:cNvPr>
          <p:cNvSpPr/>
          <p:nvPr/>
        </p:nvSpPr>
        <p:spPr>
          <a:xfrm>
            <a:off x="5791200" y="384798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89C720-EA1A-452A-8FB4-87A7F6D286B3}"/>
              </a:ext>
            </a:extLst>
          </p:cNvPr>
          <p:cNvSpPr/>
          <p:nvPr/>
        </p:nvSpPr>
        <p:spPr>
          <a:xfrm rot="5400000">
            <a:off x="10357581" y="434220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7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7" grpId="0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pHolder1">
            <a:extLst>
              <a:ext uri="{FF2B5EF4-FFF2-40B4-BE49-F238E27FC236}">
                <a16:creationId xmlns:a16="http://schemas.microsoft.com/office/drawing/2014/main" id="{027F2260-5154-44DB-8D15-FC798AD7142B}"/>
              </a:ext>
            </a:extLst>
          </p:cNvPr>
          <p:cNvPicPr>
            <a:picLocks/>
          </p:cNvPicPr>
          <p:nvPr/>
        </p:nvPicPr>
        <p:blipFill>
          <a:blip r:embed="rId2"/>
          <a:srcRect l="6668" t="6838" r="75742" b="25556"/>
          <a:stretch>
            <a:fillRect/>
          </a:stretch>
        </p:blipFill>
        <p:spPr>
          <a:xfrm>
            <a:off x="812957" y="468933"/>
            <a:ext cx="2144626" cy="4636469"/>
          </a:xfrm>
          <a:custGeom>
            <a:avLst/>
            <a:gdLst>
              <a:gd name="connsiteX0" fmla="*/ 293942 w 2144626"/>
              <a:gd name="connsiteY0" fmla="*/ 0 h 4636469"/>
              <a:gd name="connsiteX1" fmla="*/ 1850684 w 2144626"/>
              <a:gd name="connsiteY1" fmla="*/ 0 h 4636469"/>
              <a:gd name="connsiteX2" fmla="*/ 2144626 w 2144626"/>
              <a:gd name="connsiteY2" fmla="*/ 293942 h 4636469"/>
              <a:gd name="connsiteX3" fmla="*/ 2144626 w 2144626"/>
              <a:gd name="connsiteY3" fmla="*/ 4342527 h 4636469"/>
              <a:gd name="connsiteX4" fmla="*/ 1850684 w 2144626"/>
              <a:gd name="connsiteY4" fmla="*/ 4636469 h 4636469"/>
              <a:gd name="connsiteX5" fmla="*/ 293942 w 2144626"/>
              <a:gd name="connsiteY5" fmla="*/ 4636469 h 4636469"/>
              <a:gd name="connsiteX6" fmla="*/ 0 w 2144626"/>
              <a:gd name="connsiteY6" fmla="*/ 4342527 h 4636469"/>
              <a:gd name="connsiteX7" fmla="*/ 0 w 2144626"/>
              <a:gd name="connsiteY7" fmla="*/ 293942 h 4636469"/>
              <a:gd name="connsiteX8" fmla="*/ 293942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93942" y="0"/>
                </a:moveTo>
                <a:lnTo>
                  <a:pt x="1850684" y="0"/>
                </a:lnTo>
                <a:cubicBezTo>
                  <a:pt x="2013024" y="0"/>
                  <a:pt x="2144626" y="131602"/>
                  <a:pt x="2144626" y="293942"/>
                </a:cubicBezTo>
                <a:lnTo>
                  <a:pt x="2144626" y="4342527"/>
                </a:lnTo>
                <a:cubicBezTo>
                  <a:pt x="2144626" y="4504867"/>
                  <a:pt x="2013024" y="4636469"/>
                  <a:pt x="1850684" y="4636469"/>
                </a:cubicBezTo>
                <a:lnTo>
                  <a:pt x="293942" y="4636469"/>
                </a:lnTo>
                <a:cubicBezTo>
                  <a:pt x="131603" y="4636469"/>
                  <a:pt x="0" y="4504867"/>
                  <a:pt x="0" y="4342527"/>
                </a:cubicBezTo>
                <a:lnTo>
                  <a:pt x="0" y="293942"/>
                </a:lnTo>
                <a:cubicBezTo>
                  <a:pt x="0" y="131602"/>
                  <a:pt x="131603" y="0"/>
                  <a:pt x="293942" y="0"/>
                </a:cubicBezTo>
                <a:close/>
              </a:path>
            </a:pathLst>
          </a:custGeom>
        </p:spPr>
      </p:pic>
      <p:pic>
        <p:nvPicPr>
          <p:cNvPr id="22" name="PpHolder2">
            <a:extLst>
              <a:ext uri="{FF2B5EF4-FFF2-40B4-BE49-F238E27FC236}">
                <a16:creationId xmlns:a16="http://schemas.microsoft.com/office/drawing/2014/main" id="{1BF8CF6E-3C8D-4341-8CB1-0DB60FFE4ACF}"/>
              </a:ext>
            </a:extLst>
          </p:cNvPr>
          <p:cNvPicPr>
            <a:picLocks/>
          </p:cNvPicPr>
          <p:nvPr/>
        </p:nvPicPr>
        <p:blipFill>
          <a:blip r:embed="rId2"/>
          <a:srcRect l="31205" t="25727" r="51205" b="6667"/>
          <a:stretch>
            <a:fillRect/>
          </a:stretch>
        </p:blipFill>
        <p:spPr>
          <a:xfrm>
            <a:off x="3804492" y="1764334"/>
            <a:ext cx="2144626" cy="4636469"/>
          </a:xfrm>
          <a:custGeom>
            <a:avLst/>
            <a:gdLst>
              <a:gd name="connsiteX0" fmla="*/ 255853 w 2144626"/>
              <a:gd name="connsiteY0" fmla="*/ 0 h 4636469"/>
              <a:gd name="connsiteX1" fmla="*/ 1888771 w 2144626"/>
              <a:gd name="connsiteY1" fmla="*/ 0 h 4636469"/>
              <a:gd name="connsiteX2" fmla="*/ 2144626 w 2144626"/>
              <a:gd name="connsiteY2" fmla="*/ 255854 h 4636469"/>
              <a:gd name="connsiteX3" fmla="*/ 2144626 w 2144626"/>
              <a:gd name="connsiteY3" fmla="*/ 4380615 h 4636469"/>
              <a:gd name="connsiteX4" fmla="*/ 1888771 w 2144626"/>
              <a:gd name="connsiteY4" fmla="*/ 4636469 h 4636469"/>
              <a:gd name="connsiteX5" fmla="*/ 255853 w 2144626"/>
              <a:gd name="connsiteY5" fmla="*/ 4636469 h 4636469"/>
              <a:gd name="connsiteX6" fmla="*/ 0 w 2144626"/>
              <a:gd name="connsiteY6" fmla="*/ 4380615 h 4636469"/>
              <a:gd name="connsiteX7" fmla="*/ 0 w 2144626"/>
              <a:gd name="connsiteY7" fmla="*/ 255854 h 4636469"/>
              <a:gd name="connsiteX8" fmla="*/ 255853 w 2144626"/>
              <a:gd name="connsiteY8" fmla="*/ 0 h 4636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44626" h="4636469">
                <a:moveTo>
                  <a:pt x="255853" y="0"/>
                </a:moveTo>
                <a:lnTo>
                  <a:pt x="1888771" y="0"/>
                </a:lnTo>
                <a:cubicBezTo>
                  <a:pt x="2030074" y="0"/>
                  <a:pt x="2144626" y="114550"/>
                  <a:pt x="2144626" y="255854"/>
                </a:cubicBezTo>
                <a:lnTo>
                  <a:pt x="2144626" y="4380615"/>
                </a:lnTo>
                <a:cubicBezTo>
                  <a:pt x="2144626" y="4521919"/>
                  <a:pt x="2030074" y="4636469"/>
                  <a:pt x="1888771" y="4636469"/>
                </a:cubicBezTo>
                <a:lnTo>
                  <a:pt x="255853" y="4636469"/>
                </a:lnTo>
                <a:cubicBezTo>
                  <a:pt x="114548" y="4636469"/>
                  <a:pt x="0" y="4521919"/>
                  <a:pt x="0" y="4380615"/>
                </a:cubicBezTo>
                <a:lnTo>
                  <a:pt x="0" y="255854"/>
                </a:lnTo>
                <a:cubicBezTo>
                  <a:pt x="0" y="114550"/>
                  <a:pt x="114548" y="0"/>
                  <a:pt x="255853" y="0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8395A8-EF76-4FB5-AD36-C1E0A9A91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Smartphone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78712F9-1746-434C-849F-C721E332C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724" y="1549077"/>
            <a:ext cx="2730152" cy="5093346"/>
          </a:xfrm>
          <a:prstGeom prst="rect">
            <a:avLst/>
          </a:prstGeom>
        </p:spPr>
      </p:pic>
      <p:pic>
        <p:nvPicPr>
          <p:cNvPr id="4" name="Mockup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16A93AC-9946-43AD-81E1-624A0FDE0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192" y="240331"/>
            <a:ext cx="2730152" cy="50933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D0D922-4D3D-425F-866C-ECCEFEC7B503}"/>
              </a:ext>
            </a:extLst>
          </p:cNvPr>
          <p:cNvSpPr txBox="1"/>
          <p:nvPr/>
        </p:nvSpPr>
        <p:spPr>
          <a:xfrm>
            <a:off x="6723743" y="4185665"/>
            <a:ext cx="4860245" cy="1725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coLorem</a:t>
            </a:r>
            <a:r>
              <a:rPr lang="en-ID" sz="1200" dirty="0">
                <a:solidFill>
                  <a:schemeClr val="bg2"/>
                </a:solidFill>
              </a:rPr>
              <a:t>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cosnsectetur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5FCE26-0CC7-431B-96DC-3136D6E619DB}"/>
              </a:ext>
            </a:extLst>
          </p:cNvPr>
          <p:cNvSpPr txBox="1"/>
          <p:nvPr/>
        </p:nvSpPr>
        <p:spPr>
          <a:xfrm>
            <a:off x="6723742" y="378527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App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8B2791-3AE8-4295-9BE8-897DB09A0A3B}"/>
              </a:ext>
            </a:extLst>
          </p:cNvPr>
          <p:cNvSpPr txBox="1"/>
          <p:nvPr/>
        </p:nvSpPr>
        <p:spPr>
          <a:xfrm>
            <a:off x="5439226" y="-315352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2D47FC5-1AD4-49AB-B898-A152AC598561}"/>
              </a:ext>
            </a:extLst>
          </p:cNvPr>
          <p:cNvSpPr/>
          <p:nvPr/>
        </p:nvSpPr>
        <p:spPr>
          <a:xfrm>
            <a:off x="2162628" y="5360664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D46BFA-864F-471A-AFC9-C5919AAC6B3E}"/>
              </a:ext>
            </a:extLst>
          </p:cNvPr>
          <p:cNvSpPr/>
          <p:nvPr/>
        </p:nvSpPr>
        <p:spPr>
          <a:xfrm rot="5400000">
            <a:off x="2769390" y="369039"/>
            <a:ext cx="306388" cy="2155934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9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pHolder1">
            <a:extLst>
              <a:ext uri="{FF2B5EF4-FFF2-40B4-BE49-F238E27FC236}">
                <a16:creationId xmlns:a16="http://schemas.microsoft.com/office/drawing/2014/main" id="{0CE399CA-7BA9-4A0B-B3AD-41EF53913B84}"/>
              </a:ext>
            </a:extLst>
          </p:cNvPr>
          <p:cNvPicPr>
            <a:picLocks/>
          </p:cNvPicPr>
          <p:nvPr/>
        </p:nvPicPr>
        <p:blipFill>
          <a:blip r:embed="rId2"/>
          <a:srcRect l="52925" t="15556" b="21111"/>
          <a:stretch>
            <a:fillRect/>
          </a:stretch>
        </p:blipFill>
        <p:spPr>
          <a:xfrm>
            <a:off x="6452602" y="1066800"/>
            <a:ext cx="5739399" cy="4343400"/>
          </a:xfrm>
          <a:custGeom>
            <a:avLst/>
            <a:gdLst>
              <a:gd name="connsiteX0" fmla="*/ 0 w 5739399"/>
              <a:gd name="connsiteY0" fmla="*/ 0 h 4343400"/>
              <a:gd name="connsiteX1" fmla="*/ 5739399 w 5739399"/>
              <a:gd name="connsiteY1" fmla="*/ 0 h 4343400"/>
              <a:gd name="connsiteX2" fmla="*/ 5739399 w 5739399"/>
              <a:gd name="connsiteY2" fmla="*/ 4343400 h 4343400"/>
              <a:gd name="connsiteX3" fmla="*/ 0 w 5739399"/>
              <a:gd name="connsiteY3" fmla="*/ 4343400 h 434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39399" h="4343400">
                <a:moveTo>
                  <a:pt x="0" y="0"/>
                </a:moveTo>
                <a:lnTo>
                  <a:pt x="5739399" y="0"/>
                </a:lnTo>
                <a:lnTo>
                  <a:pt x="5739399" y="4343400"/>
                </a:lnTo>
                <a:lnTo>
                  <a:pt x="0" y="4343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218872F1-FB22-4A19-933D-A3F5B47CC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Desktop</a:t>
            </a:r>
            <a:br>
              <a:rPr lang="en-US" dirty="0"/>
            </a:br>
            <a:r>
              <a:rPr lang="en-US" dirty="0"/>
              <a:t>Mockup Device</a:t>
            </a:r>
          </a:p>
        </p:txBody>
      </p:sp>
      <p:pic>
        <p:nvPicPr>
          <p:cNvPr id="3" name="Mockup" descr="A picture containing text, monitor, electronics, computer&#10;&#10;Description automatically generated">
            <a:extLst>
              <a:ext uri="{FF2B5EF4-FFF2-40B4-BE49-F238E27FC236}">
                <a16:creationId xmlns:a16="http://schemas.microsoft.com/office/drawing/2014/main" id="{4A26EC59-9632-4CCC-BC64-BB94ACFEB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99" y="844707"/>
            <a:ext cx="8745398" cy="52822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0A2507-419A-4165-9146-C6F08543CCA4}"/>
              </a:ext>
            </a:extLst>
          </p:cNvPr>
          <p:cNvSpPr txBox="1"/>
          <p:nvPr/>
        </p:nvSpPr>
        <p:spPr>
          <a:xfrm>
            <a:off x="608013" y="2867446"/>
            <a:ext cx="45608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E6A889-E74B-481F-81FD-3BD8A5E95F36}"/>
              </a:ext>
            </a:extLst>
          </p:cNvPr>
          <p:cNvSpPr txBox="1"/>
          <p:nvPr/>
        </p:nvSpPr>
        <p:spPr>
          <a:xfrm>
            <a:off x="608012" y="2467059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Best Mockup We Have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842504-F1B0-4035-A62C-98CF3ED34A4D}"/>
              </a:ext>
            </a:extLst>
          </p:cNvPr>
          <p:cNvSpPr txBox="1"/>
          <p:nvPr/>
        </p:nvSpPr>
        <p:spPr>
          <a:xfrm>
            <a:off x="621948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61B2E1-6A77-4EBC-98F3-C3EB3CFE2049}"/>
              </a:ext>
            </a:extLst>
          </p:cNvPr>
          <p:cNvSpPr/>
          <p:nvPr/>
        </p:nvSpPr>
        <p:spPr>
          <a:xfrm>
            <a:off x="621950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B8B983-4263-4F99-9E2B-5AF6D56ACF92}"/>
              </a:ext>
            </a:extLst>
          </p:cNvPr>
          <p:cNvSpPr txBox="1"/>
          <p:nvPr/>
        </p:nvSpPr>
        <p:spPr>
          <a:xfrm>
            <a:off x="621949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5893BF-E137-4F5A-8418-F19EEF01FBB8}"/>
              </a:ext>
            </a:extLst>
          </p:cNvPr>
          <p:cNvSpPr txBox="1"/>
          <p:nvPr/>
        </p:nvSpPr>
        <p:spPr>
          <a:xfrm>
            <a:off x="2760759" y="4045803"/>
            <a:ext cx="1454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0E8AC3-5691-4AF7-B28C-6AC91C17A8A9}"/>
              </a:ext>
            </a:extLst>
          </p:cNvPr>
          <p:cNvSpPr/>
          <p:nvPr/>
        </p:nvSpPr>
        <p:spPr>
          <a:xfrm>
            <a:off x="2760761" y="5143286"/>
            <a:ext cx="1811240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D69B27F-9861-4A3E-922E-E2766A46EBC6}"/>
              </a:ext>
            </a:extLst>
          </p:cNvPr>
          <p:cNvSpPr txBox="1"/>
          <p:nvPr/>
        </p:nvSpPr>
        <p:spPr>
          <a:xfrm>
            <a:off x="2760760" y="4821579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6CF73B-A8D3-406F-BD4D-46199EC90D2B}"/>
              </a:ext>
            </a:extLst>
          </p:cNvPr>
          <p:cNvSpPr txBox="1"/>
          <p:nvPr/>
        </p:nvSpPr>
        <p:spPr>
          <a:xfrm>
            <a:off x="4190999" y="6172200"/>
            <a:ext cx="6752774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6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Mockup Device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6C355-6C62-4892-B7D6-86CB29C14E91}"/>
              </a:ext>
            </a:extLst>
          </p:cNvPr>
          <p:cNvSpPr/>
          <p:nvPr/>
        </p:nvSpPr>
        <p:spPr>
          <a:xfrm>
            <a:off x="5802040" y="37896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E12B14-8CF1-4EA8-9F11-51A4F0247C89}"/>
              </a:ext>
            </a:extLst>
          </p:cNvPr>
          <p:cNvSpPr/>
          <p:nvPr/>
        </p:nvSpPr>
        <p:spPr>
          <a:xfrm>
            <a:off x="11279188" y="4011267"/>
            <a:ext cx="306388" cy="2155934"/>
          </a:xfrm>
          <a:prstGeom prst="rect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237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6" grpId="0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8D055D8-56DB-463B-B58B-1F66F67F0748}"/>
              </a:ext>
            </a:extLst>
          </p:cNvPr>
          <p:cNvSpPr txBox="1"/>
          <p:nvPr/>
        </p:nvSpPr>
        <p:spPr>
          <a:xfrm rot="5400000">
            <a:off x="-3073174" y="1992616"/>
            <a:ext cx="6752774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FCF7BDD9-FFB8-4780-BB67-21845F3E40CB}"/>
              </a:ext>
            </a:extLst>
          </p:cNvPr>
          <p:cNvPicPr>
            <a:picLocks/>
          </p:cNvPicPr>
          <p:nvPr/>
        </p:nvPicPr>
        <p:blipFill>
          <a:blip r:embed="rId2"/>
          <a:srcRect l="10051" r="52429" b="14444"/>
          <a:stretch>
            <a:fillRect/>
          </a:stretch>
        </p:blipFill>
        <p:spPr>
          <a:xfrm>
            <a:off x="1225415" y="0"/>
            <a:ext cx="4574383" cy="5867400"/>
          </a:xfrm>
          <a:custGeom>
            <a:avLst/>
            <a:gdLst>
              <a:gd name="connsiteX0" fmla="*/ 0 w 4574383"/>
              <a:gd name="connsiteY0" fmla="*/ 0 h 5867400"/>
              <a:gd name="connsiteX1" fmla="*/ 4574383 w 4574383"/>
              <a:gd name="connsiteY1" fmla="*/ 0 h 5867400"/>
              <a:gd name="connsiteX2" fmla="*/ 4574383 w 4574383"/>
              <a:gd name="connsiteY2" fmla="*/ 5867400 h 5867400"/>
              <a:gd name="connsiteX3" fmla="*/ 0 w 4574383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3" h="5867400">
                <a:moveTo>
                  <a:pt x="0" y="0"/>
                </a:moveTo>
                <a:lnTo>
                  <a:pt x="4574383" y="0"/>
                </a:lnTo>
                <a:lnTo>
                  <a:pt x="4574383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62CCDCD-7562-46C8-B716-668D415EE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D770C48-2911-4B03-AFF1-F98B7828A91E}"/>
              </a:ext>
            </a:extLst>
          </p:cNvPr>
          <p:cNvSpPr/>
          <p:nvPr/>
        </p:nvSpPr>
        <p:spPr>
          <a:xfrm>
            <a:off x="3968613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579C3B-5E53-439C-A3CF-C22BD4AC554E}"/>
              </a:ext>
            </a:extLst>
          </p:cNvPr>
          <p:cNvSpPr/>
          <p:nvPr/>
        </p:nvSpPr>
        <p:spPr>
          <a:xfrm rot="5400000">
            <a:off x="5481575" y="-536637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FD398-7F62-4D98-AAAD-F0734134896F}"/>
              </a:ext>
            </a:extLst>
          </p:cNvPr>
          <p:cNvSpPr txBox="1"/>
          <p:nvPr/>
        </p:nvSpPr>
        <p:spPr>
          <a:xfrm>
            <a:off x="7003192" y="4362415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09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  <p:bldP spid="8" grpId="0" animBg="1"/>
      <p:bldP spid="9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1">
            <a:extLst>
              <a:ext uri="{FF2B5EF4-FFF2-40B4-BE49-F238E27FC236}">
                <a16:creationId xmlns:a16="http://schemas.microsoft.com/office/drawing/2014/main" id="{E01CE4BA-BED9-4E1B-A782-8082C7187F59}"/>
              </a:ext>
            </a:extLst>
          </p:cNvPr>
          <p:cNvSpPr/>
          <p:nvPr/>
        </p:nvSpPr>
        <p:spPr>
          <a:xfrm>
            <a:off x="5481097" y="2079145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3" name="Freeform 32">
            <a:extLst>
              <a:ext uri="{FF2B5EF4-FFF2-40B4-BE49-F238E27FC236}">
                <a16:creationId xmlns:a16="http://schemas.microsoft.com/office/drawing/2014/main" id="{E784686B-44C0-4783-96A4-8C16077F7044}"/>
              </a:ext>
            </a:extLst>
          </p:cNvPr>
          <p:cNvSpPr/>
          <p:nvPr/>
        </p:nvSpPr>
        <p:spPr>
          <a:xfrm rot="2160000">
            <a:off x="6672299" y="3024385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2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3361" rIns="7511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4" name="Freeform 35">
            <a:extLst>
              <a:ext uri="{FF2B5EF4-FFF2-40B4-BE49-F238E27FC236}">
                <a16:creationId xmlns:a16="http://schemas.microsoft.com/office/drawing/2014/main" id="{16F7D689-5824-48ED-B841-4C981A2D3425}"/>
              </a:ext>
            </a:extLst>
          </p:cNvPr>
          <p:cNvSpPr/>
          <p:nvPr/>
        </p:nvSpPr>
        <p:spPr>
          <a:xfrm>
            <a:off x="6976732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5" name="Freeform 37">
            <a:extLst>
              <a:ext uri="{FF2B5EF4-FFF2-40B4-BE49-F238E27FC236}">
                <a16:creationId xmlns:a16="http://schemas.microsoft.com/office/drawing/2014/main" id="{574F836A-D752-4F68-A944-0500E1D12C75}"/>
              </a:ext>
            </a:extLst>
          </p:cNvPr>
          <p:cNvSpPr/>
          <p:nvPr/>
        </p:nvSpPr>
        <p:spPr>
          <a:xfrm rot="17280000">
            <a:off x="7144856" y="4443447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1" tIns="63361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6" name="Freeform 40">
            <a:extLst>
              <a:ext uri="{FF2B5EF4-FFF2-40B4-BE49-F238E27FC236}">
                <a16:creationId xmlns:a16="http://schemas.microsoft.com/office/drawing/2014/main" id="{043E47E0-7CA2-4D37-A6A0-2F7E0DD3C7BD}"/>
              </a:ext>
            </a:extLst>
          </p:cNvPr>
          <p:cNvSpPr/>
          <p:nvPr/>
        </p:nvSpPr>
        <p:spPr>
          <a:xfrm>
            <a:off x="6405451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7" name="Freeform 41">
            <a:extLst>
              <a:ext uri="{FF2B5EF4-FFF2-40B4-BE49-F238E27FC236}">
                <a16:creationId xmlns:a16="http://schemas.microsoft.com/office/drawing/2014/main" id="{1BE8EFB0-257B-4A08-8E2A-BB9E0D1FA311}"/>
              </a:ext>
            </a:extLst>
          </p:cNvPr>
          <p:cNvSpPr/>
          <p:nvPr/>
        </p:nvSpPr>
        <p:spPr>
          <a:xfrm>
            <a:off x="5941275" y="5331387"/>
            <a:ext cx="328018" cy="415061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4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3" rIns="1" bIns="6336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8" name="Freeform 42">
            <a:extLst>
              <a:ext uri="{FF2B5EF4-FFF2-40B4-BE49-F238E27FC236}">
                <a16:creationId xmlns:a16="http://schemas.microsoft.com/office/drawing/2014/main" id="{C7E71391-6182-47E6-9CEF-F2700086FAD7}"/>
              </a:ext>
            </a:extLst>
          </p:cNvPr>
          <p:cNvSpPr/>
          <p:nvPr/>
        </p:nvSpPr>
        <p:spPr>
          <a:xfrm>
            <a:off x="4556743" y="4924014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9" name="Freeform 43">
            <a:extLst>
              <a:ext uri="{FF2B5EF4-FFF2-40B4-BE49-F238E27FC236}">
                <a16:creationId xmlns:a16="http://schemas.microsoft.com/office/drawing/2014/main" id="{A6085E67-A3FB-42EA-8DA7-FCCE6ACFB6BA}"/>
              </a:ext>
            </a:extLst>
          </p:cNvPr>
          <p:cNvSpPr/>
          <p:nvPr/>
        </p:nvSpPr>
        <p:spPr>
          <a:xfrm rot="4320000">
            <a:off x="4724866" y="4461104"/>
            <a:ext cx="328018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250372" y="253449"/>
                </a:moveTo>
                <a:lnTo>
                  <a:pt x="125186" y="253449"/>
                </a:lnTo>
                <a:lnTo>
                  <a:pt x="125186" y="316811"/>
                </a:lnTo>
                <a:lnTo>
                  <a:pt x="0" y="158405"/>
                </a:lnTo>
                <a:lnTo>
                  <a:pt x="125186" y="0"/>
                </a:lnTo>
                <a:lnTo>
                  <a:pt x="125186" y="63362"/>
                </a:lnTo>
                <a:lnTo>
                  <a:pt x="250372" y="63362"/>
                </a:lnTo>
                <a:lnTo>
                  <a:pt x="250372" y="253449"/>
                </a:lnTo>
                <a:close/>
              </a:path>
            </a:pathLst>
          </a:custGeom>
          <a:solidFill>
            <a:schemeClr val="accent5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5112" tIns="63362" rIns="0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0" name="Freeform 44">
            <a:extLst>
              <a:ext uri="{FF2B5EF4-FFF2-40B4-BE49-F238E27FC236}">
                <a16:creationId xmlns:a16="http://schemas.microsoft.com/office/drawing/2014/main" id="{F1443CA7-F912-44FD-B810-3922037098E4}"/>
              </a:ext>
            </a:extLst>
          </p:cNvPr>
          <p:cNvSpPr/>
          <p:nvPr/>
        </p:nvSpPr>
        <p:spPr>
          <a:xfrm>
            <a:off x="3985460" y="3165788"/>
            <a:ext cx="1229808" cy="1229808"/>
          </a:xfrm>
          <a:custGeom>
            <a:avLst/>
            <a:gdLst>
              <a:gd name="connsiteX0" fmla="*/ 0 w 938701"/>
              <a:gd name="connsiteY0" fmla="*/ 469351 h 938701"/>
              <a:gd name="connsiteX1" fmla="*/ 137470 w 938701"/>
              <a:gd name="connsiteY1" fmla="*/ 137470 h 938701"/>
              <a:gd name="connsiteX2" fmla="*/ 469352 w 938701"/>
              <a:gd name="connsiteY2" fmla="*/ 1 h 938701"/>
              <a:gd name="connsiteX3" fmla="*/ 801233 w 938701"/>
              <a:gd name="connsiteY3" fmla="*/ 137471 h 938701"/>
              <a:gd name="connsiteX4" fmla="*/ 938702 w 938701"/>
              <a:gd name="connsiteY4" fmla="*/ 469353 h 938701"/>
              <a:gd name="connsiteX5" fmla="*/ 801232 w 938701"/>
              <a:gd name="connsiteY5" fmla="*/ 801234 h 938701"/>
              <a:gd name="connsiteX6" fmla="*/ 469351 w 938701"/>
              <a:gd name="connsiteY6" fmla="*/ 938704 h 938701"/>
              <a:gd name="connsiteX7" fmla="*/ 137470 w 938701"/>
              <a:gd name="connsiteY7" fmla="*/ 801234 h 938701"/>
              <a:gd name="connsiteX8" fmla="*/ 1 w 938701"/>
              <a:gd name="connsiteY8" fmla="*/ 469352 h 938701"/>
              <a:gd name="connsiteX9" fmla="*/ 0 w 938701"/>
              <a:gd name="connsiteY9" fmla="*/ 469351 h 938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38701" h="938701">
                <a:moveTo>
                  <a:pt x="0" y="469351"/>
                </a:moveTo>
                <a:cubicBezTo>
                  <a:pt x="0" y="344871"/>
                  <a:pt x="49450" y="225490"/>
                  <a:pt x="137470" y="137470"/>
                </a:cubicBezTo>
                <a:cubicBezTo>
                  <a:pt x="225491" y="49450"/>
                  <a:pt x="344872" y="1"/>
                  <a:pt x="469352" y="1"/>
                </a:cubicBezTo>
                <a:cubicBezTo>
                  <a:pt x="593832" y="1"/>
                  <a:pt x="713213" y="49451"/>
                  <a:pt x="801233" y="137471"/>
                </a:cubicBezTo>
                <a:cubicBezTo>
                  <a:pt x="889253" y="225492"/>
                  <a:pt x="938702" y="344873"/>
                  <a:pt x="938702" y="469353"/>
                </a:cubicBezTo>
                <a:cubicBezTo>
                  <a:pt x="938702" y="593833"/>
                  <a:pt x="889253" y="713214"/>
                  <a:pt x="801232" y="801234"/>
                </a:cubicBezTo>
                <a:cubicBezTo>
                  <a:pt x="713212" y="889254"/>
                  <a:pt x="593830" y="938704"/>
                  <a:pt x="469351" y="938704"/>
                </a:cubicBezTo>
                <a:cubicBezTo>
                  <a:pt x="344871" y="938704"/>
                  <a:pt x="225490" y="889254"/>
                  <a:pt x="137470" y="801234"/>
                </a:cubicBezTo>
                <a:cubicBezTo>
                  <a:pt x="49450" y="713214"/>
                  <a:pt x="0" y="593832"/>
                  <a:pt x="1" y="469352"/>
                </a:cubicBezTo>
                <a:lnTo>
                  <a:pt x="0" y="46935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2870" tIns="162869" rIns="162870" bIns="162869" numCol="1" spcCol="1270" anchor="ctr" anchorCtr="0">
            <a:no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000" kern="1200" dirty="0"/>
          </a:p>
        </p:txBody>
      </p:sp>
      <p:sp>
        <p:nvSpPr>
          <p:cNvPr id="11" name="Freeform 45">
            <a:extLst>
              <a:ext uri="{FF2B5EF4-FFF2-40B4-BE49-F238E27FC236}">
                <a16:creationId xmlns:a16="http://schemas.microsoft.com/office/drawing/2014/main" id="{18C85F4E-42E5-4F36-9991-950640513150}"/>
              </a:ext>
            </a:extLst>
          </p:cNvPr>
          <p:cNvSpPr/>
          <p:nvPr/>
        </p:nvSpPr>
        <p:spPr>
          <a:xfrm rot="19440000">
            <a:off x="5176664" y="3035298"/>
            <a:ext cx="328016" cy="415059"/>
          </a:xfrm>
          <a:custGeom>
            <a:avLst/>
            <a:gdLst>
              <a:gd name="connsiteX0" fmla="*/ 0 w 250372"/>
              <a:gd name="connsiteY0" fmla="*/ 63362 h 316811"/>
              <a:gd name="connsiteX1" fmla="*/ 125186 w 250372"/>
              <a:gd name="connsiteY1" fmla="*/ 63362 h 316811"/>
              <a:gd name="connsiteX2" fmla="*/ 125186 w 250372"/>
              <a:gd name="connsiteY2" fmla="*/ 0 h 316811"/>
              <a:gd name="connsiteX3" fmla="*/ 250372 w 250372"/>
              <a:gd name="connsiteY3" fmla="*/ 158406 h 316811"/>
              <a:gd name="connsiteX4" fmla="*/ 125186 w 250372"/>
              <a:gd name="connsiteY4" fmla="*/ 316811 h 316811"/>
              <a:gd name="connsiteX5" fmla="*/ 125186 w 250372"/>
              <a:gd name="connsiteY5" fmla="*/ 253449 h 316811"/>
              <a:gd name="connsiteX6" fmla="*/ 0 w 250372"/>
              <a:gd name="connsiteY6" fmla="*/ 253449 h 316811"/>
              <a:gd name="connsiteX7" fmla="*/ 0 w 250372"/>
              <a:gd name="connsiteY7" fmla="*/ 63362 h 31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0372" h="316811">
                <a:moveTo>
                  <a:pt x="0" y="63362"/>
                </a:moveTo>
                <a:lnTo>
                  <a:pt x="125186" y="63362"/>
                </a:lnTo>
                <a:lnTo>
                  <a:pt x="125186" y="0"/>
                </a:lnTo>
                <a:lnTo>
                  <a:pt x="250372" y="158406"/>
                </a:lnTo>
                <a:lnTo>
                  <a:pt x="125186" y="316811"/>
                </a:lnTo>
                <a:lnTo>
                  <a:pt x="125186" y="253449"/>
                </a:lnTo>
                <a:lnTo>
                  <a:pt x="0" y="253449"/>
                </a:lnTo>
                <a:lnTo>
                  <a:pt x="0" y="63362"/>
                </a:lnTo>
                <a:close/>
              </a:path>
            </a:pathLst>
          </a:custGeom>
          <a:solidFill>
            <a:schemeClr val="accent1"/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63362" rIns="75112" bIns="63361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kern="120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32BF454-B5D3-4AA9-A55C-1D0508CA7FD7}"/>
              </a:ext>
            </a:extLst>
          </p:cNvPr>
          <p:cNvSpPr txBox="1"/>
          <p:nvPr/>
        </p:nvSpPr>
        <p:spPr>
          <a:xfrm>
            <a:off x="6893665" y="177873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Details 1">
            <a:extLst>
              <a:ext uri="{FF2B5EF4-FFF2-40B4-BE49-F238E27FC236}">
                <a16:creationId xmlns:a16="http://schemas.microsoft.com/office/drawing/2014/main" id="{813D1DEE-F841-4BE5-841F-E37A6FE93F9D}"/>
              </a:ext>
            </a:extLst>
          </p:cNvPr>
          <p:cNvSpPr txBox="1"/>
          <p:nvPr/>
        </p:nvSpPr>
        <p:spPr>
          <a:xfrm>
            <a:off x="6893665" y="2086327"/>
            <a:ext cx="3166323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12DAAD-33A5-44F2-B5C2-041D9986AA38}"/>
              </a:ext>
            </a:extLst>
          </p:cNvPr>
          <p:cNvSpPr txBox="1"/>
          <p:nvPr/>
        </p:nvSpPr>
        <p:spPr>
          <a:xfrm>
            <a:off x="8327343" y="32506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5" name="Details 1">
            <a:extLst>
              <a:ext uri="{FF2B5EF4-FFF2-40B4-BE49-F238E27FC236}">
                <a16:creationId xmlns:a16="http://schemas.microsoft.com/office/drawing/2014/main" id="{57E1291F-CC45-465A-9E4E-F7437939D592}"/>
              </a:ext>
            </a:extLst>
          </p:cNvPr>
          <p:cNvSpPr txBox="1"/>
          <p:nvPr/>
        </p:nvSpPr>
        <p:spPr>
          <a:xfrm>
            <a:off x="8327343" y="35582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0263BF19-805B-463A-B594-C8B6707AB0CC}"/>
              </a:ext>
            </a:extLst>
          </p:cNvPr>
          <p:cNvSpPr txBox="1"/>
          <p:nvPr/>
        </p:nvSpPr>
        <p:spPr>
          <a:xfrm>
            <a:off x="7771417" y="5023790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7" name="Details 1">
            <a:extLst>
              <a:ext uri="{FF2B5EF4-FFF2-40B4-BE49-F238E27FC236}">
                <a16:creationId xmlns:a16="http://schemas.microsoft.com/office/drawing/2014/main" id="{0DD8878A-69BC-4240-8C70-25B7D7AE476B}"/>
              </a:ext>
            </a:extLst>
          </p:cNvPr>
          <p:cNvSpPr txBox="1"/>
          <p:nvPr/>
        </p:nvSpPr>
        <p:spPr>
          <a:xfrm>
            <a:off x="7771417" y="5331387"/>
            <a:ext cx="317885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3BAD239-FF58-44F0-8A9B-ADF4F4FD66A4}"/>
              </a:ext>
            </a:extLst>
          </p:cNvPr>
          <p:cNvSpPr txBox="1"/>
          <p:nvPr/>
        </p:nvSpPr>
        <p:spPr>
          <a:xfrm>
            <a:off x="1202373" y="3256459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9" name="Details 1">
            <a:extLst>
              <a:ext uri="{FF2B5EF4-FFF2-40B4-BE49-F238E27FC236}">
                <a16:creationId xmlns:a16="http://schemas.microsoft.com/office/drawing/2014/main" id="{66F0E3B5-B0AB-4901-81F1-AD11558572EC}"/>
              </a:ext>
            </a:extLst>
          </p:cNvPr>
          <p:cNvSpPr txBox="1"/>
          <p:nvPr/>
        </p:nvSpPr>
        <p:spPr>
          <a:xfrm>
            <a:off x="608013" y="3564056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2C3803C-8664-4ADC-959B-7C975051F6D1}"/>
              </a:ext>
            </a:extLst>
          </p:cNvPr>
          <p:cNvSpPr txBox="1"/>
          <p:nvPr/>
        </p:nvSpPr>
        <p:spPr>
          <a:xfrm>
            <a:off x="1752105" y="5037577"/>
            <a:ext cx="26257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1" name="Details 1">
            <a:extLst>
              <a:ext uri="{FF2B5EF4-FFF2-40B4-BE49-F238E27FC236}">
                <a16:creationId xmlns:a16="http://schemas.microsoft.com/office/drawing/2014/main" id="{CF2E8990-04ED-4CA4-A205-AE47E1688AB1}"/>
              </a:ext>
            </a:extLst>
          </p:cNvPr>
          <p:cNvSpPr txBox="1"/>
          <p:nvPr/>
        </p:nvSpPr>
        <p:spPr>
          <a:xfrm>
            <a:off x="1157745" y="5345174"/>
            <a:ext cx="3220109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ID" sz="1200" b="0" i="0">
                <a:solidFill>
                  <a:schemeClr val="bg2"/>
                </a:solidFill>
                <a:effectLst/>
              </a:rPr>
              <a:t>Lorem ipsum dolor sit amet, consectetur adipiscing elit, sed do eiusmod tempor i</a:t>
            </a:r>
            <a:endParaRPr lang="en-ID" sz="1200">
              <a:solidFill>
                <a:schemeClr val="bg2"/>
              </a:solidFill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D3AFCC-61D8-4D27-9E6B-34F54C561EDC}"/>
              </a:ext>
            </a:extLst>
          </p:cNvPr>
          <p:cNvGrpSpPr/>
          <p:nvPr/>
        </p:nvGrpSpPr>
        <p:grpSpPr>
          <a:xfrm>
            <a:off x="7401505" y="3567907"/>
            <a:ext cx="443139" cy="425569"/>
            <a:chOff x="2659063" y="4224338"/>
            <a:chExt cx="360363" cy="346075"/>
          </a:xfrm>
          <a:solidFill>
            <a:schemeClr val="bg2"/>
          </a:solidFill>
        </p:grpSpPr>
        <p:sp>
          <p:nvSpPr>
            <p:cNvPr id="23" name="Freeform 10">
              <a:extLst>
                <a:ext uri="{FF2B5EF4-FFF2-40B4-BE49-F238E27FC236}">
                  <a16:creationId xmlns:a16="http://schemas.microsoft.com/office/drawing/2014/main" id="{A742693C-CAA2-49C9-9A6B-5FD7CA44C7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405313"/>
              <a:ext cx="150813" cy="165100"/>
            </a:xfrm>
            <a:custGeom>
              <a:avLst/>
              <a:gdLst>
                <a:gd name="T0" fmla="*/ 31 w 40"/>
                <a:gd name="T1" fmla="*/ 27 h 44"/>
                <a:gd name="T2" fmla="*/ 36 w 40"/>
                <a:gd name="T3" fmla="*/ 16 h 44"/>
                <a:gd name="T4" fmla="*/ 20 w 40"/>
                <a:gd name="T5" fmla="*/ 0 h 44"/>
                <a:gd name="T6" fmla="*/ 4 w 40"/>
                <a:gd name="T7" fmla="*/ 16 h 44"/>
                <a:gd name="T8" fmla="*/ 9 w 40"/>
                <a:gd name="T9" fmla="*/ 27 h 44"/>
                <a:gd name="T10" fmla="*/ 0 w 40"/>
                <a:gd name="T11" fmla="*/ 44 h 44"/>
                <a:gd name="T12" fmla="*/ 8 w 40"/>
                <a:gd name="T13" fmla="*/ 44 h 44"/>
                <a:gd name="T14" fmla="*/ 20 w 40"/>
                <a:gd name="T15" fmla="*/ 32 h 44"/>
                <a:gd name="T16" fmla="*/ 32 w 40"/>
                <a:gd name="T17" fmla="*/ 44 h 44"/>
                <a:gd name="T18" fmla="*/ 40 w 40"/>
                <a:gd name="T19" fmla="*/ 44 h 44"/>
                <a:gd name="T20" fmla="*/ 31 w 40"/>
                <a:gd name="T21" fmla="*/ 27 h 44"/>
                <a:gd name="T22" fmla="*/ 12 w 40"/>
                <a:gd name="T23" fmla="*/ 16 h 44"/>
                <a:gd name="T24" fmla="*/ 20 w 40"/>
                <a:gd name="T25" fmla="*/ 8 h 44"/>
                <a:gd name="T26" fmla="*/ 28 w 40"/>
                <a:gd name="T27" fmla="*/ 16 h 44"/>
                <a:gd name="T28" fmla="*/ 20 w 40"/>
                <a:gd name="T29" fmla="*/ 24 h 44"/>
                <a:gd name="T30" fmla="*/ 12 w 40"/>
                <a:gd name="T31" fmla="*/ 1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" h="44">
                  <a:moveTo>
                    <a:pt x="31" y="27"/>
                  </a:moveTo>
                  <a:cubicBezTo>
                    <a:pt x="34" y="24"/>
                    <a:pt x="36" y="20"/>
                    <a:pt x="36" y="16"/>
                  </a:cubicBezTo>
                  <a:cubicBezTo>
                    <a:pt x="36" y="7"/>
                    <a:pt x="29" y="0"/>
                    <a:pt x="20" y="0"/>
                  </a:cubicBezTo>
                  <a:cubicBezTo>
                    <a:pt x="11" y="0"/>
                    <a:pt x="4" y="7"/>
                    <a:pt x="4" y="16"/>
                  </a:cubicBezTo>
                  <a:cubicBezTo>
                    <a:pt x="4" y="20"/>
                    <a:pt x="6" y="24"/>
                    <a:pt x="9" y="27"/>
                  </a:cubicBezTo>
                  <a:cubicBezTo>
                    <a:pt x="4" y="31"/>
                    <a:pt x="0" y="37"/>
                    <a:pt x="0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37"/>
                    <a:pt x="13" y="32"/>
                    <a:pt x="20" y="32"/>
                  </a:cubicBezTo>
                  <a:cubicBezTo>
                    <a:pt x="27" y="32"/>
                    <a:pt x="32" y="37"/>
                    <a:pt x="32" y="4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40" y="37"/>
                    <a:pt x="37" y="31"/>
                    <a:pt x="31" y="27"/>
                  </a:cubicBezTo>
                  <a:close/>
                  <a:moveTo>
                    <a:pt x="12" y="16"/>
                  </a:moveTo>
                  <a:cubicBezTo>
                    <a:pt x="12" y="12"/>
                    <a:pt x="16" y="8"/>
                    <a:pt x="20" y="8"/>
                  </a:cubicBezTo>
                  <a:cubicBezTo>
                    <a:pt x="25" y="8"/>
                    <a:pt x="28" y="12"/>
                    <a:pt x="28" y="16"/>
                  </a:cubicBezTo>
                  <a:cubicBezTo>
                    <a:pt x="28" y="20"/>
                    <a:pt x="25" y="24"/>
                    <a:pt x="20" y="24"/>
                  </a:cubicBezTo>
                  <a:cubicBezTo>
                    <a:pt x="16" y="24"/>
                    <a:pt x="12" y="20"/>
                    <a:pt x="12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B2354790-EE77-4425-9E43-C985417532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9063" y="4224338"/>
              <a:ext cx="360363" cy="346075"/>
            </a:xfrm>
            <a:custGeom>
              <a:avLst/>
              <a:gdLst>
                <a:gd name="T0" fmla="*/ 96 w 96"/>
                <a:gd name="T1" fmla="*/ 44 h 92"/>
                <a:gd name="T2" fmla="*/ 96 w 96"/>
                <a:gd name="T3" fmla="*/ 8 h 92"/>
                <a:gd name="T4" fmla="*/ 60 w 96"/>
                <a:gd name="T5" fmla="*/ 8 h 92"/>
                <a:gd name="T6" fmla="*/ 60 w 96"/>
                <a:gd name="T7" fmla="*/ 0 h 92"/>
                <a:gd name="T8" fmla="*/ 0 w 96"/>
                <a:gd name="T9" fmla="*/ 0 h 92"/>
                <a:gd name="T10" fmla="*/ 0 w 96"/>
                <a:gd name="T11" fmla="*/ 32 h 92"/>
                <a:gd name="T12" fmla="*/ 8 w 96"/>
                <a:gd name="T13" fmla="*/ 32 h 92"/>
                <a:gd name="T14" fmla="*/ 8 w 96"/>
                <a:gd name="T15" fmla="*/ 43 h 92"/>
                <a:gd name="T16" fmla="*/ 25 w 96"/>
                <a:gd name="T17" fmla="*/ 32 h 92"/>
                <a:gd name="T18" fmla="*/ 40 w 96"/>
                <a:gd name="T19" fmla="*/ 32 h 92"/>
                <a:gd name="T20" fmla="*/ 40 w 96"/>
                <a:gd name="T21" fmla="*/ 44 h 92"/>
                <a:gd name="T22" fmla="*/ 70 w 96"/>
                <a:gd name="T23" fmla="*/ 44 h 92"/>
                <a:gd name="T24" fmla="*/ 75 w 96"/>
                <a:gd name="T25" fmla="*/ 48 h 92"/>
                <a:gd name="T26" fmla="*/ 60 w 96"/>
                <a:gd name="T27" fmla="*/ 64 h 92"/>
                <a:gd name="T28" fmla="*/ 65 w 96"/>
                <a:gd name="T29" fmla="*/ 75 h 92"/>
                <a:gd name="T30" fmla="*/ 56 w 96"/>
                <a:gd name="T31" fmla="*/ 92 h 92"/>
                <a:gd name="T32" fmla="*/ 64 w 96"/>
                <a:gd name="T33" fmla="*/ 92 h 92"/>
                <a:gd name="T34" fmla="*/ 76 w 96"/>
                <a:gd name="T35" fmla="*/ 80 h 92"/>
                <a:gd name="T36" fmla="*/ 88 w 96"/>
                <a:gd name="T37" fmla="*/ 92 h 92"/>
                <a:gd name="T38" fmla="*/ 96 w 96"/>
                <a:gd name="T39" fmla="*/ 92 h 92"/>
                <a:gd name="T40" fmla="*/ 87 w 96"/>
                <a:gd name="T41" fmla="*/ 75 h 92"/>
                <a:gd name="T42" fmla="*/ 92 w 96"/>
                <a:gd name="T43" fmla="*/ 64 h 92"/>
                <a:gd name="T44" fmla="*/ 88 w 96"/>
                <a:gd name="T45" fmla="*/ 53 h 92"/>
                <a:gd name="T46" fmla="*/ 88 w 96"/>
                <a:gd name="T47" fmla="*/ 44 h 92"/>
                <a:gd name="T48" fmla="*/ 96 w 96"/>
                <a:gd name="T49" fmla="*/ 44 h 92"/>
                <a:gd name="T50" fmla="*/ 23 w 96"/>
                <a:gd name="T51" fmla="*/ 24 h 92"/>
                <a:gd name="T52" fmla="*/ 16 w 96"/>
                <a:gd name="T53" fmla="*/ 28 h 92"/>
                <a:gd name="T54" fmla="*/ 16 w 96"/>
                <a:gd name="T55" fmla="*/ 24 h 92"/>
                <a:gd name="T56" fmla="*/ 8 w 96"/>
                <a:gd name="T57" fmla="*/ 24 h 92"/>
                <a:gd name="T58" fmla="*/ 8 w 96"/>
                <a:gd name="T59" fmla="*/ 8 h 92"/>
                <a:gd name="T60" fmla="*/ 52 w 96"/>
                <a:gd name="T61" fmla="*/ 8 h 92"/>
                <a:gd name="T62" fmla="*/ 52 w 96"/>
                <a:gd name="T63" fmla="*/ 24 h 92"/>
                <a:gd name="T64" fmla="*/ 23 w 96"/>
                <a:gd name="T65" fmla="*/ 24 h 92"/>
                <a:gd name="T66" fmla="*/ 48 w 96"/>
                <a:gd name="T67" fmla="*/ 36 h 92"/>
                <a:gd name="T68" fmla="*/ 48 w 96"/>
                <a:gd name="T69" fmla="*/ 32 h 92"/>
                <a:gd name="T70" fmla="*/ 60 w 96"/>
                <a:gd name="T71" fmla="*/ 32 h 92"/>
                <a:gd name="T72" fmla="*/ 60 w 96"/>
                <a:gd name="T73" fmla="*/ 16 h 92"/>
                <a:gd name="T74" fmla="*/ 88 w 96"/>
                <a:gd name="T75" fmla="*/ 16 h 92"/>
                <a:gd name="T76" fmla="*/ 88 w 96"/>
                <a:gd name="T77" fmla="*/ 36 h 92"/>
                <a:gd name="T78" fmla="*/ 80 w 96"/>
                <a:gd name="T79" fmla="*/ 36 h 92"/>
                <a:gd name="T80" fmla="*/ 80 w 96"/>
                <a:gd name="T81" fmla="*/ 42 h 92"/>
                <a:gd name="T82" fmla="*/ 74 w 96"/>
                <a:gd name="T83" fmla="*/ 36 h 92"/>
                <a:gd name="T84" fmla="*/ 48 w 96"/>
                <a:gd name="T85" fmla="*/ 36 h 92"/>
                <a:gd name="T86" fmla="*/ 68 w 96"/>
                <a:gd name="T87" fmla="*/ 64 h 92"/>
                <a:gd name="T88" fmla="*/ 76 w 96"/>
                <a:gd name="T89" fmla="*/ 56 h 92"/>
                <a:gd name="T90" fmla="*/ 84 w 96"/>
                <a:gd name="T91" fmla="*/ 64 h 92"/>
                <a:gd name="T92" fmla="*/ 76 w 96"/>
                <a:gd name="T93" fmla="*/ 72 h 92"/>
                <a:gd name="T94" fmla="*/ 68 w 96"/>
                <a:gd name="T95" fmla="*/ 6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6" h="92">
                  <a:moveTo>
                    <a:pt x="96" y="44"/>
                  </a:moveTo>
                  <a:cubicBezTo>
                    <a:pt x="96" y="8"/>
                    <a:pt x="96" y="8"/>
                    <a:pt x="96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70" y="44"/>
                    <a:pt x="70" y="44"/>
                    <a:pt x="70" y="44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66" y="49"/>
                    <a:pt x="60" y="56"/>
                    <a:pt x="60" y="64"/>
                  </a:cubicBezTo>
                  <a:cubicBezTo>
                    <a:pt x="60" y="68"/>
                    <a:pt x="62" y="72"/>
                    <a:pt x="65" y="75"/>
                  </a:cubicBezTo>
                  <a:cubicBezTo>
                    <a:pt x="60" y="79"/>
                    <a:pt x="56" y="85"/>
                    <a:pt x="5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64" y="85"/>
                    <a:pt x="69" y="80"/>
                    <a:pt x="76" y="80"/>
                  </a:cubicBezTo>
                  <a:cubicBezTo>
                    <a:pt x="83" y="80"/>
                    <a:pt x="88" y="85"/>
                    <a:pt x="88" y="92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96" y="85"/>
                    <a:pt x="93" y="79"/>
                    <a:pt x="87" y="75"/>
                  </a:cubicBezTo>
                  <a:cubicBezTo>
                    <a:pt x="90" y="72"/>
                    <a:pt x="92" y="68"/>
                    <a:pt x="92" y="64"/>
                  </a:cubicBezTo>
                  <a:cubicBezTo>
                    <a:pt x="92" y="60"/>
                    <a:pt x="91" y="56"/>
                    <a:pt x="88" y="53"/>
                  </a:cubicBezTo>
                  <a:cubicBezTo>
                    <a:pt x="88" y="44"/>
                    <a:pt x="88" y="44"/>
                    <a:pt x="88" y="44"/>
                  </a:cubicBezTo>
                  <a:lnTo>
                    <a:pt x="96" y="44"/>
                  </a:lnTo>
                  <a:close/>
                  <a:moveTo>
                    <a:pt x="23" y="24"/>
                  </a:moveTo>
                  <a:cubicBezTo>
                    <a:pt x="16" y="28"/>
                    <a:pt x="16" y="28"/>
                    <a:pt x="16" y="28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24"/>
                    <a:pt x="52" y="24"/>
                    <a:pt x="52" y="24"/>
                  </a:cubicBezTo>
                  <a:lnTo>
                    <a:pt x="23" y="24"/>
                  </a:lnTo>
                  <a:close/>
                  <a:moveTo>
                    <a:pt x="48" y="36"/>
                  </a:moveTo>
                  <a:cubicBezTo>
                    <a:pt x="48" y="32"/>
                    <a:pt x="48" y="32"/>
                    <a:pt x="48" y="32"/>
                  </a:cubicBezTo>
                  <a:cubicBezTo>
                    <a:pt x="60" y="32"/>
                    <a:pt x="60" y="32"/>
                    <a:pt x="60" y="32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88" y="16"/>
                    <a:pt x="88" y="16"/>
                    <a:pt x="88" y="16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0" y="36"/>
                    <a:pt x="80" y="36"/>
                    <a:pt x="80" y="36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74" y="36"/>
                    <a:pt x="74" y="36"/>
                    <a:pt x="74" y="36"/>
                  </a:cubicBezTo>
                  <a:lnTo>
                    <a:pt x="48" y="36"/>
                  </a:lnTo>
                  <a:close/>
                  <a:moveTo>
                    <a:pt x="68" y="64"/>
                  </a:moveTo>
                  <a:cubicBezTo>
                    <a:pt x="68" y="60"/>
                    <a:pt x="72" y="56"/>
                    <a:pt x="76" y="56"/>
                  </a:cubicBezTo>
                  <a:cubicBezTo>
                    <a:pt x="81" y="56"/>
                    <a:pt x="84" y="60"/>
                    <a:pt x="84" y="64"/>
                  </a:cubicBezTo>
                  <a:cubicBezTo>
                    <a:pt x="84" y="68"/>
                    <a:pt x="81" y="72"/>
                    <a:pt x="76" y="72"/>
                  </a:cubicBezTo>
                  <a:cubicBezTo>
                    <a:pt x="72" y="72"/>
                    <a:pt x="68" y="68"/>
                    <a:pt x="68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4D90C56-6ED7-4547-BEDC-46029053BA37}"/>
              </a:ext>
            </a:extLst>
          </p:cNvPr>
          <p:cNvGrpSpPr/>
          <p:nvPr/>
        </p:nvGrpSpPr>
        <p:grpSpPr>
          <a:xfrm>
            <a:off x="6771855" y="5276073"/>
            <a:ext cx="517320" cy="489990"/>
            <a:chOff x="11353801" y="3154363"/>
            <a:chExt cx="420688" cy="398463"/>
          </a:xfrm>
          <a:solidFill>
            <a:schemeClr val="bg2"/>
          </a:solidFill>
        </p:grpSpPr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B4680D14-B36D-405C-9734-E5591506CD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420476" y="3154363"/>
              <a:ext cx="277813" cy="398463"/>
            </a:xfrm>
            <a:custGeom>
              <a:avLst/>
              <a:gdLst>
                <a:gd name="T0" fmla="*/ 33 w 74"/>
                <a:gd name="T1" fmla="*/ 2 h 106"/>
                <a:gd name="T2" fmla="*/ 2 w 74"/>
                <a:gd name="T3" fmla="*/ 33 h 106"/>
                <a:gd name="T4" fmla="*/ 14 w 74"/>
                <a:gd name="T5" fmla="*/ 66 h 106"/>
                <a:gd name="T6" fmla="*/ 22 w 74"/>
                <a:gd name="T7" fmla="*/ 81 h 106"/>
                <a:gd name="T8" fmla="*/ 22 w 74"/>
                <a:gd name="T9" fmla="*/ 86 h 106"/>
                <a:gd name="T10" fmla="*/ 22 w 74"/>
                <a:gd name="T11" fmla="*/ 102 h 106"/>
                <a:gd name="T12" fmla="*/ 31 w 74"/>
                <a:gd name="T13" fmla="*/ 102 h 106"/>
                <a:gd name="T14" fmla="*/ 38 w 74"/>
                <a:gd name="T15" fmla="*/ 106 h 106"/>
                <a:gd name="T16" fmla="*/ 45 w 74"/>
                <a:gd name="T17" fmla="*/ 102 h 106"/>
                <a:gd name="T18" fmla="*/ 54 w 74"/>
                <a:gd name="T19" fmla="*/ 102 h 106"/>
                <a:gd name="T20" fmla="*/ 54 w 74"/>
                <a:gd name="T21" fmla="*/ 86 h 106"/>
                <a:gd name="T22" fmla="*/ 54 w 74"/>
                <a:gd name="T23" fmla="*/ 81 h 106"/>
                <a:gd name="T24" fmla="*/ 61 w 74"/>
                <a:gd name="T25" fmla="*/ 65 h 106"/>
                <a:gd name="T26" fmla="*/ 74 w 74"/>
                <a:gd name="T27" fmla="*/ 38 h 106"/>
                <a:gd name="T28" fmla="*/ 33 w 74"/>
                <a:gd name="T29" fmla="*/ 2 h 106"/>
                <a:gd name="T30" fmla="*/ 46 w 74"/>
                <a:gd name="T31" fmla="*/ 94 h 106"/>
                <a:gd name="T32" fmla="*/ 30 w 74"/>
                <a:gd name="T33" fmla="*/ 94 h 106"/>
                <a:gd name="T34" fmla="*/ 30 w 74"/>
                <a:gd name="T35" fmla="*/ 86 h 106"/>
                <a:gd name="T36" fmla="*/ 46 w 74"/>
                <a:gd name="T37" fmla="*/ 86 h 106"/>
                <a:gd name="T38" fmla="*/ 46 w 74"/>
                <a:gd name="T39" fmla="*/ 94 h 106"/>
                <a:gd name="T40" fmla="*/ 56 w 74"/>
                <a:gd name="T41" fmla="*/ 59 h 106"/>
                <a:gd name="T42" fmla="*/ 46 w 74"/>
                <a:gd name="T43" fmla="*/ 78 h 106"/>
                <a:gd name="T44" fmla="*/ 29 w 74"/>
                <a:gd name="T45" fmla="*/ 78 h 106"/>
                <a:gd name="T46" fmla="*/ 20 w 74"/>
                <a:gd name="T47" fmla="*/ 60 h 106"/>
                <a:gd name="T48" fmla="*/ 10 w 74"/>
                <a:gd name="T49" fmla="*/ 34 h 106"/>
                <a:gd name="T50" fmla="*/ 34 w 74"/>
                <a:gd name="T51" fmla="*/ 10 h 106"/>
                <a:gd name="T52" fmla="*/ 66 w 74"/>
                <a:gd name="T53" fmla="*/ 38 h 106"/>
                <a:gd name="T54" fmla="*/ 56 w 74"/>
                <a:gd name="T55" fmla="*/ 5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4" h="106">
                  <a:moveTo>
                    <a:pt x="33" y="2"/>
                  </a:moveTo>
                  <a:cubicBezTo>
                    <a:pt x="17" y="4"/>
                    <a:pt x="4" y="17"/>
                    <a:pt x="2" y="33"/>
                  </a:cubicBezTo>
                  <a:cubicBezTo>
                    <a:pt x="0" y="46"/>
                    <a:pt x="5" y="58"/>
                    <a:pt x="14" y="66"/>
                  </a:cubicBezTo>
                  <a:cubicBezTo>
                    <a:pt x="19" y="70"/>
                    <a:pt x="22" y="75"/>
                    <a:pt x="22" y="81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102"/>
                    <a:pt x="22" y="102"/>
                    <a:pt x="22" y="102"/>
                  </a:cubicBezTo>
                  <a:cubicBezTo>
                    <a:pt x="31" y="102"/>
                    <a:pt x="31" y="102"/>
                    <a:pt x="31" y="102"/>
                  </a:cubicBezTo>
                  <a:cubicBezTo>
                    <a:pt x="32" y="105"/>
                    <a:pt x="35" y="106"/>
                    <a:pt x="38" y="106"/>
                  </a:cubicBezTo>
                  <a:cubicBezTo>
                    <a:pt x="41" y="106"/>
                    <a:pt x="43" y="105"/>
                    <a:pt x="45" y="102"/>
                  </a:cubicBezTo>
                  <a:cubicBezTo>
                    <a:pt x="54" y="102"/>
                    <a:pt x="54" y="102"/>
                    <a:pt x="54" y="102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75"/>
                    <a:pt x="56" y="70"/>
                    <a:pt x="61" y="65"/>
                  </a:cubicBezTo>
                  <a:cubicBezTo>
                    <a:pt x="69" y="58"/>
                    <a:pt x="74" y="48"/>
                    <a:pt x="74" y="38"/>
                  </a:cubicBezTo>
                  <a:cubicBezTo>
                    <a:pt x="74" y="17"/>
                    <a:pt x="55" y="0"/>
                    <a:pt x="33" y="2"/>
                  </a:cubicBezTo>
                  <a:close/>
                  <a:moveTo>
                    <a:pt x="46" y="94"/>
                  </a:moveTo>
                  <a:cubicBezTo>
                    <a:pt x="30" y="94"/>
                    <a:pt x="30" y="94"/>
                    <a:pt x="30" y="94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46" y="86"/>
                    <a:pt x="46" y="86"/>
                    <a:pt x="46" y="86"/>
                  </a:cubicBezTo>
                  <a:lnTo>
                    <a:pt x="46" y="94"/>
                  </a:lnTo>
                  <a:close/>
                  <a:moveTo>
                    <a:pt x="56" y="59"/>
                  </a:moveTo>
                  <a:cubicBezTo>
                    <a:pt x="50" y="64"/>
                    <a:pt x="47" y="71"/>
                    <a:pt x="46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1"/>
                    <a:pt x="25" y="64"/>
                    <a:pt x="20" y="60"/>
                  </a:cubicBezTo>
                  <a:cubicBezTo>
                    <a:pt x="12" y="53"/>
                    <a:pt x="9" y="44"/>
                    <a:pt x="10" y="34"/>
                  </a:cubicBezTo>
                  <a:cubicBezTo>
                    <a:pt x="11" y="22"/>
                    <a:pt x="22" y="12"/>
                    <a:pt x="34" y="10"/>
                  </a:cubicBezTo>
                  <a:cubicBezTo>
                    <a:pt x="51" y="8"/>
                    <a:pt x="66" y="22"/>
                    <a:pt x="66" y="38"/>
                  </a:cubicBezTo>
                  <a:cubicBezTo>
                    <a:pt x="66" y="46"/>
                    <a:pt x="62" y="54"/>
                    <a:pt x="56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32">
              <a:extLst>
                <a:ext uri="{FF2B5EF4-FFF2-40B4-BE49-F238E27FC236}">
                  <a16:creationId xmlns:a16="http://schemas.microsoft.com/office/drawing/2014/main" id="{A77EBD09-DB76-4C4E-8E44-98F6C622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28451" y="3297238"/>
              <a:ext cx="46038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33">
              <a:extLst>
                <a:ext uri="{FF2B5EF4-FFF2-40B4-BE49-F238E27FC236}">
                  <a16:creationId xmlns:a16="http://schemas.microsoft.com/office/drawing/2014/main" id="{73DE6142-BD9C-4A59-ABD2-C9B051AE6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353801" y="3297238"/>
              <a:ext cx="44450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4DBCE480-A074-46BB-A302-651422760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417888"/>
              <a:ext cx="52388" cy="55563"/>
            </a:xfrm>
            <a:custGeom>
              <a:avLst/>
              <a:gdLst>
                <a:gd name="T0" fmla="*/ 0 w 33"/>
                <a:gd name="T1" fmla="*/ 14 h 35"/>
                <a:gd name="T2" fmla="*/ 19 w 33"/>
                <a:gd name="T3" fmla="*/ 35 h 35"/>
                <a:gd name="T4" fmla="*/ 33 w 33"/>
                <a:gd name="T5" fmla="*/ 21 h 35"/>
                <a:gd name="T6" fmla="*/ 15 w 33"/>
                <a:gd name="T7" fmla="*/ 0 h 35"/>
                <a:gd name="T8" fmla="*/ 0 w 33"/>
                <a:gd name="T9" fmla="*/ 1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5">
                  <a:moveTo>
                    <a:pt x="0" y="14"/>
                  </a:moveTo>
                  <a:lnTo>
                    <a:pt x="19" y="35"/>
                  </a:lnTo>
                  <a:lnTo>
                    <a:pt x="33" y="21"/>
                  </a:lnTo>
                  <a:lnTo>
                    <a:pt x="15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DF28772C-61A5-44C8-A9C1-6BA579B1D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154363"/>
              <a:ext cx="53975" cy="52388"/>
            </a:xfrm>
            <a:custGeom>
              <a:avLst/>
              <a:gdLst>
                <a:gd name="T0" fmla="*/ 34 w 34"/>
                <a:gd name="T1" fmla="*/ 19 h 33"/>
                <a:gd name="T2" fmla="*/ 15 w 34"/>
                <a:gd name="T3" fmla="*/ 0 h 33"/>
                <a:gd name="T4" fmla="*/ 0 w 34"/>
                <a:gd name="T5" fmla="*/ 11 h 33"/>
                <a:gd name="T6" fmla="*/ 22 w 34"/>
                <a:gd name="T7" fmla="*/ 33 h 33"/>
                <a:gd name="T8" fmla="*/ 34 w 34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3">
                  <a:moveTo>
                    <a:pt x="34" y="19"/>
                  </a:moveTo>
                  <a:lnTo>
                    <a:pt x="15" y="0"/>
                  </a:lnTo>
                  <a:lnTo>
                    <a:pt x="0" y="11"/>
                  </a:lnTo>
                  <a:lnTo>
                    <a:pt x="22" y="33"/>
                  </a:lnTo>
                  <a:lnTo>
                    <a:pt x="3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17BF1550-AE7B-4334-9BE7-95FE4A9A5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1426" y="3417888"/>
              <a:ext cx="53975" cy="55563"/>
            </a:xfrm>
            <a:custGeom>
              <a:avLst/>
              <a:gdLst>
                <a:gd name="T0" fmla="*/ 0 w 34"/>
                <a:gd name="T1" fmla="*/ 21 h 35"/>
                <a:gd name="T2" fmla="*/ 15 w 34"/>
                <a:gd name="T3" fmla="*/ 35 h 35"/>
                <a:gd name="T4" fmla="*/ 34 w 34"/>
                <a:gd name="T5" fmla="*/ 14 h 35"/>
                <a:gd name="T6" fmla="*/ 22 w 34"/>
                <a:gd name="T7" fmla="*/ 0 h 35"/>
                <a:gd name="T8" fmla="*/ 0 w 34"/>
                <a:gd name="T9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5">
                  <a:moveTo>
                    <a:pt x="0" y="21"/>
                  </a:moveTo>
                  <a:lnTo>
                    <a:pt x="15" y="35"/>
                  </a:lnTo>
                  <a:lnTo>
                    <a:pt x="34" y="14"/>
                  </a:lnTo>
                  <a:lnTo>
                    <a:pt x="22" y="0"/>
                  </a:lnTo>
                  <a:lnTo>
                    <a:pt x="0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EE0489EB-EB08-4DC3-8A80-C1F7C4C5FE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68126" y="3154363"/>
              <a:ext cx="52388" cy="52388"/>
            </a:xfrm>
            <a:custGeom>
              <a:avLst/>
              <a:gdLst>
                <a:gd name="T0" fmla="*/ 0 w 33"/>
                <a:gd name="T1" fmla="*/ 19 h 33"/>
                <a:gd name="T2" fmla="*/ 15 w 33"/>
                <a:gd name="T3" fmla="*/ 33 h 33"/>
                <a:gd name="T4" fmla="*/ 33 w 33"/>
                <a:gd name="T5" fmla="*/ 11 h 33"/>
                <a:gd name="T6" fmla="*/ 19 w 33"/>
                <a:gd name="T7" fmla="*/ 0 h 33"/>
                <a:gd name="T8" fmla="*/ 0 w 33"/>
                <a:gd name="T9" fmla="*/ 1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0" y="19"/>
                  </a:moveTo>
                  <a:lnTo>
                    <a:pt x="15" y="33"/>
                  </a:lnTo>
                  <a:lnTo>
                    <a:pt x="33" y="11"/>
                  </a:lnTo>
                  <a:lnTo>
                    <a:pt x="19" y="0"/>
                  </a:lnTo>
                  <a:lnTo>
                    <a:pt x="0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3" name="Freeform 41">
            <a:extLst>
              <a:ext uri="{FF2B5EF4-FFF2-40B4-BE49-F238E27FC236}">
                <a16:creationId xmlns:a16="http://schemas.microsoft.com/office/drawing/2014/main" id="{8F41D68F-F831-4E83-A115-24289B8CE5DD}"/>
              </a:ext>
            </a:extLst>
          </p:cNvPr>
          <p:cNvSpPr>
            <a:spLocks noEditPoints="1"/>
          </p:cNvSpPr>
          <p:nvPr/>
        </p:nvSpPr>
        <p:spPr bwMode="auto">
          <a:xfrm>
            <a:off x="4360262" y="3521882"/>
            <a:ext cx="484133" cy="486086"/>
          </a:xfrm>
          <a:custGeom>
            <a:avLst/>
            <a:gdLst>
              <a:gd name="T0" fmla="*/ 79 w 105"/>
              <a:gd name="T1" fmla="*/ 57 h 105"/>
              <a:gd name="T2" fmla="*/ 105 w 105"/>
              <a:gd name="T3" fmla="*/ 29 h 105"/>
              <a:gd name="T4" fmla="*/ 102 w 105"/>
              <a:gd name="T5" fmla="*/ 17 h 105"/>
              <a:gd name="T6" fmla="*/ 99 w 105"/>
              <a:gd name="T7" fmla="*/ 12 h 105"/>
              <a:gd name="T8" fmla="*/ 80 w 105"/>
              <a:gd name="T9" fmla="*/ 31 h 105"/>
              <a:gd name="T10" fmla="*/ 74 w 105"/>
              <a:gd name="T11" fmla="*/ 25 h 105"/>
              <a:gd name="T12" fmla="*/ 93 w 105"/>
              <a:gd name="T13" fmla="*/ 6 h 105"/>
              <a:gd name="T14" fmla="*/ 88 w 105"/>
              <a:gd name="T15" fmla="*/ 4 h 105"/>
              <a:gd name="T16" fmla="*/ 77 w 105"/>
              <a:gd name="T17" fmla="*/ 1 h 105"/>
              <a:gd name="T18" fmla="*/ 49 w 105"/>
              <a:gd name="T19" fmla="*/ 29 h 105"/>
              <a:gd name="T20" fmla="*/ 49 w 105"/>
              <a:gd name="T21" fmla="*/ 34 h 105"/>
              <a:gd name="T22" fmla="*/ 44 w 105"/>
              <a:gd name="T23" fmla="*/ 39 h 105"/>
              <a:gd name="T24" fmla="*/ 28 w 105"/>
              <a:gd name="T25" fmla="*/ 23 h 105"/>
              <a:gd name="T26" fmla="*/ 29 w 105"/>
              <a:gd name="T27" fmla="*/ 12 h 105"/>
              <a:gd name="T28" fmla="*/ 10 w 105"/>
              <a:gd name="T29" fmla="*/ 0 h 105"/>
              <a:gd name="T30" fmla="*/ 0 w 105"/>
              <a:gd name="T31" fmla="*/ 10 h 105"/>
              <a:gd name="T32" fmla="*/ 11 w 105"/>
              <a:gd name="T33" fmla="*/ 29 h 105"/>
              <a:gd name="T34" fmla="*/ 22 w 105"/>
              <a:gd name="T35" fmla="*/ 29 h 105"/>
              <a:gd name="T36" fmla="*/ 38 w 105"/>
              <a:gd name="T37" fmla="*/ 45 h 105"/>
              <a:gd name="T38" fmla="*/ 5 w 105"/>
              <a:gd name="T39" fmla="*/ 78 h 105"/>
              <a:gd name="T40" fmla="*/ 1 w 105"/>
              <a:gd name="T41" fmla="*/ 89 h 105"/>
              <a:gd name="T42" fmla="*/ 5 w 105"/>
              <a:gd name="T43" fmla="*/ 101 h 105"/>
              <a:gd name="T44" fmla="*/ 17 w 105"/>
              <a:gd name="T45" fmla="*/ 105 h 105"/>
              <a:gd name="T46" fmla="*/ 28 w 105"/>
              <a:gd name="T47" fmla="*/ 101 h 105"/>
              <a:gd name="T48" fmla="*/ 53 w 105"/>
              <a:gd name="T49" fmla="*/ 76 h 105"/>
              <a:gd name="T50" fmla="*/ 77 w 105"/>
              <a:gd name="T51" fmla="*/ 101 h 105"/>
              <a:gd name="T52" fmla="*/ 89 w 105"/>
              <a:gd name="T53" fmla="*/ 105 h 105"/>
              <a:gd name="T54" fmla="*/ 100 w 105"/>
              <a:gd name="T55" fmla="*/ 101 h 105"/>
              <a:gd name="T56" fmla="*/ 105 w 105"/>
              <a:gd name="T57" fmla="*/ 89 h 105"/>
              <a:gd name="T58" fmla="*/ 100 w 105"/>
              <a:gd name="T59" fmla="*/ 78 h 105"/>
              <a:gd name="T60" fmla="*/ 79 w 105"/>
              <a:gd name="T61" fmla="*/ 57 h 105"/>
              <a:gd name="T62" fmla="*/ 15 w 105"/>
              <a:gd name="T63" fmla="*/ 21 h 105"/>
              <a:gd name="T64" fmla="*/ 10 w 105"/>
              <a:gd name="T65" fmla="*/ 12 h 105"/>
              <a:gd name="T66" fmla="*/ 11 w 105"/>
              <a:gd name="T67" fmla="*/ 10 h 105"/>
              <a:gd name="T68" fmla="*/ 20 w 105"/>
              <a:gd name="T69" fmla="*/ 16 h 105"/>
              <a:gd name="T70" fmla="*/ 20 w 105"/>
              <a:gd name="T71" fmla="*/ 20 h 105"/>
              <a:gd name="T72" fmla="*/ 19 w 105"/>
              <a:gd name="T73" fmla="*/ 21 h 105"/>
              <a:gd name="T74" fmla="*/ 15 w 105"/>
              <a:gd name="T75" fmla="*/ 21 h 105"/>
              <a:gd name="T76" fmla="*/ 22 w 105"/>
              <a:gd name="T77" fmla="*/ 95 h 105"/>
              <a:gd name="T78" fmla="*/ 11 w 105"/>
              <a:gd name="T79" fmla="*/ 95 h 105"/>
              <a:gd name="T80" fmla="*/ 9 w 105"/>
              <a:gd name="T81" fmla="*/ 89 h 105"/>
              <a:gd name="T82" fmla="*/ 11 w 105"/>
              <a:gd name="T83" fmla="*/ 84 h 105"/>
              <a:gd name="T84" fmla="*/ 58 w 105"/>
              <a:gd name="T85" fmla="*/ 37 h 105"/>
              <a:gd name="T86" fmla="*/ 57 w 105"/>
              <a:gd name="T87" fmla="*/ 35 h 105"/>
              <a:gd name="T88" fmla="*/ 57 w 105"/>
              <a:gd name="T89" fmla="*/ 29 h 105"/>
              <a:gd name="T90" fmla="*/ 77 w 105"/>
              <a:gd name="T91" fmla="*/ 9 h 105"/>
              <a:gd name="T92" fmla="*/ 79 w 105"/>
              <a:gd name="T93" fmla="*/ 10 h 105"/>
              <a:gd name="T94" fmla="*/ 63 w 105"/>
              <a:gd name="T95" fmla="*/ 25 h 105"/>
              <a:gd name="T96" fmla="*/ 80 w 105"/>
              <a:gd name="T97" fmla="*/ 42 h 105"/>
              <a:gd name="T98" fmla="*/ 96 w 105"/>
              <a:gd name="T99" fmla="*/ 26 h 105"/>
              <a:gd name="T100" fmla="*/ 97 w 105"/>
              <a:gd name="T101" fmla="*/ 29 h 105"/>
              <a:gd name="T102" fmla="*/ 71 w 105"/>
              <a:gd name="T103" fmla="*/ 49 h 105"/>
              <a:gd name="T104" fmla="*/ 69 w 105"/>
              <a:gd name="T105" fmla="*/ 48 h 105"/>
              <a:gd name="T106" fmla="*/ 22 w 105"/>
              <a:gd name="T107" fmla="*/ 95 h 105"/>
              <a:gd name="T108" fmla="*/ 94 w 105"/>
              <a:gd name="T109" fmla="*/ 95 h 105"/>
              <a:gd name="T110" fmla="*/ 83 w 105"/>
              <a:gd name="T111" fmla="*/ 95 h 105"/>
              <a:gd name="T112" fmla="*/ 58 w 105"/>
              <a:gd name="T113" fmla="*/ 70 h 105"/>
              <a:gd name="T114" fmla="*/ 70 w 105"/>
              <a:gd name="T115" fmla="*/ 59 h 105"/>
              <a:gd name="T116" fmla="*/ 94 w 105"/>
              <a:gd name="T117" fmla="*/ 84 h 105"/>
              <a:gd name="T118" fmla="*/ 97 w 105"/>
              <a:gd name="T119" fmla="*/ 89 h 105"/>
              <a:gd name="T120" fmla="*/ 94 w 105"/>
              <a:gd name="T121" fmla="*/ 9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05" h="105">
                <a:moveTo>
                  <a:pt x="79" y="57"/>
                </a:moveTo>
                <a:cubicBezTo>
                  <a:pt x="93" y="56"/>
                  <a:pt x="105" y="44"/>
                  <a:pt x="105" y="29"/>
                </a:cubicBezTo>
                <a:cubicBezTo>
                  <a:pt x="105" y="25"/>
                  <a:pt x="104" y="21"/>
                  <a:pt x="102" y="17"/>
                </a:cubicBezTo>
                <a:cubicBezTo>
                  <a:pt x="99" y="12"/>
                  <a:pt x="99" y="12"/>
                  <a:pt x="99" y="12"/>
                </a:cubicBezTo>
                <a:cubicBezTo>
                  <a:pt x="80" y="31"/>
                  <a:pt x="80" y="31"/>
                  <a:pt x="80" y="31"/>
                </a:cubicBezTo>
                <a:cubicBezTo>
                  <a:pt x="74" y="25"/>
                  <a:pt x="74" y="25"/>
                  <a:pt x="74" y="25"/>
                </a:cubicBezTo>
                <a:cubicBezTo>
                  <a:pt x="93" y="6"/>
                  <a:pt x="93" y="6"/>
                  <a:pt x="93" y="6"/>
                </a:cubicBezTo>
                <a:cubicBezTo>
                  <a:pt x="88" y="4"/>
                  <a:pt x="88" y="4"/>
                  <a:pt x="88" y="4"/>
                </a:cubicBezTo>
                <a:cubicBezTo>
                  <a:pt x="84" y="2"/>
                  <a:pt x="81" y="1"/>
                  <a:pt x="77" y="1"/>
                </a:cubicBezTo>
                <a:cubicBezTo>
                  <a:pt x="61" y="1"/>
                  <a:pt x="49" y="14"/>
                  <a:pt x="49" y="29"/>
                </a:cubicBezTo>
                <a:cubicBezTo>
                  <a:pt x="49" y="31"/>
                  <a:pt x="49" y="33"/>
                  <a:pt x="49" y="34"/>
                </a:cubicBezTo>
                <a:cubicBezTo>
                  <a:pt x="44" y="39"/>
                  <a:pt x="44" y="39"/>
                  <a:pt x="44" y="39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12"/>
                  <a:pt x="29" y="12"/>
                  <a:pt x="29" y="12"/>
                </a:cubicBezTo>
                <a:cubicBezTo>
                  <a:pt x="10" y="0"/>
                  <a:pt x="10" y="0"/>
                  <a:pt x="10" y="0"/>
                </a:cubicBezTo>
                <a:cubicBezTo>
                  <a:pt x="0" y="10"/>
                  <a:pt x="0" y="10"/>
                  <a:pt x="0" y="10"/>
                </a:cubicBezTo>
                <a:cubicBezTo>
                  <a:pt x="11" y="29"/>
                  <a:pt x="11" y="29"/>
                  <a:pt x="11" y="29"/>
                </a:cubicBezTo>
                <a:cubicBezTo>
                  <a:pt x="22" y="29"/>
                  <a:pt x="22" y="29"/>
                  <a:pt x="22" y="29"/>
                </a:cubicBezTo>
                <a:cubicBezTo>
                  <a:pt x="38" y="45"/>
                  <a:pt x="38" y="45"/>
                  <a:pt x="38" y="45"/>
                </a:cubicBezTo>
                <a:cubicBezTo>
                  <a:pt x="5" y="78"/>
                  <a:pt x="5" y="78"/>
                  <a:pt x="5" y="78"/>
                </a:cubicBezTo>
                <a:cubicBezTo>
                  <a:pt x="2" y="81"/>
                  <a:pt x="1" y="85"/>
                  <a:pt x="1" y="89"/>
                </a:cubicBezTo>
                <a:cubicBezTo>
                  <a:pt x="1" y="94"/>
                  <a:pt x="2" y="98"/>
                  <a:pt x="5" y="101"/>
                </a:cubicBezTo>
                <a:cubicBezTo>
                  <a:pt x="8" y="104"/>
                  <a:pt x="12" y="105"/>
                  <a:pt x="17" y="105"/>
                </a:cubicBezTo>
                <a:cubicBezTo>
                  <a:pt x="21" y="105"/>
                  <a:pt x="25" y="104"/>
                  <a:pt x="28" y="101"/>
                </a:cubicBezTo>
                <a:cubicBezTo>
                  <a:pt x="53" y="76"/>
                  <a:pt x="53" y="76"/>
                  <a:pt x="53" y="76"/>
                </a:cubicBezTo>
                <a:cubicBezTo>
                  <a:pt x="77" y="101"/>
                  <a:pt x="77" y="101"/>
                  <a:pt x="77" y="101"/>
                </a:cubicBezTo>
                <a:cubicBezTo>
                  <a:pt x="80" y="104"/>
                  <a:pt x="84" y="105"/>
                  <a:pt x="89" y="105"/>
                </a:cubicBezTo>
                <a:cubicBezTo>
                  <a:pt x="93" y="105"/>
                  <a:pt x="97" y="104"/>
                  <a:pt x="100" y="101"/>
                </a:cubicBezTo>
                <a:cubicBezTo>
                  <a:pt x="103" y="98"/>
                  <a:pt x="105" y="94"/>
                  <a:pt x="105" y="89"/>
                </a:cubicBezTo>
                <a:cubicBezTo>
                  <a:pt x="105" y="85"/>
                  <a:pt x="103" y="81"/>
                  <a:pt x="100" y="78"/>
                </a:cubicBezTo>
                <a:cubicBezTo>
                  <a:pt x="99" y="77"/>
                  <a:pt x="87" y="65"/>
                  <a:pt x="79" y="57"/>
                </a:cubicBezTo>
                <a:close/>
                <a:moveTo>
                  <a:pt x="15" y="21"/>
                </a:moveTo>
                <a:cubicBezTo>
                  <a:pt x="10" y="12"/>
                  <a:pt x="10" y="12"/>
                  <a:pt x="10" y="12"/>
                </a:cubicBezTo>
                <a:cubicBezTo>
                  <a:pt x="11" y="10"/>
                  <a:pt x="11" y="10"/>
                  <a:pt x="11" y="10"/>
                </a:cubicBezTo>
                <a:cubicBezTo>
                  <a:pt x="20" y="16"/>
                  <a:pt x="20" y="16"/>
                  <a:pt x="20" y="16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1"/>
                  <a:pt x="19" y="21"/>
                  <a:pt x="19" y="21"/>
                </a:cubicBezTo>
                <a:lnTo>
                  <a:pt x="15" y="21"/>
                </a:lnTo>
                <a:close/>
                <a:moveTo>
                  <a:pt x="22" y="95"/>
                </a:moveTo>
                <a:cubicBezTo>
                  <a:pt x="19" y="98"/>
                  <a:pt x="14" y="98"/>
                  <a:pt x="11" y="95"/>
                </a:cubicBezTo>
                <a:cubicBezTo>
                  <a:pt x="9" y="94"/>
                  <a:pt x="9" y="92"/>
                  <a:pt x="9" y="89"/>
                </a:cubicBezTo>
                <a:cubicBezTo>
                  <a:pt x="9" y="87"/>
                  <a:pt x="9" y="85"/>
                  <a:pt x="11" y="84"/>
                </a:cubicBezTo>
                <a:cubicBezTo>
                  <a:pt x="58" y="37"/>
                  <a:pt x="58" y="37"/>
                  <a:pt x="58" y="37"/>
                </a:cubicBezTo>
                <a:cubicBezTo>
                  <a:pt x="57" y="35"/>
                  <a:pt x="57" y="35"/>
                  <a:pt x="57" y="35"/>
                </a:cubicBezTo>
                <a:cubicBezTo>
                  <a:pt x="57" y="33"/>
                  <a:pt x="57" y="31"/>
                  <a:pt x="57" y="29"/>
                </a:cubicBezTo>
                <a:cubicBezTo>
                  <a:pt x="57" y="18"/>
                  <a:pt x="66" y="9"/>
                  <a:pt x="77" y="9"/>
                </a:cubicBezTo>
                <a:cubicBezTo>
                  <a:pt x="77" y="9"/>
                  <a:pt x="78" y="9"/>
                  <a:pt x="79" y="10"/>
                </a:cubicBezTo>
                <a:cubicBezTo>
                  <a:pt x="63" y="25"/>
                  <a:pt x="63" y="25"/>
                  <a:pt x="63" y="25"/>
                </a:cubicBezTo>
                <a:cubicBezTo>
                  <a:pt x="80" y="42"/>
                  <a:pt x="80" y="42"/>
                  <a:pt x="80" y="42"/>
                </a:cubicBezTo>
                <a:cubicBezTo>
                  <a:pt x="96" y="26"/>
                  <a:pt x="96" y="26"/>
                  <a:pt x="96" y="26"/>
                </a:cubicBezTo>
                <a:cubicBezTo>
                  <a:pt x="97" y="27"/>
                  <a:pt x="97" y="28"/>
                  <a:pt x="97" y="29"/>
                </a:cubicBezTo>
                <a:cubicBezTo>
                  <a:pt x="97" y="42"/>
                  <a:pt x="85" y="52"/>
                  <a:pt x="71" y="49"/>
                </a:cubicBezTo>
                <a:cubicBezTo>
                  <a:pt x="69" y="48"/>
                  <a:pt x="69" y="48"/>
                  <a:pt x="69" y="48"/>
                </a:cubicBezTo>
                <a:lnTo>
                  <a:pt x="22" y="95"/>
                </a:lnTo>
                <a:close/>
                <a:moveTo>
                  <a:pt x="94" y="95"/>
                </a:moveTo>
                <a:cubicBezTo>
                  <a:pt x="91" y="98"/>
                  <a:pt x="86" y="98"/>
                  <a:pt x="83" y="95"/>
                </a:cubicBezTo>
                <a:cubicBezTo>
                  <a:pt x="58" y="70"/>
                  <a:pt x="58" y="70"/>
                  <a:pt x="58" y="70"/>
                </a:cubicBezTo>
                <a:cubicBezTo>
                  <a:pt x="70" y="59"/>
                  <a:pt x="70" y="59"/>
                  <a:pt x="70" y="59"/>
                </a:cubicBezTo>
                <a:cubicBezTo>
                  <a:pt x="76" y="66"/>
                  <a:pt x="93" y="83"/>
                  <a:pt x="94" y="84"/>
                </a:cubicBezTo>
                <a:cubicBezTo>
                  <a:pt x="96" y="85"/>
                  <a:pt x="97" y="87"/>
                  <a:pt x="97" y="89"/>
                </a:cubicBezTo>
                <a:cubicBezTo>
                  <a:pt x="97" y="92"/>
                  <a:pt x="96" y="94"/>
                  <a:pt x="94" y="95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46">
            <a:extLst>
              <a:ext uri="{FF2B5EF4-FFF2-40B4-BE49-F238E27FC236}">
                <a16:creationId xmlns:a16="http://schemas.microsoft.com/office/drawing/2014/main" id="{108BC5B8-B443-4A43-A81E-F0732C0B1ED6}"/>
              </a:ext>
            </a:extLst>
          </p:cNvPr>
          <p:cNvSpPr>
            <a:spLocks noEditPoints="1"/>
          </p:cNvSpPr>
          <p:nvPr/>
        </p:nvSpPr>
        <p:spPr bwMode="auto">
          <a:xfrm>
            <a:off x="4899035" y="5276073"/>
            <a:ext cx="517320" cy="408000"/>
          </a:xfrm>
          <a:custGeom>
            <a:avLst/>
            <a:gdLst>
              <a:gd name="T0" fmla="*/ 237 w 265"/>
              <a:gd name="T1" fmla="*/ 133 h 209"/>
              <a:gd name="T2" fmla="*/ 237 w 265"/>
              <a:gd name="T3" fmla="*/ 95 h 209"/>
              <a:gd name="T4" fmla="*/ 142 w 265"/>
              <a:gd name="T5" fmla="*/ 95 h 209"/>
              <a:gd name="T6" fmla="*/ 142 w 265"/>
              <a:gd name="T7" fmla="*/ 76 h 209"/>
              <a:gd name="T8" fmla="*/ 171 w 265"/>
              <a:gd name="T9" fmla="*/ 76 h 209"/>
              <a:gd name="T10" fmla="*/ 171 w 265"/>
              <a:gd name="T11" fmla="*/ 0 h 209"/>
              <a:gd name="T12" fmla="*/ 95 w 265"/>
              <a:gd name="T13" fmla="*/ 0 h 209"/>
              <a:gd name="T14" fmla="*/ 95 w 265"/>
              <a:gd name="T15" fmla="*/ 76 h 209"/>
              <a:gd name="T16" fmla="*/ 123 w 265"/>
              <a:gd name="T17" fmla="*/ 76 h 209"/>
              <a:gd name="T18" fmla="*/ 123 w 265"/>
              <a:gd name="T19" fmla="*/ 95 h 209"/>
              <a:gd name="T20" fmla="*/ 29 w 265"/>
              <a:gd name="T21" fmla="*/ 95 h 209"/>
              <a:gd name="T22" fmla="*/ 29 w 265"/>
              <a:gd name="T23" fmla="*/ 133 h 209"/>
              <a:gd name="T24" fmla="*/ 0 w 265"/>
              <a:gd name="T25" fmla="*/ 133 h 209"/>
              <a:gd name="T26" fmla="*/ 0 w 265"/>
              <a:gd name="T27" fmla="*/ 209 h 209"/>
              <a:gd name="T28" fmla="*/ 76 w 265"/>
              <a:gd name="T29" fmla="*/ 209 h 209"/>
              <a:gd name="T30" fmla="*/ 76 w 265"/>
              <a:gd name="T31" fmla="*/ 133 h 209"/>
              <a:gd name="T32" fmla="*/ 48 w 265"/>
              <a:gd name="T33" fmla="*/ 133 h 209"/>
              <a:gd name="T34" fmla="*/ 48 w 265"/>
              <a:gd name="T35" fmla="*/ 114 h 209"/>
              <a:gd name="T36" fmla="*/ 123 w 265"/>
              <a:gd name="T37" fmla="*/ 114 h 209"/>
              <a:gd name="T38" fmla="*/ 123 w 265"/>
              <a:gd name="T39" fmla="*/ 133 h 209"/>
              <a:gd name="T40" fmla="*/ 95 w 265"/>
              <a:gd name="T41" fmla="*/ 133 h 209"/>
              <a:gd name="T42" fmla="*/ 95 w 265"/>
              <a:gd name="T43" fmla="*/ 209 h 209"/>
              <a:gd name="T44" fmla="*/ 171 w 265"/>
              <a:gd name="T45" fmla="*/ 209 h 209"/>
              <a:gd name="T46" fmla="*/ 171 w 265"/>
              <a:gd name="T47" fmla="*/ 133 h 209"/>
              <a:gd name="T48" fmla="*/ 142 w 265"/>
              <a:gd name="T49" fmla="*/ 133 h 209"/>
              <a:gd name="T50" fmla="*/ 142 w 265"/>
              <a:gd name="T51" fmla="*/ 114 h 209"/>
              <a:gd name="T52" fmla="*/ 218 w 265"/>
              <a:gd name="T53" fmla="*/ 114 h 209"/>
              <a:gd name="T54" fmla="*/ 218 w 265"/>
              <a:gd name="T55" fmla="*/ 133 h 209"/>
              <a:gd name="T56" fmla="*/ 190 w 265"/>
              <a:gd name="T57" fmla="*/ 133 h 209"/>
              <a:gd name="T58" fmla="*/ 190 w 265"/>
              <a:gd name="T59" fmla="*/ 209 h 209"/>
              <a:gd name="T60" fmla="*/ 265 w 265"/>
              <a:gd name="T61" fmla="*/ 209 h 209"/>
              <a:gd name="T62" fmla="*/ 265 w 265"/>
              <a:gd name="T63" fmla="*/ 133 h 209"/>
              <a:gd name="T64" fmla="*/ 237 w 265"/>
              <a:gd name="T65" fmla="*/ 133 h 209"/>
              <a:gd name="T66" fmla="*/ 114 w 265"/>
              <a:gd name="T67" fmla="*/ 19 h 209"/>
              <a:gd name="T68" fmla="*/ 152 w 265"/>
              <a:gd name="T69" fmla="*/ 19 h 209"/>
              <a:gd name="T70" fmla="*/ 152 w 265"/>
              <a:gd name="T71" fmla="*/ 57 h 209"/>
              <a:gd name="T72" fmla="*/ 114 w 265"/>
              <a:gd name="T73" fmla="*/ 57 h 209"/>
              <a:gd name="T74" fmla="*/ 114 w 265"/>
              <a:gd name="T75" fmla="*/ 19 h 209"/>
              <a:gd name="T76" fmla="*/ 57 w 265"/>
              <a:gd name="T77" fmla="*/ 190 h 209"/>
              <a:gd name="T78" fmla="*/ 19 w 265"/>
              <a:gd name="T79" fmla="*/ 190 h 209"/>
              <a:gd name="T80" fmla="*/ 19 w 265"/>
              <a:gd name="T81" fmla="*/ 152 h 209"/>
              <a:gd name="T82" fmla="*/ 57 w 265"/>
              <a:gd name="T83" fmla="*/ 152 h 209"/>
              <a:gd name="T84" fmla="*/ 57 w 265"/>
              <a:gd name="T85" fmla="*/ 190 h 209"/>
              <a:gd name="T86" fmla="*/ 152 w 265"/>
              <a:gd name="T87" fmla="*/ 190 h 209"/>
              <a:gd name="T88" fmla="*/ 114 w 265"/>
              <a:gd name="T89" fmla="*/ 190 h 209"/>
              <a:gd name="T90" fmla="*/ 114 w 265"/>
              <a:gd name="T91" fmla="*/ 152 h 209"/>
              <a:gd name="T92" fmla="*/ 152 w 265"/>
              <a:gd name="T93" fmla="*/ 152 h 209"/>
              <a:gd name="T94" fmla="*/ 152 w 265"/>
              <a:gd name="T95" fmla="*/ 190 h 209"/>
              <a:gd name="T96" fmla="*/ 246 w 265"/>
              <a:gd name="T97" fmla="*/ 190 h 209"/>
              <a:gd name="T98" fmla="*/ 208 w 265"/>
              <a:gd name="T99" fmla="*/ 190 h 209"/>
              <a:gd name="T100" fmla="*/ 208 w 265"/>
              <a:gd name="T101" fmla="*/ 152 h 209"/>
              <a:gd name="T102" fmla="*/ 246 w 265"/>
              <a:gd name="T103" fmla="*/ 152 h 209"/>
              <a:gd name="T104" fmla="*/ 246 w 265"/>
              <a:gd name="T105" fmla="*/ 190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265" h="209">
                <a:moveTo>
                  <a:pt x="237" y="133"/>
                </a:moveTo>
                <a:lnTo>
                  <a:pt x="237" y="95"/>
                </a:lnTo>
                <a:lnTo>
                  <a:pt x="142" y="95"/>
                </a:lnTo>
                <a:lnTo>
                  <a:pt x="142" y="76"/>
                </a:lnTo>
                <a:lnTo>
                  <a:pt x="171" y="76"/>
                </a:lnTo>
                <a:lnTo>
                  <a:pt x="171" y="0"/>
                </a:lnTo>
                <a:lnTo>
                  <a:pt x="95" y="0"/>
                </a:lnTo>
                <a:lnTo>
                  <a:pt x="95" y="76"/>
                </a:lnTo>
                <a:lnTo>
                  <a:pt x="123" y="76"/>
                </a:lnTo>
                <a:lnTo>
                  <a:pt x="123" y="95"/>
                </a:lnTo>
                <a:lnTo>
                  <a:pt x="29" y="95"/>
                </a:lnTo>
                <a:lnTo>
                  <a:pt x="29" y="133"/>
                </a:lnTo>
                <a:lnTo>
                  <a:pt x="0" y="133"/>
                </a:lnTo>
                <a:lnTo>
                  <a:pt x="0" y="209"/>
                </a:lnTo>
                <a:lnTo>
                  <a:pt x="76" y="209"/>
                </a:lnTo>
                <a:lnTo>
                  <a:pt x="76" y="133"/>
                </a:lnTo>
                <a:lnTo>
                  <a:pt x="48" y="133"/>
                </a:lnTo>
                <a:lnTo>
                  <a:pt x="48" y="114"/>
                </a:lnTo>
                <a:lnTo>
                  <a:pt x="123" y="114"/>
                </a:lnTo>
                <a:lnTo>
                  <a:pt x="123" y="133"/>
                </a:lnTo>
                <a:lnTo>
                  <a:pt x="95" y="133"/>
                </a:lnTo>
                <a:lnTo>
                  <a:pt x="95" y="209"/>
                </a:lnTo>
                <a:lnTo>
                  <a:pt x="171" y="209"/>
                </a:lnTo>
                <a:lnTo>
                  <a:pt x="171" y="133"/>
                </a:lnTo>
                <a:lnTo>
                  <a:pt x="142" y="133"/>
                </a:lnTo>
                <a:lnTo>
                  <a:pt x="142" y="114"/>
                </a:lnTo>
                <a:lnTo>
                  <a:pt x="218" y="114"/>
                </a:lnTo>
                <a:lnTo>
                  <a:pt x="218" y="133"/>
                </a:lnTo>
                <a:lnTo>
                  <a:pt x="190" y="133"/>
                </a:lnTo>
                <a:lnTo>
                  <a:pt x="190" y="209"/>
                </a:lnTo>
                <a:lnTo>
                  <a:pt x="265" y="209"/>
                </a:lnTo>
                <a:lnTo>
                  <a:pt x="265" y="133"/>
                </a:lnTo>
                <a:lnTo>
                  <a:pt x="237" y="133"/>
                </a:lnTo>
                <a:close/>
                <a:moveTo>
                  <a:pt x="114" y="19"/>
                </a:moveTo>
                <a:lnTo>
                  <a:pt x="152" y="19"/>
                </a:lnTo>
                <a:lnTo>
                  <a:pt x="152" y="57"/>
                </a:lnTo>
                <a:lnTo>
                  <a:pt x="114" y="57"/>
                </a:lnTo>
                <a:lnTo>
                  <a:pt x="114" y="19"/>
                </a:lnTo>
                <a:close/>
                <a:moveTo>
                  <a:pt x="57" y="190"/>
                </a:moveTo>
                <a:lnTo>
                  <a:pt x="19" y="190"/>
                </a:lnTo>
                <a:lnTo>
                  <a:pt x="19" y="152"/>
                </a:lnTo>
                <a:lnTo>
                  <a:pt x="57" y="152"/>
                </a:lnTo>
                <a:lnTo>
                  <a:pt x="57" y="190"/>
                </a:lnTo>
                <a:close/>
                <a:moveTo>
                  <a:pt x="152" y="190"/>
                </a:moveTo>
                <a:lnTo>
                  <a:pt x="114" y="190"/>
                </a:lnTo>
                <a:lnTo>
                  <a:pt x="114" y="152"/>
                </a:lnTo>
                <a:lnTo>
                  <a:pt x="152" y="152"/>
                </a:lnTo>
                <a:lnTo>
                  <a:pt x="152" y="190"/>
                </a:lnTo>
                <a:close/>
                <a:moveTo>
                  <a:pt x="246" y="190"/>
                </a:moveTo>
                <a:lnTo>
                  <a:pt x="208" y="190"/>
                </a:lnTo>
                <a:lnTo>
                  <a:pt x="208" y="152"/>
                </a:lnTo>
                <a:lnTo>
                  <a:pt x="246" y="152"/>
                </a:lnTo>
                <a:lnTo>
                  <a:pt x="246" y="19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4470761-EEF2-4538-A25F-E81ED1EBCDC8}"/>
              </a:ext>
            </a:extLst>
          </p:cNvPr>
          <p:cNvGrpSpPr/>
          <p:nvPr/>
        </p:nvGrpSpPr>
        <p:grpSpPr>
          <a:xfrm>
            <a:off x="5800250" y="2418377"/>
            <a:ext cx="591502" cy="408000"/>
            <a:chOff x="2598738" y="2279650"/>
            <a:chExt cx="481013" cy="331788"/>
          </a:xfrm>
          <a:solidFill>
            <a:schemeClr val="bg2"/>
          </a:solidFill>
        </p:grpSpPr>
        <p:sp>
          <p:nvSpPr>
            <p:cNvPr id="36" name="Freeform 56">
              <a:extLst>
                <a:ext uri="{FF2B5EF4-FFF2-40B4-BE49-F238E27FC236}">
                  <a16:creationId xmlns:a16="http://schemas.microsoft.com/office/drawing/2014/main" id="{2E0AE7F7-2551-4B3E-94D1-7B1E9EF794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98738" y="2279650"/>
              <a:ext cx="481013" cy="331788"/>
            </a:xfrm>
            <a:custGeom>
              <a:avLst/>
              <a:gdLst>
                <a:gd name="T0" fmla="*/ 120 w 128"/>
                <a:gd name="T1" fmla="*/ 47 h 88"/>
                <a:gd name="T2" fmla="*/ 94 w 128"/>
                <a:gd name="T3" fmla="*/ 20 h 88"/>
                <a:gd name="T4" fmla="*/ 64 w 128"/>
                <a:gd name="T5" fmla="*/ 0 h 88"/>
                <a:gd name="T6" fmla="*/ 32 w 128"/>
                <a:gd name="T7" fmla="*/ 29 h 88"/>
                <a:gd name="T8" fmla="*/ 17 w 128"/>
                <a:gd name="T9" fmla="*/ 41 h 88"/>
                <a:gd name="T10" fmla="*/ 0 w 128"/>
                <a:gd name="T11" fmla="*/ 64 h 88"/>
                <a:gd name="T12" fmla="*/ 24 w 128"/>
                <a:gd name="T13" fmla="*/ 88 h 88"/>
                <a:gd name="T14" fmla="*/ 104 w 128"/>
                <a:gd name="T15" fmla="*/ 88 h 88"/>
                <a:gd name="T16" fmla="*/ 128 w 128"/>
                <a:gd name="T17" fmla="*/ 64 h 88"/>
                <a:gd name="T18" fmla="*/ 120 w 128"/>
                <a:gd name="T19" fmla="*/ 47 h 88"/>
                <a:gd name="T20" fmla="*/ 104 w 128"/>
                <a:gd name="T21" fmla="*/ 80 h 88"/>
                <a:gd name="T22" fmla="*/ 24 w 128"/>
                <a:gd name="T23" fmla="*/ 80 h 88"/>
                <a:gd name="T24" fmla="*/ 8 w 128"/>
                <a:gd name="T25" fmla="*/ 64 h 88"/>
                <a:gd name="T26" fmla="*/ 21 w 128"/>
                <a:gd name="T27" fmla="*/ 49 h 88"/>
                <a:gd name="T28" fmla="*/ 24 w 128"/>
                <a:gd name="T29" fmla="*/ 48 h 88"/>
                <a:gd name="T30" fmla="*/ 24 w 128"/>
                <a:gd name="T31" fmla="*/ 46 h 88"/>
                <a:gd name="T32" fmla="*/ 36 w 128"/>
                <a:gd name="T33" fmla="*/ 36 h 88"/>
                <a:gd name="T34" fmla="*/ 40 w 128"/>
                <a:gd name="T35" fmla="*/ 36 h 88"/>
                <a:gd name="T36" fmla="*/ 40 w 128"/>
                <a:gd name="T37" fmla="*/ 32 h 88"/>
                <a:gd name="T38" fmla="*/ 64 w 128"/>
                <a:gd name="T39" fmla="*/ 8 h 88"/>
                <a:gd name="T40" fmla="*/ 87 w 128"/>
                <a:gd name="T41" fmla="*/ 26 h 88"/>
                <a:gd name="T42" fmla="*/ 88 w 128"/>
                <a:gd name="T43" fmla="*/ 29 h 88"/>
                <a:gd name="T44" fmla="*/ 92 w 128"/>
                <a:gd name="T45" fmla="*/ 28 h 88"/>
                <a:gd name="T46" fmla="*/ 112 w 128"/>
                <a:gd name="T47" fmla="*/ 48 h 88"/>
                <a:gd name="T48" fmla="*/ 112 w 128"/>
                <a:gd name="T49" fmla="*/ 50 h 88"/>
                <a:gd name="T50" fmla="*/ 114 w 128"/>
                <a:gd name="T51" fmla="*/ 52 h 88"/>
                <a:gd name="T52" fmla="*/ 120 w 128"/>
                <a:gd name="T53" fmla="*/ 64 h 88"/>
                <a:gd name="T54" fmla="*/ 104 w 128"/>
                <a:gd name="T55" fmla="*/ 8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8" h="88">
                  <a:moveTo>
                    <a:pt x="120" y="47"/>
                  </a:moveTo>
                  <a:cubicBezTo>
                    <a:pt x="119" y="33"/>
                    <a:pt x="108" y="21"/>
                    <a:pt x="94" y="20"/>
                  </a:cubicBezTo>
                  <a:cubicBezTo>
                    <a:pt x="89" y="9"/>
                    <a:pt x="77" y="0"/>
                    <a:pt x="64" y="0"/>
                  </a:cubicBezTo>
                  <a:cubicBezTo>
                    <a:pt x="48" y="0"/>
                    <a:pt x="34" y="13"/>
                    <a:pt x="32" y="29"/>
                  </a:cubicBezTo>
                  <a:cubicBezTo>
                    <a:pt x="26" y="30"/>
                    <a:pt x="20" y="35"/>
                    <a:pt x="17" y="41"/>
                  </a:cubicBezTo>
                  <a:cubicBezTo>
                    <a:pt x="7" y="44"/>
                    <a:pt x="0" y="54"/>
                    <a:pt x="0" y="64"/>
                  </a:cubicBezTo>
                  <a:cubicBezTo>
                    <a:pt x="0" y="78"/>
                    <a:pt x="11" y="88"/>
                    <a:pt x="24" y="88"/>
                  </a:cubicBezTo>
                  <a:cubicBezTo>
                    <a:pt x="104" y="88"/>
                    <a:pt x="104" y="88"/>
                    <a:pt x="104" y="88"/>
                  </a:cubicBezTo>
                  <a:cubicBezTo>
                    <a:pt x="117" y="88"/>
                    <a:pt x="128" y="78"/>
                    <a:pt x="128" y="64"/>
                  </a:cubicBezTo>
                  <a:cubicBezTo>
                    <a:pt x="128" y="58"/>
                    <a:pt x="125" y="51"/>
                    <a:pt x="120" y="47"/>
                  </a:cubicBezTo>
                  <a:close/>
                  <a:moveTo>
                    <a:pt x="104" y="80"/>
                  </a:moveTo>
                  <a:cubicBezTo>
                    <a:pt x="24" y="80"/>
                    <a:pt x="24" y="80"/>
                    <a:pt x="24" y="80"/>
                  </a:cubicBezTo>
                  <a:cubicBezTo>
                    <a:pt x="15" y="80"/>
                    <a:pt x="8" y="73"/>
                    <a:pt x="8" y="64"/>
                  </a:cubicBezTo>
                  <a:cubicBezTo>
                    <a:pt x="8" y="57"/>
                    <a:pt x="14" y="50"/>
                    <a:pt x="21" y="49"/>
                  </a:cubicBezTo>
                  <a:cubicBezTo>
                    <a:pt x="24" y="48"/>
                    <a:pt x="24" y="48"/>
                    <a:pt x="24" y="48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6" y="40"/>
                    <a:pt x="31" y="36"/>
                    <a:pt x="36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40" y="19"/>
                    <a:pt x="51" y="8"/>
                    <a:pt x="64" y="8"/>
                  </a:cubicBezTo>
                  <a:cubicBezTo>
                    <a:pt x="75" y="8"/>
                    <a:pt x="84" y="15"/>
                    <a:pt x="87" y="2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103" y="28"/>
                    <a:pt x="112" y="37"/>
                    <a:pt x="112" y="48"/>
                  </a:cubicBezTo>
                  <a:cubicBezTo>
                    <a:pt x="112" y="50"/>
                    <a:pt x="112" y="50"/>
                    <a:pt x="112" y="50"/>
                  </a:cubicBezTo>
                  <a:cubicBezTo>
                    <a:pt x="114" y="52"/>
                    <a:pt x="114" y="52"/>
                    <a:pt x="114" y="52"/>
                  </a:cubicBezTo>
                  <a:cubicBezTo>
                    <a:pt x="118" y="55"/>
                    <a:pt x="120" y="59"/>
                    <a:pt x="120" y="64"/>
                  </a:cubicBezTo>
                  <a:cubicBezTo>
                    <a:pt x="120" y="73"/>
                    <a:pt x="113" y="80"/>
                    <a:pt x="104" y="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7">
              <a:extLst>
                <a:ext uri="{FF2B5EF4-FFF2-40B4-BE49-F238E27FC236}">
                  <a16:creationId xmlns:a16="http://schemas.microsoft.com/office/drawing/2014/main" id="{ADB7E17D-F658-42D8-BB8B-A83E62729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2395538"/>
              <a:ext cx="142875" cy="155575"/>
            </a:xfrm>
            <a:custGeom>
              <a:avLst/>
              <a:gdLst>
                <a:gd name="T0" fmla="*/ 0 w 90"/>
                <a:gd name="T1" fmla="*/ 45 h 98"/>
                <a:gd name="T2" fmla="*/ 14 w 90"/>
                <a:gd name="T3" fmla="*/ 57 h 98"/>
                <a:gd name="T4" fmla="*/ 35 w 90"/>
                <a:gd name="T5" fmla="*/ 36 h 98"/>
                <a:gd name="T6" fmla="*/ 35 w 90"/>
                <a:gd name="T7" fmla="*/ 98 h 98"/>
                <a:gd name="T8" fmla="*/ 54 w 90"/>
                <a:gd name="T9" fmla="*/ 98 h 98"/>
                <a:gd name="T10" fmla="*/ 54 w 90"/>
                <a:gd name="T11" fmla="*/ 36 h 98"/>
                <a:gd name="T12" fmla="*/ 75 w 90"/>
                <a:gd name="T13" fmla="*/ 57 h 98"/>
                <a:gd name="T14" fmla="*/ 90 w 90"/>
                <a:gd name="T15" fmla="*/ 45 h 98"/>
                <a:gd name="T16" fmla="*/ 45 w 90"/>
                <a:gd name="T17" fmla="*/ 0 h 98"/>
                <a:gd name="T18" fmla="*/ 0 w 90"/>
                <a:gd name="T19" fmla="*/ 45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0" h="98">
                  <a:moveTo>
                    <a:pt x="0" y="45"/>
                  </a:moveTo>
                  <a:lnTo>
                    <a:pt x="14" y="57"/>
                  </a:lnTo>
                  <a:lnTo>
                    <a:pt x="35" y="36"/>
                  </a:lnTo>
                  <a:lnTo>
                    <a:pt x="35" y="98"/>
                  </a:lnTo>
                  <a:lnTo>
                    <a:pt x="54" y="98"/>
                  </a:lnTo>
                  <a:lnTo>
                    <a:pt x="54" y="36"/>
                  </a:lnTo>
                  <a:lnTo>
                    <a:pt x="75" y="57"/>
                  </a:lnTo>
                  <a:lnTo>
                    <a:pt x="90" y="45"/>
                  </a:lnTo>
                  <a:lnTo>
                    <a:pt x="45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3" name="Title 42">
            <a:extLst>
              <a:ext uri="{FF2B5EF4-FFF2-40B4-BE49-F238E27FC236}">
                <a16:creationId xmlns:a16="http://schemas.microsoft.com/office/drawing/2014/main" id="{8E30BBC9-16E5-4D6C-B839-47CAF71D9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205981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7500"/>
                            </p:stCondLst>
                            <p:childTnLst>
                              <p:par>
                                <p:cTn id="9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5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33" grpId="0" animBg="1"/>
      <p:bldP spid="34" grpId="0" animBg="1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7F1720-7EE3-4CD1-9393-8CE08F9C71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736044"/>
              </p:ext>
            </p:extLst>
          </p:nvPr>
        </p:nvGraphicFramePr>
        <p:xfrm>
          <a:off x="593245" y="2209799"/>
          <a:ext cx="6417155" cy="2743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B9ECCC-CB0B-4977-AE27-5B772034AE74}"/>
              </a:ext>
            </a:extLst>
          </p:cNvPr>
          <p:cNvSpPr txBox="1"/>
          <p:nvPr/>
        </p:nvSpPr>
        <p:spPr>
          <a:xfrm>
            <a:off x="764349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1"/>
                </a:solidFill>
                <a:latin typeface="+mj-lt"/>
              </a:rPr>
              <a:t>01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612D95-5809-4931-84D4-E26426BA7634}"/>
              </a:ext>
            </a:extLst>
          </p:cNvPr>
          <p:cNvSpPr/>
          <p:nvPr/>
        </p:nvSpPr>
        <p:spPr>
          <a:xfrm>
            <a:off x="1787422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1DCB2-7E39-4D56-95DA-7922904B1E18}"/>
              </a:ext>
            </a:extLst>
          </p:cNvPr>
          <p:cNvSpPr txBox="1"/>
          <p:nvPr/>
        </p:nvSpPr>
        <p:spPr>
          <a:xfrm>
            <a:off x="1827213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1CAB990-FB41-40D6-8B2E-6612556D9755}"/>
              </a:ext>
            </a:extLst>
          </p:cNvPr>
          <p:cNvSpPr txBox="1"/>
          <p:nvPr/>
        </p:nvSpPr>
        <p:spPr>
          <a:xfrm>
            <a:off x="4690341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2"/>
                </a:solidFill>
                <a:latin typeface="+mj-lt"/>
              </a:rPr>
              <a:t>02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27A008-CB21-4500-BB28-2B30AD52DE8F}"/>
              </a:ext>
            </a:extLst>
          </p:cNvPr>
          <p:cNvSpPr/>
          <p:nvPr/>
        </p:nvSpPr>
        <p:spPr>
          <a:xfrm>
            <a:off x="5713414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D43EE9-AE68-41EB-A41B-C6DBAE0B0088}"/>
              </a:ext>
            </a:extLst>
          </p:cNvPr>
          <p:cNvSpPr txBox="1"/>
          <p:nvPr/>
        </p:nvSpPr>
        <p:spPr>
          <a:xfrm>
            <a:off x="575320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1AEE7-D643-4EC9-8E75-1B6A1AE9C18F}"/>
              </a:ext>
            </a:extLst>
          </p:cNvPr>
          <p:cNvSpPr txBox="1"/>
          <p:nvPr/>
        </p:nvSpPr>
        <p:spPr>
          <a:xfrm>
            <a:off x="8500170" y="5072538"/>
            <a:ext cx="102821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800" b="1">
                <a:solidFill>
                  <a:schemeClr val="accent3"/>
                </a:solidFill>
                <a:latin typeface="+mj-lt"/>
              </a:rPr>
              <a:t>03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4AC152-9E13-4E2F-9FB8-F815A8AE73FF}"/>
              </a:ext>
            </a:extLst>
          </p:cNvPr>
          <p:cNvSpPr/>
          <p:nvPr/>
        </p:nvSpPr>
        <p:spPr>
          <a:xfrm>
            <a:off x="9528386" y="5488037"/>
            <a:ext cx="2211386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28883B-DDD1-4882-8EED-D244D86BFC2D}"/>
              </a:ext>
            </a:extLst>
          </p:cNvPr>
          <p:cNvSpPr txBox="1"/>
          <p:nvPr/>
        </p:nvSpPr>
        <p:spPr>
          <a:xfrm>
            <a:off x="9528385" y="5257800"/>
            <a:ext cx="163969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E23EE8-9CAC-4B5F-8361-8B681E00CA38}"/>
              </a:ext>
            </a:extLst>
          </p:cNvPr>
          <p:cNvSpPr txBox="1"/>
          <p:nvPr/>
        </p:nvSpPr>
        <p:spPr>
          <a:xfrm>
            <a:off x="6951983" y="2710435"/>
            <a:ext cx="1606530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5400" b="1">
                <a:solidFill>
                  <a:schemeClr val="bg2"/>
                </a:solidFill>
                <a:latin typeface="+mj-lt"/>
              </a:rPr>
              <a:t>92%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EEF2352-C7A3-40C3-A760-626F6CA9E63A}"/>
              </a:ext>
            </a:extLst>
          </p:cNvPr>
          <p:cNvSpPr txBox="1"/>
          <p:nvPr/>
        </p:nvSpPr>
        <p:spPr>
          <a:xfrm>
            <a:off x="8622632" y="2745485"/>
            <a:ext cx="2961355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amet,onsectetur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ulrices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2AA05D-9EE5-4104-BEEA-C474EF6061B9}"/>
              </a:ext>
            </a:extLst>
          </p:cNvPr>
          <p:cNvSpPr txBox="1"/>
          <p:nvPr/>
        </p:nvSpPr>
        <p:spPr>
          <a:xfrm>
            <a:off x="6951983" y="3616669"/>
            <a:ext cx="4497201" cy="89383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sit.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dolor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donec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16793F-9C91-49AD-AA96-4C14B072D220}"/>
              </a:ext>
            </a:extLst>
          </p:cNvPr>
          <p:cNvSpPr txBox="1"/>
          <p:nvPr/>
        </p:nvSpPr>
        <p:spPr>
          <a:xfrm>
            <a:off x="6951983" y="2450068"/>
            <a:ext cx="21480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C2AF181B-4F3A-4390-8CA5-941394D97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 Data</a:t>
            </a:r>
          </a:p>
        </p:txBody>
      </p:sp>
    </p:spTree>
    <p:extLst>
      <p:ext uri="{BB962C8B-B14F-4D97-AF65-F5344CB8AC3E}">
        <p14:creationId xmlns:p14="http://schemas.microsoft.com/office/powerpoint/2010/main" val="4151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96E4E133-D7AA-4AAE-BFB0-9D3C61356B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9583965"/>
              </p:ext>
            </p:extLst>
          </p:nvPr>
        </p:nvGraphicFramePr>
        <p:xfrm>
          <a:off x="198219" y="1984619"/>
          <a:ext cx="2939194" cy="2485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2780CA1-EF42-4C21-B47D-70D70E7398E4}"/>
              </a:ext>
            </a:extLst>
          </p:cNvPr>
          <p:cNvSpPr txBox="1"/>
          <p:nvPr/>
        </p:nvSpPr>
        <p:spPr>
          <a:xfrm>
            <a:off x="2826244" y="2583685"/>
            <a:ext cx="16241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2"/>
                </a:solidFill>
                <a:latin typeface="+mj-lt"/>
              </a:rPr>
              <a:t>$9,000</a:t>
            </a:r>
            <a:endParaRPr lang="id-ID" sz="3200" b="1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3629D-7F2A-4D03-8F2D-9483416F1D13}"/>
              </a:ext>
            </a:extLst>
          </p:cNvPr>
          <p:cNvSpPr txBox="1"/>
          <p:nvPr/>
        </p:nvSpPr>
        <p:spPr>
          <a:xfrm>
            <a:off x="2826244" y="2307199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2"/>
                </a:solidFill>
                <a:latin typeface="+mj-lt"/>
              </a:rPr>
              <a:t>Income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687BF9-EAF8-4B10-9785-B5C7DBB4B46B}"/>
              </a:ext>
            </a:extLst>
          </p:cNvPr>
          <p:cNvSpPr txBox="1"/>
          <p:nvPr/>
        </p:nvSpPr>
        <p:spPr>
          <a:xfrm>
            <a:off x="1070537" y="2935122"/>
            <a:ext cx="11945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  <a:latin typeface="+mj-lt"/>
              </a:rPr>
              <a:t>2020</a:t>
            </a:r>
            <a:endParaRPr lang="id-ID" sz="32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451EBB-6605-4A9A-9C21-3E10F898AE88}"/>
              </a:ext>
            </a:extLst>
          </p:cNvPr>
          <p:cNvSpPr txBox="1"/>
          <p:nvPr/>
        </p:nvSpPr>
        <p:spPr>
          <a:xfrm flipH="1">
            <a:off x="2827813" y="3174620"/>
            <a:ext cx="3230551" cy="8941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doconsecteturLorem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ipsum dolor sit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6933312-DCC2-464D-B6AF-FF8459A63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5217919"/>
            <a:ext cx="914400" cy="918056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CEC7F2FA-2BAB-4F26-83F4-88F815D82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3708400"/>
            <a:ext cx="914400" cy="9180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7599BDC0-644B-4FE6-A124-578A4F515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209800"/>
            <a:ext cx="914400" cy="9180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A7B6A6-8A48-4C2E-8B6E-5FA97087DAB6}"/>
              </a:ext>
            </a:extLst>
          </p:cNvPr>
          <p:cNvSpPr txBox="1"/>
          <p:nvPr/>
        </p:nvSpPr>
        <p:spPr>
          <a:xfrm>
            <a:off x="7490242" y="2182453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One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2" name="TextBox 34">
            <a:extLst>
              <a:ext uri="{FF2B5EF4-FFF2-40B4-BE49-F238E27FC236}">
                <a16:creationId xmlns:a16="http://schemas.microsoft.com/office/drawing/2014/main" id="{BDFEA6B1-53A1-4052-B56F-F01096842684}"/>
              </a:ext>
            </a:extLst>
          </p:cNvPr>
          <p:cNvSpPr txBox="1"/>
          <p:nvPr/>
        </p:nvSpPr>
        <p:spPr>
          <a:xfrm>
            <a:off x="7502941" y="2441293"/>
            <a:ext cx="4081047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D733A8-6FB0-469E-A8DF-382ADA3283CA}"/>
              </a:ext>
            </a:extLst>
          </p:cNvPr>
          <p:cNvSpPr txBox="1"/>
          <p:nvPr/>
        </p:nvSpPr>
        <p:spPr>
          <a:xfrm>
            <a:off x="7490242" y="3717711"/>
            <a:ext cx="11737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>
                <a:solidFill>
                  <a:schemeClr val="bg2"/>
                </a:solidFill>
                <a:latin typeface="+mj-lt"/>
              </a:rPr>
              <a:t>Data Two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4" name="TextBox 34">
            <a:extLst>
              <a:ext uri="{FF2B5EF4-FFF2-40B4-BE49-F238E27FC236}">
                <a16:creationId xmlns:a16="http://schemas.microsoft.com/office/drawing/2014/main" id="{3FE65F1E-447C-4F24-A073-3EF30785286B}"/>
              </a:ext>
            </a:extLst>
          </p:cNvPr>
          <p:cNvSpPr txBox="1"/>
          <p:nvPr/>
        </p:nvSpPr>
        <p:spPr>
          <a:xfrm>
            <a:off x="7502941" y="3976551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9CD801-141A-4682-B6B9-3EFF9FF5B86C}"/>
              </a:ext>
            </a:extLst>
          </p:cNvPr>
          <p:cNvSpPr txBox="1"/>
          <p:nvPr/>
        </p:nvSpPr>
        <p:spPr>
          <a:xfrm>
            <a:off x="7490242" y="5203076"/>
            <a:ext cx="13340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>
                <a:solidFill>
                  <a:schemeClr val="bg2"/>
                </a:solidFill>
                <a:latin typeface="+mj-lt"/>
              </a:rPr>
              <a:t>Data Three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extBox 34">
            <a:extLst>
              <a:ext uri="{FF2B5EF4-FFF2-40B4-BE49-F238E27FC236}">
                <a16:creationId xmlns:a16="http://schemas.microsoft.com/office/drawing/2014/main" id="{B678B7D7-A1E4-47DA-8CDC-D53382D0C968}"/>
              </a:ext>
            </a:extLst>
          </p:cNvPr>
          <p:cNvSpPr txBox="1"/>
          <p:nvPr/>
        </p:nvSpPr>
        <p:spPr>
          <a:xfrm>
            <a:off x="7502941" y="5461915"/>
            <a:ext cx="4081047" cy="616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0F8454E-B770-41C7-BFBD-9008054DA61A}"/>
              </a:ext>
            </a:extLst>
          </p:cNvPr>
          <p:cNvGrpSpPr/>
          <p:nvPr/>
        </p:nvGrpSpPr>
        <p:grpSpPr>
          <a:xfrm>
            <a:off x="6650571" y="2444352"/>
            <a:ext cx="474556" cy="385281"/>
            <a:chOff x="5961063" y="47625"/>
            <a:chExt cx="481013" cy="390525"/>
          </a:xfrm>
          <a:solidFill>
            <a:schemeClr val="bg2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7AD18FA8-AF84-4477-B636-AA44C64A9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47625"/>
              <a:ext cx="481013" cy="390525"/>
            </a:xfrm>
            <a:custGeom>
              <a:avLst/>
              <a:gdLst>
                <a:gd name="T0" fmla="*/ 303 w 303"/>
                <a:gd name="T1" fmla="*/ 246 h 246"/>
                <a:gd name="T2" fmla="*/ 227 w 303"/>
                <a:gd name="T3" fmla="*/ 246 h 246"/>
                <a:gd name="T4" fmla="*/ 227 w 303"/>
                <a:gd name="T5" fmla="*/ 227 h 246"/>
                <a:gd name="T6" fmla="*/ 284 w 303"/>
                <a:gd name="T7" fmla="*/ 227 h 246"/>
                <a:gd name="T8" fmla="*/ 284 w 303"/>
                <a:gd name="T9" fmla="*/ 66 h 246"/>
                <a:gd name="T10" fmla="*/ 222 w 303"/>
                <a:gd name="T11" fmla="*/ 66 h 246"/>
                <a:gd name="T12" fmla="*/ 194 w 303"/>
                <a:gd name="T13" fmla="*/ 19 h 246"/>
                <a:gd name="T14" fmla="*/ 109 w 303"/>
                <a:gd name="T15" fmla="*/ 19 h 246"/>
                <a:gd name="T16" fmla="*/ 80 w 303"/>
                <a:gd name="T17" fmla="*/ 66 h 246"/>
                <a:gd name="T18" fmla="*/ 19 w 303"/>
                <a:gd name="T19" fmla="*/ 66 h 246"/>
                <a:gd name="T20" fmla="*/ 19 w 303"/>
                <a:gd name="T21" fmla="*/ 227 h 246"/>
                <a:gd name="T22" fmla="*/ 76 w 303"/>
                <a:gd name="T23" fmla="*/ 227 h 246"/>
                <a:gd name="T24" fmla="*/ 76 w 303"/>
                <a:gd name="T25" fmla="*/ 246 h 246"/>
                <a:gd name="T26" fmla="*/ 0 w 303"/>
                <a:gd name="T27" fmla="*/ 246 h 246"/>
                <a:gd name="T28" fmla="*/ 0 w 303"/>
                <a:gd name="T29" fmla="*/ 47 h 246"/>
                <a:gd name="T30" fmla="*/ 71 w 303"/>
                <a:gd name="T31" fmla="*/ 47 h 246"/>
                <a:gd name="T32" fmla="*/ 99 w 303"/>
                <a:gd name="T33" fmla="*/ 0 h 246"/>
                <a:gd name="T34" fmla="*/ 204 w 303"/>
                <a:gd name="T35" fmla="*/ 0 h 246"/>
                <a:gd name="T36" fmla="*/ 232 w 303"/>
                <a:gd name="T37" fmla="*/ 47 h 246"/>
                <a:gd name="T38" fmla="*/ 303 w 303"/>
                <a:gd name="T39" fmla="*/ 47 h 246"/>
                <a:gd name="T40" fmla="*/ 303 w 303"/>
                <a:gd name="T41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03" h="246">
                  <a:moveTo>
                    <a:pt x="303" y="246"/>
                  </a:moveTo>
                  <a:lnTo>
                    <a:pt x="227" y="246"/>
                  </a:lnTo>
                  <a:lnTo>
                    <a:pt x="227" y="227"/>
                  </a:lnTo>
                  <a:lnTo>
                    <a:pt x="284" y="227"/>
                  </a:lnTo>
                  <a:lnTo>
                    <a:pt x="284" y="66"/>
                  </a:lnTo>
                  <a:lnTo>
                    <a:pt x="222" y="66"/>
                  </a:lnTo>
                  <a:lnTo>
                    <a:pt x="194" y="19"/>
                  </a:lnTo>
                  <a:lnTo>
                    <a:pt x="109" y="19"/>
                  </a:lnTo>
                  <a:lnTo>
                    <a:pt x="80" y="66"/>
                  </a:lnTo>
                  <a:lnTo>
                    <a:pt x="19" y="66"/>
                  </a:lnTo>
                  <a:lnTo>
                    <a:pt x="19" y="227"/>
                  </a:lnTo>
                  <a:lnTo>
                    <a:pt x="76" y="227"/>
                  </a:lnTo>
                  <a:lnTo>
                    <a:pt x="76" y="246"/>
                  </a:lnTo>
                  <a:lnTo>
                    <a:pt x="0" y="246"/>
                  </a:lnTo>
                  <a:lnTo>
                    <a:pt x="0" y="47"/>
                  </a:lnTo>
                  <a:lnTo>
                    <a:pt x="71" y="47"/>
                  </a:lnTo>
                  <a:lnTo>
                    <a:pt x="99" y="0"/>
                  </a:lnTo>
                  <a:lnTo>
                    <a:pt x="204" y="0"/>
                  </a:lnTo>
                  <a:lnTo>
                    <a:pt x="232" y="47"/>
                  </a:lnTo>
                  <a:lnTo>
                    <a:pt x="303" y="47"/>
                  </a:lnTo>
                  <a:lnTo>
                    <a:pt x="303" y="24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09C3895-CFC1-44F4-98F3-75225A1893B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65838" y="168275"/>
              <a:ext cx="271463" cy="269875"/>
            </a:xfrm>
            <a:custGeom>
              <a:avLst/>
              <a:gdLst>
                <a:gd name="T0" fmla="*/ 36 w 72"/>
                <a:gd name="T1" fmla="*/ 72 h 72"/>
                <a:gd name="T2" fmla="*/ 0 w 72"/>
                <a:gd name="T3" fmla="*/ 36 h 72"/>
                <a:gd name="T4" fmla="*/ 36 w 72"/>
                <a:gd name="T5" fmla="*/ 0 h 72"/>
                <a:gd name="T6" fmla="*/ 72 w 72"/>
                <a:gd name="T7" fmla="*/ 36 h 72"/>
                <a:gd name="T8" fmla="*/ 36 w 72"/>
                <a:gd name="T9" fmla="*/ 72 h 72"/>
                <a:gd name="T10" fmla="*/ 36 w 72"/>
                <a:gd name="T11" fmla="*/ 8 h 72"/>
                <a:gd name="T12" fmla="*/ 8 w 72"/>
                <a:gd name="T13" fmla="*/ 36 h 72"/>
                <a:gd name="T14" fmla="*/ 36 w 72"/>
                <a:gd name="T15" fmla="*/ 64 h 72"/>
                <a:gd name="T16" fmla="*/ 64 w 72"/>
                <a:gd name="T17" fmla="*/ 36 h 72"/>
                <a:gd name="T18" fmla="*/ 36 w 72"/>
                <a:gd name="T19" fmla="*/ 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2" h="72">
                  <a:moveTo>
                    <a:pt x="36" y="72"/>
                  </a:moveTo>
                  <a:cubicBezTo>
                    <a:pt x="16" y="72"/>
                    <a:pt x="0" y="56"/>
                    <a:pt x="0" y="36"/>
                  </a:cubicBezTo>
                  <a:cubicBezTo>
                    <a:pt x="0" y="16"/>
                    <a:pt x="16" y="0"/>
                    <a:pt x="36" y="0"/>
                  </a:cubicBezTo>
                  <a:cubicBezTo>
                    <a:pt x="56" y="0"/>
                    <a:pt x="72" y="16"/>
                    <a:pt x="72" y="36"/>
                  </a:cubicBezTo>
                  <a:cubicBezTo>
                    <a:pt x="72" y="56"/>
                    <a:pt x="56" y="72"/>
                    <a:pt x="36" y="72"/>
                  </a:cubicBezTo>
                  <a:close/>
                  <a:moveTo>
                    <a:pt x="36" y="8"/>
                  </a:moveTo>
                  <a:cubicBezTo>
                    <a:pt x="21" y="8"/>
                    <a:pt x="8" y="21"/>
                    <a:pt x="8" y="36"/>
                  </a:cubicBezTo>
                  <a:cubicBezTo>
                    <a:pt x="8" y="51"/>
                    <a:pt x="21" y="64"/>
                    <a:pt x="36" y="64"/>
                  </a:cubicBezTo>
                  <a:cubicBezTo>
                    <a:pt x="51" y="64"/>
                    <a:pt x="64" y="51"/>
                    <a:pt x="64" y="36"/>
                  </a:cubicBezTo>
                  <a:cubicBezTo>
                    <a:pt x="64" y="21"/>
                    <a:pt x="51" y="8"/>
                    <a:pt x="3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0" name="Rectangle 7">
              <a:extLst>
                <a:ext uri="{FF2B5EF4-FFF2-40B4-BE49-F238E27FC236}">
                  <a16:creationId xmlns:a16="http://schemas.microsoft.com/office/drawing/2014/main" id="{C17E875C-A6ED-4A18-9F1A-8B5636DDE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51588" y="182563"/>
              <a:ext cx="30163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D7119B12-C017-468F-9E4C-3DE02B6EF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6163" y="228600"/>
              <a:ext cx="74613" cy="74613"/>
            </a:xfrm>
            <a:custGeom>
              <a:avLst/>
              <a:gdLst>
                <a:gd name="T0" fmla="*/ 8 w 20"/>
                <a:gd name="T1" fmla="*/ 20 h 20"/>
                <a:gd name="T2" fmla="*/ 0 w 20"/>
                <a:gd name="T3" fmla="*/ 20 h 20"/>
                <a:gd name="T4" fmla="*/ 20 w 20"/>
                <a:gd name="T5" fmla="*/ 0 h 20"/>
                <a:gd name="T6" fmla="*/ 20 w 20"/>
                <a:gd name="T7" fmla="*/ 8 h 20"/>
                <a:gd name="T8" fmla="*/ 8 w 20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8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3" y="8"/>
                    <a:pt x="8" y="13"/>
                    <a:pt x="8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FE03970-2B3C-4487-874A-D889F673F14B}"/>
              </a:ext>
            </a:extLst>
          </p:cNvPr>
          <p:cNvGrpSpPr/>
          <p:nvPr/>
        </p:nvGrpSpPr>
        <p:grpSpPr>
          <a:xfrm>
            <a:off x="6663445" y="3931508"/>
            <a:ext cx="448809" cy="448809"/>
            <a:chOff x="10890251" y="4932363"/>
            <a:chExt cx="481013" cy="481013"/>
          </a:xfrm>
          <a:solidFill>
            <a:schemeClr val="bg2"/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E9580B8-65C1-4404-A67B-84980835E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251" y="4992688"/>
              <a:ext cx="420688" cy="420688"/>
            </a:xfrm>
            <a:custGeom>
              <a:avLst/>
              <a:gdLst>
                <a:gd name="T0" fmla="*/ 56 w 112"/>
                <a:gd name="T1" fmla="*/ 112 h 112"/>
                <a:gd name="T2" fmla="*/ 0 w 112"/>
                <a:gd name="T3" fmla="*/ 56 h 112"/>
                <a:gd name="T4" fmla="*/ 56 w 112"/>
                <a:gd name="T5" fmla="*/ 0 h 112"/>
                <a:gd name="T6" fmla="*/ 56 w 112"/>
                <a:gd name="T7" fmla="*/ 8 h 112"/>
                <a:gd name="T8" fmla="*/ 8 w 112"/>
                <a:gd name="T9" fmla="*/ 56 h 112"/>
                <a:gd name="T10" fmla="*/ 56 w 112"/>
                <a:gd name="T11" fmla="*/ 104 h 112"/>
                <a:gd name="T12" fmla="*/ 104 w 112"/>
                <a:gd name="T13" fmla="*/ 56 h 112"/>
                <a:gd name="T14" fmla="*/ 112 w 112"/>
                <a:gd name="T15" fmla="*/ 56 h 112"/>
                <a:gd name="T16" fmla="*/ 56 w 112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" h="112">
                  <a:moveTo>
                    <a:pt x="56" y="112"/>
                  </a:moveTo>
                  <a:cubicBezTo>
                    <a:pt x="25" y="112"/>
                    <a:pt x="0" y="87"/>
                    <a:pt x="0" y="56"/>
                  </a:cubicBezTo>
                  <a:cubicBezTo>
                    <a:pt x="0" y="25"/>
                    <a:pt x="25" y="0"/>
                    <a:pt x="56" y="0"/>
                  </a:cubicBezTo>
                  <a:cubicBezTo>
                    <a:pt x="56" y="8"/>
                    <a:pt x="56" y="8"/>
                    <a:pt x="56" y="8"/>
                  </a:cubicBezTo>
                  <a:cubicBezTo>
                    <a:pt x="30" y="8"/>
                    <a:pt x="8" y="30"/>
                    <a:pt x="8" y="56"/>
                  </a:cubicBezTo>
                  <a:cubicBezTo>
                    <a:pt x="8" y="82"/>
                    <a:pt x="30" y="104"/>
                    <a:pt x="56" y="104"/>
                  </a:cubicBezTo>
                  <a:cubicBezTo>
                    <a:pt x="82" y="104"/>
                    <a:pt x="104" y="82"/>
                    <a:pt x="104" y="56"/>
                  </a:cubicBezTo>
                  <a:cubicBezTo>
                    <a:pt x="112" y="56"/>
                    <a:pt x="112" y="56"/>
                    <a:pt x="112" y="56"/>
                  </a:cubicBezTo>
                  <a:cubicBezTo>
                    <a:pt x="112" y="87"/>
                    <a:pt x="87" y="112"/>
                    <a:pt x="56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E6ACF397-96CD-498B-B534-5DBD22664C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31551" y="4932363"/>
              <a:ext cx="239713" cy="239713"/>
            </a:xfrm>
            <a:custGeom>
              <a:avLst/>
              <a:gdLst>
                <a:gd name="T0" fmla="*/ 64 w 64"/>
                <a:gd name="T1" fmla="*/ 64 h 64"/>
                <a:gd name="T2" fmla="*/ 0 w 64"/>
                <a:gd name="T3" fmla="*/ 64 h 64"/>
                <a:gd name="T4" fmla="*/ 0 w 64"/>
                <a:gd name="T5" fmla="*/ 0 h 64"/>
                <a:gd name="T6" fmla="*/ 4 w 64"/>
                <a:gd name="T7" fmla="*/ 0 h 64"/>
                <a:gd name="T8" fmla="*/ 64 w 64"/>
                <a:gd name="T9" fmla="*/ 60 h 64"/>
                <a:gd name="T10" fmla="*/ 64 w 64"/>
                <a:gd name="T11" fmla="*/ 64 h 64"/>
                <a:gd name="T12" fmla="*/ 8 w 64"/>
                <a:gd name="T13" fmla="*/ 56 h 64"/>
                <a:gd name="T14" fmla="*/ 56 w 64"/>
                <a:gd name="T15" fmla="*/ 56 h 64"/>
                <a:gd name="T16" fmla="*/ 8 w 64"/>
                <a:gd name="T17" fmla="*/ 8 h 64"/>
                <a:gd name="T18" fmla="*/ 8 w 64"/>
                <a:gd name="T19" fmla="*/ 56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64">
                  <a:moveTo>
                    <a:pt x="64" y="64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5" y="0"/>
                    <a:pt x="64" y="29"/>
                    <a:pt x="64" y="60"/>
                  </a:cubicBezTo>
                  <a:lnTo>
                    <a:pt x="64" y="64"/>
                  </a:lnTo>
                  <a:close/>
                  <a:moveTo>
                    <a:pt x="8" y="56"/>
                  </a:moveTo>
                  <a:cubicBezTo>
                    <a:pt x="56" y="56"/>
                    <a:pt x="56" y="56"/>
                    <a:pt x="56" y="56"/>
                  </a:cubicBezTo>
                  <a:cubicBezTo>
                    <a:pt x="54" y="32"/>
                    <a:pt x="32" y="10"/>
                    <a:pt x="8" y="8"/>
                  </a:cubicBezTo>
                  <a:lnTo>
                    <a:pt x="8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234BE14-4ED3-43CE-8B14-6BC9B02CEFB6}"/>
              </a:ext>
            </a:extLst>
          </p:cNvPr>
          <p:cNvGrpSpPr/>
          <p:nvPr/>
        </p:nvGrpSpPr>
        <p:grpSpPr>
          <a:xfrm>
            <a:off x="6669993" y="5450358"/>
            <a:ext cx="435712" cy="435712"/>
            <a:chOff x="9658351" y="4932363"/>
            <a:chExt cx="481013" cy="481013"/>
          </a:xfrm>
          <a:solidFill>
            <a:schemeClr val="bg2"/>
          </a:solidFill>
        </p:grpSpPr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F9EC8093-C7AE-4C00-9036-A1B91A932A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83776" y="4992688"/>
              <a:ext cx="30163" cy="603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82F86446-CE7F-4CAC-AAC7-C70E4FAAA4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8713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C06EAED7-3570-40DB-B7BA-1CF0BF80F5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18676" y="5157788"/>
              <a:ext cx="60325" cy="301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14">
              <a:extLst>
                <a:ext uri="{FF2B5EF4-FFF2-40B4-BE49-F238E27FC236}">
                  <a16:creationId xmlns:a16="http://schemas.microsoft.com/office/drawing/2014/main" id="{DC4C8CB8-CF62-49D8-BCB4-B1781C6F7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9951" y="5033963"/>
              <a:ext cx="63500" cy="63500"/>
            </a:xfrm>
            <a:custGeom>
              <a:avLst/>
              <a:gdLst>
                <a:gd name="T0" fmla="*/ 28 w 40"/>
                <a:gd name="T1" fmla="*/ 40 h 40"/>
                <a:gd name="T2" fmla="*/ 0 w 40"/>
                <a:gd name="T3" fmla="*/ 14 h 40"/>
                <a:gd name="T4" fmla="*/ 14 w 40"/>
                <a:gd name="T5" fmla="*/ 0 h 40"/>
                <a:gd name="T6" fmla="*/ 40 w 40"/>
                <a:gd name="T7" fmla="*/ 28 h 40"/>
                <a:gd name="T8" fmla="*/ 28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28" y="40"/>
                  </a:moveTo>
                  <a:lnTo>
                    <a:pt x="0" y="14"/>
                  </a:lnTo>
                  <a:lnTo>
                    <a:pt x="14" y="0"/>
                  </a:lnTo>
                  <a:lnTo>
                    <a:pt x="40" y="28"/>
                  </a:lnTo>
                  <a:lnTo>
                    <a:pt x="28" y="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15">
              <a:extLst>
                <a:ext uri="{FF2B5EF4-FFF2-40B4-BE49-F238E27FC236}">
                  <a16:creationId xmlns:a16="http://schemas.microsoft.com/office/drawing/2014/main" id="{D369C4EA-0270-412A-A4C9-08E647FB32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3776" y="5033963"/>
              <a:ext cx="153988" cy="153988"/>
            </a:xfrm>
            <a:custGeom>
              <a:avLst/>
              <a:gdLst>
                <a:gd name="T0" fmla="*/ 12 w 97"/>
                <a:gd name="T1" fmla="*/ 97 h 97"/>
                <a:gd name="T2" fmla="*/ 0 w 97"/>
                <a:gd name="T3" fmla="*/ 83 h 97"/>
                <a:gd name="T4" fmla="*/ 83 w 97"/>
                <a:gd name="T5" fmla="*/ 0 h 97"/>
                <a:gd name="T6" fmla="*/ 97 w 97"/>
                <a:gd name="T7" fmla="*/ 14 h 97"/>
                <a:gd name="T8" fmla="*/ 12 w 97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12" y="97"/>
                  </a:moveTo>
                  <a:lnTo>
                    <a:pt x="0" y="83"/>
                  </a:lnTo>
                  <a:lnTo>
                    <a:pt x="83" y="0"/>
                  </a:lnTo>
                  <a:lnTo>
                    <a:pt x="97" y="14"/>
                  </a:lnTo>
                  <a:lnTo>
                    <a:pt x="12" y="9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62BA2CF-80E5-4224-84F9-108740A93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8351" y="4932363"/>
              <a:ext cx="481013" cy="481013"/>
            </a:xfrm>
            <a:custGeom>
              <a:avLst/>
              <a:gdLst>
                <a:gd name="T0" fmla="*/ 64 w 128"/>
                <a:gd name="T1" fmla="*/ 128 h 128"/>
                <a:gd name="T2" fmla="*/ 0 w 128"/>
                <a:gd name="T3" fmla="*/ 64 h 128"/>
                <a:gd name="T4" fmla="*/ 64 w 128"/>
                <a:gd name="T5" fmla="*/ 0 h 128"/>
                <a:gd name="T6" fmla="*/ 105 w 128"/>
                <a:gd name="T7" fmla="*/ 15 h 128"/>
                <a:gd name="T8" fmla="*/ 100 w 128"/>
                <a:gd name="T9" fmla="*/ 21 h 128"/>
                <a:gd name="T10" fmla="*/ 64 w 128"/>
                <a:gd name="T11" fmla="*/ 8 h 128"/>
                <a:gd name="T12" fmla="*/ 8 w 128"/>
                <a:gd name="T13" fmla="*/ 64 h 128"/>
                <a:gd name="T14" fmla="*/ 64 w 128"/>
                <a:gd name="T15" fmla="*/ 120 h 128"/>
                <a:gd name="T16" fmla="*/ 120 w 128"/>
                <a:gd name="T17" fmla="*/ 64 h 128"/>
                <a:gd name="T18" fmla="*/ 107 w 128"/>
                <a:gd name="T19" fmla="*/ 28 h 128"/>
                <a:gd name="T20" fmla="*/ 113 w 128"/>
                <a:gd name="T21" fmla="*/ 23 h 128"/>
                <a:gd name="T22" fmla="*/ 128 w 128"/>
                <a:gd name="T23" fmla="*/ 64 h 128"/>
                <a:gd name="T24" fmla="*/ 64 w 128"/>
                <a:gd name="T25" fmla="*/ 12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8" h="128">
                  <a:moveTo>
                    <a:pt x="64" y="128"/>
                  </a:moveTo>
                  <a:cubicBezTo>
                    <a:pt x="29" y="128"/>
                    <a:pt x="0" y="99"/>
                    <a:pt x="0" y="64"/>
                  </a:cubicBezTo>
                  <a:cubicBezTo>
                    <a:pt x="0" y="29"/>
                    <a:pt x="29" y="0"/>
                    <a:pt x="64" y="0"/>
                  </a:cubicBezTo>
                  <a:cubicBezTo>
                    <a:pt x="79" y="0"/>
                    <a:pt x="94" y="5"/>
                    <a:pt x="105" y="15"/>
                  </a:cubicBezTo>
                  <a:cubicBezTo>
                    <a:pt x="100" y="21"/>
                    <a:pt x="100" y="21"/>
                    <a:pt x="100" y="21"/>
                  </a:cubicBezTo>
                  <a:cubicBezTo>
                    <a:pt x="90" y="13"/>
                    <a:pt x="77" y="8"/>
                    <a:pt x="64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95"/>
                    <a:pt x="33" y="120"/>
                    <a:pt x="64" y="120"/>
                  </a:cubicBezTo>
                  <a:cubicBezTo>
                    <a:pt x="95" y="120"/>
                    <a:pt x="120" y="95"/>
                    <a:pt x="120" y="64"/>
                  </a:cubicBezTo>
                  <a:cubicBezTo>
                    <a:pt x="120" y="51"/>
                    <a:pt x="115" y="38"/>
                    <a:pt x="107" y="28"/>
                  </a:cubicBezTo>
                  <a:cubicBezTo>
                    <a:pt x="113" y="23"/>
                    <a:pt x="113" y="23"/>
                    <a:pt x="113" y="23"/>
                  </a:cubicBezTo>
                  <a:cubicBezTo>
                    <a:pt x="123" y="34"/>
                    <a:pt x="128" y="49"/>
                    <a:pt x="128" y="64"/>
                  </a:cubicBezTo>
                  <a:cubicBezTo>
                    <a:pt x="128" y="99"/>
                    <a:pt x="99" y="128"/>
                    <a:pt x="64" y="1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E50E458D-0FF2-4CF3-8358-FF31C1A9B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6463" y="5248275"/>
              <a:ext cx="203200" cy="71438"/>
            </a:xfrm>
            <a:custGeom>
              <a:avLst/>
              <a:gdLst>
                <a:gd name="T0" fmla="*/ 7 w 54"/>
                <a:gd name="T1" fmla="*/ 19 h 19"/>
                <a:gd name="T2" fmla="*/ 0 w 54"/>
                <a:gd name="T3" fmla="*/ 15 h 19"/>
                <a:gd name="T4" fmla="*/ 27 w 54"/>
                <a:gd name="T5" fmla="*/ 0 h 19"/>
                <a:gd name="T6" fmla="*/ 54 w 54"/>
                <a:gd name="T7" fmla="*/ 15 h 19"/>
                <a:gd name="T8" fmla="*/ 47 w 54"/>
                <a:gd name="T9" fmla="*/ 19 h 19"/>
                <a:gd name="T10" fmla="*/ 27 w 54"/>
                <a:gd name="T11" fmla="*/ 8 h 19"/>
                <a:gd name="T12" fmla="*/ 7 w 54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19">
                  <a:moveTo>
                    <a:pt x="7" y="19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6" y="6"/>
                    <a:pt x="16" y="0"/>
                    <a:pt x="27" y="0"/>
                  </a:cubicBezTo>
                  <a:cubicBezTo>
                    <a:pt x="38" y="0"/>
                    <a:pt x="48" y="6"/>
                    <a:pt x="54" y="15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43" y="12"/>
                    <a:pt x="35" y="8"/>
                    <a:pt x="27" y="8"/>
                  </a:cubicBezTo>
                  <a:cubicBezTo>
                    <a:pt x="19" y="8"/>
                    <a:pt x="11" y="12"/>
                    <a:pt x="7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8D2CBBC-2CDA-4771-8A60-12D4FF001B85}"/>
              </a:ext>
            </a:extLst>
          </p:cNvPr>
          <p:cNvSpPr txBox="1"/>
          <p:nvPr/>
        </p:nvSpPr>
        <p:spPr>
          <a:xfrm>
            <a:off x="607597" y="4598320"/>
            <a:ext cx="2228495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dirty="0">
                <a:solidFill>
                  <a:schemeClr val="bg2"/>
                </a:solidFill>
                <a:latin typeface="+mj-lt"/>
              </a:rPr>
              <a:t>Chart Analysis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F044AF-C864-467B-964B-D636A0CEAAF6}"/>
              </a:ext>
            </a:extLst>
          </p:cNvPr>
          <p:cNvSpPr txBox="1"/>
          <p:nvPr/>
        </p:nvSpPr>
        <p:spPr>
          <a:xfrm>
            <a:off x="2436751" y="4919806"/>
            <a:ext cx="3344734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aliquaerat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827FD33-57C4-4BD2-BBCF-AE769DD67AFE}"/>
              </a:ext>
            </a:extLst>
          </p:cNvPr>
          <p:cNvSpPr txBox="1"/>
          <p:nvPr/>
        </p:nvSpPr>
        <p:spPr>
          <a:xfrm>
            <a:off x="607597" y="5009453"/>
            <a:ext cx="17620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4800">
                <a:solidFill>
                  <a:schemeClr val="bg2"/>
                </a:solidFill>
                <a:latin typeface="+mj-lt"/>
              </a:rPr>
              <a:t>564K</a:t>
            </a:r>
            <a:endParaRPr lang="id-ID" sz="4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47DE92-99D0-47A0-B354-E9AEDC99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Proces</a:t>
            </a:r>
            <a:r>
              <a:rPr lang="en-US" dirty="0"/>
              <a:t> Data</a:t>
            </a:r>
          </a:p>
        </p:txBody>
      </p:sp>
    </p:spTree>
    <p:extLst>
      <p:ext uri="{BB962C8B-B14F-4D97-AF65-F5344CB8AC3E}">
        <p14:creationId xmlns:p14="http://schemas.microsoft.com/office/powerpoint/2010/main" val="363246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2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2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/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33" grpId="0"/>
      <p:bldP spid="34" grpId="0"/>
      <p:bldP spid="35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41DE5B00-2407-4B17-AA09-201293CC07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8496552"/>
              </p:ext>
            </p:extLst>
          </p:nvPr>
        </p:nvGraphicFramePr>
        <p:xfrm>
          <a:off x="6460934" y="2169258"/>
          <a:ext cx="4965891" cy="4023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F17763D1-7380-421C-9A71-3EFD759E9746}"/>
              </a:ext>
            </a:extLst>
          </p:cNvPr>
          <p:cNvGrpSpPr/>
          <p:nvPr/>
        </p:nvGrpSpPr>
        <p:grpSpPr>
          <a:xfrm>
            <a:off x="881473" y="3598081"/>
            <a:ext cx="4849594" cy="2365952"/>
            <a:chOff x="1922250" y="1859791"/>
            <a:chExt cx="8334980" cy="4066351"/>
          </a:xfrm>
          <a:solidFill>
            <a:srgbClr val="A8A8A8"/>
          </a:solidFill>
        </p:grpSpPr>
        <p:sp>
          <p:nvSpPr>
            <p:cNvPr id="4" name="Freeform 403">
              <a:extLst>
                <a:ext uri="{FF2B5EF4-FFF2-40B4-BE49-F238E27FC236}">
                  <a16:creationId xmlns:a16="http://schemas.microsoft.com/office/drawing/2014/main" id="{1553EF47-7975-4103-8BBF-F762982DE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31913" y="4779344"/>
              <a:ext cx="952478" cy="711969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" name="Freeform 404">
              <a:extLst>
                <a:ext uri="{FF2B5EF4-FFF2-40B4-BE49-F238E27FC236}">
                  <a16:creationId xmlns:a16="http://schemas.microsoft.com/office/drawing/2014/main" id="{C3E3DB7A-1AFB-4736-9A49-32ECD105E4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2963582"/>
              <a:ext cx="186353" cy="281920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" name="Freeform 405">
              <a:extLst>
                <a:ext uri="{FF2B5EF4-FFF2-40B4-BE49-F238E27FC236}">
                  <a16:creationId xmlns:a16="http://schemas.microsoft.com/office/drawing/2014/main" id="{4635921E-7A99-455A-BA78-329FF181C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593" y="2668920"/>
              <a:ext cx="251658" cy="122645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" name="Freeform 418">
              <a:extLst>
                <a:ext uri="{FF2B5EF4-FFF2-40B4-BE49-F238E27FC236}">
                  <a16:creationId xmlns:a16="http://schemas.microsoft.com/office/drawing/2014/main" id="{5B5DFAD7-86CE-4A73-9459-217CBD6A1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5245" y="2538312"/>
              <a:ext cx="50968" cy="28669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" name="Freeform 419">
              <a:extLst>
                <a:ext uri="{FF2B5EF4-FFF2-40B4-BE49-F238E27FC236}">
                  <a16:creationId xmlns:a16="http://schemas.microsoft.com/office/drawing/2014/main" id="{4C1F27F5-393B-4084-BB60-59BFE9DC1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2949248"/>
              <a:ext cx="28669" cy="23893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" name="Freeform 420">
              <a:extLst>
                <a:ext uri="{FF2B5EF4-FFF2-40B4-BE49-F238E27FC236}">
                  <a16:creationId xmlns:a16="http://schemas.microsoft.com/office/drawing/2014/main" id="{47B15A05-8DD1-4B44-B5A0-EE3370082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311" y="3086227"/>
              <a:ext cx="23891" cy="1274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" name="Freeform 421">
              <a:extLst>
                <a:ext uri="{FF2B5EF4-FFF2-40B4-BE49-F238E27FC236}">
                  <a16:creationId xmlns:a16="http://schemas.microsoft.com/office/drawing/2014/main" id="{BE208769-F921-47A3-B9DA-ED2201CF5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25803" y="3226390"/>
              <a:ext cx="23891" cy="22299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422">
              <a:extLst>
                <a:ext uri="{FF2B5EF4-FFF2-40B4-BE49-F238E27FC236}">
                  <a16:creationId xmlns:a16="http://schemas.microsoft.com/office/drawing/2014/main" id="{AD3E1F0B-2D79-4DDD-9ADC-A3101AB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1468" y="3263023"/>
              <a:ext cx="9557" cy="4778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" name="Freeform 423">
              <a:extLst>
                <a:ext uri="{FF2B5EF4-FFF2-40B4-BE49-F238E27FC236}">
                  <a16:creationId xmlns:a16="http://schemas.microsoft.com/office/drawing/2014/main" id="{9F6D680C-FBA5-4B9E-B334-899DBE6B9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6165" y="3337884"/>
              <a:ext cx="14335" cy="4778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" name="Freeform 424">
              <a:extLst>
                <a:ext uri="{FF2B5EF4-FFF2-40B4-BE49-F238E27FC236}">
                  <a16:creationId xmlns:a16="http://schemas.microsoft.com/office/drawing/2014/main" id="{2994504C-D22E-4F18-AD60-9DB95AFDB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0417" y="3361775"/>
              <a:ext cx="33448" cy="19114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" name="Freeform 425">
              <a:extLst>
                <a:ext uri="{FF2B5EF4-FFF2-40B4-BE49-F238E27FC236}">
                  <a16:creationId xmlns:a16="http://schemas.microsoft.com/office/drawing/2014/main" id="{C723F87D-1324-41C8-980B-E7ED0DF04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3784" y="3380889"/>
              <a:ext cx="27077" cy="17521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" name="Freeform 426">
              <a:extLst>
                <a:ext uri="{FF2B5EF4-FFF2-40B4-BE49-F238E27FC236}">
                  <a16:creationId xmlns:a16="http://schemas.microsoft.com/office/drawing/2014/main" id="{7BE112DD-56B7-4D72-9795-C95DF9B3E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9892" y="3395224"/>
              <a:ext cx="23891" cy="22299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" name="Freeform 427">
              <a:extLst>
                <a:ext uri="{FF2B5EF4-FFF2-40B4-BE49-F238E27FC236}">
                  <a16:creationId xmlns:a16="http://schemas.microsoft.com/office/drawing/2014/main" id="{77449108-A921-49A0-9CEE-1B30D1B48E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25113" y="3427079"/>
              <a:ext cx="4778" cy="477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" name="Freeform 428">
              <a:extLst>
                <a:ext uri="{FF2B5EF4-FFF2-40B4-BE49-F238E27FC236}">
                  <a16:creationId xmlns:a16="http://schemas.microsoft.com/office/drawing/2014/main" id="{12E972CE-CCDC-48E7-9B2B-28FC756D3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222" y="3407966"/>
              <a:ext cx="23891" cy="19114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" name="Freeform 429">
              <a:extLst>
                <a:ext uri="{FF2B5EF4-FFF2-40B4-BE49-F238E27FC236}">
                  <a16:creationId xmlns:a16="http://schemas.microsoft.com/office/drawing/2014/main" id="{F9B47C1C-250D-48EB-B980-4B86527D3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029202" y="3581578"/>
              <a:ext cx="9557" cy="1433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54838A9A-7BD5-406B-ACFF-AE76218FD97F}"/>
                </a:ext>
              </a:extLst>
            </p:cNvPr>
            <p:cNvGrpSpPr/>
            <p:nvPr/>
          </p:nvGrpSpPr>
          <p:grpSpPr>
            <a:xfrm>
              <a:off x="8857184" y="3380889"/>
              <a:ext cx="348815" cy="331297"/>
              <a:chOff x="5961121" y="2686387"/>
              <a:chExt cx="288233" cy="273757"/>
            </a:xfrm>
            <a:grpFill/>
          </p:grpSpPr>
          <p:sp>
            <p:nvSpPr>
              <p:cNvPr id="281" name="Freeform 430">
                <a:extLst>
                  <a:ext uri="{FF2B5EF4-FFF2-40B4-BE49-F238E27FC236}">
                    <a16:creationId xmlns:a16="http://schemas.microsoft.com/office/drawing/2014/main" id="{95AD9232-C8C0-4613-82CA-49E449D7EA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  <p:sp>
            <p:nvSpPr>
              <p:cNvPr id="282" name="Freeform 431">
                <a:extLst>
                  <a:ext uri="{FF2B5EF4-FFF2-40B4-BE49-F238E27FC236}">
                    <a16:creationId xmlns:a16="http://schemas.microsoft.com/office/drawing/2014/main" id="{11AF27E3-C9E8-4D7E-B07E-918326FC6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/>
              </a:p>
            </p:txBody>
          </p:sp>
        </p:grpSp>
        <p:sp>
          <p:nvSpPr>
            <p:cNvPr id="20" name="Freeform 432">
              <a:extLst>
                <a:ext uri="{FF2B5EF4-FFF2-40B4-BE49-F238E27FC236}">
                  <a16:creationId xmlns:a16="http://schemas.microsoft.com/office/drawing/2014/main" id="{59E03575-739B-4F71-B17E-56C9EFC60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4785" y="3685108"/>
              <a:ext cx="9557" cy="1274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" name="Freeform 433">
              <a:extLst>
                <a:ext uri="{FF2B5EF4-FFF2-40B4-BE49-F238E27FC236}">
                  <a16:creationId xmlns:a16="http://schemas.microsoft.com/office/drawing/2014/main" id="{D6A687D1-EA1C-4879-A20F-9FDDE81E0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9037" y="3685108"/>
              <a:ext cx="60525" cy="46190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" name="Freeform 434">
              <a:extLst>
                <a:ext uri="{FF2B5EF4-FFF2-40B4-BE49-F238E27FC236}">
                  <a16:creationId xmlns:a16="http://schemas.microsoft.com/office/drawing/2014/main" id="{E50142ED-4E8A-4501-8AAA-52B9223AD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28513" y="3702629"/>
              <a:ext cx="50968" cy="74861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" name="Freeform 435">
              <a:extLst>
                <a:ext uri="{FF2B5EF4-FFF2-40B4-BE49-F238E27FC236}">
                  <a16:creationId xmlns:a16="http://schemas.microsoft.com/office/drawing/2014/main" id="{892C6282-CC85-4B5D-A7EA-D28E8C0CB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7545" y="3885799"/>
              <a:ext cx="17521" cy="1433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" name="Freeform 436">
              <a:extLst>
                <a:ext uri="{FF2B5EF4-FFF2-40B4-BE49-F238E27FC236}">
                  <a16:creationId xmlns:a16="http://schemas.microsoft.com/office/drawing/2014/main" id="{27D64B4D-EBFE-421E-9A48-CDC239B2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8956" y="3839608"/>
              <a:ext cx="9557" cy="796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" name="Freeform 437">
              <a:extLst>
                <a:ext uri="{FF2B5EF4-FFF2-40B4-BE49-F238E27FC236}">
                  <a16:creationId xmlns:a16="http://schemas.microsoft.com/office/drawing/2014/main" id="{8E708149-246C-4A17-A458-DEF3D0C6BF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3127" y="3936767"/>
              <a:ext cx="9557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" name="Freeform 438">
              <a:extLst>
                <a:ext uri="{FF2B5EF4-FFF2-40B4-BE49-F238E27FC236}">
                  <a16:creationId xmlns:a16="http://schemas.microsoft.com/office/drawing/2014/main" id="{0A2896D1-7012-4161-8831-468DC60F9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3933" y="3919246"/>
              <a:ext cx="55747" cy="7804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" name="Freeform 439">
              <a:extLst>
                <a:ext uri="{FF2B5EF4-FFF2-40B4-BE49-F238E27FC236}">
                  <a16:creationId xmlns:a16="http://schemas.microsoft.com/office/drawing/2014/main" id="{3369A33C-AFA1-42DD-8775-0C402EE05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8383" y="4049854"/>
              <a:ext cx="65304" cy="46190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" name="Freeform 440">
              <a:extLst>
                <a:ext uri="{FF2B5EF4-FFF2-40B4-BE49-F238E27FC236}">
                  <a16:creationId xmlns:a16="http://schemas.microsoft.com/office/drawing/2014/main" id="{6D093E53-B1B4-4024-AD7D-FA3DAC6D7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081710"/>
              <a:ext cx="93973" cy="132200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9" name="Freeform 441">
              <a:extLst>
                <a:ext uri="{FF2B5EF4-FFF2-40B4-BE49-F238E27FC236}">
                  <a16:creationId xmlns:a16="http://schemas.microsoft.com/office/drawing/2014/main" id="{5EFFC854-CC34-4E7E-9D56-246D0A2D2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194796"/>
              <a:ext cx="28669" cy="36635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0" name="Freeform 443">
              <a:extLst>
                <a:ext uri="{FF2B5EF4-FFF2-40B4-BE49-F238E27FC236}">
                  <a16:creationId xmlns:a16="http://schemas.microsoft.com/office/drawing/2014/main" id="{A26F5C70-EE11-431A-BC79-473059D6D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8710" y="4199575"/>
              <a:ext cx="28669" cy="36635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1" name="Freeform 444">
              <a:extLst>
                <a:ext uri="{FF2B5EF4-FFF2-40B4-BE49-F238E27FC236}">
                  <a16:creationId xmlns:a16="http://schemas.microsoft.com/office/drawing/2014/main" id="{E6C04899-09D2-45FB-B0C2-39DD5B27B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2159" y="4236208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2" name="Freeform 445">
              <a:extLst>
                <a:ext uri="{FF2B5EF4-FFF2-40B4-BE49-F238E27FC236}">
                  <a16:creationId xmlns:a16="http://schemas.microsoft.com/office/drawing/2014/main" id="{DDFE6520-8D7A-4378-A640-2E9EAB24A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51716" y="4264878"/>
              <a:ext cx="31856" cy="50968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3" name="Freeform 446">
              <a:extLst>
                <a:ext uri="{FF2B5EF4-FFF2-40B4-BE49-F238E27FC236}">
                  <a16:creationId xmlns:a16="http://schemas.microsoft.com/office/drawing/2014/main" id="{38F831A3-2EEB-403D-A9FC-2A359BB28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8791" y="4260100"/>
              <a:ext cx="19114" cy="36635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4" name="Freeform 447">
              <a:extLst>
                <a:ext uri="{FF2B5EF4-FFF2-40B4-BE49-F238E27FC236}">
                  <a16:creationId xmlns:a16="http://schemas.microsoft.com/office/drawing/2014/main" id="{FB8DE03D-BACD-47C1-AD8D-1CF1A273E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8349" y="4283991"/>
              <a:ext cx="28669" cy="17521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5" name="Freeform 450">
              <a:extLst>
                <a:ext uri="{FF2B5EF4-FFF2-40B4-BE49-F238E27FC236}">
                  <a16:creationId xmlns:a16="http://schemas.microsoft.com/office/drawing/2014/main" id="{5EE67271-0143-4E1F-A8F4-55DA0341D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3850" y="4269657"/>
              <a:ext cx="55747" cy="55747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6" name="Freeform 451">
              <a:extLst>
                <a:ext uri="{FF2B5EF4-FFF2-40B4-BE49-F238E27FC236}">
                  <a16:creationId xmlns:a16="http://schemas.microsoft.com/office/drawing/2014/main" id="{EB6D402D-F39E-44DE-B9DB-568994B17AC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7906" y="4199575"/>
              <a:ext cx="9557" cy="4778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7" name="Freeform 452">
              <a:extLst>
                <a:ext uri="{FF2B5EF4-FFF2-40B4-BE49-F238E27FC236}">
                  <a16:creationId xmlns:a16="http://schemas.microsoft.com/office/drawing/2014/main" id="{AAB06100-7403-4C86-914D-77F1BBAEE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20977" y="4390707"/>
              <a:ext cx="261215" cy="272364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8" name="Freeform 453">
              <a:extLst>
                <a:ext uri="{FF2B5EF4-FFF2-40B4-BE49-F238E27FC236}">
                  <a16:creationId xmlns:a16="http://schemas.microsoft.com/office/drawing/2014/main" id="{C6F7BFA9-1831-4DAC-9C03-DA3C04DB0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7167" y="4489461"/>
              <a:ext cx="23891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39" name="Freeform 454">
              <a:extLst>
                <a:ext uri="{FF2B5EF4-FFF2-40B4-BE49-F238E27FC236}">
                  <a16:creationId xmlns:a16="http://schemas.microsoft.com/office/drawing/2014/main" id="{8834F528-B44A-4FE9-9DB9-1F0B5B25D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0616" y="4545208"/>
              <a:ext cx="22299" cy="23893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0" name="Freeform 455">
              <a:extLst>
                <a:ext uri="{FF2B5EF4-FFF2-40B4-BE49-F238E27FC236}">
                  <a16:creationId xmlns:a16="http://schemas.microsoft.com/office/drawing/2014/main" id="{DAA6CA6F-96D2-43E1-853E-45784AFA0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8258301" y="4559541"/>
              <a:ext cx="33448" cy="33448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1" name="Freeform 456">
              <a:extLst>
                <a:ext uri="{FF2B5EF4-FFF2-40B4-BE49-F238E27FC236}">
                  <a16:creationId xmlns:a16="http://schemas.microsoft.com/office/drawing/2014/main" id="{52B608F2-0B34-4FEA-B260-9504205FE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862" y="4583434"/>
              <a:ext cx="17521" cy="17521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2" name="Freeform 457">
              <a:extLst>
                <a:ext uri="{FF2B5EF4-FFF2-40B4-BE49-F238E27FC236}">
                  <a16:creationId xmlns:a16="http://schemas.microsoft.com/office/drawing/2014/main" id="{E0568DA3-9836-4EB4-BA3C-61EBA7316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263078" y="4663072"/>
              <a:ext cx="215025" cy="70082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3" name="Freeform 458">
              <a:extLst>
                <a:ext uri="{FF2B5EF4-FFF2-40B4-BE49-F238E27FC236}">
                  <a16:creationId xmlns:a16="http://schemas.microsoft.com/office/drawing/2014/main" id="{E28FE3C3-A659-4186-935D-312654C5E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22356" y="4680592"/>
              <a:ext cx="36633" cy="1433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4" name="Freeform 459">
              <a:extLst>
                <a:ext uri="{FF2B5EF4-FFF2-40B4-BE49-F238E27FC236}">
                  <a16:creationId xmlns:a16="http://schemas.microsoft.com/office/drawing/2014/main" id="{D16D470E-8E15-4CCF-B458-2AE4238CBDFF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3324" y="4714040"/>
              <a:ext cx="28669" cy="19114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5" name="Freeform 460">
              <a:extLst>
                <a:ext uri="{FF2B5EF4-FFF2-40B4-BE49-F238E27FC236}">
                  <a16:creationId xmlns:a16="http://schemas.microsoft.com/office/drawing/2014/main" id="{7FC8F74B-3CA9-4168-AFC3-2310F079D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1995" y="4718818"/>
              <a:ext cx="22299" cy="1433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6" name="Freeform 461">
              <a:extLst>
                <a:ext uri="{FF2B5EF4-FFF2-40B4-BE49-F238E27FC236}">
                  <a16:creationId xmlns:a16="http://schemas.microsoft.com/office/drawing/2014/main" id="{6DB25C15-3666-4CC2-BEC3-F542853C0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19515" y="4718818"/>
              <a:ext cx="33448" cy="19114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7" name="Freeform 462">
              <a:extLst>
                <a:ext uri="{FF2B5EF4-FFF2-40B4-BE49-F238E27FC236}">
                  <a16:creationId xmlns:a16="http://schemas.microsoft.com/office/drawing/2014/main" id="{695B1607-2BAF-4C8D-8B42-97C152A9A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3406" y="4714040"/>
              <a:ext cx="38226" cy="23893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8" name="Freeform 463">
              <a:extLst>
                <a:ext uri="{FF2B5EF4-FFF2-40B4-BE49-F238E27FC236}">
                  <a16:creationId xmlns:a16="http://schemas.microsoft.com/office/drawing/2014/main" id="{7986FFEB-B647-4016-A130-BE140EDCF30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4376" y="4718818"/>
              <a:ext cx="57340" cy="19114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49" name="Freeform 464">
              <a:extLst>
                <a:ext uri="{FF2B5EF4-FFF2-40B4-BE49-F238E27FC236}">
                  <a16:creationId xmlns:a16="http://schemas.microsoft.com/office/drawing/2014/main" id="{48B2AF17-CC2D-4AC5-997F-113793017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6855" y="4745895"/>
              <a:ext cx="50968" cy="28669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0" name="Freeform 465">
              <a:extLst>
                <a:ext uri="{FF2B5EF4-FFF2-40B4-BE49-F238E27FC236}">
                  <a16:creationId xmlns:a16="http://schemas.microsoft.com/office/drawing/2014/main" id="{CEE84CA7-4A47-4BBF-B8AC-4B3CB035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39317" y="4596176"/>
              <a:ext cx="28669" cy="19114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1" name="Freeform 466">
              <a:extLst>
                <a:ext uri="{FF2B5EF4-FFF2-40B4-BE49-F238E27FC236}">
                  <a16:creationId xmlns:a16="http://schemas.microsoft.com/office/drawing/2014/main" id="{0043798C-38E1-4AA7-BA89-C3E943998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7101" y="4592990"/>
              <a:ext cx="70082" cy="22299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2" name="Freeform 467">
              <a:extLst>
                <a:ext uri="{FF2B5EF4-FFF2-40B4-BE49-F238E27FC236}">
                  <a16:creationId xmlns:a16="http://schemas.microsoft.com/office/drawing/2014/main" id="{730EC17D-B996-4FA2-8DC0-FC9D5971A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72076" y="4484680"/>
              <a:ext cx="149721" cy="16883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3" name="Freeform 468">
              <a:extLst>
                <a:ext uri="{FF2B5EF4-FFF2-40B4-BE49-F238E27FC236}">
                  <a16:creationId xmlns:a16="http://schemas.microsoft.com/office/drawing/2014/main" id="{63B0A3BF-752E-4A76-A43D-85038F538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475124"/>
              <a:ext cx="36633" cy="70082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4" name="Freeform 469">
              <a:extLst>
                <a:ext uri="{FF2B5EF4-FFF2-40B4-BE49-F238E27FC236}">
                  <a16:creationId xmlns:a16="http://schemas.microsoft.com/office/drawing/2014/main" id="{D30A910E-CD87-48E7-A74E-EF975AC8D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91880" y="4465568"/>
              <a:ext cx="12742" cy="9557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5" name="Freeform 470">
              <a:extLst>
                <a:ext uri="{FF2B5EF4-FFF2-40B4-BE49-F238E27FC236}">
                  <a16:creationId xmlns:a16="http://schemas.microsoft.com/office/drawing/2014/main" id="{9EA81188-B2B2-4007-A243-657F37023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2849" y="4526093"/>
              <a:ext cx="22299" cy="9557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6" name="Freeform 471">
              <a:extLst>
                <a:ext uri="{FF2B5EF4-FFF2-40B4-BE49-F238E27FC236}">
                  <a16:creationId xmlns:a16="http://schemas.microsoft.com/office/drawing/2014/main" id="{5253D9D0-35C1-4C0C-AF6A-B6258E96C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628" y="4530871"/>
              <a:ext cx="87603" cy="52562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7" name="Freeform 472">
              <a:extLst>
                <a:ext uri="{FF2B5EF4-FFF2-40B4-BE49-F238E27FC236}">
                  <a16:creationId xmlns:a16="http://schemas.microsoft.com/office/drawing/2014/main" id="{8BA4206D-A289-4851-A5D8-77DE594D0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341" y="4620067"/>
              <a:ext cx="97159" cy="55747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8" name="Freeform 473">
              <a:extLst>
                <a:ext uri="{FF2B5EF4-FFF2-40B4-BE49-F238E27FC236}">
                  <a16:creationId xmlns:a16="http://schemas.microsoft.com/office/drawing/2014/main" id="{45EBACC6-F577-48AE-BFA6-F53306E95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3505" y="4648736"/>
              <a:ext cx="41412" cy="50968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59" name="Freeform 474">
              <a:extLst>
                <a:ext uri="{FF2B5EF4-FFF2-40B4-BE49-F238E27FC236}">
                  <a16:creationId xmlns:a16="http://schemas.microsoft.com/office/drawing/2014/main" id="{F93484D5-D014-436E-8DED-F94F255B4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4555" y="4742711"/>
              <a:ext cx="27077" cy="2707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0" name="Freeform 475">
              <a:extLst>
                <a:ext uri="{FF2B5EF4-FFF2-40B4-BE49-F238E27FC236}">
                  <a16:creationId xmlns:a16="http://schemas.microsoft.com/office/drawing/2014/main" id="{5CD50C15-DEC0-4FB1-9C54-8261F37D7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5885" y="4699705"/>
              <a:ext cx="43005" cy="28669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1" name="Freeform 476">
              <a:extLst>
                <a:ext uri="{FF2B5EF4-FFF2-40B4-BE49-F238E27FC236}">
                  <a16:creationId xmlns:a16="http://schemas.microsoft.com/office/drawing/2014/main" id="{0F576D32-D95A-46E7-9DEF-CAEF7DBA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4473" y="4680592"/>
              <a:ext cx="19114" cy="23893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2" name="Freeform 477">
              <a:extLst>
                <a:ext uri="{FF2B5EF4-FFF2-40B4-BE49-F238E27FC236}">
                  <a16:creationId xmlns:a16="http://schemas.microsoft.com/office/drawing/2014/main" id="{FBF4DDC0-5589-41F7-98DC-4F79756CC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492" y="5008703"/>
              <a:ext cx="74859" cy="55747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3" name="Freeform 482">
              <a:extLst>
                <a:ext uri="{FF2B5EF4-FFF2-40B4-BE49-F238E27FC236}">
                  <a16:creationId xmlns:a16="http://schemas.microsoft.com/office/drawing/2014/main" id="{4B581779-964E-4354-9BDF-90E5045B0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4145" y="5532726"/>
              <a:ext cx="89196" cy="84417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4" name="Freeform 483">
              <a:extLst>
                <a:ext uri="{FF2B5EF4-FFF2-40B4-BE49-F238E27FC236}">
                  <a16:creationId xmlns:a16="http://schemas.microsoft.com/office/drawing/2014/main" id="{E3DFDB43-9D83-49AC-B74C-EE800EDEBF3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44227" y="5508835"/>
              <a:ext cx="14335" cy="23893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5" name="Freeform 484">
              <a:extLst>
                <a:ext uri="{FF2B5EF4-FFF2-40B4-BE49-F238E27FC236}">
                  <a16:creationId xmlns:a16="http://schemas.microsoft.com/office/drawing/2014/main" id="{87603397-148C-4472-866C-97C88C679C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0254" y="5508835"/>
              <a:ext cx="9557" cy="9557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6" name="Freeform 486">
              <a:extLst>
                <a:ext uri="{FF2B5EF4-FFF2-40B4-BE49-F238E27FC236}">
                  <a16:creationId xmlns:a16="http://schemas.microsoft.com/office/drawing/2014/main" id="{E928C5B9-7871-4FD7-B4E4-1A3A7735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4362" y="4803236"/>
              <a:ext cx="168834" cy="326518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7" name="Freeform 489">
              <a:extLst>
                <a:ext uri="{FF2B5EF4-FFF2-40B4-BE49-F238E27FC236}">
                  <a16:creationId xmlns:a16="http://schemas.microsoft.com/office/drawing/2014/main" id="{B9E4114A-D805-40DA-A7A6-7D28914E6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474656" y="2383813"/>
              <a:ext cx="41412" cy="23893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8" name="Freeform 490">
              <a:extLst>
                <a:ext uri="{FF2B5EF4-FFF2-40B4-BE49-F238E27FC236}">
                  <a16:creationId xmlns:a16="http://schemas.microsoft.com/office/drawing/2014/main" id="{11A51248-C622-499B-AA48-E92B193A7B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8021" y="2337622"/>
              <a:ext cx="46190" cy="22299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69" name="Freeform 492">
              <a:extLst>
                <a:ext uri="{FF2B5EF4-FFF2-40B4-BE49-F238E27FC236}">
                  <a16:creationId xmlns:a16="http://schemas.microsoft.com/office/drawing/2014/main" id="{CC2FC125-2985-414F-A1E3-418C1380E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5346" y="2402927"/>
              <a:ext cx="27077" cy="19114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0" name="Freeform 493">
              <a:extLst>
                <a:ext uri="{FF2B5EF4-FFF2-40B4-BE49-F238E27FC236}">
                  <a16:creationId xmlns:a16="http://schemas.microsoft.com/office/drawing/2014/main" id="{F00B3EF5-9F83-4929-BF6E-2D94CFE36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3446193"/>
              <a:ext cx="27077" cy="50968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1" name="Freeform 494">
              <a:extLst>
                <a:ext uri="{FF2B5EF4-FFF2-40B4-BE49-F238E27FC236}">
                  <a16:creationId xmlns:a16="http://schemas.microsoft.com/office/drawing/2014/main" id="{83FA9178-1C22-4BFD-B7D6-FF019AF09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3492384"/>
              <a:ext cx="41412" cy="70082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2" name="Freeform 496">
              <a:extLst>
                <a:ext uri="{FF2B5EF4-FFF2-40B4-BE49-F238E27FC236}">
                  <a16:creationId xmlns:a16="http://schemas.microsoft.com/office/drawing/2014/main" id="{A992DEEC-00EB-47D8-8C2C-FEC10C43D0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2703" y="3642104"/>
              <a:ext cx="60525" cy="33448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3" name="Freeform 497">
              <a:extLst>
                <a:ext uri="{FF2B5EF4-FFF2-40B4-BE49-F238E27FC236}">
                  <a16:creationId xmlns:a16="http://schemas.microsoft.com/office/drawing/2014/main" id="{255CA2AB-EE6B-457F-9B97-EB0866684F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5" y="3646882"/>
              <a:ext cx="70082" cy="19114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4" name="Freeform 498">
              <a:extLst>
                <a:ext uri="{FF2B5EF4-FFF2-40B4-BE49-F238E27FC236}">
                  <a16:creationId xmlns:a16="http://schemas.microsoft.com/office/drawing/2014/main" id="{3C43855C-ABB3-4B38-B9F5-84317182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8566" y="2958805"/>
              <a:ext cx="33448" cy="33448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5" name="Freeform 499">
              <a:extLst>
                <a:ext uri="{FF2B5EF4-FFF2-40B4-BE49-F238E27FC236}">
                  <a16:creationId xmlns:a16="http://schemas.microsoft.com/office/drawing/2014/main" id="{223D8014-7B8D-4216-9905-DD48647FB7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3344" y="2946063"/>
              <a:ext cx="23891" cy="1274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6" name="Freeform 500">
              <a:extLst>
                <a:ext uri="{FF2B5EF4-FFF2-40B4-BE49-F238E27FC236}">
                  <a16:creationId xmlns:a16="http://schemas.microsoft.com/office/drawing/2014/main" id="{F8F15565-04C6-49B6-9A61-4EDF311B3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185" y="2977917"/>
              <a:ext cx="27077" cy="46190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7" name="Freeform 501">
              <a:extLst>
                <a:ext uri="{FF2B5EF4-FFF2-40B4-BE49-F238E27FC236}">
                  <a16:creationId xmlns:a16="http://schemas.microsoft.com/office/drawing/2014/main" id="{C3015331-BC59-474B-AABC-3976CA6E3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2898279"/>
              <a:ext cx="19114" cy="19114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8" name="Freeform 502">
              <a:extLst>
                <a:ext uri="{FF2B5EF4-FFF2-40B4-BE49-F238E27FC236}">
                  <a16:creationId xmlns:a16="http://schemas.microsoft.com/office/drawing/2014/main" id="{B3C918E2-3331-4260-92BF-59B6EE3995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3043221"/>
              <a:ext cx="27077" cy="43005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79" name="Freeform 503">
              <a:extLst>
                <a:ext uri="{FF2B5EF4-FFF2-40B4-BE49-F238E27FC236}">
                  <a16:creationId xmlns:a16="http://schemas.microsoft.com/office/drawing/2014/main" id="{BF0855E3-44FA-4725-B6DA-CC52D3D36A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7796" y="3052778"/>
              <a:ext cx="38226" cy="38226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0" name="Freeform 504">
              <a:extLst>
                <a:ext uri="{FF2B5EF4-FFF2-40B4-BE49-F238E27FC236}">
                  <a16:creationId xmlns:a16="http://schemas.microsoft.com/office/drawing/2014/main" id="{1BE05F5D-18B1-40C2-9EE0-52347F07C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0553" y="3535388"/>
              <a:ext cx="22299" cy="17521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1" name="Freeform 505">
              <a:extLst>
                <a:ext uri="{FF2B5EF4-FFF2-40B4-BE49-F238E27FC236}">
                  <a16:creationId xmlns:a16="http://schemas.microsoft.com/office/drawing/2014/main" id="{D84CF077-2C16-4A3C-8D9E-CBDB8EF0A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192" y="2963582"/>
              <a:ext cx="28669" cy="28669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2" name="Freeform 506">
              <a:extLst>
                <a:ext uri="{FF2B5EF4-FFF2-40B4-BE49-F238E27FC236}">
                  <a16:creationId xmlns:a16="http://schemas.microsoft.com/office/drawing/2014/main" id="{20E66557-796D-4D25-AAB5-3FB70693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529" y="2997031"/>
              <a:ext cx="14335" cy="1433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3" name="Freeform 507">
              <a:extLst>
                <a:ext uri="{FF2B5EF4-FFF2-40B4-BE49-F238E27FC236}">
                  <a16:creationId xmlns:a16="http://schemas.microsoft.com/office/drawing/2014/main" id="{379D4701-4DCA-4022-B750-1FD393424E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11366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4" name="Freeform 508">
              <a:extLst>
                <a:ext uri="{FF2B5EF4-FFF2-40B4-BE49-F238E27FC236}">
                  <a16:creationId xmlns:a16="http://schemas.microsoft.com/office/drawing/2014/main" id="{A09F928A-1F06-477C-8752-AE1A1FFB9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24108"/>
              <a:ext cx="4778" cy="9557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5" name="Freeform 509">
              <a:extLst>
                <a:ext uri="{FF2B5EF4-FFF2-40B4-BE49-F238E27FC236}">
                  <a16:creationId xmlns:a16="http://schemas.microsoft.com/office/drawing/2014/main" id="{444DDC13-4A39-48DA-A1FF-8B291D02F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9864" y="3033664"/>
              <a:ext cx="7964" cy="4778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6" name="Freeform 510">
              <a:extLst>
                <a:ext uri="{FF2B5EF4-FFF2-40B4-BE49-F238E27FC236}">
                  <a16:creationId xmlns:a16="http://schemas.microsoft.com/office/drawing/2014/main" id="{66E04D47-6557-436C-8483-1428214FE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497" y="3103746"/>
              <a:ext cx="4778" cy="9557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7" name="Freeform 511">
              <a:extLst>
                <a:ext uri="{FF2B5EF4-FFF2-40B4-BE49-F238E27FC236}">
                  <a16:creationId xmlns:a16="http://schemas.microsoft.com/office/drawing/2014/main" id="{F43C2C13-7C02-46DF-8E38-743E7ED08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6580" y="2893501"/>
              <a:ext cx="9557" cy="19114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8" name="Freeform 522">
              <a:extLst>
                <a:ext uri="{FF2B5EF4-FFF2-40B4-BE49-F238E27FC236}">
                  <a16:creationId xmlns:a16="http://schemas.microsoft.com/office/drawing/2014/main" id="{8E724B6F-8DF8-4C2D-901C-052C94148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2313" y="5556617"/>
              <a:ext cx="28669" cy="50968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89" name="Freeform 523">
              <a:extLst>
                <a:ext uri="{FF2B5EF4-FFF2-40B4-BE49-F238E27FC236}">
                  <a16:creationId xmlns:a16="http://schemas.microsoft.com/office/drawing/2014/main" id="{5A638485-3A38-4E09-A514-737CD6656AB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6286" y="4231429"/>
              <a:ext cx="22299" cy="19114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0" name="Freeform 524">
              <a:extLst>
                <a:ext uri="{FF2B5EF4-FFF2-40B4-BE49-F238E27FC236}">
                  <a16:creationId xmlns:a16="http://schemas.microsoft.com/office/drawing/2014/main" id="{ED6DDA75-E2E2-48A8-B865-3C3467F96E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6975" y="4260100"/>
              <a:ext cx="27077" cy="36635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1" name="Freeform 525">
              <a:extLst>
                <a:ext uri="{FF2B5EF4-FFF2-40B4-BE49-F238E27FC236}">
                  <a16:creationId xmlns:a16="http://schemas.microsoft.com/office/drawing/2014/main" id="{76281250-3653-4DEB-80DE-19484A8858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413" y="4513351"/>
              <a:ext cx="65304" cy="60525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2" name="Freeform 526">
              <a:extLst>
                <a:ext uri="{FF2B5EF4-FFF2-40B4-BE49-F238E27FC236}">
                  <a16:creationId xmlns:a16="http://schemas.microsoft.com/office/drawing/2014/main" id="{38785815-AAEF-4C06-A958-ECA1AC9665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1147" y="4081710"/>
              <a:ext cx="46190" cy="19114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3" name="Freeform 529">
              <a:extLst>
                <a:ext uri="{FF2B5EF4-FFF2-40B4-BE49-F238E27FC236}">
                  <a16:creationId xmlns:a16="http://schemas.microsoft.com/office/drawing/2014/main" id="{743D893C-0748-4A68-BD9B-910CE49EA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8339" y="3919246"/>
              <a:ext cx="19114" cy="17521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4" name="Freeform 531">
              <a:extLst>
                <a:ext uri="{FF2B5EF4-FFF2-40B4-BE49-F238E27FC236}">
                  <a16:creationId xmlns:a16="http://schemas.microsoft.com/office/drawing/2014/main" id="{F7D9AB5D-8230-4719-89AB-E9BF45198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3328328"/>
              <a:ext cx="27077" cy="47783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5" name="Freeform 532">
              <a:extLst>
                <a:ext uri="{FF2B5EF4-FFF2-40B4-BE49-F238E27FC236}">
                  <a16:creationId xmlns:a16="http://schemas.microsoft.com/office/drawing/2014/main" id="{07F051AB-EA3E-4C55-B0E0-0DAD7EF50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274" y="3352220"/>
              <a:ext cx="33448" cy="19114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6" name="Freeform 533">
              <a:extLst>
                <a:ext uri="{FF2B5EF4-FFF2-40B4-BE49-F238E27FC236}">
                  <a16:creationId xmlns:a16="http://schemas.microsoft.com/office/drawing/2014/main" id="{4E65B1D4-4CE7-44A9-B7C0-3830C66D0F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893" y="3333106"/>
              <a:ext cx="70082" cy="33448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7" name="Freeform 534">
              <a:extLst>
                <a:ext uri="{FF2B5EF4-FFF2-40B4-BE49-F238E27FC236}">
                  <a16:creationId xmlns:a16="http://schemas.microsoft.com/office/drawing/2014/main" id="{FA90BF0F-54D7-4FC7-A239-70C16B474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1230" y="3240725"/>
              <a:ext cx="73267" cy="36635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8" name="Freeform 535">
              <a:extLst>
                <a:ext uri="{FF2B5EF4-FFF2-40B4-BE49-F238E27FC236}">
                  <a16:creationId xmlns:a16="http://schemas.microsoft.com/office/drawing/2014/main" id="{E17274BB-B235-4315-A64E-6D4F88D75B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7501" y="3192942"/>
              <a:ext cx="149721" cy="144942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99" name="Freeform 536">
              <a:extLst>
                <a:ext uri="{FF2B5EF4-FFF2-40B4-BE49-F238E27FC236}">
                  <a16:creationId xmlns:a16="http://schemas.microsoft.com/office/drawing/2014/main" id="{43F997E3-BA29-498C-80F5-4A1DC4EA1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8552" y="3296472"/>
              <a:ext cx="38226" cy="46190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0" name="Freeform 537">
              <a:extLst>
                <a:ext uri="{FF2B5EF4-FFF2-40B4-BE49-F238E27FC236}">
                  <a16:creationId xmlns:a16="http://schemas.microsoft.com/office/drawing/2014/main" id="{529BBB3E-D839-473B-A633-D8290DBBC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27338" y="2847309"/>
              <a:ext cx="14335" cy="2707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1" name="Freeform 538">
              <a:extLst>
                <a:ext uri="{FF2B5EF4-FFF2-40B4-BE49-F238E27FC236}">
                  <a16:creationId xmlns:a16="http://schemas.microsoft.com/office/drawing/2014/main" id="{C4D45272-2B39-48CD-AE9F-0A5646241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57257" y="2893501"/>
              <a:ext cx="14335" cy="1433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2" name="Freeform 539">
              <a:extLst>
                <a:ext uri="{FF2B5EF4-FFF2-40B4-BE49-F238E27FC236}">
                  <a16:creationId xmlns:a16="http://schemas.microsoft.com/office/drawing/2014/main" id="{D729857A-8019-456D-916D-B2914824A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5515" y="3141974"/>
              <a:ext cx="31856" cy="19114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3" name="Freeform 540">
              <a:extLst>
                <a:ext uri="{FF2B5EF4-FFF2-40B4-BE49-F238E27FC236}">
                  <a16:creationId xmlns:a16="http://schemas.microsoft.com/office/drawing/2014/main" id="{33FE9990-C2AE-45D3-9614-234103035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483" y="3028887"/>
              <a:ext cx="28669" cy="28669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4" name="Freeform 541">
              <a:extLst>
                <a:ext uri="{FF2B5EF4-FFF2-40B4-BE49-F238E27FC236}">
                  <a16:creationId xmlns:a16="http://schemas.microsoft.com/office/drawing/2014/main" id="{EF19F454-DF83-4C1B-A325-155E360CB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2149" y="2828196"/>
              <a:ext cx="28669" cy="33448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5" name="Freeform 542">
              <a:extLst>
                <a:ext uri="{FF2B5EF4-FFF2-40B4-BE49-F238E27FC236}">
                  <a16:creationId xmlns:a16="http://schemas.microsoft.com/office/drawing/2014/main" id="{9BB466E9-22AC-437A-9857-878E1B038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10" y="2809083"/>
              <a:ext cx="55747" cy="28669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6" name="Freeform 543">
              <a:extLst>
                <a:ext uri="{FF2B5EF4-FFF2-40B4-BE49-F238E27FC236}">
                  <a16:creationId xmlns:a16="http://schemas.microsoft.com/office/drawing/2014/main" id="{DBEFBDDE-7AE9-45E2-9ABF-B4E12EFC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10375" y="2791562"/>
              <a:ext cx="31856" cy="1274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7" name="Freeform 544">
              <a:extLst>
                <a:ext uri="{FF2B5EF4-FFF2-40B4-BE49-F238E27FC236}">
                  <a16:creationId xmlns:a16="http://schemas.microsoft.com/office/drawing/2014/main" id="{ECAE001E-D612-400A-855E-6C7458179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2871" y="2697589"/>
              <a:ext cx="159278" cy="111495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8" name="Freeform 545">
              <a:extLst>
                <a:ext uri="{FF2B5EF4-FFF2-40B4-BE49-F238E27FC236}">
                  <a16:creationId xmlns:a16="http://schemas.microsoft.com/office/drawing/2014/main" id="{0CA41259-2115-43CC-93BF-3A4096CD7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990" y="2688031"/>
              <a:ext cx="31856" cy="23893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09" name="Freeform 546">
              <a:extLst>
                <a:ext uri="{FF2B5EF4-FFF2-40B4-BE49-F238E27FC236}">
                  <a16:creationId xmlns:a16="http://schemas.microsoft.com/office/drawing/2014/main" id="{BB6191FF-0001-4EFA-932D-006CFB66F5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432" y="2692810"/>
              <a:ext cx="17521" cy="23893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0" name="Freeform 547">
              <a:extLst>
                <a:ext uri="{FF2B5EF4-FFF2-40B4-BE49-F238E27FC236}">
                  <a16:creationId xmlns:a16="http://schemas.microsoft.com/office/drawing/2014/main" id="{58C2EC00-98B5-4889-958F-B0B4B5954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2427" y="2603617"/>
              <a:ext cx="14335" cy="28669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1" name="Freeform 548">
              <a:extLst>
                <a:ext uri="{FF2B5EF4-FFF2-40B4-BE49-F238E27FC236}">
                  <a16:creationId xmlns:a16="http://schemas.microsoft.com/office/drawing/2014/main" id="{760069DD-F65B-4DEF-AAFF-B788C2A28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2359922"/>
              <a:ext cx="672151" cy="492166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2" name="Freeform 549">
              <a:extLst>
                <a:ext uri="{FF2B5EF4-FFF2-40B4-BE49-F238E27FC236}">
                  <a16:creationId xmlns:a16="http://schemas.microsoft.com/office/drawing/2014/main" id="{7A10BD3D-6398-402D-9F28-44B56B74D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7172" y="2818641"/>
              <a:ext cx="28669" cy="9557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3" name="Freeform 550">
              <a:extLst>
                <a:ext uri="{FF2B5EF4-FFF2-40B4-BE49-F238E27FC236}">
                  <a16:creationId xmlns:a16="http://schemas.microsoft.com/office/drawing/2014/main" id="{CEEFC5AD-8317-42A0-8B0F-6ED12B976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2756" y="2613173"/>
              <a:ext cx="38226" cy="9557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4" name="Freeform 551">
              <a:extLst>
                <a:ext uri="{FF2B5EF4-FFF2-40B4-BE49-F238E27FC236}">
                  <a16:creationId xmlns:a16="http://schemas.microsoft.com/office/drawing/2014/main" id="{B7030116-1919-4D68-B664-67354DB0B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7009" y="2603617"/>
              <a:ext cx="55747" cy="46190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5" name="Freeform 553">
              <a:extLst>
                <a:ext uri="{FF2B5EF4-FFF2-40B4-BE49-F238E27FC236}">
                  <a16:creationId xmlns:a16="http://schemas.microsoft.com/office/drawing/2014/main" id="{A9E30F4C-596F-42FB-AACB-F5205800DC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31" y="2557425"/>
              <a:ext cx="28669" cy="1433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6" name="Freeform 555">
              <a:extLst>
                <a:ext uri="{FF2B5EF4-FFF2-40B4-BE49-F238E27FC236}">
                  <a16:creationId xmlns:a16="http://schemas.microsoft.com/office/drawing/2014/main" id="{791E6041-08BE-4A9B-8D7A-E8E106AE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7814" y="2369478"/>
              <a:ext cx="122643" cy="52562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7" name="Freeform 602">
              <a:extLst>
                <a:ext uri="{FF2B5EF4-FFF2-40B4-BE49-F238E27FC236}">
                  <a16:creationId xmlns:a16="http://schemas.microsoft.com/office/drawing/2014/main" id="{6FA966EE-6D49-4AAC-ABFC-54AC56ACA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0933" y="1883684"/>
              <a:ext cx="727898" cy="379079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8" name="Freeform 610">
              <a:extLst>
                <a:ext uri="{FF2B5EF4-FFF2-40B4-BE49-F238E27FC236}">
                  <a16:creationId xmlns:a16="http://schemas.microsoft.com/office/drawing/2014/main" id="{45CE1E5D-84D6-47E7-8323-0EA4CA321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3290" y="4569097"/>
              <a:ext cx="9557" cy="4779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9" name="Freeform 611">
              <a:extLst>
                <a:ext uri="{FF2B5EF4-FFF2-40B4-BE49-F238E27FC236}">
                  <a16:creationId xmlns:a16="http://schemas.microsoft.com/office/drawing/2014/main" id="{52A9AF02-BB67-456A-A6D2-9AB0A6D8E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2766" y="4559540"/>
              <a:ext cx="9557" cy="9557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0" name="Freeform 612">
              <a:extLst>
                <a:ext uri="{FF2B5EF4-FFF2-40B4-BE49-F238E27FC236}">
                  <a16:creationId xmlns:a16="http://schemas.microsoft.com/office/drawing/2014/main" id="{65E6AC66-FD61-41CE-9BBC-0B2DA80B3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83012" y="5392560"/>
              <a:ext cx="31856" cy="23893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1" name="Rectangle 613">
              <a:extLst>
                <a:ext uri="{FF2B5EF4-FFF2-40B4-BE49-F238E27FC236}">
                  <a16:creationId xmlns:a16="http://schemas.microsoft.com/office/drawing/2014/main" id="{5E1B96FC-5DFC-4FF9-AEE0-7C1619B463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7516" y="2598838"/>
              <a:ext cx="1594" cy="1594"/>
            </a:xfrm>
            <a:prstGeom prst="rect">
              <a:avLst/>
            </a:pr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2" name="Freeform 614">
              <a:extLst>
                <a:ext uri="{FF2B5EF4-FFF2-40B4-BE49-F238E27FC236}">
                  <a16:creationId xmlns:a16="http://schemas.microsoft.com/office/drawing/2014/main" id="{7F5FE031-AE4A-4059-9A8F-190229A06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963" y="5252397"/>
              <a:ext cx="47783" cy="41414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3" name="Freeform 615">
              <a:extLst>
                <a:ext uri="{FF2B5EF4-FFF2-40B4-BE49-F238E27FC236}">
                  <a16:creationId xmlns:a16="http://schemas.microsoft.com/office/drawing/2014/main" id="{10DCBFE7-060E-41CD-B52D-FA62330C5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3366554"/>
              <a:ext cx="33448" cy="14336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4" name="Freeform 618">
              <a:extLst>
                <a:ext uri="{FF2B5EF4-FFF2-40B4-BE49-F238E27FC236}">
                  <a16:creationId xmlns:a16="http://schemas.microsoft.com/office/drawing/2014/main" id="{57A63FE0-BAB7-456A-B91D-54C8AA86F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425" y="4250542"/>
              <a:ext cx="355189" cy="258029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5" name="Freeform 619">
              <a:extLst>
                <a:ext uri="{FF2B5EF4-FFF2-40B4-BE49-F238E27FC236}">
                  <a16:creationId xmlns:a16="http://schemas.microsoft.com/office/drawing/2014/main" id="{5800CA64-0A86-4E80-8B64-9484998EA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6532" y="4320625"/>
              <a:ext cx="121050" cy="178390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6" name="Freeform 620">
              <a:extLst>
                <a:ext uri="{FF2B5EF4-FFF2-40B4-BE49-F238E27FC236}">
                  <a16:creationId xmlns:a16="http://schemas.microsoft.com/office/drawing/2014/main" id="{9E61B84C-6B1C-4F76-A3A2-70F91F5C25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4578" y="4376372"/>
              <a:ext cx="103530" cy="108308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7" name="Freeform 621">
              <a:extLst>
                <a:ext uri="{FF2B5EF4-FFF2-40B4-BE49-F238E27FC236}">
                  <a16:creationId xmlns:a16="http://schemas.microsoft.com/office/drawing/2014/main" id="{B3A21D6C-DAC1-4CCD-B5AB-2A082A27C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8995" y="4385930"/>
              <a:ext cx="74861" cy="84419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8" name="Freeform 622">
              <a:extLst>
                <a:ext uri="{FF2B5EF4-FFF2-40B4-BE49-F238E27FC236}">
                  <a16:creationId xmlns:a16="http://schemas.microsoft.com/office/drawing/2014/main" id="{47EB49BC-7EF6-4986-9AD7-0933FFCB5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624" y="4226652"/>
              <a:ext cx="377488" cy="393415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29" name="Freeform 623">
              <a:extLst>
                <a:ext uri="{FF2B5EF4-FFF2-40B4-BE49-F238E27FC236}">
                  <a16:creationId xmlns:a16="http://schemas.microsoft.com/office/drawing/2014/main" id="{CB18ABC5-F3E4-4E6F-85BB-7F137531F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2592" y="4489458"/>
              <a:ext cx="130606" cy="154500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0" name="Freeform 624">
              <a:extLst>
                <a:ext uri="{FF2B5EF4-FFF2-40B4-BE49-F238E27FC236}">
                  <a16:creationId xmlns:a16="http://schemas.microsoft.com/office/drawing/2014/main" id="{2EAF2B81-C685-4B33-8002-97B88E00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8257" y="4518129"/>
              <a:ext cx="299441" cy="444384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1" name="Freeform 625">
              <a:extLst>
                <a:ext uri="{FF2B5EF4-FFF2-40B4-BE49-F238E27FC236}">
                  <a16:creationId xmlns:a16="http://schemas.microsoft.com/office/drawing/2014/main" id="{9CEDBB22-4E3A-4574-BDBC-C83BC630B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0457" y="4933843"/>
              <a:ext cx="203874" cy="992299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2" name="Freeform 626">
              <a:extLst>
                <a:ext uri="{FF2B5EF4-FFF2-40B4-BE49-F238E27FC236}">
                  <a16:creationId xmlns:a16="http://schemas.microsoft.com/office/drawing/2014/main" id="{9FD54B68-DCB7-4A2F-9213-253C0EE20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9028" y="4742709"/>
              <a:ext cx="299441" cy="326519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3" name="Freeform 627">
              <a:extLst>
                <a:ext uri="{FF2B5EF4-FFF2-40B4-BE49-F238E27FC236}">
                  <a16:creationId xmlns:a16="http://schemas.microsoft.com/office/drawing/2014/main" id="{03AE8145-691B-465E-8010-4CFFBF390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7863" y="4975254"/>
              <a:ext cx="210246" cy="207061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4" name="Freeform 628">
              <a:extLst>
                <a:ext uri="{FF2B5EF4-FFF2-40B4-BE49-F238E27FC236}">
                  <a16:creationId xmlns:a16="http://schemas.microsoft.com/office/drawing/2014/main" id="{A3FC10DA-21FA-485A-9DA8-776B55017E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21870" y="4400263"/>
              <a:ext cx="928586" cy="941329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35" name="Freeform 629">
              <a:extLst>
                <a:ext uri="{FF2B5EF4-FFF2-40B4-BE49-F238E27FC236}">
                  <a16:creationId xmlns:a16="http://schemas.microsoft.com/office/drawing/2014/main" id="{C7D30A74-3BFE-4AB7-96E9-7B7E271590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1836" y="5242840"/>
              <a:ext cx="125829" cy="13060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6" name="Freeform 630">
              <a:extLst>
                <a:ext uri="{FF2B5EF4-FFF2-40B4-BE49-F238E27FC236}">
                  <a16:creationId xmlns:a16="http://schemas.microsoft.com/office/drawing/2014/main" id="{7CCAB87F-ED61-44E4-A8EE-317930015C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870" y="5037372"/>
              <a:ext cx="481017" cy="836206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7" name="Freeform 631">
              <a:extLst>
                <a:ext uri="{FF2B5EF4-FFF2-40B4-BE49-F238E27FC236}">
                  <a16:creationId xmlns:a16="http://schemas.microsoft.com/office/drawing/2014/main" id="{CCD3B1AB-115B-45D2-8401-DFDECA0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9685" y="4156570"/>
              <a:ext cx="101938" cy="113087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8" name="Freeform 632">
              <a:extLst>
                <a:ext uri="{FF2B5EF4-FFF2-40B4-BE49-F238E27FC236}">
                  <a16:creationId xmlns:a16="http://schemas.microsoft.com/office/drawing/2014/main" id="{ED0862DA-3EA3-4051-814E-1960DBD9F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542" y="4260099"/>
              <a:ext cx="79638" cy="70082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39" name="Freeform 633">
              <a:extLst>
                <a:ext uri="{FF2B5EF4-FFF2-40B4-BE49-F238E27FC236}">
                  <a16:creationId xmlns:a16="http://schemas.microsoft.com/office/drawing/2014/main" id="{5FAD5793-591F-4B78-9FF6-A1D0553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2346" y="4180460"/>
              <a:ext cx="52562" cy="41414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0" name="Freeform 634">
              <a:extLst>
                <a:ext uri="{FF2B5EF4-FFF2-40B4-BE49-F238E27FC236}">
                  <a16:creationId xmlns:a16="http://schemas.microsoft.com/office/drawing/2014/main" id="{78536E44-5324-4369-A4AC-5A0F575FE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6599" y="4096045"/>
              <a:ext cx="93975" cy="108308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1" name="Freeform 635">
              <a:extLst>
                <a:ext uri="{FF2B5EF4-FFF2-40B4-BE49-F238E27FC236}">
                  <a16:creationId xmlns:a16="http://schemas.microsoft.com/office/drawing/2014/main" id="{410362D4-B4C4-4934-B21F-52510ABF2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7979" y="3726521"/>
              <a:ext cx="699228" cy="449162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2" name="Freeform 636">
              <a:extLst>
                <a:ext uri="{FF2B5EF4-FFF2-40B4-BE49-F238E27FC236}">
                  <a16:creationId xmlns:a16="http://schemas.microsoft.com/office/drawing/2014/main" id="{5A0B7AC1-07F7-4F54-ACB0-A9CD4AE9B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143828"/>
              <a:ext cx="140164" cy="74861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3" name="Freeform 637">
              <a:extLst>
                <a:ext uri="{FF2B5EF4-FFF2-40B4-BE49-F238E27FC236}">
                  <a16:creationId xmlns:a16="http://schemas.microsoft.com/office/drawing/2014/main" id="{D4C8078C-D395-48FF-855F-48946B7FFB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682" y="4081710"/>
              <a:ext cx="33448" cy="70082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4" name="Freeform 640">
              <a:extLst>
                <a:ext uri="{FF2B5EF4-FFF2-40B4-BE49-F238E27FC236}">
                  <a16:creationId xmlns:a16="http://schemas.microsoft.com/office/drawing/2014/main" id="{C4C35E5E-C60B-4376-A09C-78AB030082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2250" y="2482565"/>
              <a:ext cx="906289" cy="608439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5" name="Freeform 641">
              <a:extLst>
                <a:ext uri="{FF2B5EF4-FFF2-40B4-BE49-F238E27FC236}">
                  <a16:creationId xmlns:a16="http://schemas.microsoft.com/office/drawing/2014/main" id="{1BECA214-41B8-49BE-9285-9E95DC481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4810" y="3258244"/>
              <a:ext cx="1349079" cy="668965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/>
            </a:p>
          </p:txBody>
        </p:sp>
        <p:sp>
          <p:nvSpPr>
            <p:cNvPr id="146" name="Freeform 642">
              <a:extLst>
                <a:ext uri="{FF2B5EF4-FFF2-40B4-BE49-F238E27FC236}">
                  <a16:creationId xmlns:a16="http://schemas.microsoft.com/office/drawing/2014/main" id="{6CA999A7-6AD2-428A-99D7-714B9905BAC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567323" y="2453895"/>
              <a:ext cx="1992559" cy="10241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7" name="Freeform 643">
              <a:extLst>
                <a:ext uri="{FF2B5EF4-FFF2-40B4-BE49-F238E27FC236}">
                  <a16:creationId xmlns:a16="http://schemas.microsoft.com/office/drawing/2014/main" id="{5FFCE1BE-663D-4AEE-9913-DF9F11F65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74015" y="4733153"/>
              <a:ext cx="47783" cy="41414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8" name="Freeform 644">
              <a:extLst>
                <a:ext uri="{FF2B5EF4-FFF2-40B4-BE49-F238E27FC236}">
                  <a16:creationId xmlns:a16="http://schemas.microsoft.com/office/drawing/2014/main" id="{D7C35F28-29D7-47A9-8C5B-5DDC35D7961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12241" y="4723597"/>
              <a:ext cx="60525" cy="22299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49" name="Freeform 645">
              <a:extLst>
                <a:ext uri="{FF2B5EF4-FFF2-40B4-BE49-F238E27FC236}">
                  <a16:creationId xmlns:a16="http://schemas.microsoft.com/office/drawing/2014/main" id="{8B333759-798F-4330-A74F-5B84C6D6CF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8320" y="3207276"/>
              <a:ext cx="144943" cy="79640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0" name="Freeform 646">
              <a:extLst>
                <a:ext uri="{FF2B5EF4-FFF2-40B4-BE49-F238E27FC236}">
                  <a16:creationId xmlns:a16="http://schemas.microsoft.com/office/drawing/2014/main" id="{57970641-C5E9-489F-931D-B0827C28A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017" y="3272580"/>
              <a:ext cx="173611" cy="74861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1" name="Freeform 647">
              <a:extLst>
                <a:ext uri="{FF2B5EF4-FFF2-40B4-BE49-F238E27FC236}">
                  <a16:creationId xmlns:a16="http://schemas.microsoft.com/office/drawing/2014/main" id="{D6D38F8F-870A-4771-AF8C-6C99ADCE628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2490" y="3328327"/>
              <a:ext cx="265993" cy="258029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2" name="Freeform 648">
              <a:extLst>
                <a:ext uri="{FF2B5EF4-FFF2-40B4-BE49-F238E27FC236}">
                  <a16:creationId xmlns:a16="http://schemas.microsoft.com/office/drawing/2014/main" id="{8BCE126E-43C5-443A-BF56-B2C5EA927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6990" y="3342662"/>
              <a:ext cx="125829" cy="11786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3" name="Freeform 649">
              <a:extLst>
                <a:ext uri="{FF2B5EF4-FFF2-40B4-BE49-F238E27FC236}">
                  <a16:creationId xmlns:a16="http://schemas.microsoft.com/office/drawing/2014/main" id="{43846B1E-BBD7-4F09-8C40-B89FDFA283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941" y="3207276"/>
              <a:ext cx="308998" cy="265993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4" name="Freeform 650">
              <a:extLst>
                <a:ext uri="{FF2B5EF4-FFF2-40B4-BE49-F238E27FC236}">
                  <a16:creationId xmlns:a16="http://schemas.microsoft.com/office/drawing/2014/main" id="{F34B06CD-38DD-46CE-8A8A-1A9DB844A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377" y="3310807"/>
              <a:ext cx="103530" cy="70082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5" name="Freeform 651">
              <a:extLst>
                <a:ext uri="{FF2B5EF4-FFF2-40B4-BE49-F238E27FC236}">
                  <a16:creationId xmlns:a16="http://schemas.microsoft.com/office/drawing/2014/main" id="{08EB1F7B-C3D6-46D1-A5F6-24D07803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5775" y="3197720"/>
              <a:ext cx="97159" cy="60525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6" name="Freeform 652">
              <a:extLst>
                <a:ext uri="{FF2B5EF4-FFF2-40B4-BE49-F238E27FC236}">
                  <a16:creationId xmlns:a16="http://schemas.microsoft.com/office/drawing/2014/main" id="{462E3291-78E5-4F79-9DC5-6E07C591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5414" y="3240725"/>
              <a:ext cx="17521" cy="17521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7" name="Freeform 653">
              <a:extLst>
                <a:ext uri="{FF2B5EF4-FFF2-40B4-BE49-F238E27FC236}">
                  <a16:creationId xmlns:a16="http://schemas.microsoft.com/office/drawing/2014/main" id="{6F8746DA-A62C-4BF2-BBD7-523D72461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8074" y="3132416"/>
              <a:ext cx="93975" cy="84419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8" name="Freeform 654">
              <a:extLst>
                <a:ext uri="{FF2B5EF4-FFF2-40B4-BE49-F238E27FC236}">
                  <a16:creationId xmlns:a16="http://schemas.microsoft.com/office/drawing/2014/main" id="{41AF2E7F-5D38-4C51-BC02-771C78F6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1160" y="2992252"/>
              <a:ext cx="70082" cy="10353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59" name="Freeform 655">
              <a:extLst>
                <a:ext uri="{FF2B5EF4-FFF2-40B4-BE49-F238E27FC236}">
                  <a16:creationId xmlns:a16="http://schemas.microsoft.com/office/drawing/2014/main" id="{50366D42-6B2F-4BD3-9D43-4D3303F2E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0192" y="3086227"/>
              <a:ext cx="208653" cy="242102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0" name="Freeform 656">
              <a:extLst>
                <a:ext uri="{FF2B5EF4-FFF2-40B4-BE49-F238E27FC236}">
                  <a16:creationId xmlns:a16="http://schemas.microsoft.com/office/drawing/2014/main" id="{4D6E821A-1361-4C41-B666-B3E62CBB3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161086"/>
              <a:ext cx="415714" cy="24688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1" name="Freeform 657">
              <a:extLst>
                <a:ext uri="{FF2B5EF4-FFF2-40B4-BE49-F238E27FC236}">
                  <a16:creationId xmlns:a16="http://schemas.microsoft.com/office/drawing/2014/main" id="{D63EC66C-F623-44D2-B1B3-FC1925EF5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7516" y="3253467"/>
              <a:ext cx="140164" cy="57340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2" name="Freeform 658">
              <a:extLst>
                <a:ext uri="{FF2B5EF4-FFF2-40B4-BE49-F238E27FC236}">
                  <a16:creationId xmlns:a16="http://schemas.microsoft.com/office/drawing/2014/main" id="{79BDAFDF-B20A-4A92-A0AC-03B1278B7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3043221"/>
              <a:ext cx="219803" cy="164057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3" name="Freeform 659">
              <a:extLst>
                <a:ext uri="{FF2B5EF4-FFF2-40B4-BE49-F238E27FC236}">
                  <a16:creationId xmlns:a16="http://schemas.microsoft.com/office/drawing/2014/main" id="{3C1984E9-F68E-40BF-BE66-0C295E4BE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3033664"/>
              <a:ext cx="135385" cy="8919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4" name="Freeform 660">
              <a:extLst>
                <a:ext uri="{FF2B5EF4-FFF2-40B4-BE49-F238E27FC236}">
                  <a16:creationId xmlns:a16="http://schemas.microsoft.com/office/drawing/2014/main" id="{6199D006-C8A8-40CE-967F-F09A4F438B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1045" y="2977917"/>
              <a:ext cx="167242" cy="84419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5" name="Freeform 661">
              <a:extLst>
                <a:ext uri="{FF2B5EF4-FFF2-40B4-BE49-F238E27FC236}">
                  <a16:creationId xmlns:a16="http://schemas.microsoft.com/office/drawing/2014/main" id="{636BFE26-67AE-4257-99A2-62F938FE4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013" y="2926949"/>
              <a:ext cx="111495" cy="70082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6" name="Freeform 662">
              <a:extLst>
                <a:ext uri="{FF2B5EF4-FFF2-40B4-BE49-F238E27FC236}">
                  <a16:creationId xmlns:a16="http://schemas.microsoft.com/office/drawing/2014/main" id="{A5E773EC-ABA7-4C0F-B110-B516E4740A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8" y="3071891"/>
              <a:ext cx="74861" cy="36635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7" name="Freeform 663">
              <a:extLst>
                <a:ext uri="{FF2B5EF4-FFF2-40B4-BE49-F238E27FC236}">
                  <a16:creationId xmlns:a16="http://schemas.microsoft.com/office/drawing/2014/main" id="{7694FAB8-B281-4E3D-A279-F91E5DC32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3081447"/>
              <a:ext cx="222988" cy="195911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8" name="Freeform 664">
              <a:extLst>
                <a:ext uri="{FF2B5EF4-FFF2-40B4-BE49-F238E27FC236}">
                  <a16:creationId xmlns:a16="http://schemas.microsoft.com/office/drawing/2014/main" id="{C9081661-13C7-4187-A4F3-620CA910D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286916"/>
              <a:ext cx="215025" cy="140164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69" name="Freeform 665">
              <a:extLst>
                <a:ext uri="{FF2B5EF4-FFF2-40B4-BE49-F238E27FC236}">
                  <a16:creationId xmlns:a16="http://schemas.microsoft.com/office/drawing/2014/main" id="{A741B8ED-C112-42E0-9F64-FF284C331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6431" y="3282137"/>
              <a:ext cx="78046" cy="93975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0" name="Freeform 666">
              <a:extLst>
                <a:ext uri="{FF2B5EF4-FFF2-40B4-BE49-F238E27FC236}">
                  <a16:creationId xmlns:a16="http://schemas.microsoft.com/office/drawing/2014/main" id="{3B61AFA4-DFE9-4F9B-8FB2-9BFE58C71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8286" y="3333105"/>
              <a:ext cx="46190" cy="47783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1" name="Freeform 667">
              <a:extLst>
                <a:ext uri="{FF2B5EF4-FFF2-40B4-BE49-F238E27FC236}">
                  <a16:creationId xmlns:a16="http://schemas.microsoft.com/office/drawing/2014/main" id="{0818005E-A15B-4EB7-836E-EA2CED486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8123" y="3407966"/>
              <a:ext cx="149721" cy="8919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2" name="Freeform 668">
              <a:extLst>
                <a:ext uri="{FF2B5EF4-FFF2-40B4-BE49-F238E27FC236}">
                  <a16:creationId xmlns:a16="http://schemas.microsoft.com/office/drawing/2014/main" id="{008B747F-2806-4CA2-8352-E1A9E68AE1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3180" y="3385667"/>
              <a:ext cx="84417" cy="70082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3" name="Freeform 669">
              <a:extLst>
                <a:ext uri="{FF2B5EF4-FFF2-40B4-BE49-F238E27FC236}">
                  <a16:creationId xmlns:a16="http://schemas.microsoft.com/office/drawing/2014/main" id="{8E9F81B5-1A06-45A7-A7AE-24A319952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705" y="3352219"/>
              <a:ext cx="103530" cy="125829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4" name="Freeform 670">
              <a:extLst>
                <a:ext uri="{FF2B5EF4-FFF2-40B4-BE49-F238E27FC236}">
                  <a16:creationId xmlns:a16="http://schemas.microsoft.com/office/drawing/2014/main" id="{CD8638F5-16AF-4351-8C12-316DC2BC6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7959" y="3277359"/>
              <a:ext cx="164057" cy="8919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5" name="Freeform 671">
              <a:extLst>
                <a:ext uri="{FF2B5EF4-FFF2-40B4-BE49-F238E27FC236}">
                  <a16:creationId xmlns:a16="http://schemas.microsoft.com/office/drawing/2014/main" id="{5D6A8940-A049-4BFA-94C3-12B9235464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1931" y="3478048"/>
              <a:ext cx="144943" cy="149721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6" name="Freeform 672">
              <a:extLst>
                <a:ext uri="{FF2B5EF4-FFF2-40B4-BE49-F238E27FC236}">
                  <a16:creationId xmlns:a16="http://schemas.microsoft.com/office/drawing/2014/main" id="{9446487D-CA7D-4898-AE92-1541C8CAFC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2539" y="3470083"/>
              <a:ext cx="70082" cy="46190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7" name="Freeform 673">
              <a:extLst>
                <a:ext uri="{FF2B5EF4-FFF2-40B4-BE49-F238E27FC236}">
                  <a16:creationId xmlns:a16="http://schemas.microsoft.com/office/drawing/2014/main" id="{0E375DE9-635A-4E95-AAE5-C694F3F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2819" y="3455750"/>
              <a:ext cx="41412" cy="84419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8" name="Freeform 674">
              <a:extLst>
                <a:ext uri="{FF2B5EF4-FFF2-40B4-BE49-F238E27FC236}">
                  <a16:creationId xmlns:a16="http://schemas.microsoft.com/office/drawing/2014/main" id="{A08BE4EF-921B-439C-85A5-D9090D52B06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6710" y="3465306"/>
              <a:ext cx="60525" cy="41414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79" name="Freeform 675">
              <a:extLst>
                <a:ext uri="{FF2B5EF4-FFF2-40B4-BE49-F238E27FC236}">
                  <a16:creationId xmlns:a16="http://schemas.microsoft.com/office/drawing/2014/main" id="{3C55BBC7-6E8A-4DDA-B31C-A4AB7759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9583" y="3492382"/>
              <a:ext cx="89196" cy="74861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0" name="Freeform 676">
              <a:extLst>
                <a:ext uri="{FF2B5EF4-FFF2-40B4-BE49-F238E27FC236}">
                  <a16:creationId xmlns:a16="http://schemas.microsoft.com/office/drawing/2014/main" id="{E807DD40-031E-4C53-89D0-DC675F6E5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031" y="3530609"/>
              <a:ext cx="461905" cy="391821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1" name="Freeform 677">
              <a:extLst>
                <a:ext uri="{FF2B5EF4-FFF2-40B4-BE49-F238E27FC236}">
                  <a16:creationId xmlns:a16="http://schemas.microsoft.com/office/drawing/2014/main" id="{EE818C48-68CE-4E76-8376-0B6D1F99C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588" y="3535388"/>
              <a:ext cx="36635" cy="27078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2" name="Freeform 678">
              <a:extLst>
                <a:ext uri="{FF2B5EF4-FFF2-40B4-BE49-F238E27FC236}">
                  <a16:creationId xmlns:a16="http://schemas.microsoft.com/office/drawing/2014/main" id="{6BE1E217-0852-4EFD-BA71-7ED2C3693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64278" y="3422300"/>
              <a:ext cx="164057" cy="84419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3" name="Freeform 679">
              <a:extLst>
                <a:ext uri="{FF2B5EF4-FFF2-40B4-BE49-F238E27FC236}">
                  <a16:creationId xmlns:a16="http://schemas.microsoft.com/office/drawing/2014/main" id="{F444C528-820B-489A-8C4B-EC79EC4B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7367" y="3478048"/>
              <a:ext cx="125829" cy="98753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4" name="Freeform 680">
              <a:extLst>
                <a:ext uri="{FF2B5EF4-FFF2-40B4-BE49-F238E27FC236}">
                  <a16:creationId xmlns:a16="http://schemas.microsoft.com/office/drawing/2014/main" id="{593B0235-728E-4342-8067-C6B48FF22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18778" y="3787046"/>
              <a:ext cx="41412" cy="47783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5" name="Freeform 681">
              <a:extLst>
                <a:ext uri="{FF2B5EF4-FFF2-40B4-BE49-F238E27FC236}">
                  <a16:creationId xmlns:a16="http://schemas.microsoft.com/office/drawing/2014/main" id="{E5D97320-DCA6-42B3-B5F1-0E80F6E8A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7564" y="3610247"/>
              <a:ext cx="162463" cy="125829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6" name="Freeform 682">
              <a:extLst>
                <a:ext uri="{FF2B5EF4-FFF2-40B4-BE49-F238E27FC236}">
                  <a16:creationId xmlns:a16="http://schemas.microsoft.com/office/drawing/2014/main" id="{BEC58506-9848-4D29-B6AF-B9F46840B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424" y="3600692"/>
              <a:ext cx="232545" cy="219803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7" name="Freeform 683">
              <a:extLst>
                <a:ext uri="{FF2B5EF4-FFF2-40B4-BE49-F238E27FC236}">
                  <a16:creationId xmlns:a16="http://schemas.microsoft.com/office/drawing/2014/main" id="{FDE287F9-56E2-4634-8E23-4C8862FC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7760" y="3473271"/>
              <a:ext cx="442791" cy="16883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8" name="Freeform 684">
              <a:extLst>
                <a:ext uri="{FF2B5EF4-FFF2-40B4-BE49-F238E27FC236}">
                  <a16:creationId xmlns:a16="http://schemas.microsoft.com/office/drawing/2014/main" id="{28AD9202-D999-407A-AA99-69D3D0B869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8450" y="3740856"/>
              <a:ext cx="490574" cy="393415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89" name="Freeform 685">
              <a:extLst>
                <a:ext uri="{FF2B5EF4-FFF2-40B4-BE49-F238E27FC236}">
                  <a16:creationId xmlns:a16="http://schemas.microsoft.com/office/drawing/2014/main" id="{98D7CDA3-E6E0-4A60-92F4-2DBB467EE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12184"/>
              <a:ext cx="97159" cy="10353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0" name="Freeform 686">
              <a:extLst>
                <a:ext uri="{FF2B5EF4-FFF2-40B4-BE49-F238E27FC236}">
                  <a16:creationId xmlns:a16="http://schemas.microsoft.com/office/drawing/2014/main" id="{1E19D101-4035-4400-B598-4C075075D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2785" y="3675552"/>
              <a:ext cx="36635" cy="41414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1" name="Freeform 687">
              <a:extLst>
                <a:ext uri="{FF2B5EF4-FFF2-40B4-BE49-F238E27FC236}">
                  <a16:creationId xmlns:a16="http://schemas.microsoft.com/office/drawing/2014/main" id="{920B7E2D-298F-4960-92C1-A0C983BA8D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8006" y="3731299"/>
              <a:ext cx="14336" cy="33448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2" name="Freeform 688">
              <a:extLst>
                <a:ext uri="{FF2B5EF4-FFF2-40B4-BE49-F238E27FC236}">
                  <a16:creationId xmlns:a16="http://schemas.microsoft.com/office/drawing/2014/main" id="{B729AF32-4194-4E45-9296-5F8484728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8894" y="3712184"/>
              <a:ext cx="38226" cy="122645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3" name="Freeform 689">
              <a:extLst>
                <a:ext uri="{FF2B5EF4-FFF2-40B4-BE49-F238E27FC236}">
                  <a16:creationId xmlns:a16="http://schemas.microsoft.com/office/drawing/2014/main" id="{F9C2B93B-1733-498D-8F30-CA4FB1E82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15937" y="3895354"/>
              <a:ext cx="23891" cy="36635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4" name="Freeform 690">
              <a:extLst>
                <a:ext uri="{FF2B5EF4-FFF2-40B4-BE49-F238E27FC236}">
                  <a16:creationId xmlns:a16="http://schemas.microsoft.com/office/drawing/2014/main" id="{8514E0E9-1877-4BFA-B330-0ADD5F41C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4805" y="4068968"/>
              <a:ext cx="248472" cy="157685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5" name="Freeform 691">
              <a:extLst>
                <a:ext uri="{FF2B5EF4-FFF2-40B4-BE49-F238E27FC236}">
                  <a16:creationId xmlns:a16="http://schemas.microsoft.com/office/drawing/2014/main" id="{C2BD3371-2AFE-44F2-8556-2AF42947E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4607" y="3895354"/>
              <a:ext cx="191132" cy="229360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6" name="Freeform 692">
              <a:extLst>
                <a:ext uri="{FF2B5EF4-FFF2-40B4-BE49-F238E27FC236}">
                  <a16:creationId xmlns:a16="http://schemas.microsoft.com/office/drawing/2014/main" id="{6ED24767-371C-44D9-BFE0-9DFABE58A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0763" y="3446193"/>
              <a:ext cx="256437" cy="111495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7" name="Freeform 693">
              <a:extLst>
                <a:ext uri="{FF2B5EF4-FFF2-40B4-BE49-F238E27FC236}">
                  <a16:creationId xmlns:a16="http://schemas.microsoft.com/office/drawing/2014/main" id="{59126FC2-A7FA-4AA5-BA2C-6B6486E1E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8581" y="3376111"/>
              <a:ext cx="415714" cy="243694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8" name="Freeform 694">
              <a:extLst>
                <a:ext uri="{FF2B5EF4-FFF2-40B4-BE49-F238E27FC236}">
                  <a16:creationId xmlns:a16="http://schemas.microsoft.com/office/drawing/2014/main" id="{6F16751B-561E-4CAD-8610-240C4CCE0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64410" y="3646882"/>
              <a:ext cx="0" cy="4779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99" name="Freeform 695">
              <a:extLst>
                <a:ext uri="{FF2B5EF4-FFF2-40B4-BE49-F238E27FC236}">
                  <a16:creationId xmlns:a16="http://schemas.microsoft.com/office/drawing/2014/main" id="{646FF5D7-E16A-46CA-BB48-E33D8DB29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49385" y="3460527"/>
              <a:ext cx="340852" cy="200689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0" name="Freeform 696">
              <a:extLst>
                <a:ext uri="{FF2B5EF4-FFF2-40B4-BE49-F238E27FC236}">
                  <a16:creationId xmlns:a16="http://schemas.microsoft.com/office/drawing/2014/main" id="{CFC33038-5E10-48AC-98CC-7D871DB140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9352" y="3506718"/>
              <a:ext cx="186353" cy="125829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1" name="Freeform 697">
              <a:extLst>
                <a:ext uri="{FF2B5EF4-FFF2-40B4-BE49-F238E27FC236}">
                  <a16:creationId xmlns:a16="http://schemas.microsoft.com/office/drawing/2014/main" id="{6F8FB7D7-87FF-4CD3-8F20-D319AFA5E5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9632" y="3615026"/>
              <a:ext cx="387045" cy="345632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2" name="Freeform 698">
              <a:extLst>
                <a:ext uri="{FF2B5EF4-FFF2-40B4-BE49-F238E27FC236}">
                  <a16:creationId xmlns:a16="http://schemas.microsoft.com/office/drawing/2014/main" id="{CD2F6C86-9847-408A-A778-4415A0066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0519" y="3572021"/>
              <a:ext cx="350410" cy="248472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3" name="Freeform 699">
              <a:extLst>
                <a:ext uri="{FF2B5EF4-FFF2-40B4-BE49-F238E27FC236}">
                  <a16:creationId xmlns:a16="http://schemas.microsoft.com/office/drawing/2014/main" id="{38C1AE73-B3BE-4A44-A110-4E2446744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8663" y="3371332"/>
              <a:ext cx="12742" cy="19114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4" name="Freeform 700">
              <a:extLst>
                <a:ext uri="{FF2B5EF4-FFF2-40B4-BE49-F238E27FC236}">
                  <a16:creationId xmlns:a16="http://schemas.microsoft.com/office/drawing/2014/main" id="{710A1C52-0D37-4389-8DE7-8ACD880A6D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13999" y="3076670"/>
              <a:ext cx="947700" cy="4539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5" name="Freeform 701">
              <a:extLst>
                <a:ext uri="{FF2B5EF4-FFF2-40B4-BE49-F238E27FC236}">
                  <a16:creationId xmlns:a16="http://schemas.microsoft.com/office/drawing/2014/main" id="{533C4A13-180F-45BE-9AB3-1A9AFE1CA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6873" y="3642103"/>
              <a:ext cx="654630" cy="697634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6" name="Freeform 702">
              <a:extLst>
                <a:ext uri="{FF2B5EF4-FFF2-40B4-BE49-F238E27FC236}">
                  <a16:creationId xmlns:a16="http://schemas.microsoft.com/office/drawing/2014/main" id="{FB4B7FD0-A5E3-44BC-B51F-6597D186B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5230" y="3834829"/>
              <a:ext cx="191132" cy="458719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7" name="Freeform 703">
              <a:extLst>
                <a:ext uri="{FF2B5EF4-FFF2-40B4-BE49-F238E27FC236}">
                  <a16:creationId xmlns:a16="http://schemas.microsoft.com/office/drawing/2014/main" id="{CE3A9F84-4572-42C2-AAAA-0248C14CB4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890575"/>
              <a:ext cx="106717" cy="13060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8" name="Freeform 704">
              <a:extLst>
                <a:ext uri="{FF2B5EF4-FFF2-40B4-BE49-F238E27FC236}">
                  <a16:creationId xmlns:a16="http://schemas.microsoft.com/office/drawing/2014/main" id="{93DB2338-318A-4100-8D98-4575B3A5E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6724" y="4035518"/>
              <a:ext cx="195911" cy="359967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09" name="Freeform 705">
              <a:extLst>
                <a:ext uri="{FF2B5EF4-FFF2-40B4-BE49-F238E27FC236}">
                  <a16:creationId xmlns:a16="http://schemas.microsoft.com/office/drawing/2014/main" id="{AB7F03DA-0085-420B-B8AD-953B35C5AC3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3440" y="3960658"/>
              <a:ext cx="178390" cy="364746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0" name="Freeform 706">
              <a:extLst>
                <a:ext uri="{FF2B5EF4-FFF2-40B4-BE49-F238E27FC236}">
                  <a16:creationId xmlns:a16="http://schemas.microsoft.com/office/drawing/2014/main" id="{1AC718A8-33D0-46E6-A9A6-A181697AE9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42028" y="3989328"/>
              <a:ext cx="172020" cy="210246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1" name="Freeform 707">
              <a:extLst>
                <a:ext uri="{FF2B5EF4-FFF2-40B4-BE49-F238E27FC236}">
                  <a16:creationId xmlns:a16="http://schemas.microsoft.com/office/drawing/2014/main" id="{F4D12489-8E36-4624-8A3B-BC33B1BB1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79481" y="4559540"/>
              <a:ext cx="210246" cy="178390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2" name="Freeform 708">
              <a:extLst>
                <a:ext uri="{FF2B5EF4-FFF2-40B4-BE49-F238E27FC236}">
                  <a16:creationId xmlns:a16="http://schemas.microsoft.com/office/drawing/2014/main" id="{AAEBE17A-FF0A-4615-87EA-05A43AE274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4949" y="4588211"/>
              <a:ext cx="238916" cy="191132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3" name="Freeform 709">
              <a:extLst>
                <a:ext uri="{FF2B5EF4-FFF2-40B4-BE49-F238E27FC236}">
                  <a16:creationId xmlns:a16="http://schemas.microsoft.com/office/drawing/2014/main" id="{70BED038-FB76-4DD1-82D6-4D69BB035F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2717" y="4414599"/>
              <a:ext cx="238916" cy="210246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4" name="Freeform 710">
              <a:extLst>
                <a:ext uri="{FF2B5EF4-FFF2-40B4-BE49-F238E27FC236}">
                  <a16:creationId xmlns:a16="http://schemas.microsoft.com/office/drawing/2014/main" id="{F4B9C18F-349C-46E2-A084-4BA0511E2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57051" y="4358851"/>
              <a:ext cx="229360" cy="149721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5" name="Freeform 711">
              <a:extLst>
                <a:ext uri="{FF2B5EF4-FFF2-40B4-BE49-F238E27FC236}">
                  <a16:creationId xmlns:a16="http://schemas.microsoft.com/office/drawing/2014/main" id="{3A5D6DA9-5217-4024-859D-46F95789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0370" y="3839607"/>
              <a:ext cx="79638" cy="46190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6" name="Freeform 712">
              <a:extLst>
                <a:ext uri="{FF2B5EF4-FFF2-40B4-BE49-F238E27FC236}">
                  <a16:creationId xmlns:a16="http://schemas.microsoft.com/office/drawing/2014/main" id="{053A470E-1CFC-4207-B0DC-0A187B97E8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7201" y="3787046"/>
              <a:ext cx="173611" cy="108308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7" name="Freeform 713">
              <a:extLst>
                <a:ext uri="{FF2B5EF4-FFF2-40B4-BE49-F238E27FC236}">
                  <a16:creationId xmlns:a16="http://schemas.microsoft.com/office/drawing/2014/main" id="{23A4F16C-11A8-4285-B87E-9B31F7B64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8218" y="4180460"/>
              <a:ext cx="130606" cy="108308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8" name="Freeform 714">
              <a:extLst>
                <a:ext uri="{FF2B5EF4-FFF2-40B4-BE49-F238E27FC236}">
                  <a16:creationId xmlns:a16="http://schemas.microsoft.com/office/drawing/2014/main" id="{7EB1FD5D-64BA-4583-97A1-2A4B89514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7249" y="4371593"/>
              <a:ext cx="103530" cy="122645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19" name="Freeform 715">
              <a:extLst>
                <a:ext uri="{FF2B5EF4-FFF2-40B4-BE49-F238E27FC236}">
                  <a16:creationId xmlns:a16="http://schemas.microsoft.com/office/drawing/2014/main" id="{D3705695-6589-4123-988C-FC3802B27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4294" y="3132416"/>
              <a:ext cx="1400048" cy="912659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0" name="Freeform 716">
              <a:extLst>
                <a:ext uri="{FF2B5EF4-FFF2-40B4-BE49-F238E27FC236}">
                  <a16:creationId xmlns:a16="http://schemas.microsoft.com/office/drawing/2014/main" id="{9BE981C9-9BA6-483F-A3FB-169676E57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6034" y="3178607"/>
              <a:ext cx="732675" cy="318553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1" name="Freeform 717">
              <a:extLst>
                <a:ext uri="{FF2B5EF4-FFF2-40B4-BE49-F238E27FC236}">
                  <a16:creationId xmlns:a16="http://schemas.microsoft.com/office/drawing/2014/main" id="{EA4F12DB-A938-4BD8-8EF0-7579549A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3" y="2566982"/>
              <a:ext cx="293070" cy="50491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2" name="Freeform 718">
              <a:extLst>
                <a:ext uri="{FF2B5EF4-FFF2-40B4-BE49-F238E27FC236}">
                  <a16:creationId xmlns:a16="http://schemas.microsoft.com/office/drawing/2014/main" id="{69E2BF00-1306-4D90-9BE2-527FB9D2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268" y="2528756"/>
              <a:ext cx="251658" cy="393415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3" name="Freeform 719">
              <a:extLst>
                <a:ext uri="{FF2B5EF4-FFF2-40B4-BE49-F238E27FC236}">
                  <a16:creationId xmlns:a16="http://schemas.microsoft.com/office/drawing/2014/main" id="{A0856B54-D1F5-4B93-B0C2-547F3FE20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6300" y="2482565"/>
              <a:ext cx="597290" cy="500131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4" name="Freeform 720">
              <a:extLst>
                <a:ext uri="{FF2B5EF4-FFF2-40B4-BE49-F238E27FC236}">
                  <a16:creationId xmlns:a16="http://schemas.microsoft.com/office/drawing/2014/main" id="{15BD94CC-1FD9-4B63-BD9C-FFE828A90F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474394" y="2183123"/>
              <a:ext cx="3782836" cy="1318816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solidFill>
              <a:schemeClr val="accent4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5" name="Freeform 721">
              <a:extLst>
                <a:ext uri="{FF2B5EF4-FFF2-40B4-BE49-F238E27FC236}">
                  <a16:creationId xmlns:a16="http://schemas.microsoft.com/office/drawing/2014/main" id="{9C17F950-9A65-41DB-8F93-A0350FACA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9284" y="3113304"/>
              <a:ext cx="70082" cy="149721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6" name="Freeform 722">
              <a:extLst>
                <a:ext uri="{FF2B5EF4-FFF2-40B4-BE49-F238E27FC236}">
                  <a16:creationId xmlns:a16="http://schemas.microsoft.com/office/drawing/2014/main" id="{05C73235-1616-4ACA-B24A-477557ABA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3618" y="3258244"/>
              <a:ext cx="70082" cy="108308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7" name="Freeform 723">
              <a:extLst>
                <a:ext uri="{FF2B5EF4-FFF2-40B4-BE49-F238E27FC236}">
                  <a16:creationId xmlns:a16="http://schemas.microsoft.com/office/drawing/2014/main" id="{38E6C879-FE02-459D-BECF-A6233B210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4095" y="3576800"/>
              <a:ext cx="98752" cy="11786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8" name="Freeform 724">
              <a:extLst>
                <a:ext uri="{FF2B5EF4-FFF2-40B4-BE49-F238E27FC236}">
                  <a16:creationId xmlns:a16="http://schemas.microsoft.com/office/drawing/2014/main" id="{F9115169-E10B-4EB4-9D45-20ECD146C3D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2684" y="3450971"/>
              <a:ext cx="149721" cy="144943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29" name="Freeform 725">
              <a:extLst>
                <a:ext uri="{FF2B5EF4-FFF2-40B4-BE49-F238E27FC236}">
                  <a16:creationId xmlns:a16="http://schemas.microsoft.com/office/drawing/2014/main" id="{0711842C-6FB2-4CAA-8DA6-EDE620C72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6334" y="3081447"/>
              <a:ext cx="111495" cy="116272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0" name="Freeform 726">
              <a:extLst>
                <a:ext uri="{FF2B5EF4-FFF2-40B4-BE49-F238E27FC236}">
                  <a16:creationId xmlns:a16="http://schemas.microsoft.com/office/drawing/2014/main" id="{06649AE2-FE92-4BD4-A9A6-1D4CE0AA4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2080" y="3076670"/>
              <a:ext cx="74861" cy="46190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1" name="Freeform 727">
              <a:extLst>
                <a:ext uri="{FF2B5EF4-FFF2-40B4-BE49-F238E27FC236}">
                  <a16:creationId xmlns:a16="http://schemas.microsoft.com/office/drawing/2014/main" id="{42EBA2EA-470A-436D-8839-C1D260425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27079"/>
              <a:ext cx="293070" cy="215025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2" name="Freeform 728">
              <a:extLst>
                <a:ext uri="{FF2B5EF4-FFF2-40B4-BE49-F238E27FC236}">
                  <a16:creationId xmlns:a16="http://schemas.microsoft.com/office/drawing/2014/main" id="{262415A5-23A0-4781-86A1-A28AC107F6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003" y="3473271"/>
              <a:ext cx="74861" cy="14175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3" name="Freeform 729">
              <a:extLst>
                <a:ext uri="{FF2B5EF4-FFF2-40B4-BE49-F238E27FC236}">
                  <a16:creationId xmlns:a16="http://schemas.microsoft.com/office/drawing/2014/main" id="{CCCD72FD-7030-43E3-BFC2-09F98860B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4755451"/>
              <a:ext cx="246881" cy="412529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4" name="Freeform 730">
              <a:extLst>
                <a:ext uri="{FF2B5EF4-FFF2-40B4-BE49-F238E27FC236}">
                  <a16:creationId xmlns:a16="http://schemas.microsoft.com/office/drawing/2014/main" id="{FCC9E185-5156-40E4-B0FA-2650036AD2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2259" y="4742709"/>
              <a:ext cx="74861" cy="176799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5" name="Freeform 731">
              <a:extLst>
                <a:ext uri="{FF2B5EF4-FFF2-40B4-BE49-F238E27FC236}">
                  <a16:creationId xmlns:a16="http://schemas.microsoft.com/office/drawing/2014/main" id="{2FAAA0CC-05A8-4FF8-877F-88B6ACFD5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9008" y="4709261"/>
              <a:ext cx="280328" cy="23413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6" name="Freeform 732">
              <a:extLst>
                <a:ext uri="{FF2B5EF4-FFF2-40B4-BE49-F238E27FC236}">
                  <a16:creationId xmlns:a16="http://schemas.microsoft.com/office/drawing/2014/main" id="{EADC8CD2-C706-4C7F-BFCD-294D6FD21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5578" y="4919507"/>
              <a:ext cx="297849" cy="294664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7" name="Freeform 733">
              <a:extLst>
                <a:ext uri="{FF2B5EF4-FFF2-40B4-BE49-F238E27FC236}">
                  <a16:creationId xmlns:a16="http://schemas.microsoft.com/office/drawing/2014/main" id="{2AD83C83-0A8D-472B-9A69-A18D9B082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390707"/>
              <a:ext cx="425271" cy="444384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8" name="Freeform 734">
              <a:extLst>
                <a:ext uri="{FF2B5EF4-FFF2-40B4-BE49-F238E27FC236}">
                  <a16:creationId xmlns:a16="http://schemas.microsoft.com/office/drawing/2014/main" id="{0223CA6B-197C-48B3-984B-8DDD3C1FB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8762" y="4653515"/>
              <a:ext cx="262808" cy="294664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39" name="Freeform 735">
              <a:extLst>
                <a:ext uri="{FF2B5EF4-FFF2-40B4-BE49-F238E27FC236}">
                  <a16:creationId xmlns:a16="http://schemas.microsoft.com/office/drawing/2014/main" id="{57380AD3-3EB2-4427-96DE-3D412C45E3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7597" y="4933843"/>
              <a:ext cx="215025" cy="224582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0" name="Freeform 736">
              <a:extLst>
                <a:ext uri="{FF2B5EF4-FFF2-40B4-BE49-F238E27FC236}">
                  <a16:creationId xmlns:a16="http://schemas.microsoft.com/office/drawing/2014/main" id="{780CF02B-4AAE-407B-94EE-343F10F094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3869" y="4887651"/>
              <a:ext cx="183169" cy="162463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1" name="Freeform 737">
              <a:extLst>
                <a:ext uri="{FF2B5EF4-FFF2-40B4-BE49-F238E27FC236}">
                  <a16:creationId xmlns:a16="http://schemas.microsoft.com/office/drawing/2014/main" id="{1A673900-67E1-4DDD-B773-C81E8549B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6512" y="5129753"/>
              <a:ext cx="46190" cy="52562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2" name="Freeform 738">
              <a:extLst>
                <a:ext uri="{FF2B5EF4-FFF2-40B4-BE49-F238E27FC236}">
                  <a16:creationId xmlns:a16="http://schemas.microsoft.com/office/drawing/2014/main" id="{E696B80D-ADEA-4ED2-9D12-36D23DC7248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2737" y="5045337"/>
              <a:ext cx="369523" cy="32333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3" name="Freeform 739">
              <a:extLst>
                <a:ext uri="{FF2B5EF4-FFF2-40B4-BE49-F238E27FC236}">
                  <a16:creationId xmlns:a16="http://schemas.microsoft.com/office/drawing/2014/main" id="{6E704EA4-C1A1-4FD7-A9FC-E89418F90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1652" y="5199836"/>
              <a:ext cx="60525" cy="62119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4" name="Freeform 740">
              <a:extLst>
                <a:ext uri="{FF2B5EF4-FFF2-40B4-BE49-F238E27FC236}">
                  <a16:creationId xmlns:a16="http://schemas.microsoft.com/office/drawing/2014/main" id="{9C763CEA-6EC3-41B3-9912-A0E8813A0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541" y="4620065"/>
              <a:ext cx="23891" cy="38226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5" name="Freeform 741">
              <a:extLst>
                <a:ext uri="{FF2B5EF4-FFF2-40B4-BE49-F238E27FC236}">
                  <a16:creationId xmlns:a16="http://schemas.microsoft.com/office/drawing/2014/main" id="{4D0023C3-CC02-408F-B3DB-8FF521E17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1241" y="4428933"/>
              <a:ext cx="162463" cy="210246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6" name="Freeform 742">
              <a:extLst>
                <a:ext uri="{FF2B5EF4-FFF2-40B4-BE49-F238E27FC236}">
                  <a16:creationId xmlns:a16="http://schemas.microsoft.com/office/drawing/2014/main" id="{4472A750-CD5F-4736-8352-5B942E194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1324" y="4260099"/>
              <a:ext cx="297849" cy="210246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7" name="Freeform 743">
              <a:extLst>
                <a:ext uri="{FF2B5EF4-FFF2-40B4-BE49-F238E27FC236}">
                  <a16:creationId xmlns:a16="http://schemas.microsoft.com/office/drawing/2014/main" id="{4185DC6B-6224-439F-A8F7-D229291DF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7" y="3960658"/>
              <a:ext cx="546322" cy="383858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8" name="Freeform 744">
              <a:extLst>
                <a:ext uri="{FF2B5EF4-FFF2-40B4-BE49-F238E27FC236}">
                  <a16:creationId xmlns:a16="http://schemas.microsoft.com/office/drawing/2014/main" id="{3FFD4C70-4394-4599-9172-B4373C3F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3786" y="3970214"/>
              <a:ext cx="383859" cy="473054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49" name="Freeform 745">
              <a:extLst>
                <a:ext uri="{FF2B5EF4-FFF2-40B4-BE49-F238E27FC236}">
                  <a16:creationId xmlns:a16="http://schemas.microsoft.com/office/drawing/2014/main" id="{A4388A54-C975-4FB6-BE72-E0FFDE0491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79863" y="4091265"/>
              <a:ext cx="149721" cy="135387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0" name="Freeform 746">
              <a:extLst>
                <a:ext uri="{FF2B5EF4-FFF2-40B4-BE49-F238E27FC236}">
                  <a16:creationId xmlns:a16="http://schemas.microsoft.com/office/drawing/2014/main" id="{B735D429-3CF3-4415-B803-FA9BD0E803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1816" y="4156570"/>
              <a:ext cx="345631" cy="286699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1" name="Freeform 747">
              <a:extLst>
                <a:ext uri="{FF2B5EF4-FFF2-40B4-BE49-F238E27FC236}">
                  <a16:creationId xmlns:a16="http://schemas.microsoft.com/office/drawing/2014/main" id="{8A21AB2E-4021-4E79-B2CD-9068A1C28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9337" y="4240986"/>
              <a:ext cx="406157" cy="388636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2" name="Freeform 748">
              <a:extLst>
                <a:ext uri="{FF2B5EF4-FFF2-40B4-BE49-F238E27FC236}">
                  <a16:creationId xmlns:a16="http://schemas.microsoft.com/office/drawing/2014/main" id="{CCCF6A47-3BE4-49F0-991E-9E307B6500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2507" y="4218687"/>
              <a:ext cx="41412" cy="50968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3" name="Freeform 749">
              <a:extLst>
                <a:ext uri="{FF2B5EF4-FFF2-40B4-BE49-F238E27FC236}">
                  <a16:creationId xmlns:a16="http://schemas.microsoft.com/office/drawing/2014/main" id="{4F95E741-17B4-4030-B6FC-0CE2B4E88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2179" y="4424156"/>
              <a:ext cx="121050" cy="13060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4" name="Freeform 750">
              <a:extLst>
                <a:ext uri="{FF2B5EF4-FFF2-40B4-BE49-F238E27FC236}">
                  <a16:creationId xmlns:a16="http://schemas.microsoft.com/office/drawing/2014/main" id="{E4957C2A-08A3-4612-A696-9132BCA5BF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73876"/>
              <a:ext cx="46190" cy="46190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5" name="Freeform 751">
              <a:extLst>
                <a:ext uri="{FF2B5EF4-FFF2-40B4-BE49-F238E27FC236}">
                  <a16:creationId xmlns:a16="http://schemas.microsoft.com/office/drawing/2014/main" id="{57164528-C260-4E2D-AF63-DA9AB897C4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843" y="4545206"/>
              <a:ext cx="50968" cy="43005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6" name="Freeform 752">
              <a:extLst>
                <a:ext uri="{FF2B5EF4-FFF2-40B4-BE49-F238E27FC236}">
                  <a16:creationId xmlns:a16="http://schemas.microsoft.com/office/drawing/2014/main" id="{DEBA4F8F-4BA3-4B6D-B118-524CBE3CB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7400" y="4530871"/>
              <a:ext cx="251658" cy="272364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7" name="Freeform 753">
              <a:extLst>
                <a:ext uri="{FF2B5EF4-FFF2-40B4-BE49-F238E27FC236}">
                  <a16:creationId xmlns:a16="http://schemas.microsoft.com/office/drawing/2014/main" id="{98A39532-B11E-418E-B352-0A3B51618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0275" y="4465567"/>
              <a:ext cx="125829" cy="144943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8" name="Freeform 754">
              <a:extLst>
                <a:ext uri="{FF2B5EF4-FFF2-40B4-BE49-F238E27FC236}">
                  <a16:creationId xmlns:a16="http://schemas.microsoft.com/office/drawing/2014/main" id="{8EDCD535-2E16-48E1-91B7-6989768DB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7" y="4465567"/>
              <a:ext cx="52562" cy="33448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59" name="Freeform 755">
              <a:extLst>
                <a:ext uri="{FF2B5EF4-FFF2-40B4-BE49-F238E27FC236}">
                  <a16:creationId xmlns:a16="http://schemas.microsoft.com/office/drawing/2014/main" id="{3E141359-6401-4878-A8C6-4F784485A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0716" y="4213910"/>
              <a:ext cx="172020" cy="265993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0" name="Freeform 756">
              <a:extLst>
                <a:ext uri="{FF2B5EF4-FFF2-40B4-BE49-F238E27FC236}">
                  <a16:creationId xmlns:a16="http://schemas.microsoft.com/office/drawing/2014/main" id="{04957269-A952-4626-8A73-48C3B10C1B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7549" y="4226652"/>
              <a:ext cx="70082" cy="144943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1" name="Freeform 757">
              <a:extLst>
                <a:ext uri="{FF2B5EF4-FFF2-40B4-BE49-F238E27FC236}">
                  <a16:creationId xmlns:a16="http://schemas.microsoft.com/office/drawing/2014/main" id="{19CED6E7-C3A4-44B5-A25C-7148C9DB99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5332" y="4190016"/>
              <a:ext cx="275550" cy="238916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2" name="Freeform 758">
              <a:extLst>
                <a:ext uri="{FF2B5EF4-FFF2-40B4-BE49-F238E27FC236}">
                  <a16:creationId xmlns:a16="http://schemas.microsoft.com/office/drawing/2014/main" id="{18202163-E0E2-487E-98E7-781A95B14D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7828" y="4161345"/>
              <a:ext cx="197504" cy="140164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3" name="Freeform 759">
              <a:extLst>
                <a:ext uri="{FF2B5EF4-FFF2-40B4-BE49-F238E27FC236}">
                  <a16:creationId xmlns:a16="http://schemas.microsoft.com/office/drawing/2014/main" id="{AE941F2F-D601-4404-9563-61582B5E6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028" y="4264876"/>
              <a:ext cx="46190" cy="111495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4" name="Freeform 760">
              <a:extLst>
                <a:ext uri="{FF2B5EF4-FFF2-40B4-BE49-F238E27FC236}">
                  <a16:creationId xmlns:a16="http://schemas.microsoft.com/office/drawing/2014/main" id="{D8301590-5CE4-4FB7-B9EA-E6249FCD4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8" y="4269655"/>
              <a:ext cx="148127" cy="144943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5" name="Freeform 761">
              <a:extLst>
                <a:ext uri="{FF2B5EF4-FFF2-40B4-BE49-F238E27FC236}">
                  <a16:creationId xmlns:a16="http://schemas.microsoft.com/office/drawing/2014/main" id="{2DB7CA8A-DEEE-4525-A5DF-F4117EB74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168" y="4264876"/>
              <a:ext cx="106717" cy="140164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6" name="Freeform 762">
              <a:extLst>
                <a:ext uri="{FF2B5EF4-FFF2-40B4-BE49-F238E27FC236}">
                  <a16:creationId xmlns:a16="http://schemas.microsoft.com/office/drawing/2014/main" id="{B8EEB82D-6AE6-47C5-9F10-0BBB64F1C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030" y="4279211"/>
              <a:ext cx="70082" cy="84417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7" name="Freeform 763">
              <a:extLst>
                <a:ext uri="{FF2B5EF4-FFF2-40B4-BE49-F238E27FC236}">
                  <a16:creationId xmlns:a16="http://schemas.microsoft.com/office/drawing/2014/main" id="{2AC97B63-064E-410E-A83F-410468037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442" y="4315846"/>
              <a:ext cx="103530" cy="98753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8" name="Freeform 764">
              <a:extLst>
                <a:ext uri="{FF2B5EF4-FFF2-40B4-BE49-F238E27FC236}">
                  <a16:creationId xmlns:a16="http://schemas.microsoft.com/office/drawing/2014/main" id="{0284B59D-EFE5-4622-85DA-D3809B544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9174" y="4221873"/>
              <a:ext cx="162463" cy="136979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69" name="Freeform 765">
              <a:extLst>
                <a:ext uri="{FF2B5EF4-FFF2-40B4-BE49-F238E27FC236}">
                  <a16:creationId xmlns:a16="http://schemas.microsoft.com/office/drawing/2014/main" id="{0BB60346-7A00-4520-88E2-ECF3EAD19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6170" y="4226652"/>
              <a:ext cx="74861" cy="33448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0" name="Freeform 766">
              <a:extLst>
                <a:ext uri="{FF2B5EF4-FFF2-40B4-BE49-F238E27FC236}">
                  <a16:creationId xmlns:a16="http://schemas.microsoft.com/office/drawing/2014/main" id="{5629145D-2875-42AA-BA46-A9860B507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391" y="4194795"/>
              <a:ext cx="70082" cy="19114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1" name="Freeform 767">
              <a:extLst>
                <a:ext uri="{FF2B5EF4-FFF2-40B4-BE49-F238E27FC236}">
                  <a16:creationId xmlns:a16="http://schemas.microsoft.com/office/drawing/2014/main" id="{0A4C0EB5-9792-4749-9D5B-5D3800682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3866685"/>
              <a:ext cx="280328" cy="318553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2" name="Freeform 768">
              <a:extLst>
                <a:ext uri="{FF2B5EF4-FFF2-40B4-BE49-F238E27FC236}">
                  <a16:creationId xmlns:a16="http://schemas.microsoft.com/office/drawing/2014/main" id="{44074CBA-FE52-4E64-9FDC-FF7300DF4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1834" y="4129491"/>
              <a:ext cx="135385" cy="106717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3" name="Freeform 769">
              <a:extLst>
                <a:ext uri="{FF2B5EF4-FFF2-40B4-BE49-F238E27FC236}">
                  <a16:creationId xmlns:a16="http://schemas.microsoft.com/office/drawing/2014/main" id="{A4F693D5-A2B0-46B4-9C80-7B2FCA7484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9700" y="3919245"/>
              <a:ext cx="391822" cy="364746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4" name="Freeform 770">
              <a:extLst>
                <a:ext uri="{FF2B5EF4-FFF2-40B4-BE49-F238E27FC236}">
                  <a16:creationId xmlns:a16="http://schemas.microsoft.com/office/drawing/2014/main" id="{D58EE027-0C31-4E8F-BC44-BF8E895E4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9091" y="3750410"/>
              <a:ext cx="258029" cy="251658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5" name="Freeform 771">
              <a:extLst>
                <a:ext uri="{FF2B5EF4-FFF2-40B4-BE49-F238E27FC236}">
                  <a16:creationId xmlns:a16="http://schemas.microsoft.com/office/drawing/2014/main" id="{EA6F6390-A4B7-4C47-AB60-CBAA4A6103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825" y="3605470"/>
              <a:ext cx="93975" cy="18157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6" name="Freeform 772">
              <a:extLst>
                <a:ext uri="{FF2B5EF4-FFF2-40B4-BE49-F238E27FC236}">
                  <a16:creationId xmlns:a16="http://schemas.microsoft.com/office/drawing/2014/main" id="{716128C6-F0AA-4E30-9D9E-15CBBFAD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8239" y="3712184"/>
              <a:ext cx="355189" cy="342447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7" name="Freeform 773">
              <a:extLst>
                <a:ext uri="{FF2B5EF4-FFF2-40B4-BE49-F238E27FC236}">
                  <a16:creationId xmlns:a16="http://schemas.microsoft.com/office/drawing/2014/main" id="{370EB8F6-3BB0-4E87-BAE2-FC105F991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613" y="3857128"/>
              <a:ext cx="195911" cy="159278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8" name="Freeform 774">
              <a:extLst>
                <a:ext uri="{FF2B5EF4-FFF2-40B4-BE49-F238E27FC236}">
                  <a16:creationId xmlns:a16="http://schemas.microsoft.com/office/drawing/2014/main" id="{FE578F5B-DFDC-45C9-825A-A2053B644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0586" y="3632546"/>
              <a:ext cx="280328" cy="224582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79" name="Freeform 775">
              <a:extLst>
                <a:ext uri="{FF2B5EF4-FFF2-40B4-BE49-F238E27FC236}">
                  <a16:creationId xmlns:a16="http://schemas.microsoft.com/office/drawing/2014/main" id="{856990EB-68A7-4C77-B72C-E08DF6C35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9339" y="3610247"/>
              <a:ext cx="484203" cy="461904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solidFill>
              <a:schemeClr val="accent2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280" name="Freeform 776">
              <a:extLst>
                <a:ext uri="{FF2B5EF4-FFF2-40B4-BE49-F238E27FC236}">
                  <a16:creationId xmlns:a16="http://schemas.microsoft.com/office/drawing/2014/main" id="{A5BE3CAE-436A-45BA-B7AE-04DA77AB2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8946" y="1859791"/>
              <a:ext cx="1425532" cy="1062380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solidFill>
              <a:schemeClr val="accent3"/>
            </a:solidFill>
            <a:ln w="4763" cap="flat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sp>
        <p:nvSpPr>
          <p:cNvPr id="283" name="TextBox 282">
            <a:extLst>
              <a:ext uri="{FF2B5EF4-FFF2-40B4-BE49-F238E27FC236}">
                <a16:creationId xmlns:a16="http://schemas.microsoft.com/office/drawing/2014/main" id="{A0BA73B4-FF80-48DB-8125-AFFDC6357EDA}"/>
              </a:ext>
            </a:extLst>
          </p:cNvPr>
          <p:cNvSpPr txBox="1"/>
          <p:nvPr/>
        </p:nvSpPr>
        <p:spPr>
          <a:xfrm>
            <a:off x="881052" y="2357903"/>
            <a:ext cx="13901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D" sz="1600" dirty="0">
                <a:solidFill>
                  <a:schemeClr val="bg2"/>
                </a:solidFill>
                <a:latin typeface="+mj-lt"/>
              </a:rPr>
              <a:t>Description</a:t>
            </a:r>
            <a:endParaRPr lang="id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FA3165BA-82DB-470E-8D64-EFCDBC546708}"/>
              </a:ext>
            </a:extLst>
          </p:cNvPr>
          <p:cNvSpPr txBox="1"/>
          <p:nvPr/>
        </p:nvSpPr>
        <p:spPr>
          <a:xfrm>
            <a:off x="2449505" y="2564096"/>
            <a:ext cx="3646496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Aenean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rices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sem. Donec non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eu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doconsectetur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aenean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ult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285" name="TextBox 284">
            <a:extLst>
              <a:ext uri="{FF2B5EF4-FFF2-40B4-BE49-F238E27FC236}">
                <a16:creationId xmlns:a16="http://schemas.microsoft.com/office/drawing/2014/main" id="{7AF8F04D-C632-4F1D-8BE1-49620366081C}"/>
              </a:ext>
            </a:extLst>
          </p:cNvPr>
          <p:cNvSpPr txBox="1"/>
          <p:nvPr/>
        </p:nvSpPr>
        <p:spPr>
          <a:xfrm>
            <a:off x="881052" y="2696368"/>
            <a:ext cx="12474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sz="4400" dirty="0">
                <a:solidFill>
                  <a:schemeClr val="bg2"/>
                </a:solidFill>
                <a:latin typeface="+mj-lt"/>
              </a:rPr>
              <a:t>75%</a:t>
            </a:r>
          </a:p>
        </p:txBody>
      </p:sp>
      <p:sp>
        <p:nvSpPr>
          <p:cNvPr id="286" name="Title 285">
            <a:extLst>
              <a:ext uri="{FF2B5EF4-FFF2-40B4-BE49-F238E27FC236}">
                <a16:creationId xmlns:a16="http://schemas.microsoft.com/office/drawing/2014/main" id="{6A0A9F81-E345-4972-AA9F-978A61AEB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World Map</a:t>
            </a:r>
          </a:p>
        </p:txBody>
      </p:sp>
    </p:spTree>
    <p:extLst>
      <p:ext uri="{BB962C8B-B14F-4D97-AF65-F5344CB8AC3E}">
        <p14:creationId xmlns:p14="http://schemas.microsoft.com/office/powerpoint/2010/main" val="56407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Chart bld="series"/>
        </p:bldSub>
      </p:bldGraphic>
      <p:bldP spid="283" grpId="0"/>
      <p:bldP spid="284" grpId="0"/>
      <p:bldP spid="285" grpId="0"/>
      <p:bldP spid="28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3C8F17-3F99-46F4-BEBB-EABE459C066D}"/>
              </a:ext>
            </a:extLst>
          </p:cNvPr>
          <p:cNvSpPr/>
          <p:nvPr/>
        </p:nvSpPr>
        <p:spPr>
          <a:xfrm flipH="1">
            <a:off x="108703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D7514-990A-4898-B47D-3903E393A09B}"/>
              </a:ext>
            </a:extLst>
          </p:cNvPr>
          <p:cNvSpPr/>
          <p:nvPr/>
        </p:nvSpPr>
        <p:spPr>
          <a:xfrm flipH="1">
            <a:off x="1087039" y="1924050"/>
            <a:ext cx="2290765" cy="17988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6EE20-A7B9-4C48-9B0E-7E37FDBFB501}"/>
              </a:ext>
            </a:extLst>
          </p:cNvPr>
          <p:cNvSpPr/>
          <p:nvPr/>
        </p:nvSpPr>
        <p:spPr>
          <a:xfrm>
            <a:off x="108624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D053AA-428E-4521-B1BF-E76C0A2EA651}"/>
              </a:ext>
            </a:extLst>
          </p:cNvPr>
          <p:cNvSpPr txBox="1"/>
          <p:nvPr/>
        </p:nvSpPr>
        <p:spPr>
          <a:xfrm>
            <a:off x="1426945" y="21977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Basic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C5B533-529B-46C9-B605-2748BBEBB2A2}"/>
              </a:ext>
            </a:extLst>
          </p:cNvPr>
          <p:cNvSpPr txBox="1"/>
          <p:nvPr/>
        </p:nvSpPr>
        <p:spPr>
          <a:xfrm>
            <a:off x="1894445" y="2614920"/>
            <a:ext cx="131157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25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A325E2A-F4F5-4C3C-9166-FB9786886BE5}"/>
              </a:ext>
            </a:extLst>
          </p:cNvPr>
          <p:cNvSpPr/>
          <p:nvPr/>
        </p:nvSpPr>
        <p:spPr>
          <a:xfrm>
            <a:off x="1450302" y="4078539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C98C58-C9AF-4E82-AFB4-708F3E3EBC99}"/>
              </a:ext>
            </a:extLst>
          </p:cNvPr>
          <p:cNvSpPr txBox="1"/>
          <p:nvPr/>
        </p:nvSpPr>
        <p:spPr>
          <a:xfrm>
            <a:off x="157034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7B9B17-DBB1-46F5-905C-6C2D4B1527A5}"/>
              </a:ext>
            </a:extLst>
          </p:cNvPr>
          <p:cNvSpPr/>
          <p:nvPr/>
        </p:nvSpPr>
        <p:spPr>
          <a:xfrm>
            <a:off x="1450302" y="4439148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696324-F579-4055-A4DC-B615D0176957}"/>
              </a:ext>
            </a:extLst>
          </p:cNvPr>
          <p:cNvSpPr txBox="1"/>
          <p:nvPr/>
        </p:nvSpPr>
        <p:spPr>
          <a:xfrm>
            <a:off x="157034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0955E1E-BBA4-41B9-9DF7-6BC58E8346C0}"/>
              </a:ext>
            </a:extLst>
          </p:cNvPr>
          <p:cNvSpPr/>
          <p:nvPr/>
        </p:nvSpPr>
        <p:spPr>
          <a:xfrm>
            <a:off x="1450302" y="4799757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669176-212A-416F-991B-C34E9D03955C}"/>
              </a:ext>
            </a:extLst>
          </p:cNvPr>
          <p:cNvSpPr txBox="1"/>
          <p:nvPr/>
        </p:nvSpPr>
        <p:spPr>
          <a:xfrm>
            <a:off x="157034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C127A81-7BBE-44D1-BB49-5D7393C60FA6}"/>
              </a:ext>
            </a:extLst>
          </p:cNvPr>
          <p:cNvSpPr/>
          <p:nvPr/>
        </p:nvSpPr>
        <p:spPr>
          <a:xfrm>
            <a:off x="1450302" y="5160365"/>
            <a:ext cx="108000" cy="108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6997EC-8D8E-40FF-82FC-46538B313F80}"/>
              </a:ext>
            </a:extLst>
          </p:cNvPr>
          <p:cNvSpPr txBox="1"/>
          <p:nvPr/>
        </p:nvSpPr>
        <p:spPr>
          <a:xfrm>
            <a:off x="157034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6A7EC1-22A7-4BBE-AC83-1CB35094DC82}"/>
              </a:ext>
            </a:extLst>
          </p:cNvPr>
          <p:cNvSpPr/>
          <p:nvPr/>
        </p:nvSpPr>
        <p:spPr>
          <a:xfrm>
            <a:off x="1590961" y="5697035"/>
            <a:ext cx="1282926" cy="3849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C4DABCA-E108-4868-B9DC-23AF05108E5A}"/>
              </a:ext>
            </a:extLst>
          </p:cNvPr>
          <p:cNvSpPr txBox="1"/>
          <p:nvPr/>
        </p:nvSpPr>
        <p:spPr>
          <a:xfrm>
            <a:off x="168804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AAE8AFC-52E1-414E-A49B-74BC4133923B}"/>
              </a:ext>
            </a:extLst>
          </p:cNvPr>
          <p:cNvSpPr/>
          <p:nvPr/>
        </p:nvSpPr>
        <p:spPr>
          <a:xfrm flipH="1">
            <a:off x="3663552" y="1924049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8A060E-EDD9-400B-925A-B920C5141952}"/>
              </a:ext>
            </a:extLst>
          </p:cNvPr>
          <p:cNvSpPr/>
          <p:nvPr/>
        </p:nvSpPr>
        <p:spPr>
          <a:xfrm flipH="1">
            <a:off x="3663552" y="1924049"/>
            <a:ext cx="2290765" cy="179886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472F293-F39C-49AF-A68E-5494654FAFA5}"/>
              </a:ext>
            </a:extLst>
          </p:cNvPr>
          <p:cNvSpPr/>
          <p:nvPr/>
        </p:nvSpPr>
        <p:spPr>
          <a:xfrm>
            <a:off x="3662758" y="2214560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1FE680-FEB7-4A6F-96B8-FCAB208F9756}"/>
              </a:ext>
            </a:extLst>
          </p:cNvPr>
          <p:cNvSpPr txBox="1"/>
          <p:nvPr/>
        </p:nvSpPr>
        <p:spPr>
          <a:xfrm>
            <a:off x="3779838" y="2197795"/>
            <a:ext cx="1197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Standard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237D63-DCD0-484C-9F07-48068CAC7C14}"/>
              </a:ext>
            </a:extLst>
          </p:cNvPr>
          <p:cNvSpPr txBox="1"/>
          <p:nvPr/>
        </p:nvSpPr>
        <p:spPr>
          <a:xfrm>
            <a:off x="4374778" y="2614919"/>
            <a:ext cx="140775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50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307148A-FC6C-42A9-BB4A-D7FE3DD87C3E}"/>
              </a:ext>
            </a:extLst>
          </p:cNvPr>
          <p:cNvSpPr/>
          <p:nvPr/>
        </p:nvSpPr>
        <p:spPr>
          <a:xfrm>
            <a:off x="4026815" y="4078538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2B4B6-77B1-4427-9C44-F8CC37072490}"/>
              </a:ext>
            </a:extLst>
          </p:cNvPr>
          <p:cNvSpPr txBox="1"/>
          <p:nvPr/>
        </p:nvSpPr>
        <p:spPr>
          <a:xfrm>
            <a:off x="4146859" y="399148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750F2C7-7B83-43CB-953A-14B232C5B21F}"/>
              </a:ext>
            </a:extLst>
          </p:cNvPr>
          <p:cNvSpPr/>
          <p:nvPr/>
        </p:nvSpPr>
        <p:spPr>
          <a:xfrm>
            <a:off x="4026815" y="4439147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BC8E77-CF93-4DCB-BB1D-47641BAD3101}"/>
              </a:ext>
            </a:extLst>
          </p:cNvPr>
          <p:cNvSpPr txBox="1"/>
          <p:nvPr/>
        </p:nvSpPr>
        <p:spPr>
          <a:xfrm>
            <a:off x="4146859" y="435209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F8B4247-0685-4DC7-A3A1-BC4BAE678EEF}"/>
              </a:ext>
            </a:extLst>
          </p:cNvPr>
          <p:cNvSpPr/>
          <p:nvPr/>
        </p:nvSpPr>
        <p:spPr>
          <a:xfrm>
            <a:off x="4026815" y="4799756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235FD0D-2BF7-406D-8734-C845CD7F1DCE}"/>
              </a:ext>
            </a:extLst>
          </p:cNvPr>
          <p:cNvSpPr txBox="1"/>
          <p:nvPr/>
        </p:nvSpPr>
        <p:spPr>
          <a:xfrm>
            <a:off x="4146859" y="471270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AA0FF36-E6A0-4C01-8F6B-5D4DB5BCBA49}"/>
              </a:ext>
            </a:extLst>
          </p:cNvPr>
          <p:cNvSpPr/>
          <p:nvPr/>
        </p:nvSpPr>
        <p:spPr>
          <a:xfrm>
            <a:off x="4026815" y="5160364"/>
            <a:ext cx="108000" cy="108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03991FE-D785-45FD-84E6-A3744B4326D7}"/>
              </a:ext>
            </a:extLst>
          </p:cNvPr>
          <p:cNvSpPr txBox="1"/>
          <p:nvPr/>
        </p:nvSpPr>
        <p:spPr>
          <a:xfrm>
            <a:off x="4146859" y="5073310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368272-CE18-4BEB-9BFC-285B8343BDA0}"/>
              </a:ext>
            </a:extLst>
          </p:cNvPr>
          <p:cNvSpPr/>
          <p:nvPr/>
        </p:nvSpPr>
        <p:spPr>
          <a:xfrm>
            <a:off x="4166677" y="5693819"/>
            <a:ext cx="1282926" cy="3914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7404139-5C90-4AEF-B1D8-2DD4EDC353EA}"/>
              </a:ext>
            </a:extLst>
          </p:cNvPr>
          <p:cNvSpPr txBox="1"/>
          <p:nvPr/>
        </p:nvSpPr>
        <p:spPr>
          <a:xfrm>
            <a:off x="4264556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788FFC7-3CE2-45C0-BCAD-AF81EE56BE51}"/>
              </a:ext>
            </a:extLst>
          </p:cNvPr>
          <p:cNvSpPr/>
          <p:nvPr/>
        </p:nvSpPr>
        <p:spPr>
          <a:xfrm flipH="1">
            <a:off x="6239670" y="1924048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195C065-C188-44B3-9704-F1ABEE2D0666}"/>
              </a:ext>
            </a:extLst>
          </p:cNvPr>
          <p:cNvSpPr/>
          <p:nvPr/>
        </p:nvSpPr>
        <p:spPr>
          <a:xfrm flipH="1">
            <a:off x="6239670" y="1924048"/>
            <a:ext cx="2290765" cy="179886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55AD1FB-461B-450C-AF3B-3AC2CA77300B}"/>
              </a:ext>
            </a:extLst>
          </p:cNvPr>
          <p:cNvSpPr/>
          <p:nvPr/>
        </p:nvSpPr>
        <p:spPr>
          <a:xfrm>
            <a:off x="6238876" y="2214559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51E3CF-04CF-4B24-878E-DD9124403D8B}"/>
              </a:ext>
            </a:extLst>
          </p:cNvPr>
          <p:cNvSpPr txBox="1"/>
          <p:nvPr/>
        </p:nvSpPr>
        <p:spPr>
          <a:xfrm>
            <a:off x="6361567" y="2197794"/>
            <a:ext cx="1186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>
                <a:latin typeface="+mj-lt"/>
                <a:cs typeface="Teko SemiBold" panose="02000000000000000000" pitchFamily="2" charset="0"/>
              </a:rPr>
              <a:t>Premium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0A242-D129-40C9-9E4F-9AFC30F0160F}"/>
              </a:ext>
            </a:extLst>
          </p:cNvPr>
          <p:cNvSpPr txBox="1"/>
          <p:nvPr/>
        </p:nvSpPr>
        <p:spPr>
          <a:xfrm>
            <a:off x="7082343" y="2614918"/>
            <a:ext cx="12763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75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971752EB-F67B-44AC-B8F2-12857E292D3C}"/>
              </a:ext>
            </a:extLst>
          </p:cNvPr>
          <p:cNvSpPr/>
          <p:nvPr/>
        </p:nvSpPr>
        <p:spPr>
          <a:xfrm>
            <a:off x="6602933" y="4078537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D9788A-3E1B-4AEF-BB18-182D91CDEE33}"/>
              </a:ext>
            </a:extLst>
          </p:cNvPr>
          <p:cNvSpPr txBox="1"/>
          <p:nvPr/>
        </p:nvSpPr>
        <p:spPr>
          <a:xfrm>
            <a:off x="6722977" y="399148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4021502-11A1-415E-9FB4-E9269DEB318C}"/>
              </a:ext>
            </a:extLst>
          </p:cNvPr>
          <p:cNvSpPr/>
          <p:nvPr/>
        </p:nvSpPr>
        <p:spPr>
          <a:xfrm>
            <a:off x="6602933" y="4439146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D6C1038-8E75-4A70-AAC4-6538C9964C71}"/>
              </a:ext>
            </a:extLst>
          </p:cNvPr>
          <p:cNvSpPr txBox="1"/>
          <p:nvPr/>
        </p:nvSpPr>
        <p:spPr>
          <a:xfrm>
            <a:off x="6722977" y="4352092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B956BF1F-DB45-473D-B16F-50469C6121BA}"/>
              </a:ext>
            </a:extLst>
          </p:cNvPr>
          <p:cNvSpPr/>
          <p:nvPr/>
        </p:nvSpPr>
        <p:spPr>
          <a:xfrm>
            <a:off x="6602933" y="4799755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18EC850-6FD6-4716-85D7-0A11379D5520}"/>
              </a:ext>
            </a:extLst>
          </p:cNvPr>
          <p:cNvSpPr txBox="1"/>
          <p:nvPr/>
        </p:nvSpPr>
        <p:spPr>
          <a:xfrm>
            <a:off x="6722977" y="471270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D266A508-9918-4BBC-AC2E-5D5317B625E4}"/>
              </a:ext>
            </a:extLst>
          </p:cNvPr>
          <p:cNvSpPr/>
          <p:nvPr/>
        </p:nvSpPr>
        <p:spPr>
          <a:xfrm>
            <a:off x="6602933" y="5160363"/>
            <a:ext cx="108000" cy="10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0A4D892-D449-4A95-823F-19523E7D4F00}"/>
              </a:ext>
            </a:extLst>
          </p:cNvPr>
          <p:cNvSpPr txBox="1"/>
          <p:nvPr/>
        </p:nvSpPr>
        <p:spPr>
          <a:xfrm>
            <a:off x="6722977" y="5073309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6B2CD46-5419-487F-82C0-3AA485BA7D34}"/>
              </a:ext>
            </a:extLst>
          </p:cNvPr>
          <p:cNvSpPr/>
          <p:nvPr/>
        </p:nvSpPr>
        <p:spPr>
          <a:xfrm>
            <a:off x="6742795" y="5697035"/>
            <a:ext cx="1282926" cy="38499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8BBD0EC-AF5F-4F0F-80F6-7CFEEA541505}"/>
              </a:ext>
            </a:extLst>
          </p:cNvPr>
          <p:cNvSpPr txBox="1"/>
          <p:nvPr/>
        </p:nvSpPr>
        <p:spPr>
          <a:xfrm>
            <a:off x="6840674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0E842870-A59B-41E1-B637-A5D72951E849}"/>
              </a:ext>
            </a:extLst>
          </p:cNvPr>
          <p:cNvSpPr/>
          <p:nvPr/>
        </p:nvSpPr>
        <p:spPr>
          <a:xfrm flipH="1">
            <a:off x="8814989" y="1924050"/>
            <a:ext cx="2290765" cy="39687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F5A9EADE-6132-4FBE-98DE-D8E4F920D376}"/>
              </a:ext>
            </a:extLst>
          </p:cNvPr>
          <p:cNvSpPr/>
          <p:nvPr/>
        </p:nvSpPr>
        <p:spPr>
          <a:xfrm flipH="1">
            <a:off x="8814989" y="1924050"/>
            <a:ext cx="2290765" cy="17988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3DF91E2-7177-41B6-9223-2D7CDD1CF31E}"/>
              </a:ext>
            </a:extLst>
          </p:cNvPr>
          <p:cNvSpPr/>
          <p:nvPr/>
        </p:nvSpPr>
        <p:spPr>
          <a:xfrm>
            <a:off x="8814195" y="2214561"/>
            <a:ext cx="1431925" cy="3358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17500" rotWithShape="0">
              <a:scrgbClr r="0" g="0" b="0">
                <a:alpha val="20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E309113-037F-4130-BD6A-D80CEFDAFC78}"/>
              </a:ext>
            </a:extLst>
          </p:cNvPr>
          <p:cNvSpPr txBox="1"/>
          <p:nvPr/>
        </p:nvSpPr>
        <p:spPr>
          <a:xfrm>
            <a:off x="8882384" y="2197796"/>
            <a:ext cx="1295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eko SemiBold" panose="02000000000000000000" pitchFamily="2" charset="0"/>
              </a:rPr>
              <a:t>Corporate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B26DF43-AEFE-4A2B-9B75-92BB08562581}"/>
              </a:ext>
            </a:extLst>
          </p:cNvPr>
          <p:cNvSpPr txBox="1"/>
          <p:nvPr/>
        </p:nvSpPr>
        <p:spPr>
          <a:xfrm>
            <a:off x="9503773" y="2614920"/>
            <a:ext cx="143020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$</a:t>
            </a:r>
            <a:r>
              <a:rPr lang="en-US" sz="660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99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27C6678-A4A2-4A05-966B-D912625214C2}"/>
              </a:ext>
            </a:extLst>
          </p:cNvPr>
          <p:cNvSpPr/>
          <p:nvPr/>
        </p:nvSpPr>
        <p:spPr>
          <a:xfrm>
            <a:off x="9178252" y="4078539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CC04BDB-3DA6-4597-B953-0592F50A8C3D}"/>
              </a:ext>
            </a:extLst>
          </p:cNvPr>
          <p:cNvSpPr txBox="1"/>
          <p:nvPr/>
        </p:nvSpPr>
        <p:spPr>
          <a:xfrm>
            <a:off x="9298296" y="3991485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2DECB37-E1F8-4F5F-BE62-D636B81C1D60}"/>
              </a:ext>
            </a:extLst>
          </p:cNvPr>
          <p:cNvSpPr/>
          <p:nvPr/>
        </p:nvSpPr>
        <p:spPr>
          <a:xfrm>
            <a:off x="9178252" y="4439148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5A62F46-024D-4F58-8525-501B2EAB4AE4}"/>
              </a:ext>
            </a:extLst>
          </p:cNvPr>
          <p:cNvSpPr txBox="1"/>
          <p:nvPr/>
        </p:nvSpPr>
        <p:spPr>
          <a:xfrm>
            <a:off x="9298296" y="4352094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02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EC591C-B97C-42AC-B22E-AA8E806B0A63}"/>
              </a:ext>
            </a:extLst>
          </p:cNvPr>
          <p:cNvSpPr/>
          <p:nvPr/>
        </p:nvSpPr>
        <p:spPr>
          <a:xfrm>
            <a:off x="9178252" y="4799757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8A996-FDD6-4B3C-8315-4A5F4B16025A}"/>
              </a:ext>
            </a:extLst>
          </p:cNvPr>
          <p:cNvSpPr txBox="1"/>
          <p:nvPr/>
        </p:nvSpPr>
        <p:spPr>
          <a:xfrm>
            <a:off x="9298296" y="4712703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03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BCB8EB97-4D6C-4982-928A-D725D7AAED31}"/>
              </a:ext>
            </a:extLst>
          </p:cNvPr>
          <p:cNvSpPr/>
          <p:nvPr/>
        </p:nvSpPr>
        <p:spPr>
          <a:xfrm>
            <a:off x="9178252" y="5160365"/>
            <a:ext cx="108000" cy="108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6AE1238C-399C-4D08-9D6F-E8FB2C8A7947}"/>
              </a:ext>
            </a:extLst>
          </p:cNvPr>
          <p:cNvSpPr txBox="1"/>
          <p:nvPr/>
        </p:nvSpPr>
        <p:spPr>
          <a:xfrm>
            <a:off x="9298296" y="5073311"/>
            <a:ext cx="1290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cs typeface="Teko SemiBold" panose="02000000000000000000" pitchFamily="2" charset="0"/>
              </a:rPr>
              <a:t>Title Feature 04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42AAC1EB-9EC4-4248-A091-E3710397F3AB}"/>
              </a:ext>
            </a:extLst>
          </p:cNvPr>
          <p:cNvSpPr/>
          <p:nvPr/>
        </p:nvSpPr>
        <p:spPr>
          <a:xfrm>
            <a:off x="9318114" y="5693819"/>
            <a:ext cx="1282926" cy="3914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1794D52-79C0-47A5-870F-67F34A8B6DE7}"/>
              </a:ext>
            </a:extLst>
          </p:cNvPr>
          <p:cNvSpPr txBox="1"/>
          <p:nvPr/>
        </p:nvSpPr>
        <p:spPr>
          <a:xfrm>
            <a:off x="9415993" y="5735642"/>
            <a:ext cx="108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solidFill>
                  <a:schemeClr val="bg2"/>
                </a:solidFill>
                <a:latin typeface="+mj-lt"/>
                <a:cs typeface="Teko SemiBold" panose="02000000000000000000" pitchFamily="2" charset="0"/>
              </a:rPr>
              <a:t>Order now</a:t>
            </a:r>
          </a:p>
        </p:txBody>
      </p:sp>
      <p:sp>
        <p:nvSpPr>
          <p:cNvPr id="62" name="Title 61">
            <a:extLst>
              <a:ext uri="{FF2B5EF4-FFF2-40B4-BE49-F238E27FC236}">
                <a16:creationId xmlns:a16="http://schemas.microsoft.com/office/drawing/2014/main" id="{2896B858-CE8D-4921-9988-4D25CE0A0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Price List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8D92D5DE-9D7A-411C-8BF2-3A87B944CFE4}"/>
              </a:ext>
            </a:extLst>
          </p:cNvPr>
          <p:cNvSpPr txBox="1"/>
          <p:nvPr/>
        </p:nvSpPr>
        <p:spPr>
          <a:xfrm>
            <a:off x="63445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Price List</a:t>
            </a:r>
          </a:p>
        </p:txBody>
      </p:sp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C547B72C-F952-465D-AD67-15A2F99B6105}"/>
              </a:ext>
            </a:extLst>
          </p:cNvPr>
          <p:cNvSpPr/>
          <p:nvPr/>
        </p:nvSpPr>
        <p:spPr>
          <a:xfrm>
            <a:off x="-879272" y="-943431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C5BCD3BC-FE51-4DDB-B647-CB382FA0196F}"/>
              </a:ext>
            </a:extLst>
          </p:cNvPr>
          <p:cNvSpPr/>
          <p:nvPr/>
        </p:nvSpPr>
        <p:spPr>
          <a:xfrm rot="5400000">
            <a:off x="11587225" y="92691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500"/>
                            </p:stCondLst>
                            <p:childTnLst>
                              <p:par>
                                <p:cTn id="1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500"/>
                            </p:stCondLst>
                            <p:childTnLst>
                              <p:par>
                                <p:cTn id="2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5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4500"/>
                            </p:stCondLst>
                            <p:childTnLst>
                              <p:par>
                                <p:cTn id="3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5500"/>
                            </p:stCondLst>
                            <p:childTnLst>
                              <p:par>
                                <p:cTn id="3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6000"/>
                            </p:stCondLst>
                            <p:childTnLst>
                              <p:par>
                                <p:cTn id="3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  <p:bldP spid="19" grpId="0" animBg="1"/>
      <p:bldP spid="20" grpId="0"/>
      <p:bldP spid="21" grpId="0"/>
      <p:bldP spid="22" grpId="0" animBg="1"/>
      <p:bldP spid="23" grpId="0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/>
      <p:bldP spid="36" grpId="0"/>
      <p:bldP spid="37" grpId="0" animBg="1"/>
      <p:bldP spid="38" grpId="0"/>
      <p:bldP spid="39" grpId="0" animBg="1"/>
      <p:bldP spid="4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 animBg="1"/>
      <p:bldP spid="49" grpId="0" animBg="1"/>
      <p:bldP spid="50" grpId="0"/>
      <p:bldP spid="51" grpId="0"/>
      <p:bldP spid="52" grpId="0" animBg="1"/>
      <p:bldP spid="53" grpId="0"/>
      <p:bldP spid="54" grpId="0" animBg="1"/>
      <p:bldP spid="55" grpId="0"/>
      <p:bldP spid="56" grpId="0" animBg="1"/>
      <p:bldP spid="57" grpId="0"/>
      <p:bldP spid="58" grpId="0" animBg="1"/>
      <p:bldP spid="59" grpId="0"/>
      <p:bldP spid="60" grpId="0" animBg="1"/>
      <p:bldP spid="61" grpId="0"/>
      <p:bldP spid="62" grpId="0"/>
      <p:bldP spid="63" grpId="0"/>
      <p:bldP spid="64" grpId="0" animBg="1"/>
      <p:bldP spid="6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67A2AA9-418D-4388-B7AB-30DDF2598083}"/>
              </a:ext>
            </a:extLst>
          </p:cNvPr>
          <p:cNvSpPr/>
          <p:nvPr/>
        </p:nvSpPr>
        <p:spPr>
          <a:xfrm>
            <a:off x="6400801" y="668576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77C02A-3233-4F0B-8088-0BB220F60091}"/>
              </a:ext>
            </a:extLst>
          </p:cNvPr>
          <p:cNvSpPr/>
          <p:nvPr/>
        </p:nvSpPr>
        <p:spPr>
          <a:xfrm>
            <a:off x="608012" y="3419451"/>
            <a:ext cx="5183188" cy="27559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pic>
        <p:nvPicPr>
          <p:cNvPr id="51" name="PpHolder3">
            <a:extLst>
              <a:ext uri="{FF2B5EF4-FFF2-40B4-BE49-F238E27FC236}">
                <a16:creationId xmlns:a16="http://schemas.microsoft.com/office/drawing/2014/main" id="{39B635D3-8C91-449C-B8FD-086C8A541C95}"/>
              </a:ext>
            </a:extLst>
          </p:cNvPr>
          <p:cNvPicPr>
            <a:picLocks/>
          </p:cNvPicPr>
          <p:nvPr/>
        </p:nvPicPr>
        <p:blipFill>
          <a:blip r:embed="rId2"/>
          <a:srcRect l="7487" t="54289" r="82533" b="27778"/>
          <a:stretch>
            <a:fillRect/>
          </a:stretch>
        </p:blipFill>
        <p:spPr>
          <a:xfrm>
            <a:off x="912815" y="3723164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pic>
        <p:nvPicPr>
          <p:cNvPr id="50" name="PpHolder4">
            <a:extLst>
              <a:ext uri="{FF2B5EF4-FFF2-40B4-BE49-F238E27FC236}">
                <a16:creationId xmlns:a16="http://schemas.microsoft.com/office/drawing/2014/main" id="{0C73B326-714E-47D4-BFCE-C09CE595483A}"/>
              </a:ext>
            </a:extLst>
          </p:cNvPr>
          <p:cNvPicPr>
            <a:picLocks/>
          </p:cNvPicPr>
          <p:nvPr/>
        </p:nvPicPr>
        <p:blipFill>
          <a:blip r:embed="rId2"/>
          <a:srcRect l="55000" t="14177" r="35019" b="67890"/>
          <a:stretch>
            <a:fillRect/>
          </a:stretch>
        </p:blipFill>
        <p:spPr>
          <a:xfrm>
            <a:off x="6705602" y="972289"/>
            <a:ext cx="1216822" cy="1229839"/>
          </a:xfrm>
          <a:custGeom>
            <a:avLst/>
            <a:gdLst>
              <a:gd name="connsiteX0" fmla="*/ 0 w 1216822"/>
              <a:gd name="connsiteY0" fmla="*/ 0 h 1229839"/>
              <a:gd name="connsiteX1" fmla="*/ 1216822 w 1216822"/>
              <a:gd name="connsiteY1" fmla="*/ 0 h 1229839"/>
              <a:gd name="connsiteX2" fmla="*/ 1216822 w 1216822"/>
              <a:gd name="connsiteY2" fmla="*/ 1229839 h 1229839"/>
              <a:gd name="connsiteX3" fmla="*/ 0 w 1216822"/>
              <a:gd name="connsiteY3" fmla="*/ 1229839 h 1229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6822" h="1229839">
                <a:moveTo>
                  <a:pt x="0" y="0"/>
                </a:moveTo>
                <a:lnTo>
                  <a:pt x="1216822" y="0"/>
                </a:lnTo>
                <a:lnTo>
                  <a:pt x="1216822" y="1229839"/>
                </a:lnTo>
                <a:lnTo>
                  <a:pt x="0" y="1229839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620D81-5D27-421F-8ECD-01B3BE5F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People</a:t>
            </a:r>
            <a:br>
              <a:rPr lang="en-US" dirty="0"/>
            </a:br>
            <a:r>
              <a:rPr lang="en-US" dirty="0"/>
              <a:t>Say About Us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010524-FBC9-44CE-9A0D-A0B22FCFA440}"/>
              </a:ext>
            </a:extLst>
          </p:cNvPr>
          <p:cNvSpPr/>
          <p:nvPr/>
        </p:nvSpPr>
        <p:spPr>
          <a:xfrm>
            <a:off x="912813" y="5101695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9BC1125A-D398-443E-8AF0-BC0FC69E27B3}"/>
              </a:ext>
            </a:extLst>
          </p:cNvPr>
          <p:cNvGrpSpPr>
            <a:grpSpLocks/>
          </p:cNvGrpSpPr>
          <p:nvPr/>
        </p:nvGrpSpPr>
        <p:grpSpPr bwMode="auto">
          <a:xfrm>
            <a:off x="2499339" y="4894605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A02B67C6-934C-4189-875D-9E265809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07BDCF2-CBD5-454D-AC2A-C5860F6237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6E4BCFD-F9AE-4ACA-8EA3-9808E9CB26C1}"/>
              </a:ext>
            </a:extLst>
          </p:cNvPr>
          <p:cNvSpPr txBox="1"/>
          <p:nvPr/>
        </p:nvSpPr>
        <p:spPr>
          <a:xfrm>
            <a:off x="2444531" y="3723161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Loes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7555643E-A6E1-47DD-A913-E97D16463F5B}"/>
              </a:ext>
            </a:extLst>
          </p:cNvPr>
          <p:cNvSpPr txBox="1"/>
          <p:nvPr/>
        </p:nvSpPr>
        <p:spPr>
          <a:xfrm>
            <a:off x="2444531" y="4108328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2CF0272-EE0B-4C53-95C0-306E6DA26CF2}"/>
              </a:ext>
            </a:extLst>
          </p:cNvPr>
          <p:cNvSpPr txBox="1"/>
          <p:nvPr/>
        </p:nvSpPr>
        <p:spPr>
          <a:xfrm>
            <a:off x="6400800" y="4382738"/>
            <a:ext cx="5183188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6D885C1-7778-401E-9E55-6AB27FE2BDDD}"/>
              </a:ext>
            </a:extLst>
          </p:cNvPr>
          <p:cNvSpPr txBox="1"/>
          <p:nvPr/>
        </p:nvSpPr>
        <p:spPr>
          <a:xfrm>
            <a:off x="6400800" y="4074001"/>
            <a:ext cx="245608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09F51D8-1F2B-49BF-81A2-E3EC1DE314F4}"/>
              </a:ext>
            </a:extLst>
          </p:cNvPr>
          <p:cNvGrpSpPr/>
          <p:nvPr/>
        </p:nvGrpSpPr>
        <p:grpSpPr>
          <a:xfrm>
            <a:off x="2475189" y="4479787"/>
            <a:ext cx="1992036" cy="351135"/>
            <a:chOff x="3451420" y="4510226"/>
            <a:chExt cx="2401112" cy="423244"/>
          </a:xfrm>
        </p:grpSpPr>
        <p:sp>
          <p:nvSpPr>
            <p:cNvPr id="26" name="Star: 5 Points 25">
              <a:extLst>
                <a:ext uri="{FF2B5EF4-FFF2-40B4-BE49-F238E27FC236}">
                  <a16:creationId xmlns:a16="http://schemas.microsoft.com/office/drawing/2014/main" id="{E79100A7-2956-479A-BDC7-65641004978A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7" name="Star: 5 Points 26">
              <a:extLst>
                <a:ext uri="{FF2B5EF4-FFF2-40B4-BE49-F238E27FC236}">
                  <a16:creationId xmlns:a16="http://schemas.microsoft.com/office/drawing/2014/main" id="{ED953A45-560B-4E86-8058-E173B0F03C93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8" name="Star: 5 Points 27">
              <a:extLst>
                <a:ext uri="{FF2B5EF4-FFF2-40B4-BE49-F238E27FC236}">
                  <a16:creationId xmlns:a16="http://schemas.microsoft.com/office/drawing/2014/main" id="{0D3481E7-76DD-42A3-9444-2CC38E842AA7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29" name="Star: 5 Points 28">
              <a:extLst>
                <a:ext uri="{FF2B5EF4-FFF2-40B4-BE49-F238E27FC236}">
                  <a16:creationId xmlns:a16="http://schemas.microsoft.com/office/drawing/2014/main" id="{0FEE2089-565B-4D96-954E-F71FF716CAD1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30" name="Star: 5 Points 29">
              <a:extLst>
                <a:ext uri="{FF2B5EF4-FFF2-40B4-BE49-F238E27FC236}">
                  <a16:creationId xmlns:a16="http://schemas.microsoft.com/office/drawing/2014/main" id="{9341A735-FA1F-4846-9D13-CE1EEA0230C7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2529D0D-9D14-495B-A8D3-88DB1234E28A}"/>
              </a:ext>
            </a:extLst>
          </p:cNvPr>
          <p:cNvSpPr/>
          <p:nvPr/>
        </p:nvSpPr>
        <p:spPr>
          <a:xfrm>
            <a:off x="6705602" y="2350820"/>
            <a:ext cx="4573586" cy="70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Nulla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velit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venenatis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maximus. Integer sed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vulputate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libero.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Quisque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massa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ex,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pellentes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sit </a:t>
            </a:r>
            <a:r>
              <a:rPr lang="en-US" sz="1400" dirty="0" err="1"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400" dirty="0">
                <a:ea typeface="Times New Roman" panose="02020603050405020304" pitchFamily="18" charset="0"/>
                <a:cs typeface="Raleway" panose="020B0503030101060003" pitchFamily="34" charset="0"/>
              </a:rPr>
              <a:t> dol</a:t>
            </a:r>
            <a:endParaRPr lang="en-US" sz="1400" dirty="0"/>
          </a:p>
        </p:txBody>
      </p:sp>
      <p:grpSp>
        <p:nvGrpSpPr>
          <p:cNvPr id="34" name="Group 18">
            <a:extLst>
              <a:ext uri="{FF2B5EF4-FFF2-40B4-BE49-F238E27FC236}">
                <a16:creationId xmlns:a16="http://schemas.microsoft.com/office/drawing/2014/main" id="{51990071-2040-4C68-A09F-93638E6BCF98}"/>
              </a:ext>
            </a:extLst>
          </p:cNvPr>
          <p:cNvGrpSpPr>
            <a:grpSpLocks/>
          </p:cNvGrpSpPr>
          <p:nvPr/>
        </p:nvGrpSpPr>
        <p:grpSpPr bwMode="auto">
          <a:xfrm>
            <a:off x="8292128" y="2143730"/>
            <a:ext cx="1337492" cy="1118796"/>
            <a:chOff x="5471657" y="1262289"/>
            <a:chExt cx="2097877" cy="1753961"/>
          </a:xfrm>
          <a:solidFill>
            <a:schemeClr val="tx1">
              <a:alpha val="10000"/>
            </a:schemeClr>
          </a:solidFill>
        </p:grpSpPr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C3DE8532-01C3-425F-BDBE-F11BBEB8F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165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2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79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02" y="3025"/>
                </a:cxn>
                <a:cxn ang="0">
                  <a:pos x="496" y="2943"/>
                </a:cxn>
                <a:cxn ang="0">
                  <a:pos x="324" y="2813"/>
                </a:cxn>
                <a:cxn ang="0">
                  <a:pos x="185" y="2639"/>
                </a:cxn>
                <a:cxn ang="0">
                  <a:pos x="88" y="2435"/>
                </a:cxn>
                <a:cxn ang="0">
                  <a:pos x="29" y="2211"/>
                </a:cxn>
                <a:cxn ang="0">
                  <a:pos x="2" y="1976"/>
                </a:cxn>
                <a:cxn ang="0">
                  <a:pos x="4" y="1739"/>
                </a:cxn>
                <a:cxn ang="0">
                  <a:pos x="28" y="1511"/>
                </a:cxn>
                <a:cxn ang="0">
                  <a:pos x="71" y="1298"/>
                </a:cxn>
                <a:cxn ang="0">
                  <a:pos x="160" y="1011"/>
                </a:cxn>
                <a:cxn ang="0">
                  <a:pos x="300" y="711"/>
                </a:cxn>
                <a:cxn ang="0">
                  <a:pos x="470" y="454"/>
                </a:cxn>
                <a:cxn ang="0">
                  <a:pos x="665" y="249"/>
                </a:cxn>
                <a:cxn ang="0">
                  <a:pos x="878" y="100"/>
                </a:cxn>
                <a:cxn ang="0">
                  <a:pos x="1103" y="17"/>
                </a:cxn>
              </a:cxnLst>
              <a:rect l="0" t="0" r="r" b="b"/>
              <a:pathLst>
                <a:path w="1794" h="3059">
                  <a:moveTo>
                    <a:pt x="1256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4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6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39" y="2503"/>
                  </a:lnTo>
                  <a:lnTo>
                    <a:pt x="1712" y="2568"/>
                  </a:lnTo>
                  <a:lnTo>
                    <a:pt x="1680" y="2630"/>
                  </a:lnTo>
                  <a:lnTo>
                    <a:pt x="1643" y="2688"/>
                  </a:lnTo>
                  <a:lnTo>
                    <a:pt x="1603" y="2743"/>
                  </a:lnTo>
                  <a:lnTo>
                    <a:pt x="1557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0" y="2923"/>
                  </a:lnTo>
                  <a:lnTo>
                    <a:pt x="1341" y="2958"/>
                  </a:lnTo>
                  <a:lnTo>
                    <a:pt x="1279" y="2988"/>
                  </a:lnTo>
                  <a:lnTo>
                    <a:pt x="1215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2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57" y="3053"/>
                  </a:lnTo>
                  <a:lnTo>
                    <a:pt x="777" y="3041"/>
                  </a:lnTo>
                  <a:lnTo>
                    <a:pt x="702" y="3025"/>
                  </a:lnTo>
                  <a:lnTo>
                    <a:pt x="629" y="3003"/>
                  </a:lnTo>
                  <a:lnTo>
                    <a:pt x="561" y="2976"/>
                  </a:lnTo>
                  <a:lnTo>
                    <a:pt x="496" y="2943"/>
                  </a:lnTo>
                  <a:lnTo>
                    <a:pt x="436" y="2905"/>
                  </a:lnTo>
                  <a:lnTo>
                    <a:pt x="377" y="2862"/>
                  </a:lnTo>
                  <a:lnTo>
                    <a:pt x="324" y="2813"/>
                  </a:lnTo>
                  <a:lnTo>
                    <a:pt x="273" y="2760"/>
                  </a:lnTo>
                  <a:lnTo>
                    <a:pt x="226" y="2701"/>
                  </a:lnTo>
                  <a:lnTo>
                    <a:pt x="185" y="2639"/>
                  </a:lnTo>
                  <a:lnTo>
                    <a:pt x="148" y="2574"/>
                  </a:lnTo>
                  <a:lnTo>
                    <a:pt x="116" y="2505"/>
                  </a:lnTo>
                  <a:lnTo>
                    <a:pt x="88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2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4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5" y="249"/>
                  </a:lnTo>
                  <a:lnTo>
                    <a:pt x="735" y="193"/>
                  </a:lnTo>
                  <a:lnTo>
                    <a:pt x="806" y="143"/>
                  </a:lnTo>
                  <a:lnTo>
                    <a:pt x="878" y="100"/>
                  </a:lnTo>
                  <a:lnTo>
                    <a:pt x="952" y="65"/>
                  </a:lnTo>
                  <a:lnTo>
                    <a:pt x="1027" y="37"/>
                  </a:lnTo>
                  <a:lnTo>
                    <a:pt x="1103" y="17"/>
                  </a:lnTo>
                  <a:lnTo>
                    <a:pt x="1179" y="5"/>
                  </a:lnTo>
                  <a:lnTo>
                    <a:pt x="125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E8091810-B43C-47AB-8A77-AD73BA1C9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0447" y="1262289"/>
              <a:ext cx="1029087" cy="1753961"/>
            </a:xfrm>
            <a:custGeom>
              <a:avLst/>
              <a:gdLst/>
              <a:ahLst/>
              <a:cxnLst>
                <a:cxn ang="0">
                  <a:pos x="1346" y="7"/>
                </a:cxn>
                <a:cxn ang="0">
                  <a:pos x="1401" y="34"/>
                </a:cxn>
                <a:cxn ang="0">
                  <a:pos x="1428" y="87"/>
                </a:cxn>
                <a:cxn ang="0">
                  <a:pos x="1337" y="444"/>
                </a:cxn>
                <a:cxn ang="0">
                  <a:pos x="1300" y="498"/>
                </a:cxn>
                <a:cxn ang="0">
                  <a:pos x="1205" y="525"/>
                </a:cxn>
                <a:cxn ang="0">
                  <a:pos x="1057" y="589"/>
                </a:cxn>
                <a:cxn ang="0">
                  <a:pos x="932" y="692"/>
                </a:cxn>
                <a:cxn ang="0">
                  <a:pos x="824" y="823"/>
                </a:cxn>
                <a:cxn ang="0">
                  <a:pos x="736" y="972"/>
                </a:cxn>
                <a:cxn ang="0">
                  <a:pos x="644" y="1179"/>
                </a:cxn>
                <a:cxn ang="0">
                  <a:pos x="594" y="1327"/>
                </a:cxn>
                <a:cxn ang="0">
                  <a:pos x="614" y="1399"/>
                </a:cxn>
                <a:cxn ang="0">
                  <a:pos x="776" y="1357"/>
                </a:cxn>
                <a:cxn ang="0">
                  <a:pos x="970" y="1350"/>
                </a:cxn>
                <a:cxn ang="0">
                  <a:pos x="1172" y="1386"/>
                </a:cxn>
                <a:cxn ang="0">
                  <a:pos x="1359" y="1465"/>
                </a:cxn>
                <a:cxn ang="0">
                  <a:pos x="1519" y="1580"/>
                </a:cxn>
                <a:cxn ang="0">
                  <a:pos x="1649" y="1731"/>
                </a:cxn>
                <a:cxn ang="0">
                  <a:pos x="1746" y="1925"/>
                </a:cxn>
                <a:cxn ang="0">
                  <a:pos x="1791" y="2141"/>
                </a:cxn>
                <a:cxn ang="0">
                  <a:pos x="1779" y="2363"/>
                </a:cxn>
                <a:cxn ang="0">
                  <a:pos x="1713" y="2568"/>
                </a:cxn>
                <a:cxn ang="0">
                  <a:pos x="1603" y="2743"/>
                </a:cxn>
                <a:cxn ang="0">
                  <a:pos x="1456" y="2885"/>
                </a:cxn>
                <a:cxn ang="0">
                  <a:pos x="1280" y="2988"/>
                </a:cxn>
                <a:cxn ang="0">
                  <a:pos x="1082" y="3048"/>
                </a:cxn>
                <a:cxn ang="0">
                  <a:pos x="939" y="3059"/>
                </a:cxn>
                <a:cxn ang="0">
                  <a:pos x="720" y="3030"/>
                </a:cxn>
                <a:cxn ang="0">
                  <a:pos x="529" y="2960"/>
                </a:cxn>
                <a:cxn ang="0">
                  <a:pos x="364" y="2850"/>
                </a:cxn>
                <a:cxn ang="0">
                  <a:pos x="227" y="2701"/>
                </a:cxn>
                <a:cxn ang="0">
                  <a:pos x="117" y="2505"/>
                </a:cxn>
                <a:cxn ang="0">
                  <a:pos x="45" y="2287"/>
                </a:cxn>
                <a:cxn ang="0">
                  <a:pos x="8" y="2054"/>
                </a:cxn>
                <a:cxn ang="0">
                  <a:pos x="1" y="1818"/>
                </a:cxn>
                <a:cxn ang="0">
                  <a:pos x="18" y="1586"/>
                </a:cxn>
                <a:cxn ang="0">
                  <a:pos x="55" y="1366"/>
                </a:cxn>
                <a:cxn ang="0">
                  <a:pos x="122" y="1120"/>
                </a:cxn>
                <a:cxn ang="0">
                  <a:pos x="250" y="807"/>
                </a:cxn>
                <a:cxn ang="0">
                  <a:pos x="411" y="535"/>
                </a:cxn>
                <a:cxn ang="0">
                  <a:pos x="598" y="311"/>
                </a:cxn>
                <a:cxn ang="0">
                  <a:pos x="806" y="143"/>
                </a:cxn>
                <a:cxn ang="0">
                  <a:pos x="1028" y="37"/>
                </a:cxn>
                <a:cxn ang="0">
                  <a:pos x="1257" y="0"/>
                </a:cxn>
              </a:cxnLst>
              <a:rect l="0" t="0" r="r" b="b"/>
              <a:pathLst>
                <a:path w="1794" h="3059">
                  <a:moveTo>
                    <a:pt x="1257" y="0"/>
                  </a:moveTo>
                  <a:lnTo>
                    <a:pt x="1301" y="2"/>
                  </a:lnTo>
                  <a:lnTo>
                    <a:pt x="1346" y="7"/>
                  </a:lnTo>
                  <a:lnTo>
                    <a:pt x="1366" y="12"/>
                  </a:lnTo>
                  <a:lnTo>
                    <a:pt x="1385" y="21"/>
                  </a:lnTo>
                  <a:lnTo>
                    <a:pt x="1401" y="34"/>
                  </a:lnTo>
                  <a:lnTo>
                    <a:pt x="1413" y="50"/>
                  </a:lnTo>
                  <a:lnTo>
                    <a:pt x="1424" y="68"/>
                  </a:lnTo>
                  <a:lnTo>
                    <a:pt x="1428" y="87"/>
                  </a:lnTo>
                  <a:lnTo>
                    <a:pt x="1429" y="108"/>
                  </a:lnTo>
                  <a:lnTo>
                    <a:pt x="1426" y="128"/>
                  </a:lnTo>
                  <a:lnTo>
                    <a:pt x="1337" y="444"/>
                  </a:lnTo>
                  <a:lnTo>
                    <a:pt x="1329" y="465"/>
                  </a:lnTo>
                  <a:lnTo>
                    <a:pt x="1316" y="483"/>
                  </a:lnTo>
                  <a:lnTo>
                    <a:pt x="1300" y="498"/>
                  </a:lnTo>
                  <a:lnTo>
                    <a:pt x="1280" y="508"/>
                  </a:lnTo>
                  <a:lnTo>
                    <a:pt x="1259" y="514"/>
                  </a:lnTo>
                  <a:lnTo>
                    <a:pt x="1205" y="525"/>
                  </a:lnTo>
                  <a:lnTo>
                    <a:pt x="1154" y="540"/>
                  </a:lnTo>
                  <a:lnTo>
                    <a:pt x="1104" y="563"/>
                  </a:lnTo>
                  <a:lnTo>
                    <a:pt x="1057" y="589"/>
                  </a:lnTo>
                  <a:lnTo>
                    <a:pt x="1014" y="620"/>
                  </a:lnTo>
                  <a:lnTo>
                    <a:pt x="971" y="654"/>
                  </a:lnTo>
                  <a:lnTo>
                    <a:pt x="932" y="692"/>
                  </a:lnTo>
                  <a:lnTo>
                    <a:pt x="894" y="733"/>
                  </a:lnTo>
                  <a:lnTo>
                    <a:pt x="858" y="777"/>
                  </a:lnTo>
                  <a:lnTo>
                    <a:pt x="824" y="823"/>
                  </a:lnTo>
                  <a:lnTo>
                    <a:pt x="793" y="871"/>
                  </a:lnTo>
                  <a:lnTo>
                    <a:pt x="764" y="921"/>
                  </a:lnTo>
                  <a:lnTo>
                    <a:pt x="736" y="972"/>
                  </a:lnTo>
                  <a:lnTo>
                    <a:pt x="710" y="1023"/>
                  </a:lnTo>
                  <a:lnTo>
                    <a:pt x="687" y="1076"/>
                  </a:lnTo>
                  <a:lnTo>
                    <a:pt x="644" y="1179"/>
                  </a:lnTo>
                  <a:lnTo>
                    <a:pt x="626" y="1229"/>
                  </a:lnTo>
                  <a:lnTo>
                    <a:pt x="609" y="1279"/>
                  </a:lnTo>
                  <a:lnTo>
                    <a:pt x="594" y="1327"/>
                  </a:lnTo>
                  <a:lnTo>
                    <a:pt x="580" y="1373"/>
                  </a:lnTo>
                  <a:lnTo>
                    <a:pt x="568" y="1416"/>
                  </a:lnTo>
                  <a:lnTo>
                    <a:pt x="614" y="1399"/>
                  </a:lnTo>
                  <a:lnTo>
                    <a:pt x="664" y="1382"/>
                  </a:lnTo>
                  <a:lnTo>
                    <a:pt x="718" y="1368"/>
                  </a:lnTo>
                  <a:lnTo>
                    <a:pt x="776" y="1357"/>
                  </a:lnTo>
                  <a:lnTo>
                    <a:pt x="838" y="1350"/>
                  </a:lnTo>
                  <a:lnTo>
                    <a:pt x="904" y="1348"/>
                  </a:lnTo>
                  <a:lnTo>
                    <a:pt x="970" y="1350"/>
                  </a:lnTo>
                  <a:lnTo>
                    <a:pt x="1037" y="1357"/>
                  </a:lnTo>
                  <a:lnTo>
                    <a:pt x="1104" y="1369"/>
                  </a:lnTo>
                  <a:lnTo>
                    <a:pt x="1172" y="1386"/>
                  </a:lnTo>
                  <a:lnTo>
                    <a:pt x="1237" y="1408"/>
                  </a:lnTo>
                  <a:lnTo>
                    <a:pt x="1298" y="1433"/>
                  </a:lnTo>
                  <a:lnTo>
                    <a:pt x="1359" y="1465"/>
                  </a:lnTo>
                  <a:lnTo>
                    <a:pt x="1415" y="1499"/>
                  </a:lnTo>
                  <a:lnTo>
                    <a:pt x="1468" y="1537"/>
                  </a:lnTo>
                  <a:lnTo>
                    <a:pt x="1519" y="1580"/>
                  </a:lnTo>
                  <a:lnTo>
                    <a:pt x="1566" y="1627"/>
                  </a:lnTo>
                  <a:lnTo>
                    <a:pt x="1609" y="1678"/>
                  </a:lnTo>
                  <a:lnTo>
                    <a:pt x="1649" y="1731"/>
                  </a:lnTo>
                  <a:lnTo>
                    <a:pt x="1683" y="1788"/>
                  </a:lnTo>
                  <a:lnTo>
                    <a:pt x="1718" y="1856"/>
                  </a:lnTo>
                  <a:lnTo>
                    <a:pt x="1746" y="1925"/>
                  </a:lnTo>
                  <a:lnTo>
                    <a:pt x="1767" y="1996"/>
                  </a:lnTo>
                  <a:lnTo>
                    <a:pt x="1782" y="2068"/>
                  </a:lnTo>
                  <a:lnTo>
                    <a:pt x="1791" y="2141"/>
                  </a:lnTo>
                  <a:lnTo>
                    <a:pt x="1794" y="2215"/>
                  </a:lnTo>
                  <a:lnTo>
                    <a:pt x="1790" y="2289"/>
                  </a:lnTo>
                  <a:lnTo>
                    <a:pt x="1779" y="2363"/>
                  </a:lnTo>
                  <a:lnTo>
                    <a:pt x="1762" y="2436"/>
                  </a:lnTo>
                  <a:lnTo>
                    <a:pt x="1741" y="2503"/>
                  </a:lnTo>
                  <a:lnTo>
                    <a:pt x="1713" y="2568"/>
                  </a:lnTo>
                  <a:lnTo>
                    <a:pt x="1681" y="2630"/>
                  </a:lnTo>
                  <a:lnTo>
                    <a:pt x="1644" y="2688"/>
                  </a:lnTo>
                  <a:lnTo>
                    <a:pt x="1603" y="2743"/>
                  </a:lnTo>
                  <a:lnTo>
                    <a:pt x="1558" y="2794"/>
                  </a:lnTo>
                  <a:lnTo>
                    <a:pt x="1509" y="2841"/>
                  </a:lnTo>
                  <a:lnTo>
                    <a:pt x="1456" y="2885"/>
                  </a:lnTo>
                  <a:lnTo>
                    <a:pt x="1401" y="2923"/>
                  </a:lnTo>
                  <a:lnTo>
                    <a:pt x="1342" y="2958"/>
                  </a:lnTo>
                  <a:lnTo>
                    <a:pt x="1280" y="2988"/>
                  </a:lnTo>
                  <a:lnTo>
                    <a:pt x="1216" y="3013"/>
                  </a:lnTo>
                  <a:lnTo>
                    <a:pt x="1150" y="3033"/>
                  </a:lnTo>
                  <a:lnTo>
                    <a:pt x="1082" y="3048"/>
                  </a:lnTo>
                  <a:lnTo>
                    <a:pt x="1013" y="3055"/>
                  </a:lnTo>
                  <a:lnTo>
                    <a:pt x="942" y="3059"/>
                  </a:lnTo>
                  <a:lnTo>
                    <a:pt x="939" y="3059"/>
                  </a:lnTo>
                  <a:lnTo>
                    <a:pt x="864" y="3053"/>
                  </a:lnTo>
                  <a:lnTo>
                    <a:pt x="791" y="3044"/>
                  </a:lnTo>
                  <a:lnTo>
                    <a:pt x="720" y="3030"/>
                  </a:lnTo>
                  <a:lnTo>
                    <a:pt x="654" y="3011"/>
                  </a:lnTo>
                  <a:lnTo>
                    <a:pt x="590" y="2987"/>
                  </a:lnTo>
                  <a:lnTo>
                    <a:pt x="529" y="2960"/>
                  </a:lnTo>
                  <a:lnTo>
                    <a:pt x="470" y="2928"/>
                  </a:lnTo>
                  <a:lnTo>
                    <a:pt x="416" y="2892"/>
                  </a:lnTo>
                  <a:lnTo>
                    <a:pt x="364" y="2850"/>
                  </a:lnTo>
                  <a:lnTo>
                    <a:pt x="316" y="2806"/>
                  </a:lnTo>
                  <a:lnTo>
                    <a:pt x="270" y="2755"/>
                  </a:lnTo>
                  <a:lnTo>
                    <a:pt x="227" y="2701"/>
                  </a:lnTo>
                  <a:lnTo>
                    <a:pt x="186" y="2639"/>
                  </a:lnTo>
                  <a:lnTo>
                    <a:pt x="149" y="2574"/>
                  </a:lnTo>
                  <a:lnTo>
                    <a:pt x="117" y="2505"/>
                  </a:lnTo>
                  <a:lnTo>
                    <a:pt x="89" y="2435"/>
                  </a:lnTo>
                  <a:lnTo>
                    <a:pt x="65" y="2362"/>
                  </a:lnTo>
                  <a:lnTo>
                    <a:pt x="45" y="2287"/>
                  </a:lnTo>
                  <a:lnTo>
                    <a:pt x="29" y="2211"/>
                  </a:lnTo>
                  <a:lnTo>
                    <a:pt x="17" y="2132"/>
                  </a:lnTo>
                  <a:lnTo>
                    <a:pt x="8" y="2054"/>
                  </a:lnTo>
                  <a:lnTo>
                    <a:pt x="3" y="1976"/>
                  </a:lnTo>
                  <a:lnTo>
                    <a:pt x="0" y="1896"/>
                  </a:lnTo>
                  <a:lnTo>
                    <a:pt x="1" y="1818"/>
                  </a:lnTo>
                  <a:lnTo>
                    <a:pt x="5" y="1739"/>
                  </a:lnTo>
                  <a:lnTo>
                    <a:pt x="10" y="1662"/>
                  </a:lnTo>
                  <a:lnTo>
                    <a:pt x="18" y="1586"/>
                  </a:lnTo>
                  <a:lnTo>
                    <a:pt x="28" y="1511"/>
                  </a:lnTo>
                  <a:lnTo>
                    <a:pt x="40" y="1438"/>
                  </a:lnTo>
                  <a:lnTo>
                    <a:pt x="55" y="1366"/>
                  </a:lnTo>
                  <a:lnTo>
                    <a:pt x="71" y="1298"/>
                  </a:lnTo>
                  <a:lnTo>
                    <a:pt x="87" y="1233"/>
                  </a:lnTo>
                  <a:lnTo>
                    <a:pt x="122" y="1120"/>
                  </a:lnTo>
                  <a:lnTo>
                    <a:pt x="160" y="1011"/>
                  </a:lnTo>
                  <a:lnTo>
                    <a:pt x="203" y="907"/>
                  </a:lnTo>
                  <a:lnTo>
                    <a:pt x="250" y="807"/>
                  </a:lnTo>
                  <a:lnTo>
                    <a:pt x="300" y="711"/>
                  </a:lnTo>
                  <a:lnTo>
                    <a:pt x="354" y="620"/>
                  </a:lnTo>
                  <a:lnTo>
                    <a:pt x="411" y="535"/>
                  </a:lnTo>
                  <a:lnTo>
                    <a:pt x="470" y="454"/>
                  </a:lnTo>
                  <a:lnTo>
                    <a:pt x="533" y="380"/>
                  </a:lnTo>
                  <a:lnTo>
                    <a:pt x="598" y="311"/>
                  </a:lnTo>
                  <a:lnTo>
                    <a:pt x="666" y="249"/>
                  </a:lnTo>
                  <a:lnTo>
                    <a:pt x="736" y="193"/>
                  </a:lnTo>
                  <a:lnTo>
                    <a:pt x="806" y="143"/>
                  </a:lnTo>
                  <a:lnTo>
                    <a:pt x="879" y="100"/>
                  </a:lnTo>
                  <a:lnTo>
                    <a:pt x="953" y="65"/>
                  </a:lnTo>
                  <a:lnTo>
                    <a:pt x="1028" y="37"/>
                  </a:lnTo>
                  <a:lnTo>
                    <a:pt x="1103" y="17"/>
                  </a:lnTo>
                  <a:lnTo>
                    <a:pt x="1181" y="5"/>
                  </a:lnTo>
                  <a:lnTo>
                    <a:pt x="125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3CA5B050-8B64-45AD-A75A-8B35FEF6E9C4}"/>
              </a:ext>
            </a:extLst>
          </p:cNvPr>
          <p:cNvSpPr txBox="1"/>
          <p:nvPr/>
        </p:nvSpPr>
        <p:spPr>
          <a:xfrm>
            <a:off x="8237320" y="972286"/>
            <a:ext cx="273706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+mj-lt"/>
              </a:rPr>
              <a:t>Maria </a:t>
            </a:r>
            <a:r>
              <a:rPr lang="en-US" sz="2400" dirty="0" err="1">
                <a:solidFill>
                  <a:schemeClr val="tx2"/>
                </a:solidFill>
                <a:latin typeface="+mj-lt"/>
              </a:rPr>
              <a:t>Theressa</a:t>
            </a:r>
            <a:endParaRPr 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5D6F1B5D-BB01-447C-B7AD-E949E7EEE227}"/>
              </a:ext>
            </a:extLst>
          </p:cNvPr>
          <p:cNvSpPr txBox="1"/>
          <p:nvPr/>
        </p:nvSpPr>
        <p:spPr>
          <a:xfrm>
            <a:off x="8237320" y="1357453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>
                <a:solidFill>
                  <a:schemeClr val="tx2"/>
                </a:solidFill>
                <a:latin typeface="+mj-lt"/>
              </a:rPr>
              <a:t>Designner</a:t>
            </a:r>
            <a:endParaRPr lang="id-ID" sz="1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42CD805-AFA0-41E8-A48F-DFC3E452E3A5}"/>
              </a:ext>
            </a:extLst>
          </p:cNvPr>
          <p:cNvGrpSpPr/>
          <p:nvPr/>
        </p:nvGrpSpPr>
        <p:grpSpPr>
          <a:xfrm>
            <a:off x="8267978" y="1728912"/>
            <a:ext cx="1992036" cy="351135"/>
            <a:chOff x="3451420" y="4510226"/>
            <a:chExt cx="2401112" cy="423244"/>
          </a:xfrm>
        </p:grpSpPr>
        <p:sp>
          <p:nvSpPr>
            <p:cNvPr id="40" name="Star: 5 Points 39">
              <a:extLst>
                <a:ext uri="{FF2B5EF4-FFF2-40B4-BE49-F238E27FC236}">
                  <a16:creationId xmlns:a16="http://schemas.microsoft.com/office/drawing/2014/main" id="{9E0A933F-B615-4D12-88E4-877F2D52F916}"/>
                </a:ext>
              </a:extLst>
            </p:cNvPr>
            <p:cNvSpPr/>
            <p:nvPr/>
          </p:nvSpPr>
          <p:spPr>
            <a:xfrm>
              <a:off x="3451420" y="4513558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1" name="Star: 5 Points 40">
              <a:extLst>
                <a:ext uri="{FF2B5EF4-FFF2-40B4-BE49-F238E27FC236}">
                  <a16:creationId xmlns:a16="http://schemas.microsoft.com/office/drawing/2014/main" id="{DE658492-3DE9-4FB6-BFD0-8B8EF2878AE5}"/>
                </a:ext>
              </a:extLst>
            </p:cNvPr>
            <p:cNvSpPr/>
            <p:nvPr/>
          </p:nvSpPr>
          <p:spPr>
            <a:xfrm>
              <a:off x="3946720" y="4512725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2" name="Star: 5 Points 41">
              <a:extLst>
                <a:ext uri="{FF2B5EF4-FFF2-40B4-BE49-F238E27FC236}">
                  <a16:creationId xmlns:a16="http://schemas.microsoft.com/office/drawing/2014/main" id="{5103F042-7C3F-48AB-B01E-7EFFF89D2B80}"/>
                </a:ext>
              </a:extLst>
            </p:cNvPr>
            <p:cNvSpPr/>
            <p:nvPr/>
          </p:nvSpPr>
          <p:spPr>
            <a:xfrm>
              <a:off x="4442020" y="4511892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3" name="Star: 5 Points 42">
              <a:extLst>
                <a:ext uri="{FF2B5EF4-FFF2-40B4-BE49-F238E27FC236}">
                  <a16:creationId xmlns:a16="http://schemas.microsoft.com/office/drawing/2014/main" id="{7A38CBD0-F5F2-4EC5-9D2C-5D5369DD094D}"/>
                </a:ext>
              </a:extLst>
            </p:cNvPr>
            <p:cNvSpPr/>
            <p:nvPr/>
          </p:nvSpPr>
          <p:spPr>
            <a:xfrm>
              <a:off x="4937320" y="4511059"/>
              <a:ext cx="419912" cy="419912"/>
            </a:xfrm>
            <a:prstGeom prst="star5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Star: 5 Points 43">
              <a:extLst>
                <a:ext uri="{FF2B5EF4-FFF2-40B4-BE49-F238E27FC236}">
                  <a16:creationId xmlns:a16="http://schemas.microsoft.com/office/drawing/2014/main" id="{634BE4A1-8F34-471A-B778-571B5F2DA30D}"/>
                </a:ext>
              </a:extLst>
            </p:cNvPr>
            <p:cNvSpPr/>
            <p:nvPr/>
          </p:nvSpPr>
          <p:spPr>
            <a:xfrm>
              <a:off x="5432620" y="4510226"/>
              <a:ext cx="419912" cy="419912"/>
            </a:xfrm>
            <a:prstGeom prst="star5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C79275B9-BE67-40FE-8FAA-9D99DDAAF842}"/>
              </a:ext>
            </a:extLst>
          </p:cNvPr>
          <p:cNvSpPr txBox="1"/>
          <p:nvPr/>
        </p:nvSpPr>
        <p:spPr>
          <a:xfrm>
            <a:off x="-20690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Testimonial </a:t>
            </a: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266E86CD-9237-4919-BECC-26F732AAEAE7}"/>
              </a:ext>
            </a:extLst>
          </p:cNvPr>
          <p:cNvSpPr/>
          <p:nvPr/>
        </p:nvSpPr>
        <p:spPr>
          <a:xfrm>
            <a:off x="-915587" y="-14478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2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32FC09F-666F-4409-9695-A0BB00408B28}"/>
              </a:ext>
            </a:extLst>
          </p:cNvPr>
          <p:cNvSpPr/>
          <p:nvPr/>
        </p:nvSpPr>
        <p:spPr>
          <a:xfrm rot="5400000">
            <a:off x="11177651" y="49497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16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1" grpId="0" animBg="1"/>
      <p:bldP spid="3" grpId="0"/>
      <p:bldP spid="13" grpId="0"/>
      <p:bldP spid="17" grpId="0"/>
      <p:bldP spid="18" grpId="0"/>
      <p:bldP spid="21" grpId="0"/>
      <p:bldP spid="22" grpId="0"/>
      <p:bldP spid="33" grpId="0"/>
      <p:bldP spid="37" grpId="0"/>
      <p:bldP spid="38" grpId="0"/>
      <p:bldP spid="45" grpId="0"/>
      <p:bldP spid="46" grpId="0" animBg="1"/>
      <p:bldP spid="4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A86E30-E411-4501-9E90-D5D631288AC5}"/>
              </a:ext>
            </a:extLst>
          </p:cNvPr>
          <p:cNvSpPr txBox="1"/>
          <p:nvPr/>
        </p:nvSpPr>
        <p:spPr>
          <a:xfrm>
            <a:off x="8949724" y="2793406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Broadwell Street, No.56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C64D33-8E54-4766-A5B8-4528E225F60D}"/>
              </a:ext>
            </a:extLst>
          </p:cNvPr>
          <p:cNvSpPr txBox="1"/>
          <p:nvPr/>
        </p:nvSpPr>
        <p:spPr>
          <a:xfrm>
            <a:off x="8949724" y="2361351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www.website.domain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D13A78-9408-4CF2-9EB9-140AEC86AA65}"/>
              </a:ext>
            </a:extLst>
          </p:cNvPr>
          <p:cNvSpPr txBox="1"/>
          <p:nvPr/>
        </p:nvSpPr>
        <p:spPr>
          <a:xfrm>
            <a:off x="8949724" y="1929297"/>
            <a:ext cx="27233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021-76543210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21D994-4065-4766-973A-F5CA2DACF391}"/>
              </a:ext>
            </a:extLst>
          </p:cNvPr>
          <p:cNvSpPr txBox="1"/>
          <p:nvPr/>
        </p:nvSpPr>
        <p:spPr>
          <a:xfrm>
            <a:off x="7334308" y="1942937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Telephone: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99CA35-543C-45CB-870F-783A9CB0CDCE}"/>
              </a:ext>
            </a:extLst>
          </p:cNvPr>
          <p:cNvSpPr txBox="1"/>
          <p:nvPr/>
        </p:nvSpPr>
        <p:spPr>
          <a:xfrm>
            <a:off x="7334308" y="2374991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Website: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827646-0FCE-424A-9A78-624D8BBF3FE4}"/>
              </a:ext>
            </a:extLst>
          </p:cNvPr>
          <p:cNvSpPr txBox="1"/>
          <p:nvPr/>
        </p:nvSpPr>
        <p:spPr>
          <a:xfrm>
            <a:off x="7334308" y="2807046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Address: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BEA102-3DCD-4060-9AFA-B083A4C75972}"/>
              </a:ext>
            </a:extLst>
          </p:cNvPr>
          <p:cNvSpPr txBox="1"/>
          <p:nvPr/>
        </p:nvSpPr>
        <p:spPr>
          <a:xfrm>
            <a:off x="8949727" y="3219993"/>
            <a:ext cx="26100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bg2"/>
                </a:solidFill>
              </a:rPr>
              <a:t>company@domain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781007-0746-457F-BD02-91E78458B39B}"/>
              </a:ext>
            </a:extLst>
          </p:cNvPr>
          <p:cNvSpPr txBox="1"/>
          <p:nvPr/>
        </p:nvSpPr>
        <p:spPr>
          <a:xfrm>
            <a:off x="7334308" y="3233633"/>
            <a:ext cx="22042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2"/>
                </a:solidFill>
                <a:latin typeface="+mj-lt"/>
              </a:rPr>
              <a:t>Email:</a:t>
            </a:r>
            <a:endParaRPr lang="en-ID" sz="1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079952-A125-463B-AB1F-6684239D71C9}"/>
              </a:ext>
            </a:extLst>
          </p:cNvPr>
          <p:cNvSpPr txBox="1"/>
          <p:nvPr/>
        </p:nvSpPr>
        <p:spPr>
          <a:xfrm>
            <a:off x="7334308" y="3607540"/>
            <a:ext cx="4254273" cy="102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400" dirty="0">
                <a:solidFill>
                  <a:schemeClr val="bg2"/>
                </a:solidFill>
              </a:rPr>
              <a:t>Lorem ipsum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consectetuer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adipiscing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elit</a:t>
            </a:r>
            <a:r>
              <a:rPr lang="en-ID" sz="1400" dirty="0">
                <a:solidFill>
                  <a:schemeClr val="bg2"/>
                </a:solidFill>
              </a:rPr>
              <a:t>, </a:t>
            </a:r>
            <a:r>
              <a:rPr lang="en-ID" sz="1400" dirty="0" err="1">
                <a:solidFill>
                  <a:schemeClr val="bg2"/>
                </a:solidFill>
              </a:rPr>
              <a:t>sed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diam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nonummy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nuismod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tincidunt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ut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laoreet</a:t>
            </a:r>
            <a:r>
              <a:rPr lang="en-ID" sz="1400" dirty="0">
                <a:solidFill>
                  <a:schemeClr val="bg2"/>
                </a:solidFill>
              </a:rPr>
              <a:t> dolore magna </a:t>
            </a:r>
            <a:r>
              <a:rPr lang="en-ID" sz="1400" dirty="0" err="1">
                <a:solidFill>
                  <a:schemeClr val="bg2"/>
                </a:solidFill>
              </a:rPr>
              <a:t>aliquaerat</a:t>
            </a:r>
            <a:r>
              <a:rPr lang="en-ID" sz="1400" dirty="0">
                <a:solidFill>
                  <a:schemeClr val="bg2"/>
                </a:solidFill>
              </a:rPr>
              <a:t> sit </a:t>
            </a:r>
            <a:r>
              <a:rPr lang="en-ID" sz="1400" dirty="0" err="1">
                <a:solidFill>
                  <a:schemeClr val="bg2"/>
                </a:solidFill>
              </a:rPr>
              <a:t>amet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dolor</a:t>
            </a:r>
            <a:r>
              <a:rPr lang="en-ID" sz="1400" dirty="0">
                <a:solidFill>
                  <a:schemeClr val="bg2"/>
                </a:solidFill>
              </a:rPr>
              <a:t> </a:t>
            </a:r>
            <a:r>
              <a:rPr lang="en-ID" sz="1400" dirty="0" err="1">
                <a:solidFill>
                  <a:schemeClr val="bg2"/>
                </a:solidFill>
              </a:rPr>
              <a:t>cosnsectetur</a:t>
            </a:r>
            <a:endParaRPr lang="en-US" altLang="en-US" sz="14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pic>
        <p:nvPicPr>
          <p:cNvPr id="26" name="PpHolder10">
            <a:extLst>
              <a:ext uri="{FF2B5EF4-FFF2-40B4-BE49-F238E27FC236}">
                <a16:creationId xmlns:a16="http://schemas.microsoft.com/office/drawing/2014/main" id="{32D51E25-4E1B-4302-96A0-06F023FEC539}"/>
              </a:ext>
            </a:extLst>
          </p:cNvPr>
          <p:cNvPicPr>
            <a:picLocks/>
          </p:cNvPicPr>
          <p:nvPr/>
        </p:nvPicPr>
        <p:blipFill>
          <a:blip r:embed="rId2"/>
          <a:srcRect l="7613" r="47500" b="14444"/>
          <a:stretch>
            <a:fillRect/>
          </a:stretch>
        </p:blipFill>
        <p:spPr>
          <a:xfrm>
            <a:off x="928124" y="0"/>
            <a:ext cx="5472679" cy="5867400"/>
          </a:xfrm>
          <a:custGeom>
            <a:avLst/>
            <a:gdLst>
              <a:gd name="connsiteX0" fmla="*/ 0 w 5472679"/>
              <a:gd name="connsiteY0" fmla="*/ 0 h 5867400"/>
              <a:gd name="connsiteX1" fmla="*/ 5472679 w 5472679"/>
              <a:gd name="connsiteY1" fmla="*/ 0 h 5867400"/>
              <a:gd name="connsiteX2" fmla="*/ 5472679 w 5472679"/>
              <a:gd name="connsiteY2" fmla="*/ 5867400 h 5867400"/>
              <a:gd name="connsiteX3" fmla="*/ 0 w 5472679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2679" h="5867400">
                <a:moveTo>
                  <a:pt x="0" y="0"/>
                </a:moveTo>
                <a:lnTo>
                  <a:pt x="5472679" y="0"/>
                </a:lnTo>
                <a:lnTo>
                  <a:pt x="5472679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4C6119FB-1EDB-4F70-B64C-9ABD374EA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Contact 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90382B-BC92-48F3-8E85-99E5D90E79E6}"/>
              </a:ext>
            </a:extLst>
          </p:cNvPr>
          <p:cNvSpPr/>
          <p:nvPr/>
        </p:nvSpPr>
        <p:spPr>
          <a:xfrm>
            <a:off x="4572000" y="402349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C7BF71-0279-4080-8958-E190DFEB3EAC}"/>
              </a:ext>
            </a:extLst>
          </p:cNvPr>
          <p:cNvSpPr/>
          <p:nvPr/>
        </p:nvSpPr>
        <p:spPr>
          <a:xfrm rot="5400000">
            <a:off x="1237746" y="-199180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4CA2829-CA85-4EA8-9063-C63D66C47C7E}"/>
              </a:ext>
            </a:extLst>
          </p:cNvPr>
          <p:cNvGrpSpPr/>
          <p:nvPr/>
        </p:nvGrpSpPr>
        <p:grpSpPr>
          <a:xfrm>
            <a:off x="3962400" y="1929297"/>
            <a:ext cx="670560" cy="670560"/>
            <a:chOff x="5242560" y="2133600"/>
            <a:chExt cx="883920" cy="883920"/>
          </a:xfrm>
        </p:grpSpPr>
        <p:sp>
          <p:nvSpPr>
            <p:cNvPr id="23" name="Teardrop 22">
              <a:extLst>
                <a:ext uri="{FF2B5EF4-FFF2-40B4-BE49-F238E27FC236}">
                  <a16:creationId xmlns:a16="http://schemas.microsoft.com/office/drawing/2014/main" id="{C9E7BC11-94B8-4F38-ADB6-2A6CE09A1A9F}"/>
                </a:ext>
              </a:extLst>
            </p:cNvPr>
            <p:cNvSpPr/>
            <p:nvPr/>
          </p:nvSpPr>
          <p:spPr>
            <a:xfrm rot="8100000">
              <a:off x="5242560" y="2133600"/>
              <a:ext cx="883920" cy="883920"/>
            </a:xfrm>
            <a:prstGeom prst="teardrop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0A79276-D0A3-4EC7-BF2A-DB319FA3EBD7}"/>
                </a:ext>
              </a:extLst>
            </p:cNvPr>
            <p:cNvSpPr/>
            <p:nvPr/>
          </p:nvSpPr>
          <p:spPr>
            <a:xfrm>
              <a:off x="5402580" y="2293620"/>
              <a:ext cx="563880" cy="563880"/>
            </a:xfrm>
            <a:prstGeom prst="ellipse">
              <a:avLst/>
            </a:prstGeom>
            <a:solidFill>
              <a:schemeClr val="accent1"/>
            </a:solidFill>
            <a:ln w="22225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>
                <a:solidFill>
                  <a:schemeClr val="tx1"/>
                </a:solidFill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258D4BFC-02E9-4524-AC0C-CA66A30EB1F9}"/>
              </a:ext>
            </a:extLst>
          </p:cNvPr>
          <p:cNvSpPr txBox="1"/>
          <p:nvPr/>
        </p:nvSpPr>
        <p:spPr>
          <a:xfrm rot="16200000">
            <a:off x="-2180590" y="2895078"/>
            <a:ext cx="455076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112405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 animBg="1"/>
      <p:bldP spid="15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6328E298-9959-4F85-8A6E-DB8E5AAF6F47}"/>
              </a:ext>
            </a:extLst>
          </p:cNvPr>
          <p:cNvSpPr txBox="1"/>
          <p:nvPr/>
        </p:nvSpPr>
        <p:spPr>
          <a:xfrm>
            <a:off x="8589561" y="-366200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Content</a:t>
            </a:r>
          </a:p>
        </p:txBody>
      </p:sp>
      <p:pic>
        <p:nvPicPr>
          <p:cNvPr id="25" name="PpHolder2">
            <a:extLst>
              <a:ext uri="{FF2B5EF4-FFF2-40B4-BE49-F238E27FC236}">
                <a16:creationId xmlns:a16="http://schemas.microsoft.com/office/drawing/2014/main" id="{B17F9A74-EBC4-43C1-A83C-A21F7CBB9646}"/>
              </a:ext>
            </a:extLst>
          </p:cNvPr>
          <p:cNvPicPr>
            <a:picLocks/>
          </p:cNvPicPr>
          <p:nvPr/>
        </p:nvPicPr>
        <p:blipFill>
          <a:blip r:embed="rId2"/>
          <a:srcRect l="7487" r="57500" b="14444"/>
          <a:stretch>
            <a:fillRect/>
          </a:stretch>
        </p:blipFill>
        <p:spPr>
          <a:xfrm>
            <a:off x="912815" y="1"/>
            <a:ext cx="4268788" cy="5867400"/>
          </a:xfrm>
          <a:custGeom>
            <a:avLst/>
            <a:gdLst>
              <a:gd name="connsiteX0" fmla="*/ 0 w 4268788"/>
              <a:gd name="connsiteY0" fmla="*/ 0 h 5867400"/>
              <a:gd name="connsiteX1" fmla="*/ 4268788 w 4268788"/>
              <a:gd name="connsiteY1" fmla="*/ 0 h 5867400"/>
              <a:gd name="connsiteX2" fmla="*/ 4268788 w 4268788"/>
              <a:gd name="connsiteY2" fmla="*/ 5867400 h 5867400"/>
              <a:gd name="connsiteX3" fmla="*/ 0 w 4268788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68788" h="5867400">
                <a:moveTo>
                  <a:pt x="0" y="0"/>
                </a:moveTo>
                <a:lnTo>
                  <a:pt x="4268788" y="0"/>
                </a:lnTo>
                <a:lnTo>
                  <a:pt x="4268788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5B06017-D38C-4598-AD42-CA1AF4992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Content</a:t>
            </a:r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6640E08-6CB4-4113-A107-409C7CA35529}"/>
              </a:ext>
            </a:extLst>
          </p:cNvPr>
          <p:cNvSpPr/>
          <p:nvPr/>
        </p:nvSpPr>
        <p:spPr>
          <a:xfrm>
            <a:off x="303213" y="4019852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4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ACE1FF9-F601-4D4D-BDAC-E50891CD164D}"/>
              </a:ext>
            </a:extLst>
          </p:cNvPr>
          <p:cNvSpPr/>
          <p:nvPr/>
        </p:nvSpPr>
        <p:spPr>
          <a:xfrm rot="5400000">
            <a:off x="5184837" y="-55349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69F57A5-20C3-4BFC-96C0-3D50E9EA38B3}"/>
              </a:ext>
            </a:extLst>
          </p:cNvPr>
          <p:cNvSpPr txBox="1"/>
          <p:nvPr/>
        </p:nvSpPr>
        <p:spPr>
          <a:xfrm>
            <a:off x="6112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4A68F-EA36-4DC1-A70D-065E0B798DFF}"/>
              </a:ext>
            </a:extLst>
          </p:cNvPr>
          <p:cNvSpPr txBox="1"/>
          <p:nvPr/>
        </p:nvSpPr>
        <p:spPr>
          <a:xfrm>
            <a:off x="6112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5F9F87C-828A-4034-802C-7AAF13680A68}"/>
              </a:ext>
            </a:extLst>
          </p:cNvPr>
          <p:cNvSpPr txBox="1"/>
          <p:nvPr/>
        </p:nvSpPr>
        <p:spPr>
          <a:xfrm>
            <a:off x="6112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9CD3CD5-8BDC-4FCE-8EA0-DB0A36653C68}"/>
              </a:ext>
            </a:extLst>
          </p:cNvPr>
          <p:cNvSpPr txBox="1"/>
          <p:nvPr/>
        </p:nvSpPr>
        <p:spPr>
          <a:xfrm>
            <a:off x="6112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5B5D5DB-E678-407C-BB87-EF6084F3B953}"/>
              </a:ext>
            </a:extLst>
          </p:cNvPr>
          <p:cNvSpPr txBox="1"/>
          <p:nvPr/>
        </p:nvSpPr>
        <p:spPr>
          <a:xfrm>
            <a:off x="6112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EC95B1-70EF-446E-8BC9-D9AF3DC99D3E}"/>
              </a:ext>
            </a:extLst>
          </p:cNvPr>
          <p:cNvSpPr txBox="1"/>
          <p:nvPr/>
        </p:nvSpPr>
        <p:spPr>
          <a:xfrm>
            <a:off x="6112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68794C-477D-4E7F-90AD-657762FADE3D}"/>
              </a:ext>
            </a:extLst>
          </p:cNvPr>
          <p:cNvSpPr txBox="1"/>
          <p:nvPr/>
        </p:nvSpPr>
        <p:spPr>
          <a:xfrm>
            <a:off x="9160048" y="23975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ACCF788-283F-445E-A6F6-B01D314D130D}"/>
              </a:ext>
            </a:extLst>
          </p:cNvPr>
          <p:cNvSpPr txBox="1"/>
          <p:nvPr/>
        </p:nvSpPr>
        <p:spPr>
          <a:xfrm>
            <a:off x="9160049" y="29993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61AF7B-A43E-4BBF-B49E-774D88C21CCE}"/>
              </a:ext>
            </a:extLst>
          </p:cNvPr>
          <p:cNvSpPr txBox="1"/>
          <p:nvPr/>
        </p:nvSpPr>
        <p:spPr>
          <a:xfrm>
            <a:off x="9160049" y="33401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C1E2E6-F0C5-49F8-865E-04D54945028B}"/>
              </a:ext>
            </a:extLst>
          </p:cNvPr>
          <p:cNvSpPr txBox="1"/>
          <p:nvPr/>
        </p:nvSpPr>
        <p:spPr>
          <a:xfrm>
            <a:off x="9160048" y="4264466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C490EBB-4DF6-423A-BFEF-A4C78974B2ED}"/>
              </a:ext>
            </a:extLst>
          </p:cNvPr>
          <p:cNvSpPr txBox="1"/>
          <p:nvPr/>
        </p:nvSpPr>
        <p:spPr>
          <a:xfrm>
            <a:off x="9160049" y="4866234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1020B88-A8CC-498D-8E75-D90D552C9C20}"/>
              </a:ext>
            </a:extLst>
          </p:cNvPr>
          <p:cNvSpPr txBox="1"/>
          <p:nvPr/>
        </p:nvSpPr>
        <p:spPr>
          <a:xfrm>
            <a:off x="9160049" y="5207000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9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pHolder1">
            <a:extLst>
              <a:ext uri="{FF2B5EF4-FFF2-40B4-BE49-F238E27FC236}">
                <a16:creationId xmlns:a16="http://schemas.microsoft.com/office/drawing/2014/main" id="{DE7BC5F0-AE1B-40D0-BACA-959E147E82A7}"/>
              </a:ext>
            </a:extLst>
          </p:cNvPr>
          <p:cNvPicPr>
            <a:picLocks/>
          </p:cNvPicPr>
          <p:nvPr/>
        </p:nvPicPr>
        <p:blipFill>
          <a:blip r:embed="rId2"/>
          <a:srcRect l="52493" t="14444" r="9993" b="14444"/>
          <a:stretch>
            <a:fillRect/>
          </a:stretch>
        </p:blipFill>
        <p:spPr>
          <a:xfrm>
            <a:off x="6400006" y="990600"/>
            <a:ext cx="4573588" cy="4876800"/>
          </a:xfrm>
          <a:custGeom>
            <a:avLst/>
            <a:gdLst>
              <a:gd name="connsiteX0" fmla="*/ 0 w 4573588"/>
              <a:gd name="connsiteY0" fmla="*/ 0 h 4876800"/>
              <a:gd name="connsiteX1" fmla="*/ 4573588 w 4573588"/>
              <a:gd name="connsiteY1" fmla="*/ 0 h 4876800"/>
              <a:gd name="connsiteX2" fmla="*/ 4573588 w 4573588"/>
              <a:gd name="connsiteY2" fmla="*/ 4876800 h 4876800"/>
              <a:gd name="connsiteX3" fmla="*/ 0 w 4573588"/>
              <a:gd name="connsiteY3" fmla="*/ 48768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3588" h="4876800">
                <a:moveTo>
                  <a:pt x="0" y="0"/>
                </a:moveTo>
                <a:lnTo>
                  <a:pt x="4573588" y="0"/>
                </a:lnTo>
                <a:lnTo>
                  <a:pt x="4573588" y="4876800"/>
                </a:lnTo>
                <a:lnTo>
                  <a:pt x="0" y="4876800"/>
                </a:lnTo>
                <a:close/>
              </a:path>
            </a:pathLst>
          </a:cu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B4D7714-5A23-4730-AC65-621FA87E8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Thank You</a:t>
            </a:r>
            <a:br>
              <a:rPr lang="en-ID" dirty="0"/>
            </a:br>
            <a:r>
              <a:rPr lang="en-ID" dirty="0"/>
              <a:t>And See You</a:t>
            </a:r>
            <a:br>
              <a:rPr lang="en-ID" dirty="0"/>
            </a:br>
            <a:r>
              <a:rPr lang="en-ID" dirty="0"/>
              <a:t>Next Time</a:t>
            </a:r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C95047B6-A85C-4AE4-A484-9C0BA5E28B99}"/>
              </a:ext>
            </a:extLst>
          </p:cNvPr>
          <p:cNvSpPr/>
          <p:nvPr/>
        </p:nvSpPr>
        <p:spPr>
          <a:xfrm>
            <a:off x="91471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BDCA90-B091-47E1-B320-CDC3BF749069}"/>
              </a:ext>
            </a:extLst>
          </p:cNvPr>
          <p:cNvSpPr/>
          <p:nvPr/>
        </p:nvSpPr>
        <p:spPr>
          <a:xfrm rot="5400000">
            <a:off x="6700775" y="4340163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12169-4A62-4A38-B2FB-A9498F803D65}"/>
              </a:ext>
            </a:extLst>
          </p:cNvPr>
          <p:cNvSpPr txBox="1"/>
          <p:nvPr/>
        </p:nvSpPr>
        <p:spPr>
          <a:xfrm>
            <a:off x="6652218" y="6350168"/>
            <a:ext cx="803473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8413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791A3CC-618A-460F-BA6F-DFDB04AA8EC3}"/>
              </a:ext>
            </a:extLst>
          </p:cNvPr>
          <p:cNvSpPr txBox="1"/>
          <p:nvPr/>
        </p:nvSpPr>
        <p:spPr>
          <a:xfrm>
            <a:off x="6715709" y="2819400"/>
            <a:ext cx="42687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endParaRPr lang="en-ID" sz="1200" dirty="0">
              <a:solidFill>
                <a:schemeClr val="bg2"/>
              </a:solidFill>
            </a:endParaRPr>
          </a:p>
        </p:txBody>
      </p:sp>
      <p:pic>
        <p:nvPicPr>
          <p:cNvPr id="14" name="PpHolder2">
            <a:extLst>
              <a:ext uri="{FF2B5EF4-FFF2-40B4-BE49-F238E27FC236}">
                <a16:creationId xmlns:a16="http://schemas.microsoft.com/office/drawing/2014/main" id="{2CDCCE54-9140-4C59-B00D-382D0CDC9761}"/>
              </a:ext>
            </a:extLst>
          </p:cNvPr>
          <p:cNvPicPr>
            <a:picLocks/>
          </p:cNvPicPr>
          <p:nvPr/>
        </p:nvPicPr>
        <p:blipFill>
          <a:blip r:embed="rId2"/>
          <a:srcRect l="12487" t="14444" r="49993"/>
          <a:stretch>
            <a:fillRect/>
          </a:stretch>
        </p:blipFill>
        <p:spPr>
          <a:xfrm>
            <a:off x="1522416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2244A2C0-C67A-4F9C-941B-926AE41B5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Section</a:t>
            </a:r>
            <a:br>
              <a:rPr lang="en-ID" dirty="0"/>
            </a:br>
            <a:r>
              <a:rPr lang="en-ID" dirty="0"/>
              <a:t>Break</a:t>
            </a:r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11678C38-7E9C-47EA-B78D-A05F01EA792F}"/>
              </a:ext>
            </a:extLst>
          </p:cNvPr>
          <p:cNvSpPr/>
          <p:nvPr/>
        </p:nvSpPr>
        <p:spPr>
          <a:xfrm>
            <a:off x="893973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A153ED9-2F91-4DCC-992A-CDC63A3D6BA0}"/>
              </a:ext>
            </a:extLst>
          </p:cNvPr>
          <p:cNvSpPr/>
          <p:nvPr/>
        </p:nvSpPr>
        <p:spPr>
          <a:xfrm rot="5400000">
            <a:off x="6091175" y="4366081"/>
            <a:ext cx="306388" cy="2141662"/>
          </a:xfrm>
          <a:prstGeom prst="rect">
            <a:avLst/>
          </a:prstGeom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F95E69-DC29-4AB6-9198-011E4306C033}"/>
              </a:ext>
            </a:extLst>
          </p:cNvPr>
          <p:cNvSpPr txBox="1"/>
          <p:nvPr/>
        </p:nvSpPr>
        <p:spPr>
          <a:xfrm>
            <a:off x="4584700" y="5458081"/>
            <a:ext cx="8034739" cy="221599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38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14001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C342E13-2E26-4CBB-B48F-DB5875AA9BA5}"/>
              </a:ext>
            </a:extLst>
          </p:cNvPr>
          <p:cNvSpPr txBox="1"/>
          <p:nvPr/>
        </p:nvSpPr>
        <p:spPr>
          <a:xfrm>
            <a:off x="608013" y="2581159"/>
            <a:ext cx="4573587" cy="1171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co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B7216B-E342-4A28-944A-0CF0868244AE}"/>
              </a:ext>
            </a:extLst>
          </p:cNvPr>
          <p:cNvSpPr txBox="1"/>
          <p:nvPr/>
        </p:nvSpPr>
        <p:spPr>
          <a:xfrm>
            <a:off x="608012" y="2180772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Hello And Welcome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55275-9F07-4EB4-8AA5-C9D0584C6D12}"/>
              </a:ext>
            </a:extLst>
          </p:cNvPr>
          <p:cNvSpPr txBox="1"/>
          <p:nvPr/>
        </p:nvSpPr>
        <p:spPr>
          <a:xfrm>
            <a:off x="2690813" y="4579623"/>
            <a:ext cx="184648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  <a:latin typeface="+mj-lt"/>
              </a:rPr>
              <a:t>Mark </a:t>
            </a:r>
            <a:r>
              <a:rPr lang="en-US" sz="2400" dirty="0" err="1">
                <a:solidFill>
                  <a:schemeClr val="bg2"/>
                </a:solidFill>
                <a:latin typeface="+mj-lt"/>
              </a:rPr>
              <a:t>Loes</a:t>
            </a:r>
            <a:endParaRPr lang="en-US" sz="24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9AE87EA-A71C-4F91-A882-796F9592475E}"/>
              </a:ext>
            </a:extLst>
          </p:cNvPr>
          <p:cNvSpPr txBox="1"/>
          <p:nvPr/>
        </p:nvSpPr>
        <p:spPr>
          <a:xfrm>
            <a:off x="2690813" y="4964790"/>
            <a:ext cx="1718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1400" dirty="0" err="1">
                <a:solidFill>
                  <a:schemeClr val="bg2"/>
                </a:solidFill>
                <a:latin typeface="+mj-lt"/>
              </a:rPr>
              <a:t>Ceo</a:t>
            </a:r>
            <a:r>
              <a:rPr lang="en-ID" sz="1400" dirty="0">
                <a:solidFill>
                  <a:schemeClr val="bg2"/>
                </a:solidFill>
                <a:latin typeface="+mj-lt"/>
              </a:rPr>
              <a:t> Company</a:t>
            </a:r>
            <a:endParaRPr lang="id-ID" sz="14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5" name="PpHolder5">
            <a:extLst>
              <a:ext uri="{FF2B5EF4-FFF2-40B4-BE49-F238E27FC236}">
                <a16:creationId xmlns:a16="http://schemas.microsoft.com/office/drawing/2014/main" id="{C50F90D0-0B1C-4063-A20F-E1E0EFAF6C03}"/>
              </a:ext>
            </a:extLst>
          </p:cNvPr>
          <p:cNvPicPr>
            <a:picLocks/>
          </p:cNvPicPr>
          <p:nvPr/>
        </p:nvPicPr>
        <p:blipFill>
          <a:blip r:embed="rId2"/>
          <a:srcRect l="54994" t="14444" r="7487"/>
          <a:stretch>
            <a:fillRect/>
          </a:stretch>
        </p:blipFill>
        <p:spPr>
          <a:xfrm>
            <a:off x="6704810" y="990600"/>
            <a:ext cx="4574381" cy="5867400"/>
          </a:xfrm>
          <a:custGeom>
            <a:avLst/>
            <a:gdLst>
              <a:gd name="connsiteX0" fmla="*/ 0 w 4574381"/>
              <a:gd name="connsiteY0" fmla="*/ 0 h 5867400"/>
              <a:gd name="connsiteX1" fmla="*/ 4574381 w 4574381"/>
              <a:gd name="connsiteY1" fmla="*/ 0 h 5867400"/>
              <a:gd name="connsiteX2" fmla="*/ 4574381 w 4574381"/>
              <a:gd name="connsiteY2" fmla="*/ 5867400 h 5867400"/>
              <a:gd name="connsiteX3" fmla="*/ 0 w 4574381"/>
              <a:gd name="connsiteY3" fmla="*/ 5867400 h 5867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4381" h="5867400">
                <a:moveTo>
                  <a:pt x="0" y="0"/>
                </a:moveTo>
                <a:lnTo>
                  <a:pt x="4574381" y="0"/>
                </a:lnTo>
                <a:lnTo>
                  <a:pt x="4574381" y="5867400"/>
                </a:lnTo>
                <a:lnTo>
                  <a:pt x="0" y="5867400"/>
                </a:lnTo>
                <a:close/>
              </a:path>
            </a:pathLst>
          </a:custGeom>
        </p:spPr>
      </p:pic>
      <p:pic>
        <p:nvPicPr>
          <p:cNvPr id="23" name="PpHolder6">
            <a:extLst>
              <a:ext uri="{FF2B5EF4-FFF2-40B4-BE49-F238E27FC236}">
                <a16:creationId xmlns:a16="http://schemas.microsoft.com/office/drawing/2014/main" id="{AAEFB278-F18B-485B-8BD6-86F974C9EFCF}"/>
              </a:ext>
            </a:extLst>
          </p:cNvPr>
          <p:cNvPicPr>
            <a:picLocks/>
          </p:cNvPicPr>
          <p:nvPr/>
        </p:nvPicPr>
        <p:blipFill>
          <a:blip r:embed="rId2"/>
          <a:srcRect l="4972" t="59074" r="79883" b="14468"/>
          <a:stretch>
            <a:fillRect/>
          </a:stretch>
        </p:blipFill>
        <p:spPr>
          <a:xfrm>
            <a:off x="606206" y="4051300"/>
            <a:ext cx="1846482" cy="1814512"/>
          </a:xfrm>
          <a:custGeom>
            <a:avLst/>
            <a:gdLst>
              <a:gd name="connsiteX0" fmla="*/ 0 w 1846482"/>
              <a:gd name="connsiteY0" fmla="*/ 0 h 1814512"/>
              <a:gd name="connsiteX1" fmla="*/ 1846482 w 1846482"/>
              <a:gd name="connsiteY1" fmla="*/ 0 h 1814512"/>
              <a:gd name="connsiteX2" fmla="*/ 1846482 w 1846482"/>
              <a:gd name="connsiteY2" fmla="*/ 1814512 h 1814512"/>
              <a:gd name="connsiteX3" fmla="*/ 0 w 1846482"/>
              <a:gd name="connsiteY3" fmla="*/ 1814512 h 1814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6482" h="1814512">
                <a:moveTo>
                  <a:pt x="0" y="0"/>
                </a:moveTo>
                <a:lnTo>
                  <a:pt x="1846482" y="0"/>
                </a:lnTo>
                <a:lnTo>
                  <a:pt x="1846482" y="1814512"/>
                </a:lnTo>
                <a:lnTo>
                  <a:pt x="0" y="1814512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BEC79D35-40E1-40CA-93D7-5844D2CB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About Us</a:t>
            </a:r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B32684D-8413-4E66-B570-2DFA7D24DC13}"/>
              </a:ext>
            </a:extLst>
          </p:cNvPr>
          <p:cNvSpPr/>
          <p:nvPr/>
        </p:nvSpPr>
        <p:spPr>
          <a:xfrm>
            <a:off x="9451976" y="3810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43B189-BD59-4A42-BBE7-25CF1EF20B8D}"/>
              </a:ext>
            </a:extLst>
          </p:cNvPr>
          <p:cNvSpPr/>
          <p:nvPr/>
        </p:nvSpPr>
        <p:spPr>
          <a:xfrm rot="5400000">
            <a:off x="6105631" y="4948175"/>
            <a:ext cx="306388" cy="2141662"/>
          </a:xfrm>
          <a:prstGeom prst="rect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F59717-16FE-4161-B751-CC5703677B69}"/>
              </a:ext>
            </a:extLst>
          </p:cNvPr>
          <p:cNvSpPr txBox="1"/>
          <p:nvPr/>
        </p:nvSpPr>
        <p:spPr>
          <a:xfrm rot="16200000">
            <a:off x="9932747" y="4275868"/>
            <a:ext cx="42672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About Us</a:t>
            </a:r>
          </a:p>
        </p:txBody>
      </p:sp>
    </p:spTree>
    <p:extLst>
      <p:ext uri="{BB962C8B-B14F-4D97-AF65-F5344CB8AC3E}">
        <p14:creationId xmlns:p14="http://schemas.microsoft.com/office/powerpoint/2010/main" val="4053764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6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F7C79C-926D-4D9A-B145-647274112483}"/>
              </a:ext>
            </a:extLst>
          </p:cNvPr>
          <p:cNvSpPr txBox="1"/>
          <p:nvPr/>
        </p:nvSpPr>
        <p:spPr>
          <a:xfrm>
            <a:off x="6112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B4913E-46AF-4491-8239-78BB44AFF93C}"/>
              </a:ext>
            </a:extLst>
          </p:cNvPr>
          <p:cNvSpPr txBox="1"/>
          <p:nvPr/>
        </p:nvSpPr>
        <p:spPr>
          <a:xfrm>
            <a:off x="6112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EE241D-AEF5-4164-9F47-FE9CB7DE5D93}"/>
              </a:ext>
            </a:extLst>
          </p:cNvPr>
          <p:cNvSpPr txBox="1"/>
          <p:nvPr/>
        </p:nvSpPr>
        <p:spPr>
          <a:xfrm>
            <a:off x="6112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0E505-B3E8-4566-ACB0-78CA459E553E}"/>
              </a:ext>
            </a:extLst>
          </p:cNvPr>
          <p:cNvSpPr txBox="1"/>
          <p:nvPr/>
        </p:nvSpPr>
        <p:spPr>
          <a:xfrm>
            <a:off x="9160048" y="4294257"/>
            <a:ext cx="14543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CCE930A-B15F-474A-9761-EEC08468330B}"/>
              </a:ext>
            </a:extLst>
          </p:cNvPr>
          <p:cNvSpPr txBox="1"/>
          <p:nvPr/>
        </p:nvSpPr>
        <p:spPr>
          <a:xfrm>
            <a:off x="9160049" y="4896025"/>
            <a:ext cx="1798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2"/>
                </a:solidFill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1E25F7-63C4-4986-B995-72797ED9A468}"/>
              </a:ext>
            </a:extLst>
          </p:cNvPr>
          <p:cNvSpPr txBox="1"/>
          <p:nvPr/>
        </p:nvSpPr>
        <p:spPr>
          <a:xfrm>
            <a:off x="9160049" y="5236791"/>
            <a:ext cx="2432049" cy="617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46CCD4-B885-4989-80A6-DB1CFEEF7741}"/>
              </a:ext>
            </a:extLst>
          </p:cNvPr>
          <p:cNvSpPr txBox="1"/>
          <p:nvPr/>
        </p:nvSpPr>
        <p:spPr>
          <a:xfrm>
            <a:off x="608013" y="4950844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F116E8-A1D9-474E-B476-2711B6FF2DE5}"/>
              </a:ext>
            </a:extLst>
          </p:cNvPr>
          <p:cNvSpPr txBox="1"/>
          <p:nvPr/>
        </p:nvSpPr>
        <p:spPr>
          <a:xfrm>
            <a:off x="608012" y="4550457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Vision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23" name="PpHolder9">
            <a:extLst>
              <a:ext uri="{FF2B5EF4-FFF2-40B4-BE49-F238E27FC236}">
                <a16:creationId xmlns:a16="http://schemas.microsoft.com/office/drawing/2014/main" id="{DA603C40-294B-4610-9A74-DBDD6F38F701}"/>
              </a:ext>
            </a:extLst>
          </p:cNvPr>
          <p:cNvPicPr>
            <a:picLocks/>
          </p:cNvPicPr>
          <p:nvPr/>
        </p:nvPicPr>
        <p:blipFill>
          <a:blip r:embed="rId2"/>
          <a:srcRect b="50000"/>
          <a:stretch>
            <a:fillRect/>
          </a:stretch>
        </p:blipFill>
        <p:spPr>
          <a:xfrm>
            <a:off x="0" y="0"/>
            <a:ext cx="12192000" cy="3429000"/>
          </a:xfrm>
          <a:custGeom>
            <a:avLst/>
            <a:gdLst>
              <a:gd name="connsiteX0" fmla="*/ 0 w 12192000"/>
              <a:gd name="connsiteY0" fmla="*/ 0 h 3429000"/>
              <a:gd name="connsiteX1" fmla="*/ 12192000 w 12192000"/>
              <a:gd name="connsiteY1" fmla="*/ 0 h 3429000"/>
              <a:gd name="connsiteX2" fmla="*/ 12192000 w 12192000"/>
              <a:gd name="connsiteY2" fmla="*/ 3429000 h 3429000"/>
              <a:gd name="connsiteX3" fmla="*/ 0 w 1219200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29000">
                <a:moveTo>
                  <a:pt x="0" y="0"/>
                </a:moveTo>
                <a:lnTo>
                  <a:pt x="12192000" y="0"/>
                </a:lnTo>
                <a:lnTo>
                  <a:pt x="12192000" y="3429000"/>
                </a:lnTo>
                <a:lnTo>
                  <a:pt x="0" y="3429000"/>
                </a:lnTo>
                <a:close/>
              </a:path>
            </a:pathLst>
          </a:cu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0823DCFA-2B1A-41C2-A011-33C0807BA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Vision</a:t>
            </a:r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821F78C-BAED-42C9-BAD3-456A6FE97AAB}"/>
              </a:ext>
            </a:extLst>
          </p:cNvPr>
          <p:cNvSpPr/>
          <p:nvPr/>
        </p:nvSpPr>
        <p:spPr>
          <a:xfrm>
            <a:off x="10364788" y="699329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5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D4CDE1D-1D78-4AD7-91DB-59B79DB2E452}"/>
              </a:ext>
            </a:extLst>
          </p:cNvPr>
          <p:cNvSpPr/>
          <p:nvPr/>
        </p:nvSpPr>
        <p:spPr>
          <a:xfrm>
            <a:off x="5188144" y="2191234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1405E8-4A0B-457C-9C05-7C98882E69A1}"/>
              </a:ext>
            </a:extLst>
          </p:cNvPr>
          <p:cNvSpPr txBox="1"/>
          <p:nvPr/>
        </p:nvSpPr>
        <p:spPr>
          <a:xfrm>
            <a:off x="-1026118" y="618473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Vision</a:t>
            </a:r>
          </a:p>
        </p:txBody>
      </p:sp>
    </p:spTree>
    <p:extLst>
      <p:ext uri="{BB962C8B-B14F-4D97-AF65-F5344CB8AC3E}">
        <p14:creationId xmlns:p14="http://schemas.microsoft.com/office/powerpoint/2010/main" val="1689974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9" grpId="0"/>
      <p:bldP spid="10" grpId="0"/>
      <p:bldP spid="11" grpId="0"/>
      <p:bldP spid="15" grpId="0"/>
      <p:bldP spid="16" grpId="0"/>
      <p:bldP spid="7" grpId="0"/>
      <p:bldP spid="19" grpId="0" animBg="1"/>
      <p:bldP spid="20" grpId="0" animBg="1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5E641E-2A25-4F29-B4E1-40B29D6A6445}"/>
              </a:ext>
            </a:extLst>
          </p:cNvPr>
          <p:cNvSpPr txBox="1"/>
          <p:nvPr/>
        </p:nvSpPr>
        <p:spPr>
          <a:xfrm>
            <a:off x="608013" y="1965385"/>
            <a:ext cx="4573587" cy="89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6B1814-6F9C-48F8-A693-FAF168AF1733}"/>
              </a:ext>
            </a:extLst>
          </p:cNvPr>
          <p:cNvSpPr txBox="1"/>
          <p:nvPr/>
        </p:nvSpPr>
        <p:spPr>
          <a:xfrm>
            <a:off x="608012" y="1622148"/>
            <a:ext cx="358298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Our Mission</a:t>
            </a:r>
            <a:endParaRPr lang="en-US" sz="2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D90371-C4F7-4272-A085-3A1439C96438}"/>
              </a:ext>
            </a:extLst>
          </p:cNvPr>
          <p:cNvSpPr/>
          <p:nvPr/>
        </p:nvSpPr>
        <p:spPr>
          <a:xfrm>
            <a:off x="7328986" y="996268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7390D-1878-49B7-B902-C3506EFE6817}"/>
              </a:ext>
            </a:extLst>
          </p:cNvPr>
          <p:cNvSpPr txBox="1"/>
          <p:nvPr/>
        </p:nvSpPr>
        <p:spPr>
          <a:xfrm>
            <a:off x="7328987" y="715384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632404-DBEE-4334-86EB-1B3594C5131C}"/>
              </a:ext>
            </a:extLst>
          </p:cNvPr>
          <p:cNvSpPr txBox="1"/>
          <p:nvPr/>
        </p:nvSpPr>
        <p:spPr>
          <a:xfrm>
            <a:off x="6096000" y="684606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92F03B4-C3BA-4680-8189-77B983881B22}"/>
              </a:ext>
            </a:extLst>
          </p:cNvPr>
          <p:cNvSpPr/>
          <p:nvPr/>
        </p:nvSpPr>
        <p:spPr>
          <a:xfrm>
            <a:off x="7328986" y="2234871"/>
            <a:ext cx="4255001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2C92F6-2224-4C12-A397-72B214D73E55}"/>
              </a:ext>
            </a:extLst>
          </p:cNvPr>
          <p:cNvSpPr txBox="1"/>
          <p:nvPr/>
        </p:nvSpPr>
        <p:spPr>
          <a:xfrm>
            <a:off x="7328987" y="1953987"/>
            <a:ext cx="161437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C23B6B-659D-4B42-88F0-13DFFC392578}"/>
              </a:ext>
            </a:extLst>
          </p:cNvPr>
          <p:cNvSpPr txBox="1"/>
          <p:nvPr/>
        </p:nvSpPr>
        <p:spPr>
          <a:xfrm>
            <a:off x="6096000" y="1923209"/>
            <a:ext cx="120441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chemeClr val="bg2"/>
                </a:solidFill>
                <a:latin typeface="+mj-lt"/>
              </a:rPr>
              <a:t>02</a:t>
            </a:r>
          </a:p>
        </p:txBody>
      </p:sp>
      <p:pic>
        <p:nvPicPr>
          <p:cNvPr id="21" name="PpHolder9">
            <a:extLst>
              <a:ext uri="{FF2B5EF4-FFF2-40B4-BE49-F238E27FC236}">
                <a16:creationId xmlns:a16="http://schemas.microsoft.com/office/drawing/2014/main" id="{55A6A87D-B318-4FEF-B881-F799A529396B}"/>
              </a:ext>
            </a:extLst>
          </p:cNvPr>
          <p:cNvPicPr>
            <a:picLocks/>
          </p:cNvPicPr>
          <p:nvPr/>
        </p:nvPicPr>
        <p:blipFill>
          <a:blip r:embed="rId2"/>
          <a:srcRect t="49846"/>
          <a:stretch>
            <a:fillRect/>
          </a:stretch>
        </p:blipFill>
        <p:spPr>
          <a:xfrm>
            <a:off x="0" y="3418434"/>
            <a:ext cx="12192000" cy="3439566"/>
          </a:xfrm>
          <a:custGeom>
            <a:avLst/>
            <a:gdLst>
              <a:gd name="connsiteX0" fmla="*/ 0 w 12192000"/>
              <a:gd name="connsiteY0" fmla="*/ 0 h 3439566"/>
              <a:gd name="connsiteX1" fmla="*/ 12192000 w 12192000"/>
              <a:gd name="connsiteY1" fmla="*/ 0 h 3439566"/>
              <a:gd name="connsiteX2" fmla="*/ 12192000 w 12192000"/>
              <a:gd name="connsiteY2" fmla="*/ 3439566 h 3439566"/>
              <a:gd name="connsiteX3" fmla="*/ 0 w 12192000"/>
              <a:gd name="connsiteY3" fmla="*/ 3439566 h 3439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439566">
                <a:moveTo>
                  <a:pt x="0" y="0"/>
                </a:moveTo>
                <a:lnTo>
                  <a:pt x="12192000" y="0"/>
                </a:lnTo>
                <a:lnTo>
                  <a:pt x="12192000" y="3439566"/>
                </a:lnTo>
                <a:lnTo>
                  <a:pt x="0" y="3439566"/>
                </a:lnTo>
                <a:close/>
              </a:path>
            </a:pathLst>
          </a:cu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AA138730-B82C-4FBF-A6CA-24713B91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Mission</a:t>
            </a:r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506CA61-6B34-4260-B4CA-3CE7A4690922}"/>
              </a:ext>
            </a:extLst>
          </p:cNvPr>
          <p:cNvSpPr/>
          <p:nvPr/>
        </p:nvSpPr>
        <p:spPr>
          <a:xfrm>
            <a:off x="10973594" y="40386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3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0B4347-6174-40D0-92FD-E4083AD9421A}"/>
              </a:ext>
            </a:extLst>
          </p:cNvPr>
          <p:cNvSpPr/>
          <p:nvPr/>
        </p:nvSpPr>
        <p:spPr>
          <a:xfrm rot="16200000">
            <a:off x="298388" y="3101173"/>
            <a:ext cx="306388" cy="21416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7BEFD6-AE8D-4DF2-8874-DCCDE68636F0}"/>
              </a:ext>
            </a:extLst>
          </p:cNvPr>
          <p:cNvSpPr txBox="1"/>
          <p:nvPr/>
        </p:nvSpPr>
        <p:spPr>
          <a:xfrm>
            <a:off x="-929875" y="-502676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Mission</a:t>
            </a:r>
          </a:p>
        </p:txBody>
      </p:sp>
    </p:spTree>
    <p:extLst>
      <p:ext uri="{BB962C8B-B14F-4D97-AF65-F5344CB8AC3E}">
        <p14:creationId xmlns:p14="http://schemas.microsoft.com/office/powerpoint/2010/main" val="50282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6" grpId="0"/>
      <p:bldP spid="13" grpId="0" animBg="1"/>
      <p:bldP spid="14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F9F5B1-6B9C-464C-9DE6-DC1A88AD191E}"/>
              </a:ext>
            </a:extLst>
          </p:cNvPr>
          <p:cNvCxnSpPr>
            <a:cxnSpLocks/>
          </p:cNvCxnSpPr>
          <p:nvPr/>
        </p:nvCxnSpPr>
        <p:spPr>
          <a:xfrm>
            <a:off x="7327096" y="3276600"/>
            <a:ext cx="1215786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B671157C-6364-4C05-98E5-4A8693FB9358}"/>
              </a:ext>
            </a:extLst>
          </p:cNvPr>
          <p:cNvSpPr/>
          <p:nvPr/>
        </p:nvSpPr>
        <p:spPr>
          <a:xfrm>
            <a:off x="4819232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BB655C-CBF3-43D3-BCA0-03A082021B9C}"/>
              </a:ext>
            </a:extLst>
          </p:cNvPr>
          <p:cNvSpPr txBox="1"/>
          <p:nvPr/>
        </p:nvSpPr>
        <p:spPr>
          <a:xfrm>
            <a:off x="4910736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85F298-4A21-435C-A6A5-950F01CE37F0}"/>
              </a:ext>
            </a:extLst>
          </p:cNvPr>
          <p:cNvSpPr txBox="1"/>
          <p:nvPr/>
        </p:nvSpPr>
        <p:spPr>
          <a:xfrm>
            <a:off x="5233981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1999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21D919-FB48-491A-84CB-5E30EED0CEFD}"/>
              </a:ext>
            </a:extLst>
          </p:cNvPr>
          <p:cNvSpPr/>
          <p:nvPr/>
        </p:nvSpPr>
        <p:spPr>
          <a:xfrm>
            <a:off x="8845728" y="4869243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C65E05-B941-4FA7-9F3E-BCB897426B8D}"/>
              </a:ext>
            </a:extLst>
          </p:cNvPr>
          <p:cNvSpPr txBox="1"/>
          <p:nvPr/>
        </p:nvSpPr>
        <p:spPr>
          <a:xfrm>
            <a:off x="8937232" y="4594975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CA9A47-5A17-438A-9E0F-172C46F0483C}"/>
              </a:ext>
            </a:extLst>
          </p:cNvPr>
          <p:cNvSpPr txBox="1"/>
          <p:nvPr/>
        </p:nvSpPr>
        <p:spPr>
          <a:xfrm>
            <a:off x="9260477" y="1474569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2001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E03E78-DA6B-42F4-8C7F-DFC4625DDB1A}"/>
              </a:ext>
            </a:extLst>
          </p:cNvPr>
          <p:cNvCxnSpPr>
            <a:cxnSpLocks/>
          </p:cNvCxnSpPr>
          <p:nvPr/>
        </p:nvCxnSpPr>
        <p:spPr>
          <a:xfrm>
            <a:off x="11279188" y="3276600"/>
            <a:ext cx="3273264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99ADBB3-2E23-4950-B755-4FB4E8419802}"/>
              </a:ext>
            </a:extLst>
          </p:cNvPr>
          <p:cNvSpPr txBox="1"/>
          <p:nvPr/>
        </p:nvSpPr>
        <p:spPr>
          <a:xfrm>
            <a:off x="608013" y="3445272"/>
            <a:ext cx="3049587" cy="2002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ID" sz="1200" dirty="0">
                <a:solidFill>
                  <a:schemeClr val="bg2"/>
                </a:solidFill>
              </a:rPr>
              <a:t>Lorem ipsum </a:t>
            </a:r>
            <a:r>
              <a:rPr lang="en-ID" sz="1200" dirty="0" err="1">
                <a:solidFill>
                  <a:schemeClr val="bg2"/>
                </a:solidFill>
              </a:rPr>
              <a:t>dolor</a:t>
            </a:r>
            <a:r>
              <a:rPr lang="en-ID" sz="1200" dirty="0">
                <a:solidFill>
                  <a:schemeClr val="bg2"/>
                </a:solidFill>
              </a:rPr>
              <a:t> sit </a:t>
            </a:r>
            <a:r>
              <a:rPr lang="en-ID" sz="1200" dirty="0" err="1">
                <a:solidFill>
                  <a:schemeClr val="bg2"/>
                </a:solidFill>
              </a:rPr>
              <a:t>amet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consectetuer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adipiscing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elit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sed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diam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nonummy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nibh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euismod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tincidunt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laoreet</a:t>
            </a:r>
            <a:r>
              <a:rPr lang="en-ID" sz="1200" dirty="0">
                <a:solidFill>
                  <a:schemeClr val="bg2"/>
                </a:solidFill>
              </a:rPr>
              <a:t> dolore magna </a:t>
            </a:r>
            <a:r>
              <a:rPr lang="en-ID" sz="1200" dirty="0" err="1">
                <a:solidFill>
                  <a:schemeClr val="bg2"/>
                </a:solidFill>
              </a:rPr>
              <a:t>aliquam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erat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volutpat</a:t>
            </a:r>
            <a:r>
              <a:rPr lang="en-ID" sz="1200" dirty="0">
                <a:solidFill>
                  <a:schemeClr val="bg2"/>
                </a:solidFill>
              </a:rPr>
              <a:t>. Ut </a:t>
            </a:r>
            <a:r>
              <a:rPr lang="en-ID" sz="1200" dirty="0" err="1">
                <a:solidFill>
                  <a:schemeClr val="bg2"/>
                </a:solidFill>
              </a:rPr>
              <a:t>wisi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enim</a:t>
            </a:r>
            <a:r>
              <a:rPr lang="en-ID" sz="1200" dirty="0">
                <a:solidFill>
                  <a:schemeClr val="bg2"/>
                </a:solidFill>
              </a:rPr>
              <a:t> ad minim </a:t>
            </a:r>
            <a:r>
              <a:rPr lang="en-ID" sz="1200" dirty="0" err="1">
                <a:solidFill>
                  <a:schemeClr val="bg2"/>
                </a:solidFill>
              </a:rPr>
              <a:t>veniam</a:t>
            </a:r>
            <a:r>
              <a:rPr lang="en-ID" sz="1200" dirty="0">
                <a:solidFill>
                  <a:schemeClr val="bg2"/>
                </a:solidFill>
              </a:rPr>
              <a:t>, </a:t>
            </a:r>
            <a:r>
              <a:rPr lang="en-ID" sz="1200" dirty="0" err="1">
                <a:solidFill>
                  <a:schemeClr val="bg2"/>
                </a:solidFill>
              </a:rPr>
              <a:t>quis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nostrud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exerci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tation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ullamcorper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suscipit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lobortis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nisl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ut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aliquip</a:t>
            </a:r>
            <a:r>
              <a:rPr lang="en-ID" sz="1200" dirty="0">
                <a:solidFill>
                  <a:schemeClr val="bg2"/>
                </a:solidFill>
              </a:rPr>
              <a:t> ex </a:t>
            </a:r>
            <a:r>
              <a:rPr lang="en-ID" sz="1200" dirty="0" err="1">
                <a:solidFill>
                  <a:schemeClr val="bg2"/>
                </a:solidFill>
              </a:rPr>
              <a:t>ea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commodo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consequat</a:t>
            </a:r>
            <a:r>
              <a:rPr lang="en-ID" sz="1200" dirty="0">
                <a:solidFill>
                  <a:schemeClr val="bg2"/>
                </a:solidFill>
              </a:rPr>
              <a:t>. Duis </a:t>
            </a:r>
            <a:r>
              <a:rPr lang="en-ID" sz="1200" dirty="0" err="1">
                <a:solidFill>
                  <a:schemeClr val="bg2"/>
                </a:solidFill>
              </a:rPr>
              <a:t>autem</a:t>
            </a:r>
            <a:r>
              <a:rPr lang="en-ID" sz="1200" dirty="0">
                <a:solidFill>
                  <a:schemeClr val="bg2"/>
                </a:solidFill>
              </a:rPr>
              <a:t> </a:t>
            </a:r>
            <a:r>
              <a:rPr lang="en-ID" sz="1200" dirty="0" err="1">
                <a:solidFill>
                  <a:schemeClr val="bg2"/>
                </a:solidFill>
              </a:rPr>
              <a:t>vel</a:t>
            </a:r>
            <a:endParaRPr lang="en-ID" sz="1200" dirty="0">
              <a:solidFill>
                <a:schemeClr val="bg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F62F68-D1A4-41DA-919D-CD153F5F9F5D}"/>
              </a:ext>
            </a:extLst>
          </p:cNvPr>
          <p:cNvSpPr txBox="1"/>
          <p:nvPr/>
        </p:nvSpPr>
        <p:spPr>
          <a:xfrm>
            <a:off x="608012" y="3029496"/>
            <a:ext cx="3582987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Our History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987CF77-BD1B-4493-9C44-79DBE489B919}"/>
              </a:ext>
            </a:extLst>
          </p:cNvPr>
          <p:cNvSpPr/>
          <p:nvPr/>
        </p:nvSpPr>
        <p:spPr>
          <a:xfrm>
            <a:off x="11273820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D856F5-F8B4-4190-83F0-3A75F533492F}"/>
              </a:ext>
            </a:extLst>
          </p:cNvPr>
          <p:cNvSpPr/>
          <p:nvPr/>
        </p:nvSpPr>
        <p:spPr>
          <a:xfrm rot="5400000">
            <a:off x="150019" y="-529135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3C40E7C-EBAA-406F-B175-293F19E4D10F}"/>
              </a:ext>
            </a:extLst>
          </p:cNvPr>
          <p:cNvSpPr txBox="1"/>
          <p:nvPr/>
        </p:nvSpPr>
        <p:spPr>
          <a:xfrm>
            <a:off x="-569125" y="6271491"/>
            <a:ext cx="5097062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6000" dirty="0">
                <a:ln w="41275">
                  <a:solidFill>
                    <a:schemeClr val="bg2"/>
                  </a:solidFill>
                </a:ln>
                <a:noFill/>
                <a:latin typeface="+mj-lt"/>
              </a:rPr>
              <a:t>History</a:t>
            </a:r>
          </a:p>
        </p:txBody>
      </p:sp>
      <p:pic>
        <p:nvPicPr>
          <p:cNvPr id="32" name="PpHolder14">
            <a:extLst>
              <a:ext uri="{FF2B5EF4-FFF2-40B4-BE49-F238E27FC236}">
                <a16:creationId xmlns:a16="http://schemas.microsoft.com/office/drawing/2014/main" id="{1D527245-56D7-4055-9FF0-6BD5EE36202A}"/>
              </a:ext>
            </a:extLst>
          </p:cNvPr>
          <p:cNvPicPr>
            <a:picLocks/>
          </p:cNvPicPr>
          <p:nvPr/>
        </p:nvPicPr>
        <p:blipFill>
          <a:blip r:embed="rId2"/>
          <a:srcRect l="37654" t="32222" r="39902" b="36667"/>
          <a:stretch>
            <a:fillRect/>
          </a:stretch>
        </p:blipFill>
        <p:spPr>
          <a:xfrm>
            <a:off x="4590793" y="2209800"/>
            <a:ext cx="2736304" cy="2133600"/>
          </a:xfrm>
          <a:custGeom>
            <a:avLst/>
            <a:gdLst>
              <a:gd name="connsiteX0" fmla="*/ 0 w 2736304"/>
              <a:gd name="connsiteY0" fmla="*/ 0 h 2133600"/>
              <a:gd name="connsiteX1" fmla="*/ 2736304 w 2736304"/>
              <a:gd name="connsiteY1" fmla="*/ 0 h 2133600"/>
              <a:gd name="connsiteX2" fmla="*/ 2736304 w 2736304"/>
              <a:gd name="connsiteY2" fmla="*/ 2133600 h 2133600"/>
              <a:gd name="connsiteX3" fmla="*/ 0 w 2736304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4" h="2133600">
                <a:moveTo>
                  <a:pt x="0" y="0"/>
                </a:moveTo>
                <a:lnTo>
                  <a:pt x="2736304" y="0"/>
                </a:lnTo>
                <a:lnTo>
                  <a:pt x="2736304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29" name="PpHolder15">
            <a:extLst>
              <a:ext uri="{FF2B5EF4-FFF2-40B4-BE49-F238E27FC236}">
                <a16:creationId xmlns:a16="http://schemas.microsoft.com/office/drawing/2014/main" id="{F43A2A0E-4BD6-4E7B-A8E6-7D116ABCC623}"/>
              </a:ext>
            </a:extLst>
          </p:cNvPr>
          <p:cNvPicPr>
            <a:picLocks/>
          </p:cNvPicPr>
          <p:nvPr/>
        </p:nvPicPr>
        <p:blipFill>
          <a:blip r:embed="rId2"/>
          <a:srcRect l="70070" t="32222" r="7487" b="36667"/>
          <a:stretch>
            <a:fillRect/>
          </a:stretch>
        </p:blipFill>
        <p:spPr>
          <a:xfrm>
            <a:off x="854288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76D94BC5-70ED-4B00-82B7-A46C810D5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We Start</a:t>
            </a:r>
            <a:br>
              <a:rPr lang="en-ID" dirty="0"/>
            </a:br>
            <a:r>
              <a:rPr lang="en-ID" dirty="0"/>
              <a:t>From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21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8" grpId="0" animBg="1"/>
      <p:bldP spid="19" grpId="0" animBg="1"/>
      <p:bldP spid="20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F955CF8-8DD5-4450-A3EB-5429669B2C83}"/>
              </a:ext>
            </a:extLst>
          </p:cNvPr>
          <p:cNvCxnSpPr>
            <a:cxnSpLocks/>
          </p:cNvCxnSpPr>
          <p:nvPr/>
        </p:nvCxnSpPr>
        <p:spPr>
          <a:xfrm>
            <a:off x="-1143000" y="3276600"/>
            <a:ext cx="2157908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E5F6F8C-4453-490B-BAE6-2BFC9CD20ABF}"/>
              </a:ext>
            </a:extLst>
          </p:cNvPr>
          <p:cNvSpPr/>
          <p:nvPr/>
        </p:nvSpPr>
        <p:spPr>
          <a:xfrm>
            <a:off x="1222482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17395F-5BE5-46FC-84BD-856CBFAB9147}"/>
              </a:ext>
            </a:extLst>
          </p:cNvPr>
          <p:cNvSpPr txBox="1"/>
          <p:nvPr/>
        </p:nvSpPr>
        <p:spPr>
          <a:xfrm>
            <a:off x="1313986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6A066A-2C0E-4D36-97EF-B1CCB109AECF}"/>
              </a:ext>
            </a:extLst>
          </p:cNvPr>
          <p:cNvSpPr txBox="1"/>
          <p:nvPr/>
        </p:nvSpPr>
        <p:spPr>
          <a:xfrm>
            <a:off x="1637231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2005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CD369E-F330-4A04-A03D-6A3E9CBAFFBB}"/>
              </a:ext>
            </a:extLst>
          </p:cNvPr>
          <p:cNvCxnSpPr>
            <a:cxnSpLocks/>
          </p:cNvCxnSpPr>
          <p:nvPr/>
        </p:nvCxnSpPr>
        <p:spPr>
          <a:xfrm>
            <a:off x="3751214" y="3276600"/>
            <a:ext cx="1040647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C3E623-098B-4AA2-A390-1999260AD502}"/>
              </a:ext>
            </a:extLst>
          </p:cNvPr>
          <p:cNvSpPr/>
          <p:nvPr/>
        </p:nvSpPr>
        <p:spPr>
          <a:xfrm>
            <a:off x="4999435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amet, consectetur adipiscing elit. </a:t>
            </a:r>
            <a:endParaRPr lang="en-US" altLang="en-US" sz="120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D8E9-6FD5-4818-B195-B58CA512AF7E}"/>
              </a:ext>
            </a:extLst>
          </p:cNvPr>
          <p:cNvSpPr txBox="1"/>
          <p:nvPr/>
        </p:nvSpPr>
        <p:spPr>
          <a:xfrm>
            <a:off x="5090939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D52D9-CAA5-4680-80E8-03D0B20045AE}"/>
              </a:ext>
            </a:extLst>
          </p:cNvPr>
          <p:cNvSpPr txBox="1"/>
          <p:nvPr/>
        </p:nvSpPr>
        <p:spPr>
          <a:xfrm>
            <a:off x="5414184" y="1447800"/>
            <a:ext cx="1491660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dirty="0">
                <a:solidFill>
                  <a:schemeClr val="bg2"/>
                </a:solidFill>
                <a:latin typeface="+mj-lt"/>
              </a:rPr>
              <a:t>2009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916AB34-8666-4D7D-9AC5-4C2BE24EA5F9}"/>
              </a:ext>
            </a:extLst>
          </p:cNvPr>
          <p:cNvCxnSpPr>
            <a:cxnSpLocks/>
          </p:cNvCxnSpPr>
          <p:nvPr/>
        </p:nvCxnSpPr>
        <p:spPr>
          <a:xfrm>
            <a:off x="7528167" y="3276600"/>
            <a:ext cx="1187935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A63B0-556F-41E1-AC3F-A4FF1F2D6F9D}"/>
              </a:ext>
            </a:extLst>
          </p:cNvPr>
          <p:cNvSpPr/>
          <p:nvPr/>
        </p:nvSpPr>
        <p:spPr>
          <a:xfrm>
            <a:off x="8923676" y="4873251"/>
            <a:ext cx="2321158" cy="617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Lorem ipsum dolor sit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amet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,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consectetur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adipiscing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 </a:t>
            </a:r>
            <a:r>
              <a:rPr lang="en-US" sz="1200" dirty="0" err="1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elit</a:t>
            </a:r>
            <a:r>
              <a:rPr lang="en-US" sz="1200" dirty="0">
                <a:solidFill>
                  <a:schemeClr val="bg2"/>
                </a:solidFill>
                <a:ea typeface="Times New Roman" panose="02020603050405020304" pitchFamily="18" charset="0"/>
                <a:cs typeface="Raleway" panose="020B0503030101060003" pitchFamily="34" charset="0"/>
              </a:rPr>
              <a:t>. </a:t>
            </a:r>
            <a:endParaRPr lang="en-US" altLang="en-US" sz="1200" dirty="0">
              <a:solidFill>
                <a:schemeClr val="bg2"/>
              </a:solidFill>
              <a:ea typeface="Raleway"/>
              <a:cs typeface="Raleway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7CE5D4-BD8D-48E0-8BE0-23639B21D142}"/>
              </a:ext>
            </a:extLst>
          </p:cNvPr>
          <p:cNvSpPr txBox="1"/>
          <p:nvPr/>
        </p:nvSpPr>
        <p:spPr>
          <a:xfrm>
            <a:off x="9015180" y="4598983"/>
            <a:ext cx="213814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dirty="0">
                <a:solidFill>
                  <a:schemeClr val="bg2"/>
                </a:solidFill>
                <a:latin typeface="+mj-lt"/>
              </a:rPr>
              <a:t>Description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4E9C3C-BF8E-467D-9101-5361C0C9C8FA}"/>
              </a:ext>
            </a:extLst>
          </p:cNvPr>
          <p:cNvSpPr txBox="1"/>
          <p:nvPr/>
        </p:nvSpPr>
        <p:spPr>
          <a:xfrm>
            <a:off x="9338425" y="1478577"/>
            <a:ext cx="149166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>
                <a:solidFill>
                  <a:schemeClr val="bg2"/>
                </a:solidFill>
                <a:latin typeface="+mj-lt"/>
              </a:rPr>
              <a:t>2014</a:t>
            </a:r>
            <a:endParaRPr lang="en-US" sz="4000" dirty="0">
              <a:solidFill>
                <a:schemeClr val="bg2"/>
              </a:solidFill>
              <a:latin typeface="+mj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7F069EE-62CB-4AEA-896F-6C0DD069021B}"/>
              </a:ext>
            </a:extLst>
          </p:cNvPr>
          <p:cNvCxnSpPr>
            <a:cxnSpLocks/>
          </p:cNvCxnSpPr>
          <p:nvPr/>
        </p:nvCxnSpPr>
        <p:spPr>
          <a:xfrm>
            <a:off x="11452408" y="3276600"/>
            <a:ext cx="2492192" cy="0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pHolder14">
            <a:extLst>
              <a:ext uri="{FF2B5EF4-FFF2-40B4-BE49-F238E27FC236}">
                <a16:creationId xmlns:a16="http://schemas.microsoft.com/office/drawing/2014/main" id="{F10C2234-76FB-4ED1-832F-C1CB9D315C91}"/>
              </a:ext>
            </a:extLst>
          </p:cNvPr>
          <p:cNvPicPr>
            <a:picLocks/>
          </p:cNvPicPr>
          <p:nvPr/>
        </p:nvPicPr>
        <p:blipFill>
          <a:blip r:embed="rId2"/>
          <a:srcRect l="8324" t="32222" r="69232" b="36667"/>
          <a:stretch>
            <a:fillRect/>
          </a:stretch>
        </p:blipFill>
        <p:spPr>
          <a:xfrm>
            <a:off x="1014911" y="2209800"/>
            <a:ext cx="2736307" cy="2133600"/>
          </a:xfrm>
          <a:custGeom>
            <a:avLst/>
            <a:gdLst>
              <a:gd name="connsiteX0" fmla="*/ 0 w 2736307"/>
              <a:gd name="connsiteY0" fmla="*/ 0 h 2133600"/>
              <a:gd name="connsiteX1" fmla="*/ 2736307 w 2736307"/>
              <a:gd name="connsiteY1" fmla="*/ 0 h 2133600"/>
              <a:gd name="connsiteX2" fmla="*/ 2736307 w 2736307"/>
              <a:gd name="connsiteY2" fmla="*/ 2133600 h 2133600"/>
              <a:gd name="connsiteX3" fmla="*/ 0 w 2736307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7" h="2133600">
                <a:moveTo>
                  <a:pt x="0" y="0"/>
                </a:moveTo>
                <a:lnTo>
                  <a:pt x="2736307" y="0"/>
                </a:lnTo>
                <a:lnTo>
                  <a:pt x="2736307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9" name="PpHolder15">
            <a:extLst>
              <a:ext uri="{FF2B5EF4-FFF2-40B4-BE49-F238E27FC236}">
                <a16:creationId xmlns:a16="http://schemas.microsoft.com/office/drawing/2014/main" id="{2E7361A7-B357-4F90-8C4D-C55817B73B30}"/>
              </a:ext>
            </a:extLst>
          </p:cNvPr>
          <p:cNvPicPr>
            <a:picLocks/>
          </p:cNvPicPr>
          <p:nvPr/>
        </p:nvPicPr>
        <p:blipFill>
          <a:blip r:embed="rId2"/>
          <a:srcRect l="39303" t="32222" r="38253" b="36667"/>
          <a:stretch>
            <a:fillRect/>
          </a:stretch>
        </p:blipFill>
        <p:spPr>
          <a:xfrm>
            <a:off x="4791861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pic>
        <p:nvPicPr>
          <p:cNvPr id="36" name="PpHolder16">
            <a:extLst>
              <a:ext uri="{FF2B5EF4-FFF2-40B4-BE49-F238E27FC236}">
                <a16:creationId xmlns:a16="http://schemas.microsoft.com/office/drawing/2014/main" id="{47E2138B-3F92-46DA-8B79-8138BBE4FCC8}"/>
              </a:ext>
            </a:extLst>
          </p:cNvPr>
          <p:cNvPicPr>
            <a:picLocks/>
          </p:cNvPicPr>
          <p:nvPr/>
        </p:nvPicPr>
        <p:blipFill>
          <a:blip r:embed="rId2"/>
          <a:srcRect l="71490" t="32222" r="6066" b="36667"/>
          <a:stretch>
            <a:fillRect/>
          </a:stretch>
        </p:blipFill>
        <p:spPr>
          <a:xfrm>
            <a:off x="8716102" y="2209800"/>
            <a:ext cx="2736306" cy="2133600"/>
          </a:xfrm>
          <a:custGeom>
            <a:avLst/>
            <a:gdLst>
              <a:gd name="connsiteX0" fmla="*/ 0 w 2736306"/>
              <a:gd name="connsiteY0" fmla="*/ 0 h 2133600"/>
              <a:gd name="connsiteX1" fmla="*/ 2736306 w 2736306"/>
              <a:gd name="connsiteY1" fmla="*/ 0 h 2133600"/>
              <a:gd name="connsiteX2" fmla="*/ 2736306 w 2736306"/>
              <a:gd name="connsiteY2" fmla="*/ 2133600 h 2133600"/>
              <a:gd name="connsiteX3" fmla="*/ 0 w 2736306"/>
              <a:gd name="connsiteY3" fmla="*/ 213360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36306" h="2133600">
                <a:moveTo>
                  <a:pt x="0" y="0"/>
                </a:moveTo>
                <a:lnTo>
                  <a:pt x="2736306" y="0"/>
                </a:lnTo>
                <a:lnTo>
                  <a:pt x="2736306" y="2133600"/>
                </a:lnTo>
                <a:lnTo>
                  <a:pt x="0" y="2133600"/>
                </a:lnTo>
                <a:close/>
              </a:path>
            </a:pathLst>
          </a:cu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33976FB-9E5B-4601-A4A3-3CA6FD851152}"/>
              </a:ext>
            </a:extLst>
          </p:cNvPr>
          <p:cNvSpPr/>
          <p:nvPr/>
        </p:nvSpPr>
        <p:spPr>
          <a:xfrm>
            <a:off x="-927865" y="-533400"/>
            <a:ext cx="2436812" cy="2438400"/>
          </a:xfrm>
          <a:custGeom>
            <a:avLst/>
            <a:gdLst>
              <a:gd name="connsiteX0" fmla="*/ 304800 w 2436812"/>
              <a:gd name="connsiteY0" fmla="*/ 304800 h 2438400"/>
              <a:gd name="connsiteX1" fmla="*/ 304800 w 2436812"/>
              <a:gd name="connsiteY1" fmla="*/ 2133600 h 2438400"/>
              <a:gd name="connsiteX2" fmla="*/ 2133600 w 2436812"/>
              <a:gd name="connsiteY2" fmla="*/ 2133600 h 2438400"/>
              <a:gd name="connsiteX3" fmla="*/ 2133600 w 2436812"/>
              <a:gd name="connsiteY3" fmla="*/ 304800 h 2438400"/>
              <a:gd name="connsiteX4" fmla="*/ 0 w 2436812"/>
              <a:gd name="connsiteY4" fmla="*/ 0 h 2438400"/>
              <a:gd name="connsiteX5" fmla="*/ 2436812 w 2436812"/>
              <a:gd name="connsiteY5" fmla="*/ 0 h 2438400"/>
              <a:gd name="connsiteX6" fmla="*/ 2436812 w 2436812"/>
              <a:gd name="connsiteY6" fmla="*/ 2438400 h 2438400"/>
              <a:gd name="connsiteX7" fmla="*/ 0 w 2436812"/>
              <a:gd name="connsiteY7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6812" h="2438400">
                <a:moveTo>
                  <a:pt x="304800" y="304800"/>
                </a:moveTo>
                <a:lnTo>
                  <a:pt x="304800" y="2133600"/>
                </a:lnTo>
                <a:lnTo>
                  <a:pt x="2133600" y="2133600"/>
                </a:lnTo>
                <a:lnTo>
                  <a:pt x="2133600" y="304800"/>
                </a:lnTo>
                <a:close/>
                <a:moveTo>
                  <a:pt x="0" y="0"/>
                </a:moveTo>
                <a:lnTo>
                  <a:pt x="2436812" y="0"/>
                </a:lnTo>
                <a:lnTo>
                  <a:pt x="2436812" y="2438400"/>
                </a:lnTo>
                <a:lnTo>
                  <a:pt x="0" y="243840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336162E-C7DB-41DD-B54C-B6870E6B7C8C}"/>
              </a:ext>
            </a:extLst>
          </p:cNvPr>
          <p:cNvSpPr/>
          <p:nvPr/>
        </p:nvSpPr>
        <p:spPr>
          <a:xfrm rot="5400000">
            <a:off x="11892025" y="-222747"/>
            <a:ext cx="306388" cy="2141662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8972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4" grpId="0"/>
      <p:bldP spid="15" grpId="0"/>
      <p:bldP spid="16" grpId="0"/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Color full 4 Light">
      <a:dk1>
        <a:srgbClr val="262626"/>
      </a:dk1>
      <a:lt1>
        <a:sysClr val="window" lastClr="FFFFFF"/>
      </a:lt1>
      <a:dk2>
        <a:srgbClr val="262626"/>
      </a:dk2>
      <a:lt2>
        <a:srgbClr val="FFFFFF"/>
      </a:lt2>
      <a:accent1>
        <a:srgbClr val="FFABBE"/>
      </a:accent1>
      <a:accent2>
        <a:srgbClr val="005ECE"/>
      </a:accent2>
      <a:accent3>
        <a:srgbClr val="47AD97"/>
      </a:accent3>
      <a:accent4>
        <a:srgbClr val="FFC42B"/>
      </a:accent4>
      <a:accent5>
        <a:srgbClr val="9C52D9"/>
      </a:accent5>
      <a:accent6>
        <a:srgbClr val="FF210D"/>
      </a:accent6>
      <a:hlink>
        <a:srgbClr val="0563C1"/>
      </a:hlink>
      <a:folHlink>
        <a:srgbClr val="954F72"/>
      </a:folHlink>
    </a:clrScheme>
    <a:fontScheme name="21312">
      <a:majorFont>
        <a:latin typeface="Paytone One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1521</TotalTime>
  <Words>1868</Words>
  <Application>Microsoft Office PowerPoint</Application>
  <PresentationFormat>Widescreen</PresentationFormat>
  <Paragraphs>261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Paytone One</vt:lpstr>
      <vt:lpstr>Raleway</vt:lpstr>
      <vt:lpstr>Source Sans Pro</vt:lpstr>
      <vt:lpstr>Teko SemiBold</vt:lpstr>
      <vt:lpstr>Times New Roman</vt:lpstr>
      <vt:lpstr>1_Office Theme</vt:lpstr>
      <vt:lpstr>Anaka</vt:lpstr>
      <vt:lpstr>Welcome  Message</vt:lpstr>
      <vt:lpstr>Content</vt:lpstr>
      <vt:lpstr>Section Break</vt:lpstr>
      <vt:lpstr>About Us</vt:lpstr>
      <vt:lpstr>Vision</vt:lpstr>
      <vt:lpstr>Mission</vt:lpstr>
      <vt:lpstr>We Start From Here</vt:lpstr>
      <vt:lpstr>PowerPoint Presentation</vt:lpstr>
      <vt:lpstr>PowerPoint Presentation</vt:lpstr>
      <vt:lpstr>Service</vt:lpstr>
      <vt:lpstr>Achievement</vt:lpstr>
      <vt:lpstr>Section Break</vt:lpstr>
      <vt:lpstr>Meet The Team</vt:lpstr>
      <vt:lpstr>Meet The Team</vt:lpstr>
      <vt:lpstr>Mark Loes</vt:lpstr>
      <vt:lpstr>Section Break</vt:lpstr>
      <vt:lpstr>All portfolio we have</vt:lpstr>
      <vt:lpstr>All Works Has Done</vt:lpstr>
      <vt:lpstr>Smartphone Mockup Device</vt:lpstr>
      <vt:lpstr>Desktop Mockup Device</vt:lpstr>
      <vt:lpstr>Section Break</vt:lpstr>
      <vt:lpstr>Proces Data</vt:lpstr>
      <vt:lpstr>Chart Data</vt:lpstr>
      <vt:lpstr>Proces Data</vt:lpstr>
      <vt:lpstr>World Map</vt:lpstr>
      <vt:lpstr>Price List</vt:lpstr>
      <vt:lpstr>What People Say About Us</vt:lpstr>
      <vt:lpstr>Contact Us</vt:lpstr>
      <vt:lpstr>Thank You And See You Next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Anaka</dc:title>
  <dc:creator>DESIGNESTO</dc:creator>
  <cp:lastModifiedBy>Windows User</cp:lastModifiedBy>
  <cp:revision>114</cp:revision>
  <dcterms:created xsi:type="dcterms:W3CDTF">2019-01-23T07:32:06Z</dcterms:created>
  <dcterms:modified xsi:type="dcterms:W3CDTF">2021-03-21T13:44:58Z</dcterms:modified>
</cp:coreProperties>
</file>