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5143500" type="screen16x9"/>
  <p:notesSz cx="6858000" cy="9144000"/>
  <p:defaultTextStyle>
    <a:defPPr>
      <a:defRPr lang="en-US"/>
    </a:defPPr>
    <a:lvl1pPr marL="0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6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1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7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03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8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54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29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05" algn="l" defTabSz="8163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678" y="273845"/>
            <a:ext cx="2740025" cy="58459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3845"/>
            <a:ext cx="8067675" cy="58459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011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1599011"/>
            <a:ext cx="5403850" cy="4520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76" indent="0">
              <a:buNone/>
              <a:defRPr sz="1800" b="1"/>
            </a:lvl2pPr>
            <a:lvl3pPr marL="816351" indent="0">
              <a:buNone/>
              <a:defRPr sz="1600" b="1"/>
            </a:lvl3pPr>
            <a:lvl4pPr marL="1224527" indent="0">
              <a:buNone/>
              <a:defRPr sz="1400" b="1"/>
            </a:lvl4pPr>
            <a:lvl5pPr marL="1632703" indent="0">
              <a:buNone/>
              <a:defRPr sz="1400" b="1"/>
            </a:lvl5pPr>
            <a:lvl6pPr marL="2040878" indent="0">
              <a:buNone/>
              <a:defRPr sz="1400" b="1"/>
            </a:lvl6pPr>
            <a:lvl7pPr marL="2449054" indent="0">
              <a:buNone/>
              <a:defRPr sz="1400" b="1"/>
            </a:lvl7pPr>
            <a:lvl8pPr marL="2857229" indent="0">
              <a:buNone/>
              <a:defRPr sz="1400" b="1"/>
            </a:lvl8pPr>
            <a:lvl9pPr marL="32654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76" indent="0">
              <a:buNone/>
              <a:defRPr sz="2500"/>
            </a:lvl2pPr>
            <a:lvl3pPr marL="816351" indent="0">
              <a:buNone/>
              <a:defRPr sz="2100"/>
            </a:lvl3pPr>
            <a:lvl4pPr marL="1224527" indent="0">
              <a:buNone/>
              <a:defRPr sz="1800"/>
            </a:lvl4pPr>
            <a:lvl5pPr marL="1632703" indent="0">
              <a:buNone/>
              <a:defRPr sz="1800"/>
            </a:lvl5pPr>
            <a:lvl6pPr marL="2040878" indent="0">
              <a:buNone/>
              <a:defRPr sz="1800"/>
            </a:lvl6pPr>
            <a:lvl7pPr marL="2449054" indent="0">
              <a:buNone/>
              <a:defRPr sz="1800"/>
            </a:lvl7pPr>
            <a:lvl8pPr marL="2857229" indent="0">
              <a:buNone/>
              <a:defRPr sz="1800"/>
            </a:lvl8pPr>
            <a:lvl9pPr marL="326540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6" indent="0">
              <a:buNone/>
              <a:defRPr sz="1100"/>
            </a:lvl2pPr>
            <a:lvl3pPr marL="816351" indent="0">
              <a:buNone/>
              <a:defRPr sz="900"/>
            </a:lvl3pPr>
            <a:lvl4pPr marL="1224527" indent="0">
              <a:buNone/>
              <a:defRPr sz="800"/>
            </a:lvl4pPr>
            <a:lvl5pPr marL="1632703" indent="0">
              <a:buNone/>
              <a:defRPr sz="800"/>
            </a:lvl5pPr>
            <a:lvl6pPr marL="2040878" indent="0">
              <a:buNone/>
              <a:defRPr sz="800"/>
            </a:lvl6pPr>
            <a:lvl7pPr marL="2449054" indent="0">
              <a:buNone/>
              <a:defRPr sz="800"/>
            </a:lvl7pPr>
            <a:lvl8pPr marL="2857229" indent="0">
              <a:buNone/>
              <a:defRPr sz="800"/>
            </a:lvl8pPr>
            <a:lvl9pPr marL="32654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5" tIns="40817" rIns="81635" bIns="40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5" tIns="40817" rIns="81635" bIns="40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3C9E-18FA-4FA8-8AF7-7094F88E5174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5" tIns="40817" rIns="81635" bIns="4081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5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2" indent="-306132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85" indent="-255109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39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14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90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66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41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17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93" indent="-204088" algn="l" defTabSz="81635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6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1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7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03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78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54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29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05" algn="l" defTabSz="8163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9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21.png"/><Relationship Id="rId34" Type="http://schemas.openxmlformats.org/officeDocument/2006/relationships/image" Target="../media/image30.png"/><Relationship Id="rId42" Type="http://schemas.openxmlformats.org/officeDocument/2006/relationships/image" Target="../media/image37.png"/><Relationship Id="rId47" Type="http://schemas.openxmlformats.org/officeDocument/2006/relationships/image" Target="../media/image41.png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29.png"/><Relationship Id="rId38" Type="http://schemas.openxmlformats.org/officeDocument/2006/relationships/image" Target="../media/image33.png"/><Relationship Id="rId46" Type="http://schemas.openxmlformats.org/officeDocument/2006/relationships/image" Target="../media/image40.png"/><Relationship Id="rId2" Type="http://schemas.openxmlformats.org/officeDocument/2006/relationships/image" Target="../media/image6.jpe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26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24" Type="http://schemas.openxmlformats.org/officeDocument/2006/relationships/image" Target="../media/image23.png"/><Relationship Id="rId32" Type="http://schemas.microsoft.com/office/2007/relationships/hdphoto" Target="../media/hdphoto15.wdp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39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6.wdp"/><Relationship Id="rId10" Type="http://schemas.openxmlformats.org/officeDocument/2006/relationships/image" Target="../media/image13.png"/><Relationship Id="rId19" Type="http://schemas.microsoft.com/office/2007/relationships/hdphoto" Target="../media/hdphoto11.wdp"/><Relationship Id="rId31" Type="http://schemas.openxmlformats.org/officeDocument/2006/relationships/image" Target="../media/image28.png"/><Relationship Id="rId44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microsoft.com/office/2007/relationships/hdphoto" Target="../media/hdphoto8.wdp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43" Type="http://schemas.microsoft.com/office/2007/relationships/hdphoto" Target="../media/hdphoto17.wdp"/><Relationship Id="rId48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51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51810"/>
            <a:ext cx="234315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257550"/>
            <a:ext cx="213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BÍ ẨN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5" descr="C:\Users\ADMIN\Desktop\Tai nguyen thiet ke tro choi\Bảng gỗ\choi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7843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7843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" y="257175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57175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031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2" y="252676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46329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6" y="342404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2" y="339899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42814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79295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79295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1163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81" y="161163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7" y="161163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81" y="161163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4" y="25031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4" y="25031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7" y="243459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45818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46757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56" y="342833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82" y="34032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33947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8610"/>
            <a:ext cx="6506800" cy="35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1828801" y="1657350"/>
            <a:ext cx="5553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rgbClr val="FFFFFF"/>
                </a:solidFill>
              </a:rPr>
              <a:t>Chia </a:t>
            </a:r>
            <a:r>
              <a:rPr lang="en-US" sz="1800" b="1" dirty="0" err="1" smtClean="0">
                <a:solidFill>
                  <a:srgbClr val="FFFFFF"/>
                </a:solidFill>
              </a:rPr>
              <a:t>lớp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ra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làm</a:t>
            </a:r>
            <a:r>
              <a:rPr lang="en-US" sz="1800" b="1" dirty="0" smtClean="0">
                <a:solidFill>
                  <a:srgbClr val="FFFFFF"/>
                </a:solidFill>
              </a:rPr>
              <a:t> 2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rgbClr val="FFFFFF"/>
                </a:solidFill>
              </a:rPr>
              <a:t>Với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mỗi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câu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trả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lời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đúng</a:t>
            </a:r>
            <a:r>
              <a:rPr lang="en-US" sz="1800" b="1" dirty="0" smtClean="0">
                <a:solidFill>
                  <a:srgbClr val="FFFFFF"/>
                </a:solidFill>
              </a:rPr>
              <a:t>, </a:t>
            </a:r>
            <a:r>
              <a:rPr lang="en-US" sz="1800" b="1" dirty="0" err="1" smtClean="0">
                <a:solidFill>
                  <a:srgbClr val="FFFFFF"/>
                </a:solidFill>
              </a:rPr>
              <a:t>thành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viên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mỗi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sẽ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được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chọn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một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chậu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hoa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và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nhận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về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số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điểm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cho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mình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err="1" smtClean="0">
                <a:solidFill>
                  <a:srgbClr val="FFFFFF"/>
                </a:solidFill>
              </a:rPr>
              <a:t>Cuối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trò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chơi</a:t>
            </a:r>
            <a:r>
              <a:rPr lang="en-US" sz="1800" b="1" dirty="0" smtClean="0">
                <a:solidFill>
                  <a:srgbClr val="FFFFFF"/>
                </a:solidFill>
              </a:rPr>
              <a:t>, </a:t>
            </a:r>
            <a:r>
              <a:rPr lang="en-US" sz="1800" b="1" dirty="0" err="1" smtClean="0">
                <a:solidFill>
                  <a:srgbClr val="FFFFFF"/>
                </a:solidFill>
              </a:rPr>
              <a:t>giáo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viên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sẽ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tổng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kết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số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điểm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của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hai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và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chọn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ra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đội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chiến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thắng</a:t>
            </a:r>
            <a:r>
              <a:rPr lang="en-US" sz="1800" b="1" dirty="0" smtClean="0">
                <a:solidFill>
                  <a:srgbClr val="FFFFFF"/>
                </a:solidFill>
              </a:rPr>
              <a:t>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566240"/>
            <a:ext cx="1419402" cy="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7" y="606157"/>
            <a:ext cx="582229" cy="5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80035"/>
            <a:ext cx="7874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7843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14350"/>
            <a:ext cx="803425" cy="7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7843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5770"/>
            <a:ext cx="670599" cy="7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72294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62" y="112033"/>
            <a:ext cx="872439" cy="9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7886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9" y="445770"/>
            <a:ext cx="912018" cy="7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75025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2789" y="228600"/>
            <a:ext cx="794302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7" y="816832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7703"/>
            <a:ext cx="423600" cy="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6" y="1438339"/>
            <a:ext cx="1139665" cy="6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20743"/>
            <a:ext cx="790575" cy="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76" y="1380815"/>
            <a:ext cx="962024" cy="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355098"/>
            <a:ext cx="785812" cy="7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41" y="1702905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5" y="1494512"/>
            <a:ext cx="669943" cy="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00333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4" y="1249797"/>
            <a:ext cx="792476" cy="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628176" y="171450"/>
            <a:ext cx="101250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2580482" y="102870"/>
            <a:ext cx="1077119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1676400" y="10287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3749016" y="102870"/>
            <a:ext cx="899184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5659041" y="2705"/>
            <a:ext cx="898922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4572000" y="37719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7276838" y="0"/>
            <a:ext cx="1105163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6477000" y="259194"/>
            <a:ext cx="9312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609600" y="133731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1600200" y="106299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2590800" y="120015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3398544" y="1128614"/>
            <a:ext cx="132585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4685109" y="1101696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5532144" y="994410"/>
            <a:ext cx="132585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67592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6" y="1452001"/>
            <a:ext cx="794785" cy="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689207" y="1179203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8021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8350" y="1440525"/>
            <a:ext cx="1014650" cy="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543800" y="113157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" y="257175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320478"/>
            <a:ext cx="900925" cy="6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381000" y="2091690"/>
            <a:ext cx="12192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57175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3140"/>
            <a:ext cx="734488" cy="6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295400" y="1885950"/>
            <a:ext cx="12192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0317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2238852"/>
            <a:ext cx="781050" cy="7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362200" y="209169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2" y="252676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366010"/>
            <a:ext cx="711200" cy="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429000" y="209169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65" y="2571751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0" y="2313335"/>
            <a:ext cx="572120" cy="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24400" y="195453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488855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29547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715000" y="195453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30" y="2553773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49136"/>
            <a:ext cx="533400" cy="5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809084" y="209169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1" y="253200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6" y="2106554"/>
            <a:ext cx="863565" cy="10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781800" y="195453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46329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325327"/>
            <a:ext cx="538163" cy="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304800" y="298323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56" y="3424048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88970"/>
            <a:ext cx="704970" cy="6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295400" y="291465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2" y="3398997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01" y="3188971"/>
            <a:ext cx="652581" cy="5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362200" y="291465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42814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6482" y="3097642"/>
            <a:ext cx="739136" cy="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489984" y="2832379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51981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554" y="3086101"/>
            <a:ext cx="982613" cy="8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76800" y="2914650"/>
            <a:ext cx="106680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42" y="342814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94" y="3229699"/>
            <a:ext cx="627211" cy="5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7022030" y="2777490"/>
            <a:ext cx="90277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463290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8" y="3051810"/>
            <a:ext cx="1190483" cy="8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715000" y="2880360"/>
            <a:ext cx="1331118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96" y="3527584"/>
            <a:ext cx="690563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388" y="3086100"/>
            <a:ext cx="1195413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928598" y="2914650"/>
            <a:ext cx="1063002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90</Words>
  <PresentationFormat>On-screen Show (16:9)</PresentationFormat>
  <Paragraphs>37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2018-02-22T22:51:06Z</dcterms:created>
  <dcterms:modified xsi:type="dcterms:W3CDTF">2018-03-28T13:27:33Z</dcterms:modified>
</cp:coreProperties>
</file>