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74" r:id="rId2"/>
  </p:sldMasterIdLst>
  <p:notesMasterIdLst>
    <p:notesMasterId r:id="rId15"/>
  </p:notesMasterIdLst>
  <p:handoutMasterIdLst>
    <p:handoutMasterId r:id="rId16"/>
  </p:handoutMasterIdLst>
  <p:sldIdLst>
    <p:sldId id="734" r:id="rId3"/>
    <p:sldId id="743" r:id="rId4"/>
    <p:sldId id="735" r:id="rId5"/>
    <p:sldId id="736" r:id="rId6"/>
    <p:sldId id="739" r:id="rId7"/>
    <p:sldId id="740" r:id="rId8"/>
    <p:sldId id="741" r:id="rId9"/>
    <p:sldId id="642" r:id="rId10"/>
    <p:sldId id="744" r:id="rId11"/>
    <p:sldId id="745" r:id="rId12"/>
    <p:sldId id="643" r:id="rId13"/>
    <p:sldId id="74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84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1CA57-EF50-4B34-AD67-B1CF2193736A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77790-E0B4-473C-84F7-9BB971AB7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170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B9864B-AE44-4CFF-A342-6CE242E77BB6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0AB5D-A78D-4A7B-88F8-4D0640FCB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454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C954C5-FDAF-4C0B-8577-26697BD19A0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015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C954C5-FDAF-4C0B-8577-26697BD19A0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6731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C954C5-FDAF-4C0B-8577-26697BD19A0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2900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C954C5-FDAF-4C0B-8577-26697BD19A0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3047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C954C5-FDAF-4C0B-8577-26697BD19A0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6820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C954C5-FDAF-4C0B-8577-26697BD19A0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2582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C954C5-FDAF-4C0B-8577-26697BD19A0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559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C954C5-FDAF-4C0B-8577-26697BD19A0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8717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40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63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745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288E0-7875-42C4-84C8-98DBBD3BF4D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2022/10/20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BB5D0-35E4-459D-AEF3-FE4D7C45CC1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391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288E0-7875-42C4-84C8-98DBBD3BF4D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2022/10/20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BB5D0-35E4-459D-AEF3-FE4D7C45CC1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50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288E0-7875-42C4-84C8-98DBBD3BF4D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2022/10/20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BB5D0-35E4-459D-AEF3-FE4D7C45CC1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719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288E0-7875-42C4-84C8-98DBBD3BF4D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2022/10/20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BB5D0-35E4-459D-AEF3-FE4D7C45CC1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6923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288E0-7875-42C4-84C8-98DBBD3BF4D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2022/10/20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BB5D0-35E4-459D-AEF3-FE4D7C45CC1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504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288E0-7875-42C4-84C8-98DBBD3BF4D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2022/10/20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BB5D0-35E4-459D-AEF3-FE4D7C45CC1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69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288E0-7875-42C4-84C8-98DBBD3BF4D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2022/10/20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BB5D0-35E4-459D-AEF3-FE4D7C45CC1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25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288E0-7875-42C4-84C8-98DBBD3BF4D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2022/10/20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BB5D0-35E4-459D-AEF3-FE4D7C45CC1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900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2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288E0-7875-42C4-84C8-98DBBD3BF4D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2022/10/20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BB5D0-35E4-459D-AEF3-FE4D7C45CC1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124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288E0-7875-42C4-84C8-98DBBD3BF4D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2022/10/20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BB5D0-35E4-459D-AEF3-FE4D7C45CC1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51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09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0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6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14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4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5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0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DCED4-6884-4DED-AA36-9F95F21F7F1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B3AC9-D0C9-4E9C-8EDC-C0DDEE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81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288E0-7875-42C4-84C8-98DBBD3BF4D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2022/10/20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BB5D0-35E4-459D-AEF3-FE4D7C45CC1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6971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0">
            <a:extLst>
              <a:ext uri="{FF2B5EF4-FFF2-40B4-BE49-F238E27FC236}">
                <a16:creationId xmlns:a16="http://schemas.microsoft.com/office/drawing/2014/main" id="{0466190C-B3CF-477B-B7FA-69676A4FE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76981"/>
            <a:ext cx="11887201" cy="693174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</a:pP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394" y="0"/>
            <a:ext cx="101173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6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92826" y="319257"/>
            <a:ext cx="86425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09367" y="519312"/>
            <a:ext cx="10427109" cy="5033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7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ca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ngợi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điều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?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A. Ca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ngợi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trách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nhiệm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nặng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nề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đình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B. Ca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ngợi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đức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hi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thương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C. Ca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ngợi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cần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cù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siêng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năng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chăm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chỉ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D. Ca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ngợi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thân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đình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8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dưới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đây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so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sánh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Cơn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mưa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dài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chặn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lối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Bố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nón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chợ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C.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nắng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mới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D.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ngủ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9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dòng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cuối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10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Hãy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rút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39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0">
            <a:extLst>
              <a:ext uri="{FF2B5EF4-FFF2-40B4-BE49-F238E27FC236}">
                <a16:creationId xmlns:a16="http://schemas.microsoft.com/office/drawing/2014/main" id="{0466190C-B3CF-477B-B7FA-69676A4FE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711" y="191729"/>
            <a:ext cx="11029490" cy="6459794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03123"/>
              </p:ext>
            </p:extLst>
          </p:nvPr>
        </p:nvGraphicFramePr>
        <p:xfrm>
          <a:off x="1356853" y="398206"/>
          <a:ext cx="9586452" cy="6459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Document" r:id="rId5" imgW="5755343" imgH="2659016" progId="Word.Document.12">
                  <p:embed/>
                </p:oleObj>
              </mc:Choice>
              <mc:Fallback>
                <p:oleObj name="Document" r:id="rId5" imgW="5755343" imgH="265901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56853" y="398206"/>
                        <a:ext cx="9586452" cy="6459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33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Aft>
                <a:spcPts val="0"/>
              </a:spcAft>
              <a:tabLst>
                <a:tab pos="152400" algn="l"/>
              </a:tabLst>
            </a:pPr>
            <a:r>
              <a:rPr lang="de-DE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TỰ HỌC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ôn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buổi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Ôn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Gò</a:t>
            </a:r>
            <a:r>
              <a:rPr lang="en-US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Me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03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0">
            <a:extLst>
              <a:ext uri="{FF2B5EF4-FFF2-40B4-BE49-F238E27FC236}">
                <a16:creationId xmlns:a16="http://schemas.microsoft.com/office/drawing/2014/main" id="{0466190C-B3CF-477B-B7FA-69676A4FE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86" y="390617"/>
            <a:ext cx="12074013" cy="544201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indent="36195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lựa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chọn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đáp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án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>
              <a:spcAft>
                <a:spcPts val="0"/>
              </a:spcAft>
            </a:pP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1: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Bốn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C.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Bảy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Tám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>
              <a:spcAft>
                <a:spcPts val="0"/>
              </a:spcAft>
            </a:pP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2: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sử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biện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pháp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A. So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sánh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hóa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so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sánh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C.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hóa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ẩn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dụ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D. So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sánh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hóa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ẩn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dụ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>
              <a:spcAft>
                <a:spcPts val="0"/>
              </a:spcAft>
            </a:pP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3: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bốn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đầu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miêu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non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non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chiếc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khuy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lục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nhỏ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xinh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ngây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đũa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giỡn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cùng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mây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non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nhỏ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xinh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ngây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C.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sâu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non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nhí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nhảnh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sâu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non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chiếc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khuy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lục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72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0">
            <a:extLst>
              <a:ext uri="{FF2B5EF4-FFF2-40B4-BE49-F238E27FC236}">
                <a16:creationId xmlns:a16="http://schemas.microsoft.com/office/drawing/2014/main" id="{0466190C-B3CF-477B-B7FA-69676A4FE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711" y="390617"/>
            <a:ext cx="11029490" cy="544201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80340" algn="just">
              <a:spcAft>
                <a:spcPts val="0"/>
              </a:spcAft>
            </a:pP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4: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Tại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thấy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tơ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Càng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nhỏ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xinh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hơn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nữa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”?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630555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chúng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ở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630555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chúng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non.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630555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C.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chúng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chưa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lớn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630555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chúng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“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khuy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lục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áo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trời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trời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thì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rộng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lớn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>
              <a:spcAft>
                <a:spcPts val="0"/>
              </a:spcAft>
            </a:pP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5: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hiểu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Giỡn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“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Giỡn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cả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cùng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mây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nghĩa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30555">
              <a:spcAft>
                <a:spcPts val="0"/>
              </a:spcAft>
            </a:pP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Vui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630555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Đùa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630555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C.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Chơi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630555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Nghịch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algn="just">
              <a:spcAft>
                <a:spcPts val="0"/>
              </a:spcAft>
            </a:pP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6: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xúc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đến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trái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xúc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0555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Vui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sướng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0555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Bất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ngờ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0555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C.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Ngạc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thích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thú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0555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Phấn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90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0">
            <a:extLst>
              <a:ext uri="{FF2B5EF4-FFF2-40B4-BE49-F238E27FC236}">
                <a16:creationId xmlns:a16="http://schemas.microsoft.com/office/drawing/2014/main" id="{0466190C-B3CF-477B-B7FA-69676A4FE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711" y="168676"/>
            <a:ext cx="11029490" cy="668932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80340" algn="just"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7: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gọi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“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con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”, “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tơ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“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trái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con”, “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mấy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chú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con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” 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0555"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non,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xinh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xắn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ngây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vui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nhộn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0555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gần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gũi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0555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C.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vui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đùa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0555"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thân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thiết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8: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đây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   A.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Miêu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non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   B.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Miêu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quá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540385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C.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Miêu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sức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kì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diệu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35"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Miêu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sấu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non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sức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kì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diệu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mẽ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Qua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sức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mẽ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tộc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kẻ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thù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xâm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lược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15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340"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*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>
              <a:spcAft>
                <a:spcPts val="0"/>
              </a:spcAft>
            </a:pP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 9: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Xác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biện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biện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ấy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non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thách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b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Trăm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giặc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sâu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b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Thách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thù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b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dễ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đâu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>
              <a:spcAft>
                <a:spcPts val="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10: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nhắn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nhủ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78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6109417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4210920"/>
              </p:ext>
            </p:extLst>
          </p:nvPr>
        </p:nvGraphicFramePr>
        <p:xfrm>
          <a:off x="943897" y="191729"/>
          <a:ext cx="10117393" cy="6459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Document" r:id="rId3" imgW="5755343" imgH="3885257" progId="Word.Document.12">
                  <p:embed/>
                </p:oleObj>
              </mc:Choice>
              <mc:Fallback>
                <p:oleObj name="Document" r:id="rId3" imgW="5755343" imgH="388525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3897" y="191729"/>
                        <a:ext cx="10117393" cy="64597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767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1226"/>
            <a:ext cx="10515600" cy="5955737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13364"/>
              </p:ext>
            </p:extLst>
          </p:nvPr>
        </p:nvGraphicFramePr>
        <p:xfrm>
          <a:off x="1165123" y="365125"/>
          <a:ext cx="9438967" cy="581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Document" r:id="rId3" imgW="5755343" imgH="3923397" progId="Word.Document.12">
                  <p:embed/>
                </p:oleObj>
              </mc:Choice>
              <mc:Fallback>
                <p:oleObj name="Document" r:id="rId3" imgW="5755343" imgH="392339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65123" y="365125"/>
                        <a:ext cx="9438967" cy="5811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68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9367" y="126105"/>
            <a:ext cx="9733936" cy="6515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chọn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đáp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án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1-8)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sáng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lục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bát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bốn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do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Ý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đây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nêu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đặc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	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mấy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A.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B. Hai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C. Ba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Bốn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26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92826" y="319257"/>
            <a:ext cx="8642555" cy="5915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4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xúc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con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dành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  <a:buFont typeface="+mj-lt"/>
              <a:buAutoNum type="alphaUcPeriod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  <a:buFont typeface="+mj-lt"/>
              <a:buAutoNum type="alphaUcPeriod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  <a:buFont typeface="+mj-lt"/>
              <a:buAutoNum type="alphaUcPeriod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Niềm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sướng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  <a:buFont typeface="+mj-lt"/>
              <a:buAutoNum type="alphaUcPeriod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trống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vắng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vắng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300"/>
              </a:spcAft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5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niềm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vui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bão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Bầu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trở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nắng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6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Chủ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Vai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trò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đình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 		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nhớ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thương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con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dành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		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C. Ca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đức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hạnh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phụ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nữ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Nam.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D. Ca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mẫu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thiêng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liêng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47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自定义 338">
      <a:dk1>
        <a:sysClr val="windowText" lastClr="000000"/>
      </a:dk1>
      <a:lt1>
        <a:sysClr val="window" lastClr="FFFFFF"/>
      </a:lt1>
      <a:dk2>
        <a:srgbClr val="6FB420"/>
      </a:dk2>
      <a:lt2>
        <a:srgbClr val="E7E6E6"/>
      </a:lt2>
      <a:accent1>
        <a:srgbClr val="6FB420"/>
      </a:accent1>
      <a:accent2>
        <a:srgbClr val="ED7D31"/>
      </a:accent2>
      <a:accent3>
        <a:srgbClr val="6FB420"/>
      </a:accent3>
      <a:accent4>
        <a:srgbClr val="ED7D31"/>
      </a:accent4>
      <a:accent5>
        <a:srgbClr val="6FB420"/>
      </a:accent5>
      <a:accent6>
        <a:srgbClr val="ED7D31"/>
      </a:accent6>
      <a:hlink>
        <a:srgbClr val="6FB420"/>
      </a:hlink>
      <a:folHlink>
        <a:srgbClr val="ED7D31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1069</Words>
  <PresentationFormat>Widescreen</PresentationFormat>
  <Paragraphs>99</Paragraphs>
  <Slides>12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等线</vt:lpstr>
      <vt:lpstr>Arial</vt:lpstr>
      <vt:lpstr>Calibri</vt:lpstr>
      <vt:lpstr>Calibri Light</vt:lpstr>
      <vt:lpstr>Times New Roman</vt:lpstr>
      <vt:lpstr>Office Theme</vt:lpstr>
      <vt:lpstr>Office 主题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2022-06-20T07:41:40Z</dcterms:created>
  <dcterms:modified xsi:type="dcterms:W3CDTF">2022-10-20T14:08:17Z</dcterms:modified>
</cp:coreProperties>
</file>