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sldIdLst>
    <p:sldId id="279" r:id="rId2"/>
    <p:sldId id="280" r:id="rId3"/>
    <p:sldId id="292" r:id="rId4"/>
    <p:sldId id="289" r:id="rId5"/>
    <p:sldId id="277" r:id="rId6"/>
    <p:sldId id="266" r:id="rId7"/>
    <p:sldId id="297" r:id="rId8"/>
    <p:sldId id="291" r:id="rId9"/>
    <p:sldId id="283" r:id="rId10"/>
    <p:sldId id="269" r:id="rId11"/>
    <p:sldId id="298" r:id="rId12"/>
    <p:sldId id="293" r:id="rId13"/>
    <p:sldId id="29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9AB65"/>
    <a:srgbClr val="159357"/>
    <a:srgbClr val="D23B0C"/>
    <a:srgbClr val="E66914"/>
    <a:srgbClr val="002F8E"/>
    <a:srgbClr val="EC7A2C"/>
    <a:srgbClr val="FF66FF"/>
    <a:srgbClr val="BAE18F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F684-076E-4968-BDCA-ACD67DA85AFD}" type="datetimeFigureOut">
              <a:rPr lang="en-US" smtClean="0"/>
              <a:t>26/04/2021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0971-9F6A-4F3D-A457-2EB52B81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1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1443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19600" y="337063"/>
            <a:ext cx="3025596" cy="707874"/>
            <a:chOff x="3429000" y="324620"/>
            <a:chExt cx="3025596" cy="707874"/>
          </a:xfrm>
        </p:grpSpPr>
        <p:sp>
          <p:nvSpPr>
            <p:cNvPr id="6" name="Oval 5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EC7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5448" y="264266"/>
            <a:ext cx="10741683" cy="4037677"/>
            <a:chOff x="1288892" y="1694473"/>
            <a:chExt cx="10741683" cy="4037677"/>
          </a:xfrm>
        </p:grpSpPr>
        <p:grpSp>
          <p:nvGrpSpPr>
            <p:cNvPr id="31" name="Group 30"/>
            <p:cNvGrpSpPr/>
            <p:nvPr/>
          </p:nvGrpSpPr>
          <p:grpSpPr>
            <a:xfrm>
              <a:off x="1288892" y="2899691"/>
              <a:ext cx="10252151" cy="2832459"/>
              <a:chOff x="853788" y="1253081"/>
              <a:chExt cx="7689113" cy="212434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8086" y="1253081"/>
                <a:ext cx="7422038" cy="2124344"/>
                <a:chOff x="918086" y="1253081"/>
                <a:chExt cx="7422038" cy="212434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18086" y="1253081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 flipH="1">
                  <a:off x="1237983" y="1588270"/>
                  <a:ext cx="7064353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Ao, hồ, đầm ιải ηưŊg εỗ εo ηà cao Ǉầng,</a:t>
                  </a:r>
                  <a:endPara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flipH="1">
                <a:off x="853788" y="2172905"/>
                <a:ext cx="7689113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đưŊg cao ǇǬ và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 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jáy. Cò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ẳng cŜ w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Π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k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Ğm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ăn.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943668" y="2635758"/>
                <a:ext cx="739645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TǗı là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úng bay đi . 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693444" y="1694473"/>
              <a:ext cx="337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4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08926"/>
            <a:ext cx="12192000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261" y="1633412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3074" y="1648284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26" y="3154424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399" y="310805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1299" y="1779154"/>
            <a:ext cx="759448" cy="631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60184" y="1793242"/>
            <a:ext cx="677487" cy="658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zx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70843" y="1793242"/>
            <a:ext cx="680876" cy="6028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50767" y="2998426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14872" y="3221684"/>
            <a:ext cx="664530" cy="59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775490" y="3204516"/>
            <a:ext cx="673907" cy="611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73098" y="3204516"/>
            <a:ext cx="655779" cy="584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5400000">
            <a:off x="5373807" y="1542610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57400" y="758743"/>
            <a:ext cx="8839199" cy="666218"/>
            <a:chOff x="3429000" y="324620"/>
            <a:chExt cx="9024759" cy="666218"/>
          </a:xfrm>
        </p:grpSpPr>
        <p:sp>
          <p:nvSpPr>
            <p:cNvPr id="38" name="Oval 37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EC7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324620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phù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vuông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27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76400" y="321495"/>
            <a:ext cx="7716687" cy="609600"/>
            <a:chOff x="3429000" y="381238"/>
            <a:chExt cx="6959372" cy="609600"/>
          </a:xfrm>
        </p:grpSpPr>
        <p:sp>
          <p:nvSpPr>
            <p:cNvPr id="24" name="Oval 23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EC7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8601" y="381238"/>
              <a:ext cx="6349771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nông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thôn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hay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phố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?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Vì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sao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36" y="967217"/>
            <a:ext cx="4923865" cy="5655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84834"/>
            <a:ext cx="4953000" cy="563763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28" y="6636328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58200" y="924168"/>
            <a:ext cx="2528749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4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</a:t>
            </a:r>
            <a:endParaRPr lang="en-US" sz="4000" b="1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9263" y="5928454"/>
            <a:ext cx="2942664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4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4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  <a:endParaRPr lang="en-US" sz="4000" b="1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5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9567" y="263830"/>
            <a:ext cx="975360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2714911"/>
            <a:ext cx="7696200" cy="21336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2765031"/>
            <a:ext cx="1935423" cy="1867519"/>
            <a:chOff x="1149549" y="1066515"/>
            <a:chExt cx="992332" cy="992332"/>
          </a:xfrm>
          <a:solidFill>
            <a:schemeClr val="accent2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96572" y="3185789"/>
            <a:ext cx="6507259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CÁNH CÒ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69" y="3064146"/>
            <a:ext cx="990600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198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-41563"/>
            <a:ext cx="12192000" cy="1737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1945" y="132227"/>
            <a:ext cx="10820400" cy="65519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vút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mịt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defRPr/>
            </a:pPr>
            <a:r>
              <a:rPr lang="en-US" sz="28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 </a:t>
            </a:r>
          </a:p>
        </p:txBody>
      </p:sp>
    </p:spTree>
    <p:extLst>
      <p:ext uri="{BB962C8B-B14F-4D97-AF65-F5344CB8AC3E}">
        <p14:creationId xmlns:p14="http://schemas.microsoft.com/office/powerpoint/2010/main" val="232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88329"/>
            <a:ext cx="609600" cy="592809"/>
          </a:xfrm>
          <a:prstGeom prst="ellipse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40049"/>
            <a:ext cx="978349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015" y="939714"/>
            <a:ext cx="9683617" cy="707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4000" b="1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320" y="995460"/>
            <a:ext cx="198583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rong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5123" y="1009953"/>
            <a:ext cx="1646127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722" y="1002759"/>
            <a:ext cx="2335078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982178"/>
            <a:ext cx="21476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gọn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013" y="1722567"/>
            <a:ext cx="9479667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(…………...     )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vút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015" y="2285528"/>
            <a:ext cx="899218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(…….             ).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23928" y="1009953"/>
            <a:ext cx="154340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ào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242" y="3059906"/>
            <a:ext cx="11336540" cy="3762598"/>
            <a:chOff x="282242" y="3059906"/>
            <a:chExt cx="11336540" cy="3762598"/>
          </a:xfrm>
        </p:grpSpPr>
        <p:grpSp>
          <p:nvGrpSpPr>
            <p:cNvPr id="30" name="Group 29"/>
            <p:cNvGrpSpPr/>
            <p:nvPr/>
          </p:nvGrpSpPr>
          <p:grpSpPr>
            <a:xfrm>
              <a:off x="282242" y="3059906"/>
              <a:ext cx="11336540" cy="3762598"/>
              <a:chOff x="282242" y="3059906"/>
              <a:chExt cx="11336540" cy="376259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447799" y="3059906"/>
                <a:ext cx="10170983" cy="2222653"/>
                <a:chOff x="-815419" y="3215843"/>
                <a:chExt cx="11894541" cy="292103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15419" y="3215843"/>
                  <a:ext cx="11894541" cy="2921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148253" y="3345583"/>
                  <a:ext cx="2887910" cy="6436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 rot="18850460">
                <a:off x="50951" y="6006438"/>
                <a:ext cx="10473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F8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`</a:t>
                </a:r>
                <a:endParaRPr lang="en-US" sz="3200" dirty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208653" y="3550148"/>
              <a:ext cx="10409105" cy="2407869"/>
              <a:chOff x="1208653" y="3550148"/>
              <a:chExt cx="10409105" cy="2407869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6775" y="3735364"/>
                <a:ext cx="10170983" cy="2222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975730" y="4242758"/>
                <a:ext cx="96420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Từng áng jây Ǉrắng · Ǉrċ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Λ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łn bầu 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ǇrƟ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Ǉr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Ϊ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g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75730" y="3550148"/>
                <a:ext cx="93366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Đàn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im đậu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Λ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łn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ững wgŧ cây cao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ν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Ǽt .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08653" y="4913265"/>
                <a:ext cx="96420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xa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ζ .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72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0.06588 -0.00417 C -0.09544 -0.00417 -0.13177 0.02593 -0.13177 0.05069 L -0.13177 0.1055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125 L 0.10638 -0.0125 C 0.15404 -0.0125 0.21302 0.04121 0.21302 0.08519 L 0.21302 0.18334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121" y="268542"/>
            <a:ext cx="3726165" cy="3120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8" y="214946"/>
            <a:ext cx="3729287" cy="3214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281" y="3496175"/>
            <a:ext cx="3726165" cy="2968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99" y="3363070"/>
            <a:ext cx="3778457" cy="306703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17195" y="214946"/>
            <a:ext cx="2590800" cy="4814254"/>
            <a:chOff x="417195" y="214946"/>
            <a:chExt cx="2590800" cy="4814254"/>
          </a:xfrm>
        </p:grpSpPr>
        <p:sp>
          <p:nvSpPr>
            <p:cNvPr id="15" name="Oval 14"/>
            <p:cNvSpPr/>
            <p:nvPr/>
          </p:nvSpPr>
          <p:spPr>
            <a:xfrm>
              <a:off x="757859" y="214946"/>
              <a:ext cx="579105" cy="629919"/>
            </a:xfrm>
            <a:prstGeom prst="ellipse">
              <a:avLst/>
            </a:prstGeom>
            <a:solidFill>
              <a:srgbClr val="EC7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417195" y="1243062"/>
              <a:ext cx="2590800" cy="37861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bức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việc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làm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tốt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việc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làm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chưa</a:t>
              </a:r>
              <a:r>
                <a:rPr lang="en-US" sz="2400" b="1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tốt</a:t>
              </a:r>
              <a:r>
                <a:rPr lang="en-US" sz="2400" b="1" dirty="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?</a:t>
              </a:r>
              <a:endParaRPr lang="en-US" sz="24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2292" y="282339"/>
            <a:ext cx="914400" cy="914400"/>
            <a:chOff x="439538" y="2748605"/>
            <a:chExt cx="914400" cy="914400"/>
          </a:xfrm>
        </p:grpSpPr>
        <p:sp>
          <p:nvSpPr>
            <p:cNvPr id="16" name="Oval 15"/>
            <p:cNvSpPr/>
            <p:nvPr/>
          </p:nvSpPr>
          <p:spPr>
            <a:xfrm>
              <a:off x="439538" y="2748605"/>
              <a:ext cx="914400" cy="914400"/>
            </a:xfrm>
            <a:prstGeom prst="ellipse">
              <a:avLst/>
            </a:prstGeom>
            <a:solidFill>
              <a:srgbClr val="19AB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900" y="2879218"/>
              <a:ext cx="638175" cy="61912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067110" y="5515702"/>
            <a:ext cx="914400" cy="914400"/>
            <a:chOff x="439538" y="2748605"/>
            <a:chExt cx="914400" cy="914400"/>
          </a:xfrm>
        </p:grpSpPr>
        <p:sp>
          <p:nvSpPr>
            <p:cNvPr id="25" name="Oval 24"/>
            <p:cNvSpPr/>
            <p:nvPr/>
          </p:nvSpPr>
          <p:spPr>
            <a:xfrm>
              <a:off x="439538" y="2748605"/>
              <a:ext cx="914400" cy="914400"/>
            </a:xfrm>
            <a:prstGeom prst="ellipse">
              <a:avLst/>
            </a:prstGeom>
            <a:solidFill>
              <a:srgbClr val="19AB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900" y="2879218"/>
              <a:ext cx="638175" cy="619125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/>
        </p:nvSpPr>
        <p:spPr>
          <a:xfrm>
            <a:off x="9901486" y="214946"/>
            <a:ext cx="914400" cy="914400"/>
          </a:xfrm>
          <a:prstGeom prst="ellipse">
            <a:avLst/>
          </a:prstGeom>
          <a:solidFill>
            <a:srgbClr val="FF6600">
              <a:alpha val="96863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X</a:t>
            </a:r>
            <a:endParaRPr lang="en-US" sz="6600" b="1" dirty="0"/>
          </a:p>
        </p:txBody>
      </p:sp>
      <p:sp>
        <p:nvSpPr>
          <p:cNvPr id="28" name="Oval 27"/>
          <p:cNvSpPr/>
          <p:nvPr/>
        </p:nvSpPr>
        <p:spPr>
          <a:xfrm>
            <a:off x="9901486" y="5498677"/>
            <a:ext cx="914400" cy="914400"/>
          </a:xfrm>
          <a:prstGeom prst="ellipse">
            <a:avLst/>
          </a:prstGeom>
          <a:solidFill>
            <a:srgbClr val="FF6600">
              <a:alpha val="96863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X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459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74593" y="982239"/>
            <a:ext cx="10439400" cy="5230707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38886" y="6192117"/>
            <a:ext cx="5455534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6595" y="6173789"/>
            <a:ext cx="5565486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8588" y="6184249"/>
            <a:ext cx="5516130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8259" y="6188974"/>
            <a:ext cx="5558976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0" y="324620"/>
            <a:ext cx="3025596" cy="707874"/>
            <a:chOff x="3429000" y="324620"/>
            <a:chExt cx="3025596" cy="707874"/>
          </a:xfrm>
        </p:grpSpPr>
        <p:sp>
          <p:nvSpPr>
            <p:cNvPr id="6" name="Oval 5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EC7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1200" y="1216486"/>
            <a:ext cx="8626186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33600" y="1500066"/>
            <a:ext cx="465859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599459" y="1656719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29836" y="2603824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138895" y="1747634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5694912" y="1710483"/>
            <a:ext cx="1711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416338" y="1763310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48460" y="2203110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454596" y="2082898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-41694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33600" y="2092035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74" y="2900226"/>
            <a:ext cx="9199925" cy="3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5" grpId="0" animBg="1"/>
      <p:bldP spid="14" grpId="0" animBg="1"/>
      <p:bldP spid="49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5779</TotalTime>
  <Words>441</Words>
  <PresentationFormat>Widescreen</PresentationFormat>
  <Paragraphs>62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2020-08-29T00:25:06Z</dcterms:created>
  <dcterms:modified xsi:type="dcterms:W3CDTF">2021-04-26T03:20:06Z</dcterms:modified>
</cp:coreProperties>
</file>