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70" r:id="rId4"/>
    <p:sldId id="271" r:id="rId5"/>
    <p:sldId id="273" r:id="rId6"/>
    <p:sldId id="262" r:id="rId7"/>
    <p:sldId id="275" r:id="rId8"/>
    <p:sldId id="278" r:id="rId9"/>
    <p:sldId id="264" r:id="rId10"/>
    <p:sldId id="265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4" d="100"/>
          <a:sy n="84" d="100"/>
        </p:scale>
        <p:origin x="-150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5659A3-D613-4A07-AD11-EA1872510E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C27986E-793F-4E64-A249-FF20A30F92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C81550B-62BC-466E-B78D-0312F2FA7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17/09/2020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A1F8880-91F3-4104-906D-BC02EAD38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61D4AE0-C58D-40CB-8D5A-5E9EAE364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2994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BD695B-AF9B-404B-970A-50B9F945D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576FAF3-27B3-4971-9AD0-777BE3EB00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F2F5429-B7EA-45F6-BDF1-E46918EC2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17/09/2020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B43C81F-403A-42E3-9E47-7DCA0FDA3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E895CD8-219C-41E3-9163-2EDAA8EA4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676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009E756-F9A9-4118-A6C7-23AB2CD30C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A01E785-121C-4564-9D80-C7070A88B0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2A63A3E-7668-41F9-9BAA-DC5F93305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17/09/2020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BB580E0-BBEE-46FC-8F24-1730AD872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3DBD9D-C0D4-4C36-8909-F0A72388D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1191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B4EA97-EE53-4801-A74B-14AC43C08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10F2A48-542A-4A2A-8735-27E6CDC94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E0E0D1-A2AB-4233-8037-C1CCA351F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17/09/2020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C31A08-C64B-46DC-A0ED-BFFDC421F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45D9798-2AFE-4AEB-A9C9-B1DB087D9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8129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F87134-0C27-4988-8B22-71E29814A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2E59517-6AA4-46AC-992A-64359845D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D40A266-14D1-4D69-A375-8DA1FA84B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17/09/2020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ED78F81-4BBD-4F97-A179-70ABC4364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11F8C5-369B-4A97-B131-67093CB54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95291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6498B5-8F65-4F31-952E-E3FDE4112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C75C699-61F8-4A41-9E95-C76E65D68F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1B8993A-2170-4DE9-BB43-275E07804A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959CD08-24F9-4E65-BDE8-099E172C2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17/09/2020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CF0C0A2-7AA6-4A4C-ABF6-1DDFC724E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5D9C1AB-30DC-4BCA-840B-A50BC9472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0678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4DA060-0AF4-4818-A470-5C167B999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E26BFC1-7B2F-49EA-B99B-B1A0F7EBF5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B25D0DD-771A-4F0D-AB45-6B6E593569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2041F1E-41B8-42C5-8571-6954367C17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F178D4D-7778-4CDF-9C9A-342FF013F7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8AA08E1-8267-45E1-9534-CB7E16072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17/09/2020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B6195CB-3A60-4926-87BF-509DC749A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A8D03DE-4AE7-4BCA-8FC5-102B41F42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7608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DC3CD6-1A8D-4FC4-98A8-58262BEE3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6D14058-3310-4344-8554-8FDE2E370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17/09/2020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27802E2-5CC3-4B3C-8B56-90FD46AE8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4CA6867-17F7-4487-97A7-B5259B0F6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9573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03FB9E1-7606-486F-8E5A-50E2B3ABE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17/09/2020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A63BB6F-3617-43E5-B843-024B1951A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9838837-1495-4F9E-9F96-B6249CC8B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27453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EA11B3-2DF6-4F83-A3D3-2A96E15A9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6A51575-B604-4D32-8BAA-F541B6A93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75124C8-7C0D-411B-8CB3-DFD26510E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E381416-4525-47A7-BD47-97FD32BC6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17/09/2020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B35520E-AA30-4D0D-99E7-2E41E56FF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8F1D14E-A243-401B-80A9-55E09EE68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9321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4B09D2-8F4A-48BC-9978-D9A081955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EEA9746-6338-4F14-BB18-2301C3DAE1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9E854FA-235E-494B-B050-87FB40316A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AAC9EC3-7614-4571-A772-8B75A9A4F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17/09/2020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6D72F75-816B-49CC-B4DB-9EA178102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E8F0668-06B8-4C44-A93D-BEB7335F9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87794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5A7A3CE-FE1F-4EC6-9F0C-44489E69B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A6B33ED-B963-4F26-8FC0-A81CFC74E4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9BA9E1-22AC-4159-AEC9-BCAE41F04E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738E0-AB93-4715-AA71-A5357396EF71}" type="datetimeFigureOut">
              <a:rPr lang="vi-VN" smtClean="0"/>
              <a:t>17/09/2020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7C8339-09F9-4E6F-AD3E-5541C85D98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2044F0-DE76-42C2-8913-B7F4666F8E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10667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126C309-8611-4083-9D69-103947766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417689"/>
            <a:ext cx="10408356" cy="563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2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26FB537-09AF-426A-A7D8-83640F319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089" y="1648178"/>
            <a:ext cx="9776178" cy="343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46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D027581-8A65-42D0-8D48-FC15F3FD6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297" y="564444"/>
            <a:ext cx="10884414" cy="24779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BFFEF66-A323-4343-BAD2-45F23DBAEF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297" y="3493993"/>
            <a:ext cx="10319970" cy="280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75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AFF006E-8721-4547-A396-DC3C5EBA7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318" y="289466"/>
            <a:ext cx="10534459" cy="1426446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CC0D77D0-D736-481C-8140-0F5335DF34C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1907822"/>
            <a:ext cx="5181600" cy="4210756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8F874BA0-30D5-4ED2-9F92-64EADFBF30A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299200" y="1862083"/>
            <a:ext cx="4707467" cy="434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93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2125A16-9E31-419E-BC6C-5247C4AE1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690" y="632178"/>
            <a:ext cx="5012266" cy="3714043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04C2CCD2-6964-4B72-81C4-1F67B376E8A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83489" y="725423"/>
            <a:ext cx="5181600" cy="35304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AF141E0-CEF1-4B4A-9C56-1D2F147BC7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4214" y="4788252"/>
            <a:ext cx="6707164" cy="126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16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93C5139-03EB-4DBB-AE91-3C6AF57E3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129" y="328198"/>
            <a:ext cx="10517004" cy="1457325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B4D1BD99-18B7-4C88-81BF-ED4B183501F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84127" y="1825625"/>
            <a:ext cx="5089746" cy="4351338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14BF5AB7-CB55-41BB-A043-A4F61EAF4E6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172200" y="1785523"/>
            <a:ext cx="5181600" cy="431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39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19B963C-D4D4-4C13-AADD-3AFB13569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809" y="285956"/>
            <a:ext cx="9079035" cy="10382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E0DEE8A-C17C-4770-B713-4F78A08E6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757" y="1579081"/>
            <a:ext cx="8997244" cy="499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02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2FBC0224-2887-4A6F-82A0-311ED5E1CF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3606" y="812800"/>
            <a:ext cx="10694971" cy="483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26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116564"/>
          </a:xfrm>
        </p:spPr>
        <p:txBody>
          <a:bodyPr/>
          <a:lstStyle/>
          <a:p>
            <a:endParaRPr lang="vi-V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3B48F9F-080C-467B-99E5-0AFAF9E2C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557" y="417689"/>
            <a:ext cx="10374488" cy="4143022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F854D02F-0955-4B36-9640-29254AB937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49867" y="4746625"/>
            <a:ext cx="10284178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28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B3D7553-C02B-4572-9841-3746DA709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332" y="556445"/>
            <a:ext cx="9787467" cy="7524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239C361-9D1A-4842-A524-5738DEBF2F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333" y="1467556"/>
            <a:ext cx="9787467" cy="446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53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0</Words>
  <Application>Microsoft Office PowerPoint</Application>
  <PresentationFormat>Custom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IK</dc:creator>
  <cp:lastModifiedBy>Windows User</cp:lastModifiedBy>
  <cp:revision>17</cp:revision>
  <dcterms:created xsi:type="dcterms:W3CDTF">2020-09-13T11:39:07Z</dcterms:created>
  <dcterms:modified xsi:type="dcterms:W3CDTF">2020-09-17T08:32:33Z</dcterms:modified>
</cp:coreProperties>
</file>