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7"/>
  </p:notesMasterIdLst>
  <p:sldIdLst>
    <p:sldId id="271" r:id="rId2"/>
    <p:sldId id="323" r:id="rId3"/>
    <p:sldId id="324" r:id="rId4"/>
    <p:sldId id="316" r:id="rId5"/>
    <p:sldId id="338" r:id="rId6"/>
    <p:sldId id="311" r:id="rId7"/>
    <p:sldId id="310" r:id="rId8"/>
    <p:sldId id="322" r:id="rId9"/>
    <p:sldId id="341" r:id="rId10"/>
    <p:sldId id="342" r:id="rId11"/>
    <p:sldId id="343" r:id="rId12"/>
    <p:sldId id="344" r:id="rId13"/>
    <p:sldId id="325" r:id="rId14"/>
    <p:sldId id="317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913B"/>
    <a:srgbClr val="000000"/>
    <a:srgbClr val="61953D"/>
    <a:srgbClr val="5C8E3A"/>
    <a:srgbClr val="E36427"/>
    <a:srgbClr val="D98F91"/>
    <a:srgbClr val="E0A4A5"/>
    <a:srgbClr val="CB6466"/>
    <a:srgbClr val="4CB15F"/>
    <a:srgbClr val="F26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69" d="100"/>
          <a:sy n="69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24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935346-FD41-92E9-E794-6AD09C90033B}"/>
              </a:ext>
            </a:extLst>
          </p:cNvPr>
          <p:cNvSpPr txBox="1"/>
          <p:nvPr/>
        </p:nvSpPr>
        <p:spPr>
          <a:xfrm>
            <a:off x="1925782" y="1371600"/>
            <a:ext cx="7910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CLEFT SENTENCE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9FC64-0687-FBC7-52D5-BC3B29A35FAA}"/>
              </a:ext>
            </a:extLst>
          </p:cNvPr>
          <p:cNvSpPr txBox="1"/>
          <p:nvPr/>
        </p:nvSpPr>
        <p:spPr>
          <a:xfrm>
            <a:off x="845127" y="1980432"/>
            <a:ext cx="10751128" cy="4657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A cleft sentence is used to focus on a particular part of the sentence and to emphasize what we want to say.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200"/>
              </a:spcBef>
              <a:spcAft>
                <a:spcPts val="2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It is/was +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S/O/A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+ that/who ….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was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that/who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taught Mai how to use the app in the library last weekend. (Focus on Nam - S)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was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app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taught Mai how to use in the library last weekend. (Focus on the app - O)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was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library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taught Mai how to use the app last weekend. (Focus on Nam - A)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541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0773" y="895754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Rewrite the sentences using cleft sentences focusing on the underlined parts.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4D4B50-D457-D8DD-9847-07A6D09F0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789473"/>
            <a:ext cx="10440282" cy="321866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7416E2F-5BBE-3944-E351-A7EB31551B38}"/>
              </a:ext>
            </a:extLst>
          </p:cNvPr>
          <p:cNvSpPr txBox="1"/>
          <p:nvPr/>
        </p:nvSpPr>
        <p:spPr>
          <a:xfrm>
            <a:off x="2780438" y="4839338"/>
            <a:ext cx="6096000" cy="18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is John who is saving his pocket money</a:t>
            </a:r>
          </a:p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is 20 dollars that he gets every week by</a:t>
            </a:r>
          </a:p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was last weekend that John earned </a:t>
            </a:r>
          </a:p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was gifts for friends and family members that </a:t>
            </a:r>
          </a:p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is by taking part-time jobs that teenagers </a:t>
            </a:r>
          </a:p>
        </p:txBody>
      </p:sp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0773" y="916302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Ask and answer questions about the chores you and your family members do at home. Use cleft sentences.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HOUSEWORK PICTIONARY -(B&amp;W VERSION INLCUDED) - ESL worksheet by Katiana">
            <a:extLst>
              <a:ext uri="{FF2B5EF4-FFF2-40B4-BE49-F238E27FC236}">
                <a16:creationId xmlns:a16="http://schemas.microsoft.com/office/drawing/2014/main" id="{65B06992-E2B5-8C38-D5AD-F985AB9FA1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" t="13863"/>
          <a:stretch/>
        </p:blipFill>
        <p:spPr bwMode="auto">
          <a:xfrm>
            <a:off x="1704401" y="2092791"/>
            <a:ext cx="8326289" cy="464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237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Some lexical items about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becoming independent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fall-rise intonation in a sentence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Cleft sentence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Lesson 3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Unit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facebook.com/sachmem.vn/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LANGUAGE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2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BECOMING INDEPENDENT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2066866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PRONUNCIATION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80936" y="3423459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VOCABULARY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Watch a video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017380"/>
            <a:ext cx="4879384" cy="8703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1: Listen and repeat.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2: Read the sentences out loud. Listen and check.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105226"/>
            <a:ext cx="4879385" cy="1028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</a:t>
            </a:r>
            <a:r>
              <a:rPr lang="en-US">
                <a:solidFill>
                  <a:schemeClr val="tx1"/>
                </a:solidFill>
              </a:rPr>
              <a:t>: Match each word with its meaning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</a:rPr>
              <a:t>Task 2: Complete the sentences using the correct forms of the words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68064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56304" y="2559985"/>
            <a:ext cx="709997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GRAMMAR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622841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69" y="3778562"/>
            <a:ext cx="709997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376864"/>
            <a:ext cx="4879382" cy="10149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Rewrite the 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2. Ask and answer questions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009261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LANGUAGE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2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380837" y="2387066"/>
            <a:ext cx="7913869" cy="352057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Work in 4 groups.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Watch the video and list out what to do to become independent.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Stick the paper on the boards.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The group with the most correct answers is the winner.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03643" y="1470991"/>
            <a:ext cx="4502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2060"/>
                </a:solidFill>
                <a:latin typeface="Berlin Sans FB Demi" panose="020E0802020502020306" pitchFamily="34" charset="0"/>
              </a:rPr>
              <a:t>WATCH A VIDEO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31724" y="1017136"/>
            <a:ext cx="4502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2060"/>
                </a:solidFill>
                <a:latin typeface="Berlin Sans FB Demi" panose="020E0802020502020306" pitchFamily="34" charset="0"/>
              </a:rPr>
              <a:t>WATCH A VIDEO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074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0773" y="895754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and repeat. Pay attention to the fall-rise intonation in the following sentences.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EDF77B-A227-DCE7-3A6F-3B6756144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034" y="2444496"/>
            <a:ext cx="9393093" cy="369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and pay attention to the fall-rise intonation in the following sentences. Then practice saying them in pairs.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029D2B-90FD-EF36-BB0A-1F29DB7D7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13" y="2264491"/>
            <a:ext cx="10383242" cy="412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58033" y="1090960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Match the words with their meanings.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A47BF2-A9AE-7FE9-3770-D064E279E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041" y="1942185"/>
            <a:ext cx="10951357" cy="33086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33A77F-9865-324F-D72D-44AF06EDD6DF}"/>
              </a:ext>
            </a:extLst>
          </p:cNvPr>
          <p:cNvSpPr txBox="1"/>
          <p:nvPr/>
        </p:nvSpPr>
        <p:spPr>
          <a:xfrm>
            <a:off x="1510146" y="5767040"/>
            <a:ext cx="56387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1E 	2D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3B	 4C	 5A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9677" y="947124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using the correct forms of the words in 1.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A4D3A3-CBAF-E211-AB16-C617FE458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87" y="2140542"/>
            <a:ext cx="11190919" cy="28162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84A117-7A5E-9732-AE22-D56DBBF9F2D8}"/>
              </a:ext>
            </a:extLst>
          </p:cNvPr>
          <p:cNvSpPr txBox="1"/>
          <p:nvPr/>
        </p:nvSpPr>
        <p:spPr>
          <a:xfrm>
            <a:off x="1129344" y="5013641"/>
            <a:ext cx="104946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trust 	2 life skills	     3 self-study	4 manage 	5 self-motivated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32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2876</TotalTime>
  <Words>474</Words>
  <Application>Microsoft Office PowerPoint</Application>
  <PresentationFormat>Widescreen</PresentationFormat>
  <Paragraphs>80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Vu Manh Hai</cp:lastModifiedBy>
  <cp:revision>152</cp:revision>
  <dcterms:created xsi:type="dcterms:W3CDTF">2020-12-09T02:04:09Z</dcterms:created>
  <dcterms:modified xsi:type="dcterms:W3CDTF">2022-12-28T15:27:46Z</dcterms:modified>
</cp:coreProperties>
</file>